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7" r:id="rId3"/>
    <p:sldId id="260" r:id="rId4"/>
    <p:sldId id="294" r:id="rId5"/>
    <p:sldId id="271" r:id="rId6"/>
    <p:sldId id="295" r:id="rId7"/>
    <p:sldId id="281" r:id="rId8"/>
    <p:sldId id="29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B18"/>
    <a:srgbClr val="97441A"/>
    <a:srgbClr val="F0EB30"/>
    <a:srgbClr val="D2E692"/>
    <a:srgbClr val="7FC622"/>
    <a:srgbClr val="BADA5C"/>
    <a:srgbClr val="D0D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9E4A7-729C-40E3-97A5-ECCB03395AC8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9F910-6507-43E1-9965-76C490190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98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图片1"/>
          <p:cNvPicPr>
            <a:picLocks noChangeAspect="1"/>
          </p:cNvPicPr>
          <p:nvPr userDrawn="1"/>
        </p:nvPicPr>
        <p:blipFill>
          <a:blip r:embed="rId2"/>
          <a:srcRect l="1837" r="2655"/>
          <a:stretch>
            <a:fillRect/>
          </a:stretch>
        </p:blipFill>
        <p:spPr>
          <a:xfrm>
            <a:off x="-45085" y="169545"/>
            <a:ext cx="12245340" cy="67411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95475" y="2200456"/>
            <a:ext cx="8198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578B18"/>
                </a:solidFill>
                <a:latin typeface="微软雅黑" charset="0"/>
                <a:ea typeface="微软雅黑" charset="0"/>
              </a:rPr>
              <a:t>高</a:t>
            </a:r>
            <a:r>
              <a:rPr lang="zh-TW" altLang="en-US" sz="5400" b="1" dirty="0">
                <a:solidFill>
                  <a:srgbClr val="578B18"/>
                </a:solidFill>
                <a:latin typeface="微软雅黑" charset="0"/>
                <a:ea typeface="微软雅黑" charset="0"/>
              </a:rPr>
              <a:t>  </a:t>
            </a:r>
            <a:r>
              <a:rPr lang="zh-CN" altLang="en-US" sz="5400" b="1" dirty="0">
                <a:solidFill>
                  <a:srgbClr val="578B18"/>
                </a:solidFill>
                <a:latin typeface="微软雅黑" charset="0"/>
                <a:ea typeface="微软雅黑" charset="0"/>
              </a:rPr>
              <a:t>三</a:t>
            </a:r>
            <a:r>
              <a:rPr lang="zh-TW" altLang="en-US" sz="5400" b="1" dirty="0">
                <a:solidFill>
                  <a:srgbClr val="578B18"/>
                </a:solidFill>
                <a:latin typeface="微软雅黑" charset="0"/>
                <a:ea typeface="微软雅黑" charset="0"/>
              </a:rPr>
              <a:t>  </a:t>
            </a:r>
            <a:r>
              <a:rPr lang="zh-CN" altLang="en-US" sz="5400" b="1" dirty="0">
                <a:solidFill>
                  <a:srgbClr val="578B18"/>
                </a:solidFill>
                <a:latin typeface="微软雅黑" charset="0"/>
                <a:ea typeface="微软雅黑" charset="0"/>
              </a:rPr>
              <a:t>作</a:t>
            </a:r>
            <a:r>
              <a:rPr lang="zh-TW" altLang="en-US" sz="5400" b="1" dirty="0">
                <a:solidFill>
                  <a:srgbClr val="578B18"/>
                </a:solidFill>
                <a:latin typeface="微软雅黑" charset="0"/>
                <a:ea typeface="微软雅黑" charset="0"/>
              </a:rPr>
              <a:t>  </a:t>
            </a:r>
            <a:r>
              <a:rPr lang="zh-CN" altLang="en-US" sz="5400" b="1" dirty="0">
                <a:solidFill>
                  <a:srgbClr val="578B18"/>
                </a:solidFill>
                <a:latin typeface="微软雅黑" charset="0"/>
                <a:ea typeface="微软雅黑" charset="0"/>
              </a:rPr>
              <a:t>文</a:t>
            </a:r>
          </a:p>
        </p:txBody>
      </p:sp>
      <p:sp>
        <p:nvSpPr>
          <p:cNvPr id="3076" name="文本框 3075"/>
          <p:cNvSpPr txBox="1"/>
          <p:nvPr/>
        </p:nvSpPr>
        <p:spPr>
          <a:xfrm>
            <a:off x="5295356" y="3863975"/>
            <a:ext cx="1856558" cy="40011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anchor="t">
            <a:spAutoFit/>
          </a:bodyPr>
          <a:lstStyle/>
          <a:p>
            <a:pPr lvl="0" algn="l" eaLnBrk="0" latinLnBrk="0" hangingPunct="0"/>
            <a:r>
              <a:rPr lang="zh-CN" altLang="en-US" sz="2000" b="1" dirty="0">
                <a:solidFill>
                  <a:srgbClr val="578B18"/>
                </a:solidFill>
                <a:latin typeface="微软雅黑" charset="0"/>
                <a:ea typeface="微软雅黑" charset="0"/>
              </a:rPr>
              <a:t>陳</a:t>
            </a:r>
            <a:r>
              <a:rPr lang="zh-TW" altLang="en-US" sz="2000" b="1" dirty="0">
                <a:solidFill>
                  <a:srgbClr val="578B18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 sz="2000" b="1" dirty="0">
                <a:solidFill>
                  <a:srgbClr val="578B18"/>
                </a:solidFill>
                <a:latin typeface="微软雅黑" charset="0"/>
                <a:ea typeface="微软雅黑" charset="0"/>
              </a:rPr>
              <a:t>琪</a:t>
            </a:r>
            <a:r>
              <a:rPr lang="zh-TW" altLang="en-US" sz="2000" b="1" dirty="0">
                <a:solidFill>
                  <a:srgbClr val="578B18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 sz="2000" b="1" dirty="0">
                <a:solidFill>
                  <a:srgbClr val="578B18"/>
                </a:solidFill>
                <a:latin typeface="微软雅黑" charset="0"/>
                <a:ea typeface="微软雅黑" charset="0"/>
              </a:rPr>
              <a:t>薇</a:t>
            </a:r>
          </a:p>
        </p:txBody>
      </p:sp>
      <p:sp>
        <p:nvSpPr>
          <p:cNvPr id="20" name="Freeform 15"/>
          <p:cNvSpPr>
            <a:spLocks noEditPoints="1"/>
          </p:cNvSpPr>
          <p:nvPr/>
        </p:nvSpPr>
        <p:spPr bwMode="auto">
          <a:xfrm>
            <a:off x="5055326" y="3870325"/>
            <a:ext cx="247015" cy="255270"/>
          </a:xfrm>
          <a:custGeom>
            <a:avLst/>
            <a:gdLst>
              <a:gd name="T0" fmla="*/ 641 w 792"/>
              <a:gd name="T1" fmla="*/ 278 h 954"/>
              <a:gd name="T2" fmla="*/ 639 w 792"/>
              <a:gd name="T3" fmla="*/ 331 h 954"/>
              <a:gd name="T4" fmla="*/ 623 w 792"/>
              <a:gd name="T5" fmla="*/ 376 h 954"/>
              <a:gd name="T6" fmla="*/ 598 w 792"/>
              <a:gd name="T7" fmla="*/ 403 h 954"/>
              <a:gd name="T8" fmla="*/ 559 w 792"/>
              <a:gd name="T9" fmla="*/ 497 h 954"/>
              <a:gd name="T10" fmla="*/ 516 w 792"/>
              <a:gd name="T11" fmla="*/ 546 h 954"/>
              <a:gd name="T12" fmla="*/ 481 w 792"/>
              <a:gd name="T13" fmla="*/ 567 h 954"/>
              <a:gd name="T14" fmla="*/ 387 w 792"/>
              <a:gd name="T15" fmla="*/ 573 h 954"/>
              <a:gd name="T16" fmla="*/ 313 w 792"/>
              <a:gd name="T17" fmla="*/ 567 h 954"/>
              <a:gd name="T18" fmla="*/ 258 w 792"/>
              <a:gd name="T19" fmla="*/ 534 h 954"/>
              <a:gd name="T20" fmla="*/ 217 w 792"/>
              <a:gd name="T21" fmla="*/ 473 h 954"/>
              <a:gd name="T22" fmla="*/ 182 w 792"/>
              <a:gd name="T23" fmla="*/ 397 h 954"/>
              <a:gd name="T24" fmla="*/ 160 w 792"/>
              <a:gd name="T25" fmla="*/ 364 h 954"/>
              <a:gd name="T26" fmla="*/ 150 w 792"/>
              <a:gd name="T27" fmla="*/ 288 h 954"/>
              <a:gd name="T28" fmla="*/ 164 w 792"/>
              <a:gd name="T29" fmla="*/ 268 h 954"/>
              <a:gd name="T30" fmla="*/ 160 w 792"/>
              <a:gd name="T31" fmla="*/ 161 h 954"/>
              <a:gd name="T32" fmla="*/ 188 w 792"/>
              <a:gd name="T33" fmla="*/ 71 h 954"/>
              <a:gd name="T34" fmla="*/ 240 w 792"/>
              <a:gd name="T35" fmla="*/ 30 h 954"/>
              <a:gd name="T36" fmla="*/ 336 w 792"/>
              <a:gd name="T37" fmla="*/ 4 h 954"/>
              <a:gd name="T38" fmla="*/ 442 w 792"/>
              <a:gd name="T39" fmla="*/ 4 h 954"/>
              <a:gd name="T40" fmla="*/ 539 w 792"/>
              <a:gd name="T41" fmla="*/ 28 h 954"/>
              <a:gd name="T42" fmla="*/ 598 w 792"/>
              <a:gd name="T43" fmla="*/ 71 h 954"/>
              <a:gd name="T44" fmla="*/ 633 w 792"/>
              <a:gd name="T45" fmla="*/ 170 h 954"/>
              <a:gd name="T46" fmla="*/ 623 w 792"/>
              <a:gd name="T47" fmla="*/ 268 h 954"/>
              <a:gd name="T48" fmla="*/ 448 w 792"/>
              <a:gd name="T49" fmla="*/ 819 h 954"/>
              <a:gd name="T50" fmla="*/ 696 w 792"/>
              <a:gd name="T51" fmla="*/ 628 h 954"/>
              <a:gd name="T52" fmla="*/ 743 w 792"/>
              <a:gd name="T53" fmla="*/ 702 h 954"/>
              <a:gd name="T54" fmla="*/ 790 w 792"/>
              <a:gd name="T55" fmla="*/ 864 h 954"/>
              <a:gd name="T56" fmla="*/ 792 w 792"/>
              <a:gd name="T57" fmla="*/ 954 h 954"/>
              <a:gd name="T58" fmla="*/ 6 w 792"/>
              <a:gd name="T59" fmla="*/ 872 h 954"/>
              <a:gd name="T60" fmla="*/ 37 w 792"/>
              <a:gd name="T61" fmla="*/ 735 h 954"/>
              <a:gd name="T62" fmla="*/ 82 w 792"/>
              <a:gd name="T63" fmla="*/ 653 h 954"/>
              <a:gd name="T64" fmla="*/ 362 w 792"/>
              <a:gd name="T65" fmla="*/ 817 h 954"/>
              <a:gd name="T66" fmla="*/ 369 w 792"/>
              <a:gd name="T67" fmla="*/ 616 h 954"/>
              <a:gd name="T68" fmla="*/ 547 w 792"/>
              <a:gd name="T69" fmla="*/ 225 h 954"/>
              <a:gd name="T70" fmla="*/ 446 w 792"/>
              <a:gd name="T71" fmla="*/ 235 h 954"/>
              <a:gd name="T72" fmla="*/ 340 w 792"/>
              <a:gd name="T73" fmla="*/ 209 h 954"/>
              <a:gd name="T74" fmla="*/ 307 w 792"/>
              <a:gd name="T75" fmla="*/ 206 h 954"/>
              <a:gd name="T76" fmla="*/ 246 w 792"/>
              <a:gd name="T77" fmla="*/ 221 h 954"/>
              <a:gd name="T78" fmla="*/ 223 w 792"/>
              <a:gd name="T79" fmla="*/ 299 h 954"/>
              <a:gd name="T80" fmla="*/ 193 w 792"/>
              <a:gd name="T81" fmla="*/ 299 h 954"/>
              <a:gd name="T82" fmla="*/ 195 w 792"/>
              <a:gd name="T83" fmla="*/ 340 h 954"/>
              <a:gd name="T84" fmla="*/ 205 w 792"/>
              <a:gd name="T85" fmla="*/ 364 h 954"/>
              <a:gd name="T86" fmla="*/ 229 w 792"/>
              <a:gd name="T87" fmla="*/ 385 h 954"/>
              <a:gd name="T88" fmla="*/ 262 w 792"/>
              <a:gd name="T89" fmla="*/ 473 h 954"/>
              <a:gd name="T90" fmla="*/ 299 w 792"/>
              <a:gd name="T91" fmla="*/ 518 h 954"/>
              <a:gd name="T92" fmla="*/ 344 w 792"/>
              <a:gd name="T93" fmla="*/ 532 h 954"/>
              <a:gd name="T94" fmla="*/ 455 w 792"/>
              <a:gd name="T95" fmla="*/ 530 h 954"/>
              <a:gd name="T96" fmla="*/ 500 w 792"/>
              <a:gd name="T97" fmla="*/ 507 h 954"/>
              <a:gd name="T98" fmla="*/ 537 w 792"/>
              <a:gd name="T99" fmla="*/ 456 h 954"/>
              <a:gd name="T100" fmla="*/ 563 w 792"/>
              <a:gd name="T101" fmla="*/ 374 h 954"/>
              <a:gd name="T102" fmla="*/ 584 w 792"/>
              <a:gd name="T103" fmla="*/ 362 h 954"/>
              <a:gd name="T104" fmla="*/ 598 w 792"/>
              <a:gd name="T105" fmla="*/ 327 h 954"/>
              <a:gd name="T106" fmla="*/ 596 w 792"/>
              <a:gd name="T107" fmla="*/ 299 h 954"/>
              <a:gd name="T108" fmla="*/ 565 w 792"/>
              <a:gd name="T109" fmla="*/ 28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92" h="954">
                <a:moveTo>
                  <a:pt x="623" y="268"/>
                </a:moveTo>
                <a:lnTo>
                  <a:pt x="623" y="268"/>
                </a:lnTo>
                <a:lnTo>
                  <a:pt x="631" y="272"/>
                </a:lnTo>
                <a:lnTo>
                  <a:pt x="641" y="278"/>
                </a:lnTo>
                <a:lnTo>
                  <a:pt x="641" y="288"/>
                </a:lnTo>
                <a:lnTo>
                  <a:pt x="641" y="288"/>
                </a:lnTo>
                <a:lnTo>
                  <a:pt x="641" y="311"/>
                </a:lnTo>
                <a:lnTo>
                  <a:pt x="639" y="331"/>
                </a:lnTo>
                <a:lnTo>
                  <a:pt x="635" y="348"/>
                </a:lnTo>
                <a:lnTo>
                  <a:pt x="629" y="364"/>
                </a:lnTo>
                <a:lnTo>
                  <a:pt x="629" y="364"/>
                </a:lnTo>
                <a:lnTo>
                  <a:pt x="623" y="376"/>
                </a:lnTo>
                <a:lnTo>
                  <a:pt x="616" y="387"/>
                </a:lnTo>
                <a:lnTo>
                  <a:pt x="608" y="397"/>
                </a:lnTo>
                <a:lnTo>
                  <a:pt x="598" y="403"/>
                </a:lnTo>
                <a:lnTo>
                  <a:pt x="598" y="403"/>
                </a:lnTo>
                <a:lnTo>
                  <a:pt x="590" y="430"/>
                </a:lnTo>
                <a:lnTo>
                  <a:pt x="582" y="454"/>
                </a:lnTo>
                <a:lnTo>
                  <a:pt x="571" y="477"/>
                </a:lnTo>
                <a:lnTo>
                  <a:pt x="559" y="497"/>
                </a:lnTo>
                <a:lnTo>
                  <a:pt x="559" y="497"/>
                </a:lnTo>
                <a:lnTo>
                  <a:pt x="545" y="520"/>
                </a:lnTo>
                <a:lnTo>
                  <a:pt x="526" y="538"/>
                </a:lnTo>
                <a:lnTo>
                  <a:pt x="516" y="546"/>
                </a:lnTo>
                <a:lnTo>
                  <a:pt x="506" y="554"/>
                </a:lnTo>
                <a:lnTo>
                  <a:pt x="494" y="561"/>
                </a:lnTo>
                <a:lnTo>
                  <a:pt x="481" y="567"/>
                </a:lnTo>
                <a:lnTo>
                  <a:pt x="481" y="567"/>
                </a:lnTo>
                <a:lnTo>
                  <a:pt x="465" y="569"/>
                </a:lnTo>
                <a:lnTo>
                  <a:pt x="442" y="573"/>
                </a:lnTo>
                <a:lnTo>
                  <a:pt x="416" y="573"/>
                </a:lnTo>
                <a:lnTo>
                  <a:pt x="387" y="573"/>
                </a:lnTo>
                <a:lnTo>
                  <a:pt x="387" y="573"/>
                </a:lnTo>
                <a:lnTo>
                  <a:pt x="360" y="573"/>
                </a:lnTo>
                <a:lnTo>
                  <a:pt x="334" y="571"/>
                </a:lnTo>
                <a:lnTo>
                  <a:pt x="313" y="567"/>
                </a:lnTo>
                <a:lnTo>
                  <a:pt x="299" y="563"/>
                </a:lnTo>
                <a:lnTo>
                  <a:pt x="299" y="563"/>
                </a:lnTo>
                <a:lnTo>
                  <a:pt x="276" y="550"/>
                </a:lnTo>
                <a:lnTo>
                  <a:pt x="258" y="534"/>
                </a:lnTo>
                <a:lnTo>
                  <a:pt x="242" y="516"/>
                </a:lnTo>
                <a:lnTo>
                  <a:pt x="227" y="493"/>
                </a:lnTo>
                <a:lnTo>
                  <a:pt x="227" y="493"/>
                </a:lnTo>
                <a:lnTo>
                  <a:pt x="217" y="473"/>
                </a:lnTo>
                <a:lnTo>
                  <a:pt x="209" y="450"/>
                </a:lnTo>
                <a:lnTo>
                  <a:pt x="195" y="405"/>
                </a:lnTo>
                <a:lnTo>
                  <a:pt x="195" y="405"/>
                </a:lnTo>
                <a:lnTo>
                  <a:pt x="182" y="397"/>
                </a:lnTo>
                <a:lnTo>
                  <a:pt x="174" y="389"/>
                </a:lnTo>
                <a:lnTo>
                  <a:pt x="166" y="378"/>
                </a:lnTo>
                <a:lnTo>
                  <a:pt x="160" y="364"/>
                </a:lnTo>
                <a:lnTo>
                  <a:pt x="160" y="364"/>
                </a:lnTo>
                <a:lnTo>
                  <a:pt x="156" y="350"/>
                </a:lnTo>
                <a:lnTo>
                  <a:pt x="152" y="331"/>
                </a:lnTo>
                <a:lnTo>
                  <a:pt x="150" y="311"/>
                </a:lnTo>
                <a:lnTo>
                  <a:pt x="150" y="288"/>
                </a:lnTo>
                <a:lnTo>
                  <a:pt x="150" y="278"/>
                </a:lnTo>
                <a:lnTo>
                  <a:pt x="158" y="272"/>
                </a:lnTo>
                <a:lnTo>
                  <a:pt x="158" y="272"/>
                </a:lnTo>
                <a:lnTo>
                  <a:pt x="164" y="268"/>
                </a:lnTo>
                <a:lnTo>
                  <a:pt x="164" y="268"/>
                </a:lnTo>
                <a:lnTo>
                  <a:pt x="162" y="227"/>
                </a:lnTo>
                <a:lnTo>
                  <a:pt x="160" y="192"/>
                </a:lnTo>
                <a:lnTo>
                  <a:pt x="160" y="161"/>
                </a:lnTo>
                <a:lnTo>
                  <a:pt x="164" y="135"/>
                </a:lnTo>
                <a:lnTo>
                  <a:pt x="168" y="112"/>
                </a:lnTo>
                <a:lnTo>
                  <a:pt x="176" y="92"/>
                </a:lnTo>
                <a:lnTo>
                  <a:pt x="188" y="71"/>
                </a:lnTo>
                <a:lnTo>
                  <a:pt x="203" y="53"/>
                </a:lnTo>
                <a:lnTo>
                  <a:pt x="203" y="53"/>
                </a:lnTo>
                <a:lnTo>
                  <a:pt x="219" y="41"/>
                </a:lnTo>
                <a:lnTo>
                  <a:pt x="240" y="30"/>
                </a:lnTo>
                <a:lnTo>
                  <a:pt x="262" y="20"/>
                </a:lnTo>
                <a:lnTo>
                  <a:pt x="285" y="14"/>
                </a:lnTo>
                <a:lnTo>
                  <a:pt x="311" y="8"/>
                </a:lnTo>
                <a:lnTo>
                  <a:pt x="336" y="4"/>
                </a:lnTo>
                <a:lnTo>
                  <a:pt x="362" y="2"/>
                </a:lnTo>
                <a:lnTo>
                  <a:pt x="389" y="0"/>
                </a:lnTo>
                <a:lnTo>
                  <a:pt x="416" y="2"/>
                </a:lnTo>
                <a:lnTo>
                  <a:pt x="442" y="4"/>
                </a:lnTo>
                <a:lnTo>
                  <a:pt x="469" y="8"/>
                </a:lnTo>
                <a:lnTo>
                  <a:pt x="494" y="12"/>
                </a:lnTo>
                <a:lnTo>
                  <a:pt x="518" y="20"/>
                </a:lnTo>
                <a:lnTo>
                  <a:pt x="539" y="28"/>
                </a:lnTo>
                <a:lnTo>
                  <a:pt x="559" y="39"/>
                </a:lnTo>
                <a:lnTo>
                  <a:pt x="577" y="49"/>
                </a:lnTo>
                <a:lnTo>
                  <a:pt x="577" y="49"/>
                </a:lnTo>
                <a:lnTo>
                  <a:pt x="598" y="71"/>
                </a:lnTo>
                <a:lnTo>
                  <a:pt x="612" y="94"/>
                </a:lnTo>
                <a:lnTo>
                  <a:pt x="623" y="116"/>
                </a:lnTo>
                <a:lnTo>
                  <a:pt x="629" y="143"/>
                </a:lnTo>
                <a:lnTo>
                  <a:pt x="633" y="170"/>
                </a:lnTo>
                <a:lnTo>
                  <a:pt x="633" y="200"/>
                </a:lnTo>
                <a:lnTo>
                  <a:pt x="629" y="233"/>
                </a:lnTo>
                <a:lnTo>
                  <a:pt x="623" y="268"/>
                </a:lnTo>
                <a:lnTo>
                  <a:pt x="623" y="268"/>
                </a:lnTo>
                <a:close/>
                <a:moveTo>
                  <a:pt x="440" y="616"/>
                </a:moveTo>
                <a:lnTo>
                  <a:pt x="442" y="643"/>
                </a:lnTo>
                <a:lnTo>
                  <a:pt x="426" y="669"/>
                </a:lnTo>
                <a:lnTo>
                  <a:pt x="448" y="819"/>
                </a:lnTo>
                <a:lnTo>
                  <a:pt x="541" y="618"/>
                </a:lnTo>
                <a:lnTo>
                  <a:pt x="684" y="614"/>
                </a:lnTo>
                <a:lnTo>
                  <a:pt x="684" y="614"/>
                </a:lnTo>
                <a:lnTo>
                  <a:pt x="696" y="628"/>
                </a:lnTo>
                <a:lnTo>
                  <a:pt x="709" y="645"/>
                </a:lnTo>
                <a:lnTo>
                  <a:pt x="721" y="661"/>
                </a:lnTo>
                <a:lnTo>
                  <a:pt x="733" y="681"/>
                </a:lnTo>
                <a:lnTo>
                  <a:pt x="743" y="702"/>
                </a:lnTo>
                <a:lnTo>
                  <a:pt x="754" y="722"/>
                </a:lnTo>
                <a:lnTo>
                  <a:pt x="770" y="769"/>
                </a:lnTo>
                <a:lnTo>
                  <a:pt x="782" y="817"/>
                </a:lnTo>
                <a:lnTo>
                  <a:pt x="790" y="864"/>
                </a:lnTo>
                <a:lnTo>
                  <a:pt x="792" y="911"/>
                </a:lnTo>
                <a:lnTo>
                  <a:pt x="792" y="931"/>
                </a:lnTo>
                <a:lnTo>
                  <a:pt x="792" y="954"/>
                </a:lnTo>
                <a:lnTo>
                  <a:pt x="792" y="954"/>
                </a:lnTo>
                <a:lnTo>
                  <a:pt x="0" y="954"/>
                </a:lnTo>
                <a:lnTo>
                  <a:pt x="0" y="954"/>
                </a:lnTo>
                <a:lnTo>
                  <a:pt x="2" y="915"/>
                </a:lnTo>
                <a:lnTo>
                  <a:pt x="6" y="872"/>
                </a:lnTo>
                <a:lnTo>
                  <a:pt x="12" y="827"/>
                </a:lnTo>
                <a:lnTo>
                  <a:pt x="23" y="782"/>
                </a:lnTo>
                <a:lnTo>
                  <a:pt x="29" y="757"/>
                </a:lnTo>
                <a:lnTo>
                  <a:pt x="37" y="735"/>
                </a:lnTo>
                <a:lnTo>
                  <a:pt x="47" y="712"/>
                </a:lnTo>
                <a:lnTo>
                  <a:pt x="57" y="692"/>
                </a:lnTo>
                <a:lnTo>
                  <a:pt x="68" y="671"/>
                </a:lnTo>
                <a:lnTo>
                  <a:pt x="82" y="653"/>
                </a:lnTo>
                <a:lnTo>
                  <a:pt x="96" y="634"/>
                </a:lnTo>
                <a:lnTo>
                  <a:pt x="113" y="618"/>
                </a:lnTo>
                <a:lnTo>
                  <a:pt x="242" y="620"/>
                </a:lnTo>
                <a:lnTo>
                  <a:pt x="362" y="817"/>
                </a:lnTo>
                <a:lnTo>
                  <a:pt x="385" y="669"/>
                </a:lnTo>
                <a:lnTo>
                  <a:pt x="369" y="643"/>
                </a:lnTo>
                <a:lnTo>
                  <a:pt x="369" y="616"/>
                </a:lnTo>
                <a:lnTo>
                  <a:pt x="369" y="616"/>
                </a:lnTo>
                <a:lnTo>
                  <a:pt x="405" y="614"/>
                </a:lnTo>
                <a:lnTo>
                  <a:pt x="440" y="616"/>
                </a:lnTo>
                <a:lnTo>
                  <a:pt x="440" y="616"/>
                </a:lnTo>
                <a:close/>
                <a:moveTo>
                  <a:pt x="547" y="225"/>
                </a:moveTo>
                <a:lnTo>
                  <a:pt x="547" y="225"/>
                </a:lnTo>
                <a:lnTo>
                  <a:pt x="500" y="231"/>
                </a:lnTo>
                <a:lnTo>
                  <a:pt x="473" y="235"/>
                </a:lnTo>
                <a:lnTo>
                  <a:pt x="446" y="235"/>
                </a:lnTo>
                <a:lnTo>
                  <a:pt x="420" y="233"/>
                </a:lnTo>
                <a:lnTo>
                  <a:pt x="391" y="229"/>
                </a:lnTo>
                <a:lnTo>
                  <a:pt x="365" y="221"/>
                </a:lnTo>
                <a:lnTo>
                  <a:pt x="340" y="209"/>
                </a:lnTo>
                <a:lnTo>
                  <a:pt x="340" y="209"/>
                </a:lnTo>
                <a:lnTo>
                  <a:pt x="330" y="204"/>
                </a:lnTo>
                <a:lnTo>
                  <a:pt x="319" y="204"/>
                </a:lnTo>
                <a:lnTo>
                  <a:pt x="307" y="206"/>
                </a:lnTo>
                <a:lnTo>
                  <a:pt x="295" y="211"/>
                </a:lnTo>
                <a:lnTo>
                  <a:pt x="270" y="217"/>
                </a:lnTo>
                <a:lnTo>
                  <a:pt x="258" y="221"/>
                </a:lnTo>
                <a:lnTo>
                  <a:pt x="246" y="221"/>
                </a:lnTo>
                <a:lnTo>
                  <a:pt x="246" y="221"/>
                </a:lnTo>
                <a:lnTo>
                  <a:pt x="233" y="249"/>
                </a:lnTo>
                <a:lnTo>
                  <a:pt x="225" y="282"/>
                </a:lnTo>
                <a:lnTo>
                  <a:pt x="223" y="299"/>
                </a:lnTo>
                <a:lnTo>
                  <a:pt x="205" y="297"/>
                </a:lnTo>
                <a:lnTo>
                  <a:pt x="205" y="297"/>
                </a:lnTo>
                <a:lnTo>
                  <a:pt x="193" y="299"/>
                </a:lnTo>
                <a:lnTo>
                  <a:pt x="193" y="299"/>
                </a:lnTo>
                <a:lnTo>
                  <a:pt x="188" y="301"/>
                </a:lnTo>
                <a:lnTo>
                  <a:pt x="188" y="301"/>
                </a:lnTo>
                <a:lnTo>
                  <a:pt x="190" y="327"/>
                </a:lnTo>
                <a:lnTo>
                  <a:pt x="195" y="340"/>
                </a:lnTo>
                <a:lnTo>
                  <a:pt x="197" y="350"/>
                </a:lnTo>
                <a:lnTo>
                  <a:pt x="197" y="350"/>
                </a:lnTo>
                <a:lnTo>
                  <a:pt x="201" y="358"/>
                </a:lnTo>
                <a:lnTo>
                  <a:pt x="205" y="364"/>
                </a:lnTo>
                <a:lnTo>
                  <a:pt x="211" y="368"/>
                </a:lnTo>
                <a:lnTo>
                  <a:pt x="217" y="370"/>
                </a:lnTo>
                <a:lnTo>
                  <a:pt x="227" y="374"/>
                </a:lnTo>
                <a:lnTo>
                  <a:pt x="229" y="385"/>
                </a:lnTo>
                <a:lnTo>
                  <a:pt x="229" y="385"/>
                </a:lnTo>
                <a:lnTo>
                  <a:pt x="244" y="432"/>
                </a:lnTo>
                <a:lnTo>
                  <a:pt x="252" y="454"/>
                </a:lnTo>
                <a:lnTo>
                  <a:pt x="262" y="473"/>
                </a:lnTo>
                <a:lnTo>
                  <a:pt x="262" y="473"/>
                </a:lnTo>
                <a:lnTo>
                  <a:pt x="272" y="491"/>
                </a:lnTo>
                <a:lnTo>
                  <a:pt x="285" y="505"/>
                </a:lnTo>
                <a:lnTo>
                  <a:pt x="299" y="518"/>
                </a:lnTo>
                <a:lnTo>
                  <a:pt x="315" y="526"/>
                </a:lnTo>
                <a:lnTo>
                  <a:pt x="315" y="526"/>
                </a:lnTo>
                <a:lnTo>
                  <a:pt x="326" y="530"/>
                </a:lnTo>
                <a:lnTo>
                  <a:pt x="344" y="532"/>
                </a:lnTo>
                <a:lnTo>
                  <a:pt x="387" y="534"/>
                </a:lnTo>
                <a:lnTo>
                  <a:pt x="387" y="534"/>
                </a:lnTo>
                <a:lnTo>
                  <a:pt x="436" y="532"/>
                </a:lnTo>
                <a:lnTo>
                  <a:pt x="455" y="530"/>
                </a:lnTo>
                <a:lnTo>
                  <a:pt x="467" y="528"/>
                </a:lnTo>
                <a:lnTo>
                  <a:pt x="467" y="528"/>
                </a:lnTo>
                <a:lnTo>
                  <a:pt x="485" y="520"/>
                </a:lnTo>
                <a:lnTo>
                  <a:pt x="500" y="507"/>
                </a:lnTo>
                <a:lnTo>
                  <a:pt x="514" y="493"/>
                </a:lnTo>
                <a:lnTo>
                  <a:pt x="526" y="477"/>
                </a:lnTo>
                <a:lnTo>
                  <a:pt x="526" y="477"/>
                </a:lnTo>
                <a:lnTo>
                  <a:pt x="537" y="456"/>
                </a:lnTo>
                <a:lnTo>
                  <a:pt x="545" y="434"/>
                </a:lnTo>
                <a:lnTo>
                  <a:pt x="553" y="409"/>
                </a:lnTo>
                <a:lnTo>
                  <a:pt x="561" y="385"/>
                </a:lnTo>
                <a:lnTo>
                  <a:pt x="563" y="374"/>
                </a:lnTo>
                <a:lnTo>
                  <a:pt x="573" y="370"/>
                </a:lnTo>
                <a:lnTo>
                  <a:pt x="573" y="370"/>
                </a:lnTo>
                <a:lnTo>
                  <a:pt x="580" y="366"/>
                </a:lnTo>
                <a:lnTo>
                  <a:pt x="584" y="362"/>
                </a:lnTo>
                <a:lnTo>
                  <a:pt x="588" y="356"/>
                </a:lnTo>
                <a:lnTo>
                  <a:pt x="592" y="350"/>
                </a:lnTo>
                <a:lnTo>
                  <a:pt x="592" y="350"/>
                </a:lnTo>
                <a:lnTo>
                  <a:pt x="598" y="327"/>
                </a:lnTo>
                <a:lnTo>
                  <a:pt x="600" y="301"/>
                </a:lnTo>
                <a:lnTo>
                  <a:pt x="600" y="301"/>
                </a:lnTo>
                <a:lnTo>
                  <a:pt x="596" y="299"/>
                </a:lnTo>
                <a:lnTo>
                  <a:pt x="596" y="299"/>
                </a:lnTo>
                <a:lnTo>
                  <a:pt x="586" y="297"/>
                </a:lnTo>
                <a:lnTo>
                  <a:pt x="567" y="299"/>
                </a:lnTo>
                <a:lnTo>
                  <a:pt x="565" y="280"/>
                </a:lnTo>
                <a:lnTo>
                  <a:pt x="565" y="280"/>
                </a:lnTo>
                <a:lnTo>
                  <a:pt x="557" y="252"/>
                </a:lnTo>
                <a:lnTo>
                  <a:pt x="547" y="225"/>
                </a:lnTo>
                <a:lnTo>
                  <a:pt x="547" y="225"/>
                </a:lnTo>
                <a:close/>
              </a:path>
            </a:pathLst>
          </a:custGeom>
          <a:solidFill>
            <a:srgbClr val="578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blac换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895" y="2125980"/>
            <a:ext cx="4326890" cy="2589530"/>
          </a:xfrm>
          <a:prstGeom prst="rect">
            <a:avLst/>
          </a:prstGeom>
        </p:spPr>
      </p:pic>
      <p:pic>
        <p:nvPicPr>
          <p:cNvPr id="2" name="图片 1" descr="01 "/>
          <p:cNvPicPr>
            <a:picLocks noChangeAspect="1"/>
          </p:cNvPicPr>
          <p:nvPr/>
        </p:nvPicPr>
        <p:blipFill>
          <a:blip r:embed="rId3"/>
          <a:srcRect t="69813" r="45771"/>
          <a:stretch>
            <a:fillRect/>
          </a:stretch>
        </p:blipFill>
        <p:spPr>
          <a:xfrm>
            <a:off x="8594725" y="6059170"/>
            <a:ext cx="565150" cy="2667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547495" y="2789555"/>
            <a:ext cx="736600" cy="736600"/>
            <a:chOff x="1698" y="3659"/>
            <a:chExt cx="1160" cy="1160"/>
          </a:xfrm>
        </p:grpSpPr>
        <p:sp>
          <p:nvSpPr>
            <p:cNvPr id="10" name="椭圆 9"/>
            <p:cNvSpPr/>
            <p:nvPr/>
          </p:nvSpPr>
          <p:spPr>
            <a:xfrm>
              <a:off x="1698" y="3659"/>
              <a:ext cx="1161" cy="1161"/>
            </a:xfrm>
            <a:prstGeom prst="ellipse">
              <a:avLst/>
            </a:prstGeom>
            <a:solidFill>
              <a:srgbClr val="BAD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>
            <a:xfrm>
              <a:off x="1842" y="3781"/>
              <a:ext cx="939" cy="779"/>
            </a:xfrm>
            <a:custGeom>
              <a:avLst/>
              <a:gdLst/>
              <a:ahLst/>
              <a:cxnLst>
                <a:cxn ang="0">
                  <a:pos x="344263" y="103523"/>
                </a:cxn>
                <a:cxn ang="0">
                  <a:pos x="323077" y="124759"/>
                </a:cxn>
                <a:cxn ang="0">
                  <a:pos x="344263" y="147322"/>
                </a:cxn>
                <a:cxn ang="0">
                  <a:pos x="366772" y="124759"/>
                </a:cxn>
                <a:cxn ang="0">
                  <a:pos x="344263" y="103523"/>
                </a:cxn>
                <a:cxn ang="0">
                  <a:pos x="35750" y="103523"/>
                </a:cxn>
                <a:cxn ang="0">
                  <a:pos x="14565" y="124759"/>
                </a:cxn>
                <a:cxn ang="0">
                  <a:pos x="35750" y="147322"/>
                </a:cxn>
                <a:cxn ang="0">
                  <a:pos x="56936" y="124759"/>
                </a:cxn>
                <a:cxn ang="0">
                  <a:pos x="35750" y="103523"/>
                </a:cxn>
                <a:cxn ang="0">
                  <a:pos x="280706" y="65034"/>
                </a:cxn>
                <a:cxn ang="0">
                  <a:pos x="248928" y="96887"/>
                </a:cxn>
                <a:cxn ang="0">
                  <a:pos x="280706" y="128741"/>
                </a:cxn>
                <a:cxn ang="0">
                  <a:pos x="312485" y="96887"/>
                </a:cxn>
                <a:cxn ang="0">
                  <a:pos x="280706" y="65034"/>
                </a:cxn>
                <a:cxn ang="0">
                  <a:pos x="380013" y="260136"/>
                </a:cxn>
                <a:cxn ang="0">
                  <a:pos x="342939" y="260136"/>
                </a:cxn>
                <a:cxn ang="0">
                  <a:pos x="342939" y="192447"/>
                </a:cxn>
                <a:cxn ang="0">
                  <a:pos x="334994" y="160594"/>
                </a:cxn>
                <a:cxn ang="0">
                  <a:pos x="344263" y="159267"/>
                </a:cxn>
                <a:cxn ang="0">
                  <a:pos x="380013" y="195102"/>
                </a:cxn>
                <a:cxn ang="0">
                  <a:pos x="380013" y="260136"/>
                </a:cxn>
                <a:cxn ang="0">
                  <a:pos x="99307" y="65034"/>
                </a:cxn>
                <a:cxn ang="0">
                  <a:pos x="67528" y="96887"/>
                </a:cxn>
                <a:cxn ang="0">
                  <a:pos x="99307" y="128741"/>
                </a:cxn>
                <a:cxn ang="0">
                  <a:pos x="131085" y="96887"/>
                </a:cxn>
                <a:cxn ang="0">
                  <a:pos x="99307" y="65034"/>
                </a:cxn>
                <a:cxn ang="0">
                  <a:pos x="35750" y="159267"/>
                </a:cxn>
                <a:cxn ang="0">
                  <a:pos x="45019" y="160594"/>
                </a:cxn>
                <a:cxn ang="0">
                  <a:pos x="37074" y="192447"/>
                </a:cxn>
                <a:cxn ang="0">
                  <a:pos x="37074" y="260136"/>
                </a:cxn>
                <a:cxn ang="0">
                  <a:pos x="0" y="260136"/>
                </a:cxn>
                <a:cxn ang="0">
                  <a:pos x="0" y="195102"/>
                </a:cxn>
                <a:cxn ang="0">
                  <a:pos x="35750" y="159267"/>
                </a:cxn>
                <a:cxn ang="0">
                  <a:pos x="190669" y="0"/>
                </a:cxn>
                <a:cxn ang="0">
                  <a:pos x="143001" y="47780"/>
                </a:cxn>
                <a:cxn ang="0">
                  <a:pos x="190669" y="95560"/>
                </a:cxn>
                <a:cxn ang="0">
                  <a:pos x="237012" y="47780"/>
                </a:cxn>
                <a:cxn ang="0">
                  <a:pos x="190669" y="0"/>
                </a:cxn>
                <a:cxn ang="0">
                  <a:pos x="332346" y="284026"/>
                </a:cxn>
                <a:cxn ang="0">
                  <a:pos x="275410" y="284026"/>
                </a:cxn>
                <a:cxn ang="0">
                  <a:pos x="275410" y="181830"/>
                </a:cxn>
                <a:cxn ang="0">
                  <a:pos x="266142" y="143340"/>
                </a:cxn>
                <a:cxn ang="0">
                  <a:pos x="280706" y="140686"/>
                </a:cxn>
                <a:cxn ang="0">
                  <a:pos x="332346" y="192447"/>
                </a:cxn>
                <a:cxn ang="0">
                  <a:pos x="332346" y="284026"/>
                </a:cxn>
                <a:cxn ang="0">
                  <a:pos x="104603" y="181830"/>
                </a:cxn>
                <a:cxn ang="0">
                  <a:pos x="104603" y="284026"/>
                </a:cxn>
                <a:cxn ang="0">
                  <a:pos x="48991" y="284026"/>
                </a:cxn>
                <a:cxn ang="0">
                  <a:pos x="48991" y="192447"/>
                </a:cxn>
                <a:cxn ang="0">
                  <a:pos x="99307" y="140686"/>
                </a:cxn>
                <a:cxn ang="0">
                  <a:pos x="113871" y="143340"/>
                </a:cxn>
                <a:cxn ang="0">
                  <a:pos x="104603" y="181830"/>
                </a:cxn>
                <a:cxn ang="0">
                  <a:pos x="116520" y="314552"/>
                </a:cxn>
                <a:cxn ang="0">
                  <a:pos x="264817" y="314552"/>
                </a:cxn>
                <a:cxn ang="0">
                  <a:pos x="264817" y="181830"/>
                </a:cxn>
                <a:cxn ang="0">
                  <a:pos x="190669" y="107505"/>
                </a:cxn>
                <a:cxn ang="0">
                  <a:pos x="116520" y="181830"/>
                </a:cxn>
                <a:cxn ang="0">
                  <a:pos x="116520" y="314552"/>
                </a:cxn>
              </a:cxnLst>
              <a:rect l="0" t="0" r="0" b="0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47495" y="1615440"/>
            <a:ext cx="736600" cy="736600"/>
            <a:chOff x="1733" y="2211"/>
            <a:chExt cx="1160" cy="1160"/>
          </a:xfrm>
        </p:grpSpPr>
        <p:sp>
          <p:nvSpPr>
            <p:cNvPr id="15" name="椭圆 14"/>
            <p:cNvSpPr/>
            <p:nvPr/>
          </p:nvSpPr>
          <p:spPr>
            <a:xfrm>
              <a:off x="1733" y="2211"/>
              <a:ext cx="1161" cy="1161"/>
            </a:xfrm>
            <a:prstGeom prst="ellipse">
              <a:avLst/>
            </a:prstGeom>
            <a:solidFill>
              <a:srgbClr val="578B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稻壳儿小白白(http://dwz.cn/Wu2UP)"/>
            <p:cNvSpPr>
              <a:spLocks noEditPoints="1"/>
            </p:cNvSpPr>
            <p:nvPr/>
          </p:nvSpPr>
          <p:spPr>
            <a:xfrm>
              <a:off x="1880" y="2393"/>
              <a:ext cx="733" cy="733"/>
            </a:xfrm>
            <a:custGeom>
              <a:avLst/>
              <a:gdLst/>
              <a:ahLst/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l="0" t="0" r="0" b="0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47495" y="3898265"/>
            <a:ext cx="736600" cy="736600"/>
            <a:chOff x="1648" y="5039"/>
            <a:chExt cx="1160" cy="1160"/>
          </a:xfrm>
        </p:grpSpPr>
        <p:sp>
          <p:nvSpPr>
            <p:cNvPr id="25" name="椭圆 24"/>
            <p:cNvSpPr/>
            <p:nvPr/>
          </p:nvSpPr>
          <p:spPr>
            <a:xfrm>
              <a:off x="1648" y="5039"/>
              <a:ext cx="1161" cy="1161"/>
            </a:xfrm>
            <a:prstGeom prst="ellipse">
              <a:avLst/>
            </a:prstGeom>
            <a:solidFill>
              <a:srgbClr val="578B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稻壳儿小白白(http://dwz.cn/Wu2UP)"/>
            <p:cNvSpPr>
              <a:spLocks noEditPoints="1"/>
            </p:cNvSpPr>
            <p:nvPr/>
          </p:nvSpPr>
          <p:spPr>
            <a:xfrm>
              <a:off x="1757" y="5184"/>
              <a:ext cx="744" cy="637"/>
            </a:xfrm>
            <a:custGeom>
              <a:avLst/>
              <a:gdLst/>
              <a:ahLst/>
              <a:cxnLst>
                <a:cxn ang="0">
                  <a:pos x="48184" y="283619"/>
                </a:cxn>
                <a:cxn ang="0">
                  <a:pos x="41301" y="283619"/>
                </a:cxn>
                <a:cxn ang="0">
                  <a:pos x="6883" y="283619"/>
                </a:cxn>
                <a:cxn ang="0">
                  <a:pos x="0" y="283619"/>
                </a:cxn>
                <a:cxn ang="0">
                  <a:pos x="0" y="242114"/>
                </a:cxn>
                <a:cxn ang="0">
                  <a:pos x="6883" y="242114"/>
                </a:cxn>
                <a:cxn ang="0">
                  <a:pos x="41301" y="242114"/>
                </a:cxn>
                <a:cxn ang="0">
                  <a:pos x="48184" y="242114"/>
                </a:cxn>
                <a:cxn ang="0">
                  <a:pos x="48184" y="283619"/>
                </a:cxn>
                <a:cxn ang="0">
                  <a:pos x="117018" y="283619"/>
                </a:cxn>
                <a:cxn ang="0">
                  <a:pos x="117018" y="283619"/>
                </a:cxn>
                <a:cxn ang="0">
                  <a:pos x="75718" y="283619"/>
                </a:cxn>
                <a:cxn ang="0">
                  <a:pos x="75718" y="283619"/>
                </a:cxn>
                <a:cxn ang="0">
                  <a:pos x="75718" y="221361"/>
                </a:cxn>
                <a:cxn ang="0">
                  <a:pos x="75718" y="214444"/>
                </a:cxn>
                <a:cxn ang="0">
                  <a:pos x="117018" y="214444"/>
                </a:cxn>
                <a:cxn ang="0">
                  <a:pos x="117018" y="221361"/>
                </a:cxn>
                <a:cxn ang="0">
                  <a:pos x="117018" y="283619"/>
                </a:cxn>
                <a:cxn ang="0">
                  <a:pos x="192736" y="283619"/>
                </a:cxn>
                <a:cxn ang="0">
                  <a:pos x="185852" y="283619"/>
                </a:cxn>
                <a:cxn ang="0">
                  <a:pos x="151435" y="283619"/>
                </a:cxn>
                <a:cxn ang="0">
                  <a:pos x="144552" y="283619"/>
                </a:cxn>
                <a:cxn ang="0">
                  <a:pos x="144552" y="172938"/>
                </a:cxn>
                <a:cxn ang="0">
                  <a:pos x="151435" y="166021"/>
                </a:cxn>
                <a:cxn ang="0">
                  <a:pos x="185852" y="166021"/>
                </a:cxn>
                <a:cxn ang="0">
                  <a:pos x="192736" y="172938"/>
                </a:cxn>
                <a:cxn ang="0">
                  <a:pos x="192736" y="283619"/>
                </a:cxn>
                <a:cxn ang="0">
                  <a:pos x="261570" y="283619"/>
                </a:cxn>
                <a:cxn ang="0">
                  <a:pos x="254686" y="283619"/>
                </a:cxn>
                <a:cxn ang="0">
                  <a:pos x="220269" y="283619"/>
                </a:cxn>
                <a:cxn ang="0">
                  <a:pos x="213386" y="283619"/>
                </a:cxn>
                <a:cxn ang="0">
                  <a:pos x="213386" y="103763"/>
                </a:cxn>
                <a:cxn ang="0">
                  <a:pos x="220269" y="96846"/>
                </a:cxn>
                <a:cxn ang="0">
                  <a:pos x="254686" y="96846"/>
                </a:cxn>
                <a:cxn ang="0">
                  <a:pos x="261570" y="103763"/>
                </a:cxn>
                <a:cxn ang="0">
                  <a:pos x="261570" y="283619"/>
                </a:cxn>
                <a:cxn ang="0">
                  <a:pos x="330404" y="283619"/>
                </a:cxn>
                <a:cxn ang="0">
                  <a:pos x="323521" y="283619"/>
                </a:cxn>
                <a:cxn ang="0">
                  <a:pos x="289104" y="283619"/>
                </a:cxn>
                <a:cxn ang="0">
                  <a:pos x="282220" y="283619"/>
                </a:cxn>
                <a:cxn ang="0">
                  <a:pos x="282220" y="6918"/>
                </a:cxn>
                <a:cxn ang="0">
                  <a:pos x="289104" y="0"/>
                </a:cxn>
                <a:cxn ang="0">
                  <a:pos x="323521" y="0"/>
                </a:cxn>
                <a:cxn ang="0">
                  <a:pos x="330404" y="6918"/>
                </a:cxn>
                <a:cxn ang="0">
                  <a:pos x="330404" y="283619"/>
                </a:cxn>
              </a:cxnLst>
              <a:rect l="0" t="0" r="0" b="0"/>
              <a:pathLst>
                <a:path w="48" h="41">
                  <a:moveTo>
                    <a:pt x="7" y="41"/>
                  </a:moveTo>
                  <a:cubicBezTo>
                    <a:pt x="7" y="41"/>
                    <a:pt x="7" y="41"/>
                    <a:pt x="6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5"/>
                    <a:pt x="1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7" y="41"/>
                  </a:lnTo>
                  <a:close/>
                  <a:moveTo>
                    <a:pt x="17" y="41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2"/>
                    <a:pt x="17" y="32"/>
                  </a:cubicBezTo>
                  <a:lnTo>
                    <a:pt x="17" y="41"/>
                  </a:lnTo>
                  <a:close/>
                  <a:moveTo>
                    <a:pt x="28" y="41"/>
                  </a:moveTo>
                  <a:cubicBezTo>
                    <a:pt x="28" y="41"/>
                    <a:pt x="27" y="41"/>
                    <a:pt x="27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2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28" y="25"/>
                  </a:cubicBezTo>
                  <a:lnTo>
                    <a:pt x="28" y="41"/>
                  </a:lnTo>
                  <a:close/>
                  <a:moveTo>
                    <a:pt x="38" y="41"/>
                  </a:moveTo>
                  <a:cubicBezTo>
                    <a:pt x="38" y="41"/>
                    <a:pt x="38" y="41"/>
                    <a:pt x="37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1" y="41"/>
                    <a:pt x="31" y="4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2" y="14"/>
                    <a:pt x="32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4"/>
                    <a:pt x="38" y="14"/>
                    <a:pt x="38" y="15"/>
                  </a:cubicBezTo>
                  <a:lnTo>
                    <a:pt x="38" y="41"/>
                  </a:lnTo>
                  <a:close/>
                  <a:moveTo>
                    <a:pt x="48" y="41"/>
                  </a:moveTo>
                  <a:cubicBezTo>
                    <a:pt x="48" y="41"/>
                    <a:pt x="48" y="41"/>
                    <a:pt x="47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1" y="41"/>
                    <a:pt x="41" y="4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2" y="0"/>
                    <a:pt x="4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1"/>
                  </a:cubicBezTo>
                  <a:lnTo>
                    <a:pt x="48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534160" y="5013325"/>
            <a:ext cx="736600" cy="736600"/>
            <a:chOff x="1679" y="6488"/>
            <a:chExt cx="1160" cy="1160"/>
          </a:xfrm>
        </p:grpSpPr>
        <p:sp>
          <p:nvSpPr>
            <p:cNvPr id="29" name="椭圆 28"/>
            <p:cNvSpPr/>
            <p:nvPr/>
          </p:nvSpPr>
          <p:spPr>
            <a:xfrm>
              <a:off x="1679" y="6488"/>
              <a:ext cx="1161" cy="1161"/>
            </a:xfrm>
            <a:prstGeom prst="ellipse">
              <a:avLst/>
            </a:prstGeom>
            <a:solidFill>
              <a:srgbClr val="BAD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稻壳儿小白白(http://dwz.cn/Wu2UP)"/>
            <p:cNvSpPr>
              <a:spLocks noEditPoints="1"/>
            </p:cNvSpPr>
            <p:nvPr/>
          </p:nvSpPr>
          <p:spPr bwMode="auto">
            <a:xfrm>
              <a:off x="1936" y="6619"/>
              <a:ext cx="617" cy="89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42"/>
                </a:cxn>
                <a:cxn ang="0">
                  <a:pos x="19" y="88"/>
                </a:cxn>
                <a:cxn ang="0">
                  <a:pos x="42" y="123"/>
                </a:cxn>
                <a:cxn ang="0">
                  <a:pos x="65" y="88"/>
                </a:cxn>
                <a:cxn ang="0">
                  <a:pos x="85" y="42"/>
                </a:cxn>
                <a:cxn ang="0">
                  <a:pos x="42" y="0"/>
                </a:cxn>
                <a:cxn ang="0">
                  <a:pos x="52" y="104"/>
                </a:cxn>
                <a:cxn ang="0">
                  <a:pos x="33" y="106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55" y="96"/>
                </a:cxn>
                <a:cxn ang="0">
                  <a:pos x="54" y="99"/>
                </a:cxn>
                <a:cxn ang="0">
                  <a:pos x="52" y="104"/>
                </a:cxn>
                <a:cxn ang="0">
                  <a:pos x="30" y="95"/>
                </a:cxn>
                <a:cxn ang="0">
                  <a:pos x="27" y="88"/>
                </a:cxn>
                <a:cxn ang="0">
                  <a:pos x="57" y="88"/>
                </a:cxn>
                <a:cxn ang="0">
                  <a:pos x="56" y="92"/>
                </a:cxn>
                <a:cxn ang="0">
                  <a:pos x="30" y="95"/>
                </a:cxn>
                <a:cxn ang="0">
                  <a:pos x="42" y="115"/>
                </a:cxn>
                <a:cxn ang="0">
                  <a:pos x="35" y="110"/>
                </a:cxn>
                <a:cxn ang="0">
                  <a:pos x="51" y="108"/>
                </a:cxn>
                <a:cxn ang="0">
                  <a:pos x="42" y="115"/>
                </a:cxn>
                <a:cxn ang="0">
                  <a:pos x="60" y="80"/>
                </a:cxn>
                <a:cxn ang="0">
                  <a:pos x="24" y="80"/>
                </a:cxn>
                <a:cxn ang="0">
                  <a:pos x="18" y="68"/>
                </a:cxn>
                <a:cxn ang="0">
                  <a:pos x="8" y="42"/>
                </a:cxn>
                <a:cxn ang="0">
                  <a:pos x="42" y="8"/>
                </a:cxn>
                <a:cxn ang="0">
                  <a:pos x="77" y="42"/>
                </a:cxn>
                <a:cxn ang="0">
                  <a:pos x="67" y="68"/>
                </a:cxn>
                <a:cxn ang="0">
                  <a:pos x="60" y="80"/>
                </a:cxn>
                <a:cxn ang="0">
                  <a:pos x="60" y="80"/>
                </a:cxn>
                <a:cxn ang="0">
                  <a:pos x="60" y="80"/>
                </a:cxn>
              </a:cxnLst>
              <a:rect l="0" t="0" r="r" b="b"/>
              <a:pathLst>
                <a:path w="85" h="123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57"/>
                    <a:pt x="14" y="74"/>
                    <a:pt x="19" y="88"/>
                  </a:cubicBezTo>
                  <a:cubicBezTo>
                    <a:pt x="27" y="110"/>
                    <a:pt x="26" y="123"/>
                    <a:pt x="42" y="123"/>
                  </a:cubicBezTo>
                  <a:cubicBezTo>
                    <a:pt x="59" y="123"/>
                    <a:pt x="58" y="110"/>
                    <a:pt x="65" y="88"/>
                  </a:cubicBezTo>
                  <a:cubicBezTo>
                    <a:pt x="70" y="74"/>
                    <a:pt x="85" y="57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52" y="104"/>
                  </a:moveTo>
                  <a:cubicBezTo>
                    <a:pt x="33" y="106"/>
                    <a:pt x="33" y="106"/>
                    <a:pt x="33" y="106"/>
                  </a:cubicBezTo>
                  <a:cubicBezTo>
                    <a:pt x="33" y="104"/>
                    <a:pt x="32" y="102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4" y="97"/>
                    <a:pt x="54" y="98"/>
                    <a:pt x="54" y="99"/>
                  </a:cubicBezTo>
                  <a:cubicBezTo>
                    <a:pt x="53" y="101"/>
                    <a:pt x="53" y="103"/>
                    <a:pt x="52" y="104"/>
                  </a:cubicBezTo>
                  <a:close/>
                  <a:moveTo>
                    <a:pt x="30" y="95"/>
                  </a:moveTo>
                  <a:cubicBezTo>
                    <a:pt x="29" y="93"/>
                    <a:pt x="28" y="91"/>
                    <a:pt x="2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9"/>
                    <a:pt x="56" y="91"/>
                    <a:pt x="56" y="92"/>
                  </a:cubicBezTo>
                  <a:lnTo>
                    <a:pt x="30" y="95"/>
                  </a:lnTo>
                  <a:close/>
                  <a:moveTo>
                    <a:pt x="42" y="115"/>
                  </a:moveTo>
                  <a:cubicBezTo>
                    <a:pt x="38" y="115"/>
                    <a:pt x="37" y="114"/>
                    <a:pt x="35" y="110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9" y="114"/>
                    <a:pt x="47" y="115"/>
                    <a:pt x="42" y="115"/>
                  </a:cubicBezTo>
                  <a:close/>
                  <a:moveTo>
                    <a:pt x="60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76"/>
                    <a:pt x="20" y="72"/>
                    <a:pt x="18" y="68"/>
                  </a:cubicBezTo>
                  <a:cubicBezTo>
                    <a:pt x="13" y="59"/>
                    <a:pt x="8" y="50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7" y="23"/>
                    <a:pt x="77" y="42"/>
                  </a:cubicBezTo>
                  <a:cubicBezTo>
                    <a:pt x="77" y="50"/>
                    <a:pt x="72" y="59"/>
                    <a:pt x="67" y="68"/>
                  </a:cubicBezTo>
                  <a:cubicBezTo>
                    <a:pt x="64" y="72"/>
                    <a:pt x="62" y="76"/>
                    <a:pt x="60" y="80"/>
                  </a:cubicBezTo>
                  <a:close/>
                  <a:moveTo>
                    <a:pt x="60" y="80"/>
                  </a:moveTo>
                  <a:cubicBezTo>
                    <a:pt x="60" y="80"/>
                    <a:pt x="60" y="80"/>
                    <a:pt x="60" y="8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1" name="文本框 141"/>
          <p:cNvSpPr txBox="1"/>
          <p:nvPr/>
        </p:nvSpPr>
        <p:spPr>
          <a:xfrm>
            <a:off x="2338211" y="1663385"/>
            <a:ext cx="55270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蔡珠兒</a:t>
            </a:r>
            <a:r>
              <a:rPr lang="en-US" altLang="zh-TW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〈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艾之味</a:t>
            </a:r>
            <a:r>
              <a:rPr lang="en-US" altLang="zh-TW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〉</a:t>
            </a:r>
            <a:endParaRPr lang="zh-CN" altLang="da-DK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0"/>
            <a:endParaRPr lang="zh-CN" altLang="da-DK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32" name="文本框 141"/>
          <p:cNvSpPr txBox="1"/>
          <p:nvPr/>
        </p:nvSpPr>
        <p:spPr>
          <a:xfrm>
            <a:off x="2338211" y="2857185"/>
            <a:ext cx="5527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艾草做出的各種食品</a:t>
            </a:r>
            <a:endParaRPr lang="zh-CN" altLang="da-DK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0"/>
            <a:endParaRPr lang="zh-CN" altLang="da-DK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33" name="文本框 141"/>
          <p:cNvSpPr txBox="1"/>
          <p:nvPr/>
        </p:nvSpPr>
        <p:spPr>
          <a:xfrm>
            <a:off x="2338070" y="395033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與母親作聯結</a:t>
            </a:r>
            <a:endParaRPr lang="zh-CN" altLang="da-DK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34" name="文本框 141"/>
          <p:cNvSpPr txBox="1"/>
          <p:nvPr/>
        </p:nvSpPr>
        <p:spPr>
          <a:xfrm>
            <a:off x="2338846" y="5077145"/>
            <a:ext cx="552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艾之味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=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愛之味</a:t>
            </a:r>
            <a:endParaRPr lang="zh-CN" altLang="da-DK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3685" y="228600"/>
            <a:ext cx="3015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命</a:t>
            </a: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 </a:t>
            </a: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題</a:t>
            </a: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 </a:t>
            </a: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動</a:t>
            </a: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 </a:t>
            </a: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機</a:t>
            </a:r>
          </a:p>
        </p:txBody>
      </p:sp>
      <p:sp>
        <p:nvSpPr>
          <p:cNvPr id="6" name="矩形 5"/>
          <p:cNvSpPr/>
          <p:nvPr/>
        </p:nvSpPr>
        <p:spPr>
          <a:xfrm>
            <a:off x="-3175" y="236220"/>
            <a:ext cx="11938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37795" y="236220"/>
            <a:ext cx="9779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05AFEF6-A376-F945-AE2A-EA5734FC1538}"/>
              </a:ext>
            </a:extLst>
          </p:cNvPr>
          <p:cNvSpPr/>
          <p:nvPr/>
        </p:nvSpPr>
        <p:spPr>
          <a:xfrm>
            <a:off x="0" y="568129"/>
            <a:ext cx="1228997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  </a:t>
            </a:r>
            <a:r>
              <a:rPr lang="zh-TW" altLang="zh-TW" sz="3000" b="1" dirty="0">
                <a:solidFill>
                  <a:srgbClr val="97441A"/>
                </a:solidFill>
                <a:latin typeface="Calibri" panose="020F0502020204030204" pitchFamily="34" charset="0"/>
              </a:rPr>
              <a:t>人的五感包含視覺、味覺、觸覺、嗅覺、聽覺，大腦對不同感覺器官輸入的信息有不同的吸收率，就接受到的訊息、經驗，由大腦皮質各區域初步整理再集中到海馬迴（</a:t>
            </a:r>
            <a:r>
              <a:rPr lang="en-US" altLang="zh-TW" sz="3000" b="1" dirty="0">
                <a:solidFill>
                  <a:srgbClr val="97441A"/>
                </a:solidFill>
                <a:latin typeface="Calibri" panose="020F0502020204030204" pitchFamily="34" charset="0"/>
              </a:rPr>
              <a:t>Hippocampus</a:t>
            </a:r>
            <a:r>
              <a:rPr lang="zh-TW" altLang="zh-TW" sz="3000" b="1" dirty="0">
                <a:solidFill>
                  <a:srgbClr val="97441A"/>
                </a:solidFill>
                <a:latin typeface="Calibri" panose="020F0502020204030204" pitchFamily="34" charset="0"/>
              </a:rPr>
              <a:t>），有的形成短期記憶，有的形成長期記憶。如果只是形成短期記憶，容易隨即忘記；反之若能形成長期記憶，則印象深刻。</a:t>
            </a:r>
            <a:endParaRPr lang="zh-TW" altLang="zh-TW" sz="3000" dirty="0">
              <a:solidFill>
                <a:srgbClr val="97441A"/>
              </a:solidFill>
            </a:endParaRPr>
          </a:p>
          <a:p>
            <a:r>
              <a:rPr lang="zh-TW" altLang="zh-TW" sz="3000" b="1" dirty="0">
                <a:solidFill>
                  <a:srgbClr val="97441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</a:t>
            </a:r>
            <a:r>
              <a:rPr lang="zh-TW" altLang="zh-TW" sz="3000" b="1" dirty="0">
                <a:solidFill>
                  <a:srgbClr val="97441A"/>
                </a:solidFill>
                <a:latin typeface="Calibri" panose="020F0502020204030204" pitchFamily="34" charset="0"/>
              </a:rPr>
              <a:t>因此有人對畫面特別深刻；有人對味道尤其敏銳；有人則對聲音格外有感……藉由不同的五感，我們能夠聯結生命中不同的記憶，可能是童年居住的地方、可能是和家人的關係，也可能是和朋友共渡的時光，或是一段難以忘懷的歲月等。</a:t>
            </a:r>
            <a:endParaRPr lang="zh-TW" altLang="zh-TW" sz="3000" dirty="0">
              <a:solidFill>
                <a:srgbClr val="97441A"/>
              </a:solidFill>
            </a:endParaRPr>
          </a:p>
          <a:p>
            <a:r>
              <a:rPr lang="zh-TW" altLang="zh-TW" sz="3000" b="1" dirty="0">
                <a:solidFill>
                  <a:srgbClr val="97441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</a:t>
            </a:r>
            <a:r>
              <a:rPr lang="zh-TW" altLang="zh-TW" sz="3000" b="1" dirty="0">
                <a:solidFill>
                  <a:srgbClr val="97441A"/>
                </a:solidFill>
                <a:latin typeface="Calibri" panose="020F0502020204030204" pitchFamily="34" charset="0"/>
              </a:rPr>
              <a:t>在你的生活經驗裡，哪種感官的吸收率帶著難忘的生命記憶，讓你每每觸及時，都會喚起記憶，回到過去的時光場景？或藉由此種感官通道，讓你聯結到哪些難忘的片刻？請以「記憶中的……」為題，將你的生活經驗藉由感官通道與生命記憶結合，完成一篇結構完整的文章。</a:t>
            </a:r>
            <a:endParaRPr lang="zh-TW" altLang="zh-TW" sz="3000" dirty="0">
              <a:solidFill>
                <a:srgbClr val="97441A"/>
              </a:solidFill>
              <a:effectLst/>
            </a:endParaRPr>
          </a:p>
        </p:txBody>
      </p:sp>
      <p:grpSp>
        <p:nvGrpSpPr>
          <p:cNvPr id="5" name="组合 8">
            <a:extLst>
              <a:ext uri="{FF2B5EF4-FFF2-40B4-BE49-F238E27FC236}">
                <a16:creationId xmlns:a16="http://schemas.microsoft.com/office/drawing/2014/main" id="{CE9C2D49-6ECD-9944-8A42-BE975C1A6AA3}"/>
              </a:ext>
            </a:extLst>
          </p:cNvPr>
          <p:cNvGrpSpPr/>
          <p:nvPr/>
        </p:nvGrpSpPr>
        <p:grpSpPr>
          <a:xfrm>
            <a:off x="171722" y="233484"/>
            <a:ext cx="673100" cy="669290"/>
            <a:chOff x="8470" y="2554"/>
            <a:chExt cx="1060" cy="1054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D746B3C8-C3D2-1A46-91FD-BA288CB092A8}"/>
                </a:ext>
              </a:extLst>
            </p:cNvPr>
            <p:cNvSpPr/>
            <p:nvPr/>
          </p:nvSpPr>
          <p:spPr>
            <a:xfrm>
              <a:off x="8470" y="2554"/>
              <a:ext cx="1061" cy="1054"/>
            </a:xfrm>
            <a:custGeom>
              <a:avLst/>
              <a:gdLst>
                <a:gd name="txL" fmla="*/ 0 w 271"/>
                <a:gd name="txT" fmla="*/ 0 h 271"/>
                <a:gd name="txR" fmla="*/ 271 w 271"/>
                <a:gd name="txB" fmla="*/ 271 h 271"/>
              </a:gdLst>
              <a:ahLst/>
              <a:cxnLst>
                <a:cxn ang="0">
                  <a:pos x="381094" y="77840"/>
                </a:cxn>
                <a:cxn ang="0">
                  <a:pos x="406025" y="378587"/>
                </a:cxn>
                <a:cxn ang="0">
                  <a:pos x="101506" y="403354"/>
                </a:cxn>
                <a:cxn ang="0">
                  <a:pos x="78356" y="100838"/>
                </a:cxn>
                <a:cxn ang="0">
                  <a:pos x="381094" y="77840"/>
                </a:cxn>
              </a:cxnLst>
              <a:rect l="txL" t="txT" r="txR" b="txB"/>
              <a:pathLst>
                <a:path w="271" h="271">
                  <a:moveTo>
                    <a:pt x="214" y="44"/>
                  </a:moveTo>
                  <a:cubicBezTo>
                    <a:pt x="265" y="87"/>
                    <a:pt x="271" y="163"/>
                    <a:pt x="228" y="214"/>
                  </a:cubicBezTo>
                  <a:cubicBezTo>
                    <a:pt x="184" y="265"/>
                    <a:pt x="108" y="271"/>
                    <a:pt x="57" y="228"/>
                  </a:cubicBezTo>
                  <a:cubicBezTo>
                    <a:pt x="7" y="184"/>
                    <a:pt x="0" y="108"/>
                    <a:pt x="44" y="57"/>
                  </a:cubicBezTo>
                  <a:cubicBezTo>
                    <a:pt x="87" y="7"/>
                    <a:pt x="163" y="0"/>
                    <a:pt x="214" y="44"/>
                  </a:cubicBezTo>
                  <a:close/>
                </a:path>
              </a:pathLst>
            </a:custGeom>
            <a:solidFill>
              <a:srgbClr val="BADA5C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Freeform 87">
              <a:extLst>
                <a:ext uri="{FF2B5EF4-FFF2-40B4-BE49-F238E27FC236}">
                  <a16:creationId xmlns:a16="http://schemas.microsoft.com/office/drawing/2014/main" id="{43DAE84A-D496-9747-AE92-CB9C23C16048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8669" y="2847"/>
              <a:ext cx="712" cy="468"/>
            </a:xfrm>
            <a:custGeom>
              <a:avLst/>
              <a:gdLst>
                <a:gd name="txL" fmla="*/ 0 w 162"/>
                <a:gd name="txT" fmla="*/ 0 h 106"/>
                <a:gd name="txR" fmla="*/ 162 w 162"/>
                <a:gd name="txB" fmla="*/ 106 h 106"/>
              </a:gdLst>
              <a:ahLst/>
              <a:cxnLst>
                <a:cxn ang="0">
                  <a:pos x="323850" y="24082"/>
                </a:cxn>
                <a:cxn ang="0">
                  <a:pos x="173919" y="0"/>
                </a:cxn>
                <a:cxn ang="0">
                  <a:pos x="9995" y="24082"/>
                </a:cxn>
                <a:cxn ang="0">
                  <a:pos x="9995" y="110376"/>
                </a:cxn>
                <a:cxn ang="0">
                  <a:pos x="5997" y="120410"/>
                </a:cxn>
                <a:cxn ang="0">
                  <a:pos x="15993" y="132451"/>
                </a:cxn>
                <a:cxn ang="0">
                  <a:pos x="27987" y="120410"/>
                </a:cxn>
                <a:cxn ang="0">
                  <a:pos x="21990" y="110376"/>
                </a:cxn>
                <a:cxn ang="0">
                  <a:pos x="21990" y="56192"/>
                </a:cxn>
                <a:cxn ang="0">
                  <a:pos x="173919" y="78267"/>
                </a:cxn>
                <a:cxn ang="0">
                  <a:pos x="323850" y="54185"/>
                </a:cxn>
                <a:cxn ang="0">
                  <a:pos x="323850" y="24082"/>
                </a:cxn>
                <a:cxn ang="0">
                  <a:pos x="25988" y="136465"/>
                </a:cxn>
                <a:cxn ang="0">
                  <a:pos x="7996" y="136465"/>
                </a:cxn>
                <a:cxn ang="0">
                  <a:pos x="0" y="188643"/>
                </a:cxn>
                <a:cxn ang="0">
                  <a:pos x="5997" y="190650"/>
                </a:cxn>
                <a:cxn ang="0">
                  <a:pos x="7996" y="184629"/>
                </a:cxn>
                <a:cxn ang="0">
                  <a:pos x="7996" y="190650"/>
                </a:cxn>
                <a:cxn ang="0">
                  <a:pos x="17992" y="192657"/>
                </a:cxn>
                <a:cxn ang="0">
                  <a:pos x="19991" y="186636"/>
                </a:cxn>
                <a:cxn ang="0">
                  <a:pos x="21990" y="190650"/>
                </a:cxn>
                <a:cxn ang="0">
                  <a:pos x="23989" y="190650"/>
                </a:cxn>
                <a:cxn ang="0">
                  <a:pos x="25988" y="166568"/>
                </a:cxn>
                <a:cxn ang="0">
                  <a:pos x="27987" y="190650"/>
                </a:cxn>
                <a:cxn ang="0">
                  <a:pos x="33984" y="188643"/>
                </a:cxn>
                <a:cxn ang="0">
                  <a:pos x="25988" y="136465"/>
                </a:cxn>
                <a:cxn ang="0">
                  <a:pos x="59972" y="188643"/>
                </a:cxn>
                <a:cxn ang="0">
                  <a:pos x="59972" y="74253"/>
                </a:cxn>
                <a:cxn ang="0">
                  <a:pos x="173919" y="90308"/>
                </a:cxn>
                <a:cxn ang="0">
                  <a:pos x="281869" y="74253"/>
                </a:cxn>
                <a:cxn ang="0">
                  <a:pos x="281869" y="186636"/>
                </a:cxn>
                <a:cxn ang="0">
                  <a:pos x="171920" y="212725"/>
                </a:cxn>
                <a:cxn ang="0">
                  <a:pos x="59972" y="188643"/>
                </a:cxn>
              </a:cxnLst>
              <a:rect l="txL" t="txT" r="txR" b="txB"/>
              <a:pathLst>
                <a:path w="162" h="106">
                  <a:moveTo>
                    <a:pt x="162" y="12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7"/>
                    <a:pt x="5" y="41"/>
                    <a:pt x="5" y="55"/>
                  </a:cubicBezTo>
                  <a:cubicBezTo>
                    <a:pt x="4" y="56"/>
                    <a:pt x="3" y="58"/>
                    <a:pt x="3" y="60"/>
                  </a:cubicBezTo>
                  <a:cubicBezTo>
                    <a:pt x="3" y="63"/>
                    <a:pt x="5" y="66"/>
                    <a:pt x="8" y="66"/>
                  </a:cubicBezTo>
                  <a:cubicBezTo>
                    <a:pt x="12" y="66"/>
                    <a:pt x="14" y="63"/>
                    <a:pt x="14" y="60"/>
                  </a:cubicBezTo>
                  <a:cubicBezTo>
                    <a:pt x="14" y="58"/>
                    <a:pt x="13" y="56"/>
                    <a:pt x="11" y="5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2" y="12"/>
                    <a:pt x="162" y="12"/>
                    <a:pt x="162" y="12"/>
                  </a:cubicBezTo>
                  <a:close/>
                  <a:moveTo>
                    <a:pt x="13" y="68"/>
                  </a:moveTo>
                  <a:cubicBezTo>
                    <a:pt x="10" y="69"/>
                    <a:pt x="7" y="69"/>
                    <a:pt x="4" y="68"/>
                  </a:cubicBezTo>
                  <a:cubicBezTo>
                    <a:pt x="3" y="77"/>
                    <a:pt x="1" y="85"/>
                    <a:pt x="0" y="94"/>
                  </a:cubicBezTo>
                  <a:cubicBezTo>
                    <a:pt x="1" y="94"/>
                    <a:pt x="2" y="94"/>
                    <a:pt x="3" y="95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6" y="95"/>
                    <a:pt x="8" y="96"/>
                    <a:pt x="9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4"/>
                    <a:pt x="16" y="94"/>
                    <a:pt x="17" y="94"/>
                  </a:cubicBezTo>
                  <a:cubicBezTo>
                    <a:pt x="16" y="85"/>
                    <a:pt x="14" y="77"/>
                    <a:pt x="13" y="68"/>
                  </a:cubicBezTo>
                  <a:close/>
                  <a:moveTo>
                    <a:pt x="30" y="94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22" y="93"/>
                    <a:pt x="104" y="98"/>
                    <a:pt x="86" y="106"/>
                  </a:cubicBezTo>
                  <a:cubicBezTo>
                    <a:pt x="68" y="97"/>
                    <a:pt x="49" y="94"/>
                    <a:pt x="30" y="9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组合 3">
            <a:extLst>
              <a:ext uri="{FF2B5EF4-FFF2-40B4-BE49-F238E27FC236}">
                <a16:creationId xmlns:a16="http://schemas.microsoft.com/office/drawing/2014/main" id="{EFBF17F1-D2F5-D642-BB0E-16875ADB5603}"/>
              </a:ext>
            </a:extLst>
          </p:cNvPr>
          <p:cNvGrpSpPr/>
          <p:nvPr/>
        </p:nvGrpSpPr>
        <p:grpSpPr>
          <a:xfrm>
            <a:off x="11429546" y="6135055"/>
            <a:ext cx="675640" cy="675640"/>
            <a:chOff x="9978" y="7833"/>
            <a:chExt cx="1064" cy="1064"/>
          </a:xfrm>
        </p:grpSpPr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D8548F55-DD84-A245-A359-0F324B33E80A}"/>
                </a:ext>
              </a:extLst>
            </p:cNvPr>
            <p:cNvSpPr/>
            <p:nvPr/>
          </p:nvSpPr>
          <p:spPr>
            <a:xfrm>
              <a:off x="9978" y="7833"/>
              <a:ext cx="1065" cy="1065"/>
            </a:xfrm>
            <a:custGeom>
              <a:avLst/>
              <a:gdLst>
                <a:gd name="txL" fmla="*/ 0 w 273"/>
                <a:gd name="txT" fmla="*/ 0 h 273"/>
                <a:gd name="txR" fmla="*/ 273 w 273"/>
                <a:gd name="txB" fmla="*/ 273 h 273"/>
              </a:gdLst>
              <a:ahLst/>
              <a:cxnLst>
                <a:cxn ang="0">
                  <a:pos x="168490" y="443396"/>
                </a:cxn>
                <a:cxn ang="0">
                  <a:pos x="40792" y="168490"/>
                </a:cxn>
                <a:cxn ang="0">
                  <a:pos x="317471" y="40792"/>
                </a:cxn>
                <a:cxn ang="0">
                  <a:pos x="443396" y="317471"/>
                </a:cxn>
                <a:cxn ang="0">
                  <a:pos x="168490" y="443396"/>
                </a:cxn>
              </a:cxnLst>
              <a:rect l="txL" t="txT" r="txR" b="txB"/>
              <a:pathLst>
                <a:path w="273" h="273">
                  <a:moveTo>
                    <a:pt x="95" y="250"/>
                  </a:moveTo>
                  <a:cubicBezTo>
                    <a:pt x="32" y="227"/>
                    <a:pt x="0" y="157"/>
                    <a:pt x="23" y="95"/>
                  </a:cubicBezTo>
                  <a:cubicBezTo>
                    <a:pt x="47" y="32"/>
                    <a:pt x="116" y="0"/>
                    <a:pt x="179" y="23"/>
                  </a:cubicBezTo>
                  <a:cubicBezTo>
                    <a:pt x="241" y="47"/>
                    <a:pt x="273" y="116"/>
                    <a:pt x="250" y="179"/>
                  </a:cubicBezTo>
                  <a:cubicBezTo>
                    <a:pt x="227" y="241"/>
                    <a:pt x="157" y="273"/>
                    <a:pt x="95" y="250"/>
                  </a:cubicBezTo>
                  <a:close/>
                </a:path>
              </a:pathLst>
            </a:custGeom>
            <a:solidFill>
              <a:srgbClr val="BADA5C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Freeform 53">
              <a:extLst>
                <a:ext uri="{FF2B5EF4-FFF2-40B4-BE49-F238E27FC236}">
                  <a16:creationId xmlns:a16="http://schemas.microsoft.com/office/drawing/2014/main" id="{9DD65E21-6016-CA4E-9E85-A53C13D3DA0F}"/>
                </a:ext>
              </a:extLst>
            </p:cNvPr>
            <p:cNvSpPr/>
            <p:nvPr/>
          </p:nvSpPr>
          <p:spPr>
            <a:xfrm>
              <a:off x="10251" y="8102"/>
              <a:ext cx="478" cy="321"/>
            </a:xfrm>
            <a:custGeom>
              <a:avLst/>
              <a:gdLst>
                <a:gd name="txL" fmla="*/ 0 w 123"/>
                <a:gd name="txT" fmla="*/ 0 h 82"/>
                <a:gd name="txR" fmla="*/ 123 w 123"/>
                <a:gd name="txB" fmla="*/ 82 h 82"/>
              </a:gdLst>
              <a:ahLst/>
              <a:cxnLst>
                <a:cxn ang="0">
                  <a:pos x="205111" y="46309"/>
                </a:cxn>
                <a:cxn ang="0">
                  <a:pos x="38900" y="46309"/>
                </a:cxn>
                <a:cxn ang="0">
                  <a:pos x="5305" y="146050"/>
                </a:cxn>
                <a:cxn ang="0">
                  <a:pos x="31828" y="94398"/>
                </a:cxn>
                <a:cxn ang="0">
                  <a:pos x="166210" y="85493"/>
                </a:cxn>
                <a:cxn ang="0">
                  <a:pos x="152065" y="99741"/>
                </a:cxn>
                <a:cxn ang="0">
                  <a:pos x="217488" y="99741"/>
                </a:cxn>
                <a:cxn ang="0">
                  <a:pos x="217488" y="32060"/>
                </a:cxn>
                <a:cxn ang="0">
                  <a:pos x="205111" y="46309"/>
                </a:cxn>
              </a:cxnLst>
              <a:rect l="txL" t="txT" r="txR" b="txB"/>
              <a:pathLst>
                <a:path w="123" h="82">
                  <a:moveTo>
                    <a:pt x="116" y="26"/>
                  </a:moveTo>
                  <a:cubicBezTo>
                    <a:pt x="90" y="0"/>
                    <a:pt x="48" y="0"/>
                    <a:pt x="22" y="26"/>
                  </a:cubicBezTo>
                  <a:cubicBezTo>
                    <a:pt x="7" y="41"/>
                    <a:pt x="0" y="62"/>
                    <a:pt x="3" y="82"/>
                  </a:cubicBezTo>
                  <a:cubicBezTo>
                    <a:pt x="5" y="71"/>
                    <a:pt x="10" y="61"/>
                    <a:pt x="18" y="53"/>
                  </a:cubicBezTo>
                  <a:cubicBezTo>
                    <a:pt x="39" y="33"/>
                    <a:pt x="71" y="31"/>
                    <a:pt x="94" y="48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18"/>
                    <a:pt x="123" y="18"/>
                    <a:pt x="123" y="18"/>
                  </a:cubicBezTo>
                  <a:lnTo>
                    <a:pt x="116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Freeform 54">
              <a:extLst>
                <a:ext uri="{FF2B5EF4-FFF2-40B4-BE49-F238E27FC236}">
                  <a16:creationId xmlns:a16="http://schemas.microsoft.com/office/drawing/2014/main" id="{0C3D36D2-DEFA-8440-805A-C4E13507168E}"/>
                </a:ext>
              </a:extLst>
            </p:cNvPr>
            <p:cNvSpPr/>
            <p:nvPr/>
          </p:nvSpPr>
          <p:spPr>
            <a:xfrm>
              <a:off x="10303" y="8357"/>
              <a:ext cx="478" cy="318"/>
            </a:xfrm>
            <a:custGeom>
              <a:avLst/>
              <a:gdLst>
                <a:gd name="txL" fmla="*/ 0 w 123"/>
                <a:gd name="txT" fmla="*/ 0 h 81"/>
                <a:gd name="txR" fmla="*/ 123 w 123"/>
                <a:gd name="txB" fmla="*/ 81 h 81"/>
              </a:gdLst>
              <a:ahLst/>
              <a:cxnLst>
                <a:cxn ang="0">
                  <a:pos x="14145" y="98092"/>
                </a:cxn>
                <a:cxn ang="0">
                  <a:pos x="180355" y="98092"/>
                </a:cxn>
                <a:cxn ang="0">
                  <a:pos x="213951" y="0"/>
                </a:cxn>
                <a:cxn ang="0">
                  <a:pos x="185660" y="49938"/>
                </a:cxn>
                <a:cxn ang="0">
                  <a:pos x="53046" y="58855"/>
                </a:cxn>
                <a:cxn ang="0">
                  <a:pos x="67191" y="44587"/>
                </a:cxn>
                <a:cxn ang="0">
                  <a:pos x="0" y="44587"/>
                </a:cxn>
                <a:cxn ang="0">
                  <a:pos x="0" y="112360"/>
                </a:cxn>
                <a:cxn ang="0">
                  <a:pos x="14145" y="98092"/>
                </a:cxn>
              </a:cxnLst>
              <a:rect l="txL" t="txT" r="txR" b="txB"/>
              <a:pathLst>
                <a:path w="123" h="81">
                  <a:moveTo>
                    <a:pt x="8" y="55"/>
                  </a:moveTo>
                  <a:cubicBezTo>
                    <a:pt x="34" y="81"/>
                    <a:pt x="76" y="81"/>
                    <a:pt x="102" y="55"/>
                  </a:cubicBezTo>
                  <a:cubicBezTo>
                    <a:pt x="117" y="40"/>
                    <a:pt x="123" y="19"/>
                    <a:pt x="121" y="0"/>
                  </a:cubicBezTo>
                  <a:cubicBezTo>
                    <a:pt x="118" y="10"/>
                    <a:pt x="113" y="20"/>
                    <a:pt x="105" y="28"/>
                  </a:cubicBezTo>
                  <a:cubicBezTo>
                    <a:pt x="85" y="48"/>
                    <a:pt x="52" y="50"/>
                    <a:pt x="30" y="3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8" y="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60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73685" y="228600"/>
            <a:ext cx="3015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完</a:t>
            </a: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 </a:t>
            </a: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成</a:t>
            </a: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 </a:t>
            </a: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任</a:t>
            </a: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 </a:t>
            </a: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務</a:t>
            </a:r>
          </a:p>
        </p:txBody>
      </p:sp>
      <p:sp>
        <p:nvSpPr>
          <p:cNvPr id="6" name="矩形 5"/>
          <p:cNvSpPr/>
          <p:nvPr/>
        </p:nvSpPr>
        <p:spPr>
          <a:xfrm>
            <a:off x="-3175" y="236220"/>
            <a:ext cx="11938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37795" y="236220"/>
            <a:ext cx="9779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Freeform 314"/>
          <p:cNvSpPr/>
          <p:nvPr/>
        </p:nvSpPr>
        <p:spPr bwMode="auto">
          <a:xfrm>
            <a:off x="1823389" y="1812171"/>
            <a:ext cx="2126615" cy="1099144"/>
          </a:xfrm>
          <a:custGeom>
            <a:avLst/>
            <a:gdLst/>
            <a:ahLst/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solidFill>
            <a:srgbClr val="BADA5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2000249" y="2227580"/>
            <a:ext cx="1780196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r"/>
            <a:r>
              <a:rPr lang="zh-TW" altLang="en-US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觸及</a:t>
            </a:r>
            <a:r>
              <a:rPr lang="zh-TW" altLang="zh-TW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感官</a:t>
            </a:r>
            <a:endParaRPr lang="en-US" altLang="zh-TW" sz="3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19"/>
          <p:cNvGrpSpPr/>
          <p:nvPr/>
        </p:nvGrpSpPr>
        <p:grpSpPr>
          <a:xfrm flipV="1">
            <a:off x="3905885" y="2851150"/>
            <a:ext cx="1960880" cy="574675"/>
            <a:chOff x="2193925" y="492126"/>
            <a:chExt cx="1500188" cy="439738"/>
          </a:xfrm>
          <a:solidFill>
            <a:srgbClr val="BADA5C"/>
          </a:solidFill>
        </p:grpSpPr>
        <p:sp>
          <p:nvSpPr>
            <p:cNvPr id="5" name="Freeform 298"/>
            <p:cNvSpPr/>
            <p:nvPr/>
          </p:nvSpPr>
          <p:spPr bwMode="auto">
            <a:xfrm>
              <a:off x="3394075" y="492126"/>
              <a:ext cx="300038" cy="266700"/>
            </a:xfrm>
            <a:custGeom>
              <a:avLst/>
              <a:gdLst/>
              <a:ahLst/>
              <a:cxnLst>
                <a:cxn ang="0">
                  <a:pos x="186" y="97"/>
                </a:cxn>
                <a:cxn ang="0">
                  <a:pos x="186" y="97"/>
                </a:cxn>
                <a:cxn ang="0">
                  <a:pos x="183" y="94"/>
                </a:cxn>
                <a:cxn ang="0">
                  <a:pos x="178" y="92"/>
                </a:cxn>
                <a:cxn ang="0">
                  <a:pos x="161" y="88"/>
                </a:cxn>
                <a:cxn ang="0">
                  <a:pos x="130" y="81"/>
                </a:cxn>
                <a:cxn ang="0">
                  <a:pos x="90" y="4"/>
                </a:cxn>
                <a:cxn ang="0">
                  <a:pos x="75" y="0"/>
                </a:cxn>
                <a:cxn ang="0">
                  <a:pos x="83" y="72"/>
                </a:cxn>
                <a:cxn ang="0">
                  <a:pos x="43" y="64"/>
                </a:cxn>
                <a:cxn ang="0">
                  <a:pos x="26" y="32"/>
                </a:cxn>
                <a:cxn ang="0">
                  <a:pos x="18" y="31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9" y="69"/>
                </a:cxn>
                <a:cxn ang="0">
                  <a:pos x="19" y="75"/>
                </a:cxn>
                <a:cxn ang="0">
                  <a:pos x="17" y="80"/>
                </a:cxn>
                <a:cxn ang="0">
                  <a:pos x="0" y="111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9" y="117"/>
                </a:cxn>
                <a:cxn ang="0">
                  <a:pos x="38" y="95"/>
                </a:cxn>
                <a:cxn ang="0">
                  <a:pos x="77" y="102"/>
                </a:cxn>
                <a:cxn ang="0">
                  <a:pos x="41" y="165"/>
                </a:cxn>
                <a:cxn ang="0">
                  <a:pos x="57" y="168"/>
                </a:cxn>
                <a:cxn ang="0">
                  <a:pos x="124" y="111"/>
                </a:cxn>
                <a:cxn ang="0">
                  <a:pos x="155" y="118"/>
                </a:cxn>
                <a:cxn ang="0">
                  <a:pos x="173" y="121"/>
                </a:cxn>
                <a:cxn ang="0">
                  <a:pos x="173" y="121"/>
                </a:cxn>
                <a:cxn ang="0">
                  <a:pos x="177" y="121"/>
                </a:cxn>
                <a:cxn ang="0">
                  <a:pos x="181" y="119"/>
                </a:cxn>
                <a:cxn ang="0">
                  <a:pos x="181" y="119"/>
                </a:cxn>
                <a:cxn ang="0">
                  <a:pos x="186" y="115"/>
                </a:cxn>
                <a:cxn ang="0">
                  <a:pos x="188" y="112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6"/>
                </a:cxn>
                <a:cxn ang="0">
                  <a:pos x="189" y="102"/>
                </a:cxn>
                <a:cxn ang="0">
                  <a:pos x="186" y="97"/>
                </a:cxn>
                <a:cxn ang="0">
                  <a:pos x="186" y="97"/>
                </a:cxn>
              </a:cxnLst>
              <a:rect l="0" t="0" r="r" b="b"/>
              <a:pathLst>
                <a:path w="189" h="168">
                  <a:moveTo>
                    <a:pt x="186" y="97"/>
                  </a:moveTo>
                  <a:lnTo>
                    <a:pt x="186" y="97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61" y="88"/>
                  </a:lnTo>
                  <a:lnTo>
                    <a:pt x="130" y="81"/>
                  </a:lnTo>
                  <a:lnTo>
                    <a:pt x="90" y="4"/>
                  </a:lnTo>
                  <a:lnTo>
                    <a:pt x="75" y="0"/>
                  </a:lnTo>
                  <a:lnTo>
                    <a:pt x="83" y="72"/>
                  </a:lnTo>
                  <a:lnTo>
                    <a:pt x="43" y="64"/>
                  </a:lnTo>
                  <a:lnTo>
                    <a:pt x="26" y="32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9" y="69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9" y="117"/>
                  </a:lnTo>
                  <a:lnTo>
                    <a:pt x="38" y="95"/>
                  </a:lnTo>
                  <a:lnTo>
                    <a:pt x="77" y="102"/>
                  </a:lnTo>
                  <a:lnTo>
                    <a:pt x="41" y="165"/>
                  </a:lnTo>
                  <a:lnTo>
                    <a:pt x="57" y="168"/>
                  </a:lnTo>
                  <a:lnTo>
                    <a:pt x="124" y="111"/>
                  </a:lnTo>
                  <a:lnTo>
                    <a:pt x="155" y="118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7" y="121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6" y="115"/>
                  </a:lnTo>
                  <a:lnTo>
                    <a:pt x="188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6"/>
                  </a:lnTo>
                  <a:lnTo>
                    <a:pt x="189" y="102"/>
                  </a:lnTo>
                  <a:lnTo>
                    <a:pt x="186" y="97"/>
                  </a:lnTo>
                  <a:lnTo>
                    <a:pt x="186" y="9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299"/>
            <p:cNvSpPr/>
            <p:nvPr/>
          </p:nvSpPr>
          <p:spPr bwMode="auto">
            <a:xfrm>
              <a:off x="2570163" y="669926"/>
              <a:ext cx="53975" cy="3016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4" h="19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300"/>
            <p:cNvSpPr/>
            <p:nvPr/>
          </p:nvSpPr>
          <p:spPr bwMode="auto">
            <a:xfrm>
              <a:off x="2470150" y="712788"/>
              <a:ext cx="53975" cy="3175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4" h="20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301"/>
            <p:cNvSpPr/>
            <p:nvPr/>
          </p:nvSpPr>
          <p:spPr bwMode="auto">
            <a:xfrm>
              <a:off x="2371725" y="762001"/>
              <a:ext cx="53975" cy="38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4" h="2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302"/>
            <p:cNvSpPr/>
            <p:nvPr/>
          </p:nvSpPr>
          <p:spPr bwMode="auto">
            <a:xfrm>
              <a:off x="2193925" y="885826"/>
              <a:ext cx="49213" cy="4603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31" h="29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303"/>
            <p:cNvSpPr/>
            <p:nvPr/>
          </p:nvSpPr>
          <p:spPr bwMode="auto">
            <a:xfrm>
              <a:off x="2279650" y="820738"/>
              <a:ext cx="50800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2" h="25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" name="Freeform 304"/>
            <p:cNvSpPr/>
            <p:nvPr/>
          </p:nvSpPr>
          <p:spPr bwMode="auto">
            <a:xfrm>
              <a:off x="2998788" y="579438"/>
              <a:ext cx="55563" cy="15875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l="0" t="0" r="r" b="b"/>
              <a:pathLst>
                <a:path w="35" h="10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" name="Freeform 305"/>
            <p:cNvSpPr/>
            <p:nvPr/>
          </p:nvSpPr>
          <p:spPr bwMode="auto">
            <a:xfrm>
              <a:off x="3221038" y="576263"/>
              <a:ext cx="55563" cy="14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5" h="9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306"/>
            <p:cNvSpPr/>
            <p:nvPr/>
          </p:nvSpPr>
          <p:spPr bwMode="auto">
            <a:xfrm>
              <a:off x="3108325" y="576263"/>
              <a:ext cx="57150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l="0" t="0" r="r" b="b"/>
              <a:pathLst>
                <a:path w="36" h="8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307"/>
            <p:cNvSpPr/>
            <p:nvPr/>
          </p:nvSpPr>
          <p:spPr bwMode="auto">
            <a:xfrm>
              <a:off x="3330575" y="584201"/>
              <a:ext cx="55563" cy="2063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l="0" t="0" r="r" b="b"/>
              <a:pathLst>
                <a:path w="35" h="13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308"/>
            <p:cNvSpPr/>
            <p:nvPr/>
          </p:nvSpPr>
          <p:spPr bwMode="auto">
            <a:xfrm>
              <a:off x="2889250" y="590551"/>
              <a:ext cx="55563" cy="1905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l="0" t="0" r="r" b="b"/>
              <a:pathLst>
                <a:path w="35" h="12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309"/>
            <p:cNvSpPr/>
            <p:nvPr/>
          </p:nvSpPr>
          <p:spPr bwMode="auto">
            <a:xfrm>
              <a:off x="2781300" y="609601"/>
              <a:ext cx="55563" cy="2222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5" h="14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310"/>
            <p:cNvSpPr/>
            <p:nvPr/>
          </p:nvSpPr>
          <p:spPr bwMode="auto">
            <a:xfrm>
              <a:off x="2673350" y="635001"/>
              <a:ext cx="57150" cy="269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6" h="17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3" name="Freeform 314"/>
          <p:cNvSpPr/>
          <p:nvPr/>
        </p:nvSpPr>
        <p:spPr bwMode="auto">
          <a:xfrm>
            <a:off x="5680075" y="1775460"/>
            <a:ext cx="2126615" cy="1021715"/>
          </a:xfrm>
          <a:custGeom>
            <a:avLst/>
            <a:gdLst/>
            <a:ahLst/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solidFill>
            <a:srgbClr val="578B1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905063" y="2196465"/>
            <a:ext cx="1664138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r"/>
            <a:r>
              <a:rPr lang="zh-TW" altLang="zh-TW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喚起記憶</a:t>
            </a:r>
            <a:endParaRPr lang="zh-CN" altLang="en-US" sz="2800" dirty="0">
              <a:solidFill>
                <a:schemeClr val="bg1"/>
              </a:solidFill>
              <a:latin typeface="Calibri" pitchFamily="34" charset="0"/>
              <a:ea typeface="微软雅黑" pitchFamily="34" charset="-122"/>
              <a:sym typeface="+mn-ea"/>
            </a:endParaRPr>
          </a:p>
        </p:txBody>
      </p:sp>
      <p:grpSp>
        <p:nvGrpSpPr>
          <p:cNvPr id="20" name="Group 128"/>
          <p:cNvGrpSpPr/>
          <p:nvPr/>
        </p:nvGrpSpPr>
        <p:grpSpPr>
          <a:xfrm>
            <a:off x="7547610" y="1465580"/>
            <a:ext cx="1960880" cy="574675"/>
            <a:chOff x="2193925" y="492126"/>
            <a:chExt cx="1500188" cy="439738"/>
          </a:xfrm>
          <a:solidFill>
            <a:srgbClr val="578B18"/>
          </a:solidFill>
        </p:grpSpPr>
        <p:sp>
          <p:nvSpPr>
            <p:cNvPr id="130" name="Freeform 298"/>
            <p:cNvSpPr/>
            <p:nvPr/>
          </p:nvSpPr>
          <p:spPr bwMode="auto">
            <a:xfrm>
              <a:off x="3394075" y="492126"/>
              <a:ext cx="300038" cy="266700"/>
            </a:xfrm>
            <a:custGeom>
              <a:avLst/>
              <a:gdLst/>
              <a:ahLst/>
              <a:cxnLst>
                <a:cxn ang="0">
                  <a:pos x="186" y="97"/>
                </a:cxn>
                <a:cxn ang="0">
                  <a:pos x="186" y="97"/>
                </a:cxn>
                <a:cxn ang="0">
                  <a:pos x="183" y="94"/>
                </a:cxn>
                <a:cxn ang="0">
                  <a:pos x="178" y="92"/>
                </a:cxn>
                <a:cxn ang="0">
                  <a:pos x="161" y="88"/>
                </a:cxn>
                <a:cxn ang="0">
                  <a:pos x="130" y="81"/>
                </a:cxn>
                <a:cxn ang="0">
                  <a:pos x="90" y="4"/>
                </a:cxn>
                <a:cxn ang="0">
                  <a:pos x="75" y="0"/>
                </a:cxn>
                <a:cxn ang="0">
                  <a:pos x="83" y="72"/>
                </a:cxn>
                <a:cxn ang="0">
                  <a:pos x="43" y="64"/>
                </a:cxn>
                <a:cxn ang="0">
                  <a:pos x="26" y="32"/>
                </a:cxn>
                <a:cxn ang="0">
                  <a:pos x="18" y="31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9" y="69"/>
                </a:cxn>
                <a:cxn ang="0">
                  <a:pos x="19" y="75"/>
                </a:cxn>
                <a:cxn ang="0">
                  <a:pos x="17" y="80"/>
                </a:cxn>
                <a:cxn ang="0">
                  <a:pos x="0" y="111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9" y="117"/>
                </a:cxn>
                <a:cxn ang="0">
                  <a:pos x="38" y="95"/>
                </a:cxn>
                <a:cxn ang="0">
                  <a:pos x="77" y="102"/>
                </a:cxn>
                <a:cxn ang="0">
                  <a:pos x="41" y="165"/>
                </a:cxn>
                <a:cxn ang="0">
                  <a:pos x="57" y="168"/>
                </a:cxn>
                <a:cxn ang="0">
                  <a:pos x="124" y="111"/>
                </a:cxn>
                <a:cxn ang="0">
                  <a:pos x="155" y="118"/>
                </a:cxn>
                <a:cxn ang="0">
                  <a:pos x="173" y="121"/>
                </a:cxn>
                <a:cxn ang="0">
                  <a:pos x="173" y="121"/>
                </a:cxn>
                <a:cxn ang="0">
                  <a:pos x="177" y="121"/>
                </a:cxn>
                <a:cxn ang="0">
                  <a:pos x="181" y="119"/>
                </a:cxn>
                <a:cxn ang="0">
                  <a:pos x="181" y="119"/>
                </a:cxn>
                <a:cxn ang="0">
                  <a:pos x="186" y="115"/>
                </a:cxn>
                <a:cxn ang="0">
                  <a:pos x="188" y="112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6"/>
                </a:cxn>
                <a:cxn ang="0">
                  <a:pos x="189" y="102"/>
                </a:cxn>
                <a:cxn ang="0">
                  <a:pos x="186" y="97"/>
                </a:cxn>
                <a:cxn ang="0">
                  <a:pos x="186" y="97"/>
                </a:cxn>
              </a:cxnLst>
              <a:rect l="0" t="0" r="r" b="b"/>
              <a:pathLst>
                <a:path w="189" h="168">
                  <a:moveTo>
                    <a:pt x="186" y="97"/>
                  </a:moveTo>
                  <a:lnTo>
                    <a:pt x="186" y="97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61" y="88"/>
                  </a:lnTo>
                  <a:lnTo>
                    <a:pt x="130" y="81"/>
                  </a:lnTo>
                  <a:lnTo>
                    <a:pt x="90" y="4"/>
                  </a:lnTo>
                  <a:lnTo>
                    <a:pt x="75" y="0"/>
                  </a:lnTo>
                  <a:lnTo>
                    <a:pt x="83" y="72"/>
                  </a:lnTo>
                  <a:lnTo>
                    <a:pt x="43" y="64"/>
                  </a:lnTo>
                  <a:lnTo>
                    <a:pt x="26" y="32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9" y="69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9" y="117"/>
                  </a:lnTo>
                  <a:lnTo>
                    <a:pt x="38" y="95"/>
                  </a:lnTo>
                  <a:lnTo>
                    <a:pt x="77" y="102"/>
                  </a:lnTo>
                  <a:lnTo>
                    <a:pt x="41" y="165"/>
                  </a:lnTo>
                  <a:lnTo>
                    <a:pt x="57" y="168"/>
                  </a:lnTo>
                  <a:lnTo>
                    <a:pt x="124" y="111"/>
                  </a:lnTo>
                  <a:lnTo>
                    <a:pt x="155" y="118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7" y="121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6" y="115"/>
                  </a:lnTo>
                  <a:lnTo>
                    <a:pt x="188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6"/>
                  </a:lnTo>
                  <a:lnTo>
                    <a:pt x="189" y="102"/>
                  </a:lnTo>
                  <a:lnTo>
                    <a:pt x="186" y="97"/>
                  </a:lnTo>
                  <a:lnTo>
                    <a:pt x="186" y="9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1" name="Freeform 299"/>
            <p:cNvSpPr/>
            <p:nvPr/>
          </p:nvSpPr>
          <p:spPr bwMode="auto">
            <a:xfrm>
              <a:off x="2570163" y="669926"/>
              <a:ext cx="53975" cy="3016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4" h="19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2" name="Freeform 300"/>
            <p:cNvSpPr/>
            <p:nvPr/>
          </p:nvSpPr>
          <p:spPr bwMode="auto">
            <a:xfrm>
              <a:off x="2470150" y="712788"/>
              <a:ext cx="53975" cy="3175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4" h="20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3" name="Freeform 301"/>
            <p:cNvSpPr/>
            <p:nvPr/>
          </p:nvSpPr>
          <p:spPr bwMode="auto">
            <a:xfrm>
              <a:off x="2371725" y="762001"/>
              <a:ext cx="53975" cy="38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4" h="2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4" name="Freeform 302"/>
            <p:cNvSpPr/>
            <p:nvPr/>
          </p:nvSpPr>
          <p:spPr bwMode="auto">
            <a:xfrm>
              <a:off x="2193925" y="885826"/>
              <a:ext cx="49213" cy="4603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31" h="29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5" name="Freeform 303"/>
            <p:cNvSpPr/>
            <p:nvPr/>
          </p:nvSpPr>
          <p:spPr bwMode="auto">
            <a:xfrm>
              <a:off x="2279650" y="820738"/>
              <a:ext cx="50800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2" h="25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6" name="Freeform 304"/>
            <p:cNvSpPr/>
            <p:nvPr/>
          </p:nvSpPr>
          <p:spPr bwMode="auto">
            <a:xfrm>
              <a:off x="2998788" y="579438"/>
              <a:ext cx="55563" cy="15875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l="0" t="0" r="r" b="b"/>
              <a:pathLst>
                <a:path w="35" h="10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7" name="Freeform 305"/>
            <p:cNvSpPr/>
            <p:nvPr/>
          </p:nvSpPr>
          <p:spPr bwMode="auto">
            <a:xfrm>
              <a:off x="3221038" y="576263"/>
              <a:ext cx="55563" cy="14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5" h="9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8" name="Freeform 306"/>
            <p:cNvSpPr/>
            <p:nvPr/>
          </p:nvSpPr>
          <p:spPr bwMode="auto">
            <a:xfrm>
              <a:off x="3108325" y="576263"/>
              <a:ext cx="57150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l="0" t="0" r="r" b="b"/>
              <a:pathLst>
                <a:path w="36" h="8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9" name="Freeform 307"/>
            <p:cNvSpPr/>
            <p:nvPr/>
          </p:nvSpPr>
          <p:spPr bwMode="auto">
            <a:xfrm>
              <a:off x="3330575" y="584201"/>
              <a:ext cx="55563" cy="2063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l="0" t="0" r="r" b="b"/>
              <a:pathLst>
                <a:path w="35" h="13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0" name="Freeform 308"/>
            <p:cNvSpPr/>
            <p:nvPr/>
          </p:nvSpPr>
          <p:spPr bwMode="auto">
            <a:xfrm>
              <a:off x="2889250" y="590551"/>
              <a:ext cx="55563" cy="1905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l="0" t="0" r="r" b="b"/>
              <a:pathLst>
                <a:path w="35" h="12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1" name="Freeform 309"/>
            <p:cNvSpPr/>
            <p:nvPr/>
          </p:nvSpPr>
          <p:spPr bwMode="auto">
            <a:xfrm>
              <a:off x="2781300" y="609601"/>
              <a:ext cx="55563" cy="2222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5" h="14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2" name="Freeform 310"/>
            <p:cNvSpPr/>
            <p:nvPr/>
          </p:nvSpPr>
          <p:spPr bwMode="auto">
            <a:xfrm>
              <a:off x="2673350" y="635001"/>
              <a:ext cx="57150" cy="269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6" h="17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28" name="Freeform 314"/>
          <p:cNvSpPr/>
          <p:nvPr/>
        </p:nvSpPr>
        <p:spPr bwMode="auto">
          <a:xfrm>
            <a:off x="9205539" y="1840178"/>
            <a:ext cx="2242876" cy="1255779"/>
          </a:xfrm>
          <a:custGeom>
            <a:avLst/>
            <a:gdLst/>
            <a:ahLst/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solidFill>
            <a:srgbClr val="BADA5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9396440" y="2212340"/>
            <a:ext cx="1837717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過去的</a:t>
            </a:r>
            <a:endParaRPr lang="en-US" altLang="zh-TW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zh-TW" altLang="zh-TW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時光場景</a:t>
            </a:r>
            <a:endParaRPr lang="zh-CN" altLang="en-US" sz="2800" dirty="0">
              <a:solidFill>
                <a:schemeClr val="bg1"/>
              </a:solidFill>
              <a:latin typeface="微软雅黑" charset="0"/>
              <a:ea typeface="微软雅黑" charset="0"/>
              <a:cs typeface="Open Sans" pitchFamily="34" charset="0"/>
              <a:sym typeface="+mn-ea"/>
            </a:endParaRPr>
          </a:p>
        </p:txBody>
      </p:sp>
      <p:grpSp>
        <p:nvGrpSpPr>
          <p:cNvPr id="19" name="Group 61"/>
          <p:cNvGrpSpPr/>
          <p:nvPr/>
        </p:nvGrpSpPr>
        <p:grpSpPr>
          <a:xfrm flipH="1">
            <a:off x="7547610" y="3365500"/>
            <a:ext cx="1960880" cy="574675"/>
            <a:chOff x="2193925" y="492126"/>
            <a:chExt cx="1500188" cy="439738"/>
          </a:xfrm>
          <a:solidFill>
            <a:srgbClr val="BADA5C"/>
          </a:solidFill>
        </p:grpSpPr>
        <p:sp>
          <p:nvSpPr>
            <p:cNvPr id="63" name="Freeform 298"/>
            <p:cNvSpPr/>
            <p:nvPr/>
          </p:nvSpPr>
          <p:spPr bwMode="auto">
            <a:xfrm>
              <a:off x="3394075" y="492126"/>
              <a:ext cx="300038" cy="266700"/>
            </a:xfrm>
            <a:custGeom>
              <a:avLst/>
              <a:gdLst/>
              <a:ahLst/>
              <a:cxnLst>
                <a:cxn ang="0">
                  <a:pos x="186" y="97"/>
                </a:cxn>
                <a:cxn ang="0">
                  <a:pos x="186" y="97"/>
                </a:cxn>
                <a:cxn ang="0">
                  <a:pos x="183" y="94"/>
                </a:cxn>
                <a:cxn ang="0">
                  <a:pos x="178" y="92"/>
                </a:cxn>
                <a:cxn ang="0">
                  <a:pos x="161" y="88"/>
                </a:cxn>
                <a:cxn ang="0">
                  <a:pos x="130" y="81"/>
                </a:cxn>
                <a:cxn ang="0">
                  <a:pos x="90" y="4"/>
                </a:cxn>
                <a:cxn ang="0">
                  <a:pos x="75" y="0"/>
                </a:cxn>
                <a:cxn ang="0">
                  <a:pos x="83" y="72"/>
                </a:cxn>
                <a:cxn ang="0">
                  <a:pos x="43" y="64"/>
                </a:cxn>
                <a:cxn ang="0">
                  <a:pos x="26" y="32"/>
                </a:cxn>
                <a:cxn ang="0">
                  <a:pos x="18" y="31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9" y="69"/>
                </a:cxn>
                <a:cxn ang="0">
                  <a:pos x="19" y="75"/>
                </a:cxn>
                <a:cxn ang="0">
                  <a:pos x="17" y="80"/>
                </a:cxn>
                <a:cxn ang="0">
                  <a:pos x="0" y="111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9" y="117"/>
                </a:cxn>
                <a:cxn ang="0">
                  <a:pos x="38" y="95"/>
                </a:cxn>
                <a:cxn ang="0">
                  <a:pos x="77" y="102"/>
                </a:cxn>
                <a:cxn ang="0">
                  <a:pos x="41" y="165"/>
                </a:cxn>
                <a:cxn ang="0">
                  <a:pos x="57" y="168"/>
                </a:cxn>
                <a:cxn ang="0">
                  <a:pos x="124" y="111"/>
                </a:cxn>
                <a:cxn ang="0">
                  <a:pos x="155" y="118"/>
                </a:cxn>
                <a:cxn ang="0">
                  <a:pos x="173" y="121"/>
                </a:cxn>
                <a:cxn ang="0">
                  <a:pos x="173" y="121"/>
                </a:cxn>
                <a:cxn ang="0">
                  <a:pos x="177" y="121"/>
                </a:cxn>
                <a:cxn ang="0">
                  <a:pos x="181" y="119"/>
                </a:cxn>
                <a:cxn ang="0">
                  <a:pos x="181" y="119"/>
                </a:cxn>
                <a:cxn ang="0">
                  <a:pos x="186" y="115"/>
                </a:cxn>
                <a:cxn ang="0">
                  <a:pos x="188" y="112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6"/>
                </a:cxn>
                <a:cxn ang="0">
                  <a:pos x="189" y="102"/>
                </a:cxn>
                <a:cxn ang="0">
                  <a:pos x="186" y="97"/>
                </a:cxn>
                <a:cxn ang="0">
                  <a:pos x="186" y="97"/>
                </a:cxn>
              </a:cxnLst>
              <a:rect l="0" t="0" r="r" b="b"/>
              <a:pathLst>
                <a:path w="189" h="168">
                  <a:moveTo>
                    <a:pt x="186" y="97"/>
                  </a:moveTo>
                  <a:lnTo>
                    <a:pt x="186" y="97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61" y="88"/>
                  </a:lnTo>
                  <a:lnTo>
                    <a:pt x="130" y="81"/>
                  </a:lnTo>
                  <a:lnTo>
                    <a:pt x="90" y="4"/>
                  </a:lnTo>
                  <a:lnTo>
                    <a:pt x="75" y="0"/>
                  </a:lnTo>
                  <a:lnTo>
                    <a:pt x="83" y="72"/>
                  </a:lnTo>
                  <a:lnTo>
                    <a:pt x="43" y="64"/>
                  </a:lnTo>
                  <a:lnTo>
                    <a:pt x="26" y="32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9" y="69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9" y="117"/>
                  </a:lnTo>
                  <a:lnTo>
                    <a:pt x="38" y="95"/>
                  </a:lnTo>
                  <a:lnTo>
                    <a:pt x="77" y="102"/>
                  </a:lnTo>
                  <a:lnTo>
                    <a:pt x="41" y="165"/>
                  </a:lnTo>
                  <a:lnTo>
                    <a:pt x="57" y="168"/>
                  </a:lnTo>
                  <a:lnTo>
                    <a:pt x="124" y="111"/>
                  </a:lnTo>
                  <a:lnTo>
                    <a:pt x="155" y="118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7" y="121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6" y="115"/>
                  </a:lnTo>
                  <a:lnTo>
                    <a:pt x="188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6"/>
                  </a:lnTo>
                  <a:lnTo>
                    <a:pt x="189" y="102"/>
                  </a:lnTo>
                  <a:lnTo>
                    <a:pt x="186" y="97"/>
                  </a:lnTo>
                  <a:lnTo>
                    <a:pt x="186" y="9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299"/>
            <p:cNvSpPr/>
            <p:nvPr/>
          </p:nvSpPr>
          <p:spPr bwMode="auto">
            <a:xfrm>
              <a:off x="2570163" y="669926"/>
              <a:ext cx="53975" cy="3016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4" h="19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300"/>
            <p:cNvSpPr/>
            <p:nvPr/>
          </p:nvSpPr>
          <p:spPr bwMode="auto">
            <a:xfrm>
              <a:off x="2470150" y="712788"/>
              <a:ext cx="53975" cy="3175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4" h="20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301"/>
            <p:cNvSpPr/>
            <p:nvPr/>
          </p:nvSpPr>
          <p:spPr bwMode="auto">
            <a:xfrm>
              <a:off x="2371725" y="762001"/>
              <a:ext cx="53975" cy="38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4" h="2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302"/>
            <p:cNvSpPr/>
            <p:nvPr/>
          </p:nvSpPr>
          <p:spPr bwMode="auto">
            <a:xfrm>
              <a:off x="2193925" y="885826"/>
              <a:ext cx="49213" cy="4603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31" h="29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Freeform 303"/>
            <p:cNvSpPr/>
            <p:nvPr/>
          </p:nvSpPr>
          <p:spPr bwMode="auto">
            <a:xfrm>
              <a:off x="2279650" y="820738"/>
              <a:ext cx="50800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2" h="25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304"/>
            <p:cNvSpPr/>
            <p:nvPr/>
          </p:nvSpPr>
          <p:spPr bwMode="auto">
            <a:xfrm>
              <a:off x="2998788" y="579438"/>
              <a:ext cx="55563" cy="15875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l="0" t="0" r="r" b="b"/>
              <a:pathLst>
                <a:path w="35" h="10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305"/>
            <p:cNvSpPr/>
            <p:nvPr/>
          </p:nvSpPr>
          <p:spPr bwMode="auto">
            <a:xfrm>
              <a:off x="3221038" y="576263"/>
              <a:ext cx="55563" cy="14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5" h="9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306"/>
            <p:cNvSpPr/>
            <p:nvPr/>
          </p:nvSpPr>
          <p:spPr bwMode="auto">
            <a:xfrm>
              <a:off x="3108325" y="576263"/>
              <a:ext cx="57150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l="0" t="0" r="r" b="b"/>
              <a:pathLst>
                <a:path w="36" h="8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307"/>
            <p:cNvSpPr/>
            <p:nvPr/>
          </p:nvSpPr>
          <p:spPr bwMode="auto">
            <a:xfrm>
              <a:off x="3330575" y="584201"/>
              <a:ext cx="55563" cy="2063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l="0" t="0" r="r" b="b"/>
              <a:pathLst>
                <a:path w="35" h="13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308"/>
            <p:cNvSpPr/>
            <p:nvPr/>
          </p:nvSpPr>
          <p:spPr bwMode="auto">
            <a:xfrm>
              <a:off x="2889250" y="590551"/>
              <a:ext cx="55563" cy="1905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l="0" t="0" r="r" b="b"/>
              <a:pathLst>
                <a:path w="35" h="12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309"/>
            <p:cNvSpPr/>
            <p:nvPr/>
          </p:nvSpPr>
          <p:spPr bwMode="auto">
            <a:xfrm>
              <a:off x="2781300" y="609601"/>
              <a:ext cx="55563" cy="2222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5" h="14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310"/>
            <p:cNvSpPr/>
            <p:nvPr/>
          </p:nvSpPr>
          <p:spPr bwMode="auto">
            <a:xfrm>
              <a:off x="2673350" y="635001"/>
              <a:ext cx="57150" cy="269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6" h="17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43" name="Freeform 314"/>
          <p:cNvSpPr/>
          <p:nvPr/>
        </p:nvSpPr>
        <p:spPr bwMode="auto">
          <a:xfrm>
            <a:off x="9321800" y="3658235"/>
            <a:ext cx="2126615" cy="1021715"/>
          </a:xfrm>
          <a:custGeom>
            <a:avLst/>
            <a:gdLst/>
            <a:ahLst/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solidFill>
            <a:srgbClr val="578B1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5" name="Group 33"/>
          <p:cNvGrpSpPr/>
          <p:nvPr/>
        </p:nvGrpSpPr>
        <p:grpSpPr>
          <a:xfrm rot="10800000">
            <a:off x="3718560" y="4779645"/>
            <a:ext cx="1960880" cy="574675"/>
            <a:chOff x="2193925" y="492126"/>
            <a:chExt cx="1500188" cy="439738"/>
          </a:xfrm>
          <a:solidFill>
            <a:srgbClr val="578B18"/>
          </a:solidFill>
        </p:grpSpPr>
        <p:sp>
          <p:nvSpPr>
            <p:cNvPr id="36" name="Freeform 298"/>
            <p:cNvSpPr/>
            <p:nvPr/>
          </p:nvSpPr>
          <p:spPr bwMode="auto">
            <a:xfrm>
              <a:off x="3394075" y="492126"/>
              <a:ext cx="300038" cy="266700"/>
            </a:xfrm>
            <a:custGeom>
              <a:avLst/>
              <a:gdLst/>
              <a:ahLst/>
              <a:cxnLst>
                <a:cxn ang="0">
                  <a:pos x="186" y="97"/>
                </a:cxn>
                <a:cxn ang="0">
                  <a:pos x="186" y="97"/>
                </a:cxn>
                <a:cxn ang="0">
                  <a:pos x="183" y="94"/>
                </a:cxn>
                <a:cxn ang="0">
                  <a:pos x="178" y="92"/>
                </a:cxn>
                <a:cxn ang="0">
                  <a:pos x="161" y="88"/>
                </a:cxn>
                <a:cxn ang="0">
                  <a:pos x="130" y="81"/>
                </a:cxn>
                <a:cxn ang="0">
                  <a:pos x="90" y="4"/>
                </a:cxn>
                <a:cxn ang="0">
                  <a:pos x="75" y="0"/>
                </a:cxn>
                <a:cxn ang="0">
                  <a:pos x="83" y="72"/>
                </a:cxn>
                <a:cxn ang="0">
                  <a:pos x="43" y="64"/>
                </a:cxn>
                <a:cxn ang="0">
                  <a:pos x="26" y="32"/>
                </a:cxn>
                <a:cxn ang="0">
                  <a:pos x="18" y="31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9" y="69"/>
                </a:cxn>
                <a:cxn ang="0">
                  <a:pos x="19" y="75"/>
                </a:cxn>
                <a:cxn ang="0">
                  <a:pos x="17" y="80"/>
                </a:cxn>
                <a:cxn ang="0">
                  <a:pos x="0" y="111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9" y="117"/>
                </a:cxn>
                <a:cxn ang="0">
                  <a:pos x="38" y="95"/>
                </a:cxn>
                <a:cxn ang="0">
                  <a:pos x="77" y="102"/>
                </a:cxn>
                <a:cxn ang="0">
                  <a:pos x="41" y="165"/>
                </a:cxn>
                <a:cxn ang="0">
                  <a:pos x="57" y="168"/>
                </a:cxn>
                <a:cxn ang="0">
                  <a:pos x="124" y="111"/>
                </a:cxn>
                <a:cxn ang="0">
                  <a:pos x="155" y="118"/>
                </a:cxn>
                <a:cxn ang="0">
                  <a:pos x="173" y="121"/>
                </a:cxn>
                <a:cxn ang="0">
                  <a:pos x="173" y="121"/>
                </a:cxn>
                <a:cxn ang="0">
                  <a:pos x="177" y="121"/>
                </a:cxn>
                <a:cxn ang="0">
                  <a:pos x="181" y="119"/>
                </a:cxn>
                <a:cxn ang="0">
                  <a:pos x="181" y="119"/>
                </a:cxn>
                <a:cxn ang="0">
                  <a:pos x="186" y="115"/>
                </a:cxn>
                <a:cxn ang="0">
                  <a:pos x="188" y="112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6"/>
                </a:cxn>
                <a:cxn ang="0">
                  <a:pos x="189" y="102"/>
                </a:cxn>
                <a:cxn ang="0">
                  <a:pos x="186" y="97"/>
                </a:cxn>
                <a:cxn ang="0">
                  <a:pos x="186" y="97"/>
                </a:cxn>
              </a:cxnLst>
              <a:rect l="0" t="0" r="r" b="b"/>
              <a:pathLst>
                <a:path w="189" h="168">
                  <a:moveTo>
                    <a:pt x="186" y="97"/>
                  </a:moveTo>
                  <a:lnTo>
                    <a:pt x="186" y="97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61" y="88"/>
                  </a:lnTo>
                  <a:lnTo>
                    <a:pt x="130" y="81"/>
                  </a:lnTo>
                  <a:lnTo>
                    <a:pt x="90" y="4"/>
                  </a:lnTo>
                  <a:lnTo>
                    <a:pt x="75" y="0"/>
                  </a:lnTo>
                  <a:lnTo>
                    <a:pt x="83" y="72"/>
                  </a:lnTo>
                  <a:lnTo>
                    <a:pt x="43" y="64"/>
                  </a:lnTo>
                  <a:lnTo>
                    <a:pt x="26" y="32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9" y="69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9" y="117"/>
                  </a:lnTo>
                  <a:lnTo>
                    <a:pt x="38" y="95"/>
                  </a:lnTo>
                  <a:lnTo>
                    <a:pt x="77" y="102"/>
                  </a:lnTo>
                  <a:lnTo>
                    <a:pt x="41" y="165"/>
                  </a:lnTo>
                  <a:lnTo>
                    <a:pt x="57" y="168"/>
                  </a:lnTo>
                  <a:lnTo>
                    <a:pt x="124" y="111"/>
                  </a:lnTo>
                  <a:lnTo>
                    <a:pt x="155" y="118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7" y="121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6" y="115"/>
                  </a:lnTo>
                  <a:lnTo>
                    <a:pt x="188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6"/>
                  </a:lnTo>
                  <a:lnTo>
                    <a:pt x="189" y="102"/>
                  </a:lnTo>
                  <a:lnTo>
                    <a:pt x="186" y="97"/>
                  </a:lnTo>
                  <a:lnTo>
                    <a:pt x="186" y="9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299"/>
            <p:cNvSpPr/>
            <p:nvPr/>
          </p:nvSpPr>
          <p:spPr bwMode="auto">
            <a:xfrm>
              <a:off x="2570163" y="669926"/>
              <a:ext cx="53975" cy="3016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4" h="19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300"/>
            <p:cNvSpPr/>
            <p:nvPr/>
          </p:nvSpPr>
          <p:spPr bwMode="auto">
            <a:xfrm>
              <a:off x="2470150" y="712788"/>
              <a:ext cx="53975" cy="3175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4" h="20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301"/>
            <p:cNvSpPr/>
            <p:nvPr/>
          </p:nvSpPr>
          <p:spPr bwMode="auto">
            <a:xfrm>
              <a:off x="2371725" y="762001"/>
              <a:ext cx="53975" cy="38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4" h="2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302"/>
            <p:cNvSpPr/>
            <p:nvPr/>
          </p:nvSpPr>
          <p:spPr bwMode="auto">
            <a:xfrm>
              <a:off x="2193925" y="885826"/>
              <a:ext cx="49213" cy="4603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31" h="29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303"/>
            <p:cNvSpPr/>
            <p:nvPr/>
          </p:nvSpPr>
          <p:spPr bwMode="auto">
            <a:xfrm>
              <a:off x="2279650" y="820738"/>
              <a:ext cx="50800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2" h="25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304"/>
            <p:cNvSpPr/>
            <p:nvPr/>
          </p:nvSpPr>
          <p:spPr bwMode="auto">
            <a:xfrm>
              <a:off x="2998788" y="579438"/>
              <a:ext cx="55563" cy="15875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l="0" t="0" r="r" b="b"/>
              <a:pathLst>
                <a:path w="35" h="10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305"/>
            <p:cNvSpPr/>
            <p:nvPr/>
          </p:nvSpPr>
          <p:spPr bwMode="auto">
            <a:xfrm>
              <a:off x="3221038" y="576263"/>
              <a:ext cx="55563" cy="14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5" h="9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306"/>
            <p:cNvSpPr/>
            <p:nvPr/>
          </p:nvSpPr>
          <p:spPr bwMode="auto">
            <a:xfrm>
              <a:off x="3108325" y="576263"/>
              <a:ext cx="57150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l="0" t="0" r="r" b="b"/>
              <a:pathLst>
                <a:path w="36" h="8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307"/>
            <p:cNvSpPr/>
            <p:nvPr/>
          </p:nvSpPr>
          <p:spPr bwMode="auto">
            <a:xfrm>
              <a:off x="3330575" y="584201"/>
              <a:ext cx="55563" cy="2063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l="0" t="0" r="r" b="b"/>
              <a:pathLst>
                <a:path w="35" h="13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308"/>
            <p:cNvSpPr/>
            <p:nvPr/>
          </p:nvSpPr>
          <p:spPr bwMode="auto">
            <a:xfrm>
              <a:off x="2889250" y="590551"/>
              <a:ext cx="55563" cy="1905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l="0" t="0" r="r" b="b"/>
              <a:pathLst>
                <a:path w="35" h="12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309"/>
            <p:cNvSpPr/>
            <p:nvPr/>
          </p:nvSpPr>
          <p:spPr bwMode="auto">
            <a:xfrm>
              <a:off x="2781300" y="609601"/>
              <a:ext cx="55563" cy="2222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5" h="14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310"/>
            <p:cNvSpPr/>
            <p:nvPr/>
          </p:nvSpPr>
          <p:spPr bwMode="auto">
            <a:xfrm>
              <a:off x="2673350" y="635001"/>
              <a:ext cx="57150" cy="269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6" h="17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59" name="Freeform 314"/>
          <p:cNvSpPr/>
          <p:nvPr/>
        </p:nvSpPr>
        <p:spPr bwMode="auto">
          <a:xfrm>
            <a:off x="5679440" y="3752215"/>
            <a:ext cx="2126615" cy="1021715"/>
          </a:xfrm>
          <a:custGeom>
            <a:avLst/>
            <a:gdLst/>
            <a:ahLst/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solidFill>
            <a:srgbClr val="BADA5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5905063" y="4127500"/>
            <a:ext cx="1748592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聯結</a:t>
            </a:r>
            <a:r>
              <a:rPr lang="zh-TW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記憶</a:t>
            </a:r>
            <a:endParaRPr lang="zh-CN" altLang="en-US" sz="2800" dirty="0">
              <a:solidFill>
                <a:schemeClr val="bg1"/>
              </a:solidFill>
              <a:latin typeface="微软雅黑" charset="0"/>
              <a:ea typeface="微软雅黑" charset="0"/>
              <a:cs typeface="Open Sans" pitchFamily="34" charset="0"/>
              <a:sym typeface="+mn-ea"/>
            </a:endParaRPr>
          </a:p>
        </p:txBody>
      </p:sp>
      <p:sp>
        <p:nvSpPr>
          <p:cNvPr id="160" name="Freeform 314"/>
          <p:cNvSpPr/>
          <p:nvPr/>
        </p:nvSpPr>
        <p:spPr bwMode="auto">
          <a:xfrm>
            <a:off x="1924520" y="3846580"/>
            <a:ext cx="2126615" cy="1021715"/>
          </a:xfrm>
          <a:custGeom>
            <a:avLst/>
            <a:gdLst/>
            <a:ahLst/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solidFill>
            <a:srgbClr val="578B1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altLang="zh-TW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zh-TW" altLang="zh-TW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難忘的片刻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9532883" y="4022110"/>
            <a:ext cx="1701274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感官通道</a:t>
            </a:r>
            <a:endParaRPr lang="zh-CN" altLang="en-US" sz="2800" dirty="0">
              <a:solidFill>
                <a:schemeClr val="bg1"/>
              </a:solidFill>
              <a:latin typeface="微软雅黑" charset="0"/>
              <a:ea typeface="微软雅黑" charset="0"/>
              <a:cs typeface="Open Sans" pitchFamily="34" charset="0"/>
              <a:sym typeface="+mn-ea"/>
            </a:endParaRPr>
          </a:p>
        </p:txBody>
      </p:sp>
      <p:grpSp>
        <p:nvGrpSpPr>
          <p:cNvPr id="55" name="Group 128"/>
          <p:cNvGrpSpPr/>
          <p:nvPr/>
        </p:nvGrpSpPr>
        <p:grpSpPr>
          <a:xfrm>
            <a:off x="39370" y="1607820"/>
            <a:ext cx="1960880" cy="574675"/>
            <a:chOff x="2193925" y="492126"/>
            <a:chExt cx="1500188" cy="439738"/>
          </a:xfrm>
          <a:solidFill>
            <a:srgbClr val="578B18"/>
          </a:solidFill>
        </p:grpSpPr>
        <p:sp>
          <p:nvSpPr>
            <p:cNvPr id="56" name="Freeform 298"/>
            <p:cNvSpPr/>
            <p:nvPr/>
          </p:nvSpPr>
          <p:spPr bwMode="auto">
            <a:xfrm>
              <a:off x="3394075" y="492126"/>
              <a:ext cx="300038" cy="266700"/>
            </a:xfrm>
            <a:custGeom>
              <a:avLst/>
              <a:gdLst/>
              <a:ahLst/>
              <a:cxnLst>
                <a:cxn ang="0">
                  <a:pos x="186" y="97"/>
                </a:cxn>
                <a:cxn ang="0">
                  <a:pos x="186" y="97"/>
                </a:cxn>
                <a:cxn ang="0">
                  <a:pos x="183" y="94"/>
                </a:cxn>
                <a:cxn ang="0">
                  <a:pos x="178" y="92"/>
                </a:cxn>
                <a:cxn ang="0">
                  <a:pos x="161" y="88"/>
                </a:cxn>
                <a:cxn ang="0">
                  <a:pos x="130" y="81"/>
                </a:cxn>
                <a:cxn ang="0">
                  <a:pos x="90" y="4"/>
                </a:cxn>
                <a:cxn ang="0">
                  <a:pos x="75" y="0"/>
                </a:cxn>
                <a:cxn ang="0">
                  <a:pos x="83" y="72"/>
                </a:cxn>
                <a:cxn ang="0">
                  <a:pos x="43" y="64"/>
                </a:cxn>
                <a:cxn ang="0">
                  <a:pos x="26" y="32"/>
                </a:cxn>
                <a:cxn ang="0">
                  <a:pos x="18" y="31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9" y="69"/>
                </a:cxn>
                <a:cxn ang="0">
                  <a:pos x="19" y="75"/>
                </a:cxn>
                <a:cxn ang="0">
                  <a:pos x="17" y="80"/>
                </a:cxn>
                <a:cxn ang="0">
                  <a:pos x="0" y="111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9" y="117"/>
                </a:cxn>
                <a:cxn ang="0">
                  <a:pos x="38" y="95"/>
                </a:cxn>
                <a:cxn ang="0">
                  <a:pos x="77" y="102"/>
                </a:cxn>
                <a:cxn ang="0">
                  <a:pos x="41" y="165"/>
                </a:cxn>
                <a:cxn ang="0">
                  <a:pos x="57" y="168"/>
                </a:cxn>
                <a:cxn ang="0">
                  <a:pos x="124" y="111"/>
                </a:cxn>
                <a:cxn ang="0">
                  <a:pos x="155" y="118"/>
                </a:cxn>
                <a:cxn ang="0">
                  <a:pos x="173" y="121"/>
                </a:cxn>
                <a:cxn ang="0">
                  <a:pos x="173" y="121"/>
                </a:cxn>
                <a:cxn ang="0">
                  <a:pos x="177" y="121"/>
                </a:cxn>
                <a:cxn ang="0">
                  <a:pos x="181" y="119"/>
                </a:cxn>
                <a:cxn ang="0">
                  <a:pos x="181" y="119"/>
                </a:cxn>
                <a:cxn ang="0">
                  <a:pos x="186" y="115"/>
                </a:cxn>
                <a:cxn ang="0">
                  <a:pos x="188" y="112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6"/>
                </a:cxn>
                <a:cxn ang="0">
                  <a:pos x="189" y="102"/>
                </a:cxn>
                <a:cxn ang="0">
                  <a:pos x="186" y="97"/>
                </a:cxn>
                <a:cxn ang="0">
                  <a:pos x="186" y="97"/>
                </a:cxn>
              </a:cxnLst>
              <a:rect l="0" t="0" r="r" b="b"/>
              <a:pathLst>
                <a:path w="189" h="168">
                  <a:moveTo>
                    <a:pt x="186" y="97"/>
                  </a:moveTo>
                  <a:lnTo>
                    <a:pt x="186" y="97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61" y="88"/>
                  </a:lnTo>
                  <a:lnTo>
                    <a:pt x="130" y="81"/>
                  </a:lnTo>
                  <a:lnTo>
                    <a:pt x="90" y="4"/>
                  </a:lnTo>
                  <a:lnTo>
                    <a:pt x="75" y="0"/>
                  </a:lnTo>
                  <a:lnTo>
                    <a:pt x="83" y="72"/>
                  </a:lnTo>
                  <a:lnTo>
                    <a:pt x="43" y="64"/>
                  </a:lnTo>
                  <a:lnTo>
                    <a:pt x="26" y="32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9" y="69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9" y="117"/>
                  </a:lnTo>
                  <a:lnTo>
                    <a:pt x="38" y="95"/>
                  </a:lnTo>
                  <a:lnTo>
                    <a:pt x="77" y="102"/>
                  </a:lnTo>
                  <a:lnTo>
                    <a:pt x="41" y="165"/>
                  </a:lnTo>
                  <a:lnTo>
                    <a:pt x="57" y="168"/>
                  </a:lnTo>
                  <a:lnTo>
                    <a:pt x="124" y="111"/>
                  </a:lnTo>
                  <a:lnTo>
                    <a:pt x="155" y="118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7" y="121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6" y="115"/>
                  </a:lnTo>
                  <a:lnTo>
                    <a:pt x="188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6"/>
                  </a:lnTo>
                  <a:lnTo>
                    <a:pt x="189" y="102"/>
                  </a:lnTo>
                  <a:lnTo>
                    <a:pt x="186" y="97"/>
                  </a:lnTo>
                  <a:lnTo>
                    <a:pt x="186" y="9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299"/>
            <p:cNvSpPr/>
            <p:nvPr/>
          </p:nvSpPr>
          <p:spPr bwMode="auto">
            <a:xfrm>
              <a:off x="2570163" y="669926"/>
              <a:ext cx="53975" cy="3016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4" h="19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300"/>
            <p:cNvSpPr/>
            <p:nvPr/>
          </p:nvSpPr>
          <p:spPr bwMode="auto">
            <a:xfrm>
              <a:off x="2470150" y="712788"/>
              <a:ext cx="53975" cy="3175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4" h="20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301"/>
            <p:cNvSpPr/>
            <p:nvPr/>
          </p:nvSpPr>
          <p:spPr bwMode="auto">
            <a:xfrm>
              <a:off x="2371725" y="762001"/>
              <a:ext cx="53975" cy="38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4" h="2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302"/>
            <p:cNvSpPr/>
            <p:nvPr/>
          </p:nvSpPr>
          <p:spPr bwMode="auto">
            <a:xfrm>
              <a:off x="2193925" y="885826"/>
              <a:ext cx="49213" cy="4603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31" h="29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303"/>
            <p:cNvSpPr/>
            <p:nvPr/>
          </p:nvSpPr>
          <p:spPr bwMode="auto">
            <a:xfrm>
              <a:off x="2279650" y="820738"/>
              <a:ext cx="50800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2" h="25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304"/>
            <p:cNvSpPr/>
            <p:nvPr/>
          </p:nvSpPr>
          <p:spPr bwMode="auto">
            <a:xfrm>
              <a:off x="2998788" y="579438"/>
              <a:ext cx="55563" cy="15875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l="0" t="0" r="r" b="b"/>
              <a:pathLst>
                <a:path w="35" h="10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305"/>
            <p:cNvSpPr/>
            <p:nvPr/>
          </p:nvSpPr>
          <p:spPr bwMode="auto">
            <a:xfrm>
              <a:off x="3221038" y="576263"/>
              <a:ext cx="55563" cy="14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5" h="9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306"/>
            <p:cNvSpPr/>
            <p:nvPr/>
          </p:nvSpPr>
          <p:spPr bwMode="auto">
            <a:xfrm>
              <a:off x="3108325" y="576263"/>
              <a:ext cx="57150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l="0" t="0" r="r" b="b"/>
              <a:pathLst>
                <a:path w="36" h="8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307"/>
            <p:cNvSpPr/>
            <p:nvPr/>
          </p:nvSpPr>
          <p:spPr bwMode="auto">
            <a:xfrm>
              <a:off x="3330575" y="584201"/>
              <a:ext cx="55563" cy="2063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l="0" t="0" r="r" b="b"/>
              <a:pathLst>
                <a:path w="35" h="13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308"/>
            <p:cNvSpPr/>
            <p:nvPr/>
          </p:nvSpPr>
          <p:spPr bwMode="auto">
            <a:xfrm>
              <a:off x="2889250" y="590551"/>
              <a:ext cx="55563" cy="1905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l="0" t="0" r="r" b="b"/>
              <a:pathLst>
                <a:path w="35" h="12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309"/>
            <p:cNvSpPr/>
            <p:nvPr/>
          </p:nvSpPr>
          <p:spPr bwMode="auto">
            <a:xfrm>
              <a:off x="2781300" y="609601"/>
              <a:ext cx="55563" cy="2222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5" h="14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310"/>
            <p:cNvSpPr/>
            <p:nvPr/>
          </p:nvSpPr>
          <p:spPr bwMode="auto">
            <a:xfrm>
              <a:off x="2673350" y="635001"/>
              <a:ext cx="57150" cy="269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6" h="17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7" name="MH_SubTitle_1">
            <a:extLst>
              <a:ext uri="{FF2B5EF4-FFF2-40B4-BE49-F238E27FC236}">
                <a16:creationId xmlns:a16="http://schemas.microsoft.com/office/drawing/2014/main" id="{3D66FA4B-EDB5-5E45-8974-F3F3EC826EC5}"/>
              </a:ext>
            </a:extLst>
          </p:cNvPr>
          <p:cNvSpPr/>
          <p:nvPr/>
        </p:nvSpPr>
        <p:spPr>
          <a:xfrm>
            <a:off x="1643743" y="1915885"/>
            <a:ext cx="2995567" cy="963839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/>
            <a:endParaRPr lang="en-US" alt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359229" y="587647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         </a:t>
            </a:r>
            <a:endParaRPr lang="en-US" altLang="zh-CN" sz="280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Impact" pitchFamily="34" charset="0"/>
              <a:ea typeface="方正舒体" pitchFamily="2" charset="-122"/>
              <a:sym typeface="+mn-ea"/>
            </a:endParaRPr>
          </a:p>
        </p:txBody>
      </p:sp>
      <p:pic>
        <p:nvPicPr>
          <p:cNvPr id="3" name="图片 2" descr="01 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3233058"/>
            <a:ext cx="2166258" cy="350229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132DE36-90F5-9E4D-B380-888E845320AE}"/>
              </a:ext>
            </a:extLst>
          </p:cNvPr>
          <p:cNvSpPr/>
          <p:nvPr/>
        </p:nvSpPr>
        <p:spPr>
          <a:xfrm>
            <a:off x="1752600" y="1560064"/>
            <a:ext cx="82295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400" b="1" dirty="0">
                <a:solidFill>
                  <a:srgbClr val="578B18"/>
                </a:solidFill>
                <a:latin typeface="Calibri" panose="020F0502020204030204" pitchFamily="34" charset="0"/>
              </a:rPr>
              <a:t>請以「記憶中的……」為題，將你的生活經驗藉由感官通道與生命記憶結合，完成一篇結構完整的文章</a:t>
            </a:r>
            <a:endParaRPr lang="zh-TW" altLang="en-US" sz="4400" dirty="0">
              <a:solidFill>
                <a:srgbClr val="578B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3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73685" y="228600"/>
            <a:ext cx="4792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學</a:t>
            </a:r>
            <a:r>
              <a:rPr lang="zh-TW" altLang="en-US" sz="4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 </a:t>
            </a:r>
            <a:r>
              <a:rPr lang="zh-CN" altLang="en-US" sz="4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生</a:t>
            </a: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 </a:t>
            </a: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寫</a:t>
            </a: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 </a:t>
            </a: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作</a:t>
            </a: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 </a:t>
            </a: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分</a:t>
            </a: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 </a:t>
            </a: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析</a:t>
            </a: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 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3175" y="236220"/>
            <a:ext cx="11938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37795" y="236220"/>
            <a:ext cx="9779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MH_Other_1"/>
          <p:cNvSpPr/>
          <p:nvPr/>
        </p:nvSpPr>
        <p:spPr>
          <a:xfrm>
            <a:off x="4130675" y="4966334"/>
            <a:ext cx="640715" cy="1570674"/>
          </a:xfrm>
          <a:prstGeom prst="rtTriangle">
            <a:avLst/>
          </a:prstGeom>
          <a:solidFill>
            <a:srgbClr val="7FC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MH_Other_2"/>
          <p:cNvSpPr/>
          <p:nvPr/>
        </p:nvSpPr>
        <p:spPr>
          <a:xfrm flipH="1">
            <a:off x="3515994" y="4966335"/>
            <a:ext cx="639445" cy="1548765"/>
          </a:xfrm>
          <a:prstGeom prst="rtTriangle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MH_Other_3"/>
          <p:cNvSpPr/>
          <p:nvPr/>
        </p:nvSpPr>
        <p:spPr>
          <a:xfrm>
            <a:off x="3096260" y="3991611"/>
            <a:ext cx="640715" cy="2523490"/>
          </a:xfrm>
          <a:prstGeom prst="rtTriangle">
            <a:avLst/>
          </a:prstGeom>
          <a:solidFill>
            <a:srgbClr val="D2E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MH_Other_4"/>
          <p:cNvSpPr/>
          <p:nvPr/>
        </p:nvSpPr>
        <p:spPr>
          <a:xfrm flipH="1">
            <a:off x="2458719" y="3913505"/>
            <a:ext cx="639445" cy="2601595"/>
          </a:xfrm>
          <a:prstGeom prst="rtTriangle">
            <a:avLst/>
          </a:prstGeom>
          <a:solidFill>
            <a:srgbClr val="BAD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MH_Other_5"/>
          <p:cNvSpPr/>
          <p:nvPr/>
        </p:nvSpPr>
        <p:spPr>
          <a:xfrm>
            <a:off x="2038985" y="2852057"/>
            <a:ext cx="639445" cy="3663043"/>
          </a:xfrm>
          <a:prstGeom prst="rtTriangle">
            <a:avLst/>
          </a:prstGeom>
          <a:solidFill>
            <a:srgbClr val="7FC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MH_Other_6"/>
          <p:cNvSpPr/>
          <p:nvPr/>
        </p:nvSpPr>
        <p:spPr>
          <a:xfrm flipH="1">
            <a:off x="1395094" y="2852057"/>
            <a:ext cx="639445" cy="3663043"/>
          </a:xfrm>
          <a:prstGeom prst="rtTriangle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MH_Other_7"/>
          <p:cNvSpPr/>
          <p:nvPr/>
        </p:nvSpPr>
        <p:spPr>
          <a:xfrm>
            <a:off x="965835" y="1643742"/>
            <a:ext cx="640715" cy="4870723"/>
          </a:xfrm>
          <a:prstGeom prst="rtTriangle">
            <a:avLst/>
          </a:prstGeom>
          <a:solidFill>
            <a:srgbClr val="D2E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MH_Other_8"/>
          <p:cNvSpPr/>
          <p:nvPr/>
        </p:nvSpPr>
        <p:spPr>
          <a:xfrm flipH="1">
            <a:off x="331467" y="1643742"/>
            <a:ext cx="639445" cy="4870723"/>
          </a:xfrm>
          <a:prstGeom prst="rtTriangle">
            <a:avLst/>
          </a:prstGeom>
          <a:solidFill>
            <a:srgbClr val="BAD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MH_Other_9"/>
          <p:cNvSpPr/>
          <p:nvPr/>
        </p:nvSpPr>
        <p:spPr>
          <a:xfrm>
            <a:off x="4217670" y="5273040"/>
            <a:ext cx="430530" cy="430530"/>
          </a:xfrm>
          <a:prstGeom prst="teardrop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Impact" pitchFamily="34" charset="0"/>
                <a:ea typeface="方正舒体" pitchFamily="2" charset="-122"/>
                <a:cs typeface="+mn-cs"/>
              </a:rPr>
              <a:t>35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Impact" pitchFamily="34" charset="0"/>
              <a:ea typeface="方正舒体" pitchFamily="2" charset="-122"/>
              <a:cs typeface="+mn-cs"/>
            </a:endParaRPr>
          </a:p>
        </p:txBody>
      </p:sp>
      <p:sp>
        <p:nvSpPr>
          <p:cNvPr id="55" name="MH_Other_10"/>
          <p:cNvSpPr/>
          <p:nvPr/>
        </p:nvSpPr>
        <p:spPr>
          <a:xfrm>
            <a:off x="3100705" y="4314190"/>
            <a:ext cx="430530" cy="430530"/>
          </a:xfrm>
          <a:prstGeom prst="teardrop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Impact" pitchFamily="34" charset="0"/>
                <a:ea typeface="方正舒体" pitchFamily="2" charset="-122"/>
                <a:cs typeface="+mn-cs"/>
              </a:rPr>
              <a:t>55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Impact" pitchFamily="34" charset="0"/>
              <a:ea typeface="方正舒体" pitchFamily="2" charset="-122"/>
              <a:cs typeface="+mn-cs"/>
            </a:endParaRPr>
          </a:p>
        </p:txBody>
      </p:sp>
      <p:sp>
        <p:nvSpPr>
          <p:cNvPr id="56" name="MH_Other_11"/>
          <p:cNvSpPr/>
          <p:nvPr/>
        </p:nvSpPr>
        <p:spPr>
          <a:xfrm>
            <a:off x="2035810" y="3483610"/>
            <a:ext cx="430530" cy="429895"/>
          </a:xfrm>
          <a:prstGeom prst="teardrop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Impact" pitchFamily="34" charset="0"/>
                <a:ea typeface="方正舒体" pitchFamily="2" charset="-122"/>
                <a:cs typeface="+mn-cs"/>
              </a:rPr>
              <a:t>70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Impact" pitchFamily="34" charset="0"/>
              <a:ea typeface="方正舒体" pitchFamily="2" charset="-122"/>
              <a:cs typeface="+mn-cs"/>
            </a:endParaRPr>
          </a:p>
        </p:txBody>
      </p:sp>
      <p:sp>
        <p:nvSpPr>
          <p:cNvPr id="57" name="MH_Other_12"/>
          <p:cNvSpPr/>
          <p:nvPr/>
        </p:nvSpPr>
        <p:spPr>
          <a:xfrm>
            <a:off x="1082675" y="2547620"/>
            <a:ext cx="429895" cy="430530"/>
          </a:xfrm>
          <a:prstGeom prst="teardrop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方正舒体" pitchFamily="2" charset="-122"/>
              </a:rPr>
              <a:t>85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Impact" pitchFamily="34" charset="0"/>
              <a:ea typeface="方正舒体" pitchFamily="2" charset="-122"/>
              <a:cs typeface="+mn-cs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219879" y="1492731"/>
            <a:ext cx="3251835" cy="1308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zh-CN" altLang="en-US" sz="28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美好時光的描述</a:t>
            </a:r>
            <a:endParaRPr lang="en-US" altLang="zh-CN" sz="280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indent="0" algn="ctr">
              <a:lnSpc>
                <a:spcPct val="150000"/>
              </a:lnSpc>
            </a:pPr>
            <a:r>
              <a:rPr lang="en-US" altLang="zh-TW" sz="28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</a:t>
            </a:r>
            <a:r>
              <a:rPr lang="zh-CN" altLang="en-US" sz="28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非由感官喚起</a:t>
            </a:r>
            <a:r>
              <a:rPr lang="en-US" altLang="zh-TW" sz="28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)</a:t>
            </a:r>
            <a:endParaRPr lang="zh-CN" altLang="da-DK" sz="280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3731898" y="3982945"/>
            <a:ext cx="4606559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zh-CN" altLang="en-US" sz="28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專就感官論述，未涉及回憶</a:t>
            </a:r>
            <a:endParaRPr lang="zh-CN" altLang="da-DK" sz="280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2634977" y="3246776"/>
            <a:ext cx="3448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/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題目：記憶中的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……</a:t>
            </a:r>
            <a:endParaRPr lang="zh-CN" altLang="da-DK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5724867" y="5753325"/>
            <a:ext cx="4412571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zh-CN" altLang="en-US" sz="28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僅回憶事件</a:t>
            </a:r>
            <a:r>
              <a:rPr lang="en-US" altLang="zh-TW" sz="28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</a:t>
            </a:r>
            <a:r>
              <a:rPr lang="zh-TW" altLang="en-US" sz="28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無</a:t>
            </a:r>
            <a:r>
              <a:rPr lang="en-US" altLang="zh-TW" sz="28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/</a:t>
            </a:r>
            <a:r>
              <a:rPr lang="zh-TW" altLang="en-US" sz="28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少感官</a:t>
            </a:r>
            <a:r>
              <a:rPr lang="en-US" altLang="zh-TW" sz="28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)</a:t>
            </a:r>
            <a:endParaRPr lang="zh-CN" altLang="da-DK" sz="280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4925" y="6515100"/>
            <a:ext cx="12283440" cy="345440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8" name="MH_Other_4">
            <a:extLst>
              <a:ext uri="{FF2B5EF4-FFF2-40B4-BE49-F238E27FC236}">
                <a16:creationId xmlns:a16="http://schemas.microsoft.com/office/drawing/2014/main" id="{7488E2D6-5E62-4543-A787-6171BE9B5AAA}"/>
              </a:ext>
            </a:extLst>
          </p:cNvPr>
          <p:cNvSpPr/>
          <p:nvPr/>
        </p:nvSpPr>
        <p:spPr>
          <a:xfrm flipH="1">
            <a:off x="4658724" y="5565954"/>
            <a:ext cx="407671" cy="941072"/>
          </a:xfrm>
          <a:prstGeom prst="rtTriangle">
            <a:avLst/>
          </a:prstGeom>
          <a:solidFill>
            <a:srgbClr val="BAD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MH_Other_3">
            <a:extLst>
              <a:ext uri="{FF2B5EF4-FFF2-40B4-BE49-F238E27FC236}">
                <a16:creationId xmlns:a16="http://schemas.microsoft.com/office/drawing/2014/main" id="{3C68666A-C4DC-524C-BA3F-99A07C080905}"/>
              </a:ext>
            </a:extLst>
          </p:cNvPr>
          <p:cNvSpPr/>
          <p:nvPr/>
        </p:nvSpPr>
        <p:spPr>
          <a:xfrm>
            <a:off x="5065713" y="5556568"/>
            <a:ext cx="640715" cy="948055"/>
          </a:xfrm>
          <a:prstGeom prst="rtTriangle">
            <a:avLst/>
          </a:prstGeom>
          <a:solidFill>
            <a:srgbClr val="D2E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MH_Other_9">
            <a:extLst>
              <a:ext uri="{FF2B5EF4-FFF2-40B4-BE49-F238E27FC236}">
                <a16:creationId xmlns:a16="http://schemas.microsoft.com/office/drawing/2014/main" id="{6CA49F3E-B124-7A41-8034-0072607C8181}"/>
              </a:ext>
            </a:extLst>
          </p:cNvPr>
          <p:cNvSpPr/>
          <p:nvPr/>
        </p:nvSpPr>
        <p:spPr>
          <a:xfrm>
            <a:off x="5274675" y="5600065"/>
            <a:ext cx="430530" cy="430530"/>
          </a:xfrm>
          <a:prstGeom prst="teardrop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方正舒体" pitchFamily="2" charset="-122"/>
              </a:rPr>
              <a:t>20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Impact" pitchFamily="34" charset="0"/>
              <a:ea typeface="方正舒体" pitchFamily="2" charset="-122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2804D35-FFA8-104A-9FF3-58123F885533}"/>
              </a:ext>
            </a:extLst>
          </p:cNvPr>
          <p:cNvSpPr txBox="1"/>
          <p:nvPr/>
        </p:nvSpPr>
        <p:spPr>
          <a:xfrm>
            <a:off x="4710431" y="484218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b="1" dirty="0">
                <a:solidFill>
                  <a:srgbClr val="FF0000"/>
                </a:solidFill>
              </a:rPr>
              <a:t>扣合題意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/>
          <p:nvPr/>
        </p:nvSpPr>
        <p:spPr>
          <a:xfrm>
            <a:off x="4017010" y="2278546"/>
            <a:ext cx="3888740" cy="13754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8000" b="1" dirty="0">
                <a:solidFill>
                  <a:srgbClr val="578B18"/>
                </a:solidFill>
                <a:latin typeface="Curlz MT" charset="0"/>
                <a:ea typeface="Kozuka Gothic Pr6N B" pitchFamily="34" charset="-128"/>
              </a:rPr>
              <a:t>THANKS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366</Words>
  <Application>Microsoft Macintosh PowerPoint</Application>
  <PresentationFormat>寬螢幕</PresentationFormat>
  <Paragraphs>34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20" baseType="lpstr">
      <vt:lpstr>新細明體</vt:lpstr>
      <vt:lpstr>方正舒体</vt:lpstr>
      <vt:lpstr>Kozuka Gothic Pr6N B</vt:lpstr>
      <vt:lpstr>微软雅黑</vt:lpstr>
      <vt:lpstr>Open Sans</vt:lpstr>
      <vt:lpstr>宋体</vt:lpstr>
      <vt:lpstr>Arial</vt:lpstr>
      <vt:lpstr>Calibri</vt:lpstr>
      <vt:lpstr>Calibri Light</vt:lpstr>
      <vt:lpstr>Curlz MT</vt:lpstr>
      <vt:lpstr>Impact</vt:lpstr>
      <vt:lpstr>Office 主题</vt:lpstr>
      <vt:lpstr>1_Office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优品PPT</dc:creator>
  <cp:keywords>http:/www.ypppt.com</cp:keywords>
  <dc:description>http://www.ypppt.com/</dc:description>
  <cp:lastModifiedBy>Microsoft Office 使用者</cp:lastModifiedBy>
  <cp:revision>20</cp:revision>
  <dcterms:created xsi:type="dcterms:W3CDTF">2016-04-08T06:26:00Z</dcterms:created>
  <dcterms:modified xsi:type="dcterms:W3CDTF">2023-10-18T13:16:44Z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