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40" r:id="rId3"/>
    <p:sldId id="341" r:id="rId4"/>
    <p:sldId id="342" r:id="rId5"/>
    <p:sldId id="343" r:id="rId6"/>
    <p:sldId id="328" r:id="rId7"/>
    <p:sldId id="329" r:id="rId8"/>
    <p:sldId id="330" r:id="rId9"/>
    <p:sldId id="331" r:id="rId10"/>
    <p:sldId id="344" r:id="rId11"/>
    <p:sldId id="327" r:id="rId12"/>
    <p:sldId id="350" r:id="rId13"/>
    <p:sldId id="349" r:id="rId14"/>
    <p:sldId id="326" r:id="rId15"/>
    <p:sldId id="345" r:id="rId16"/>
    <p:sldId id="346" r:id="rId17"/>
    <p:sldId id="351" r:id="rId18"/>
    <p:sldId id="347" r:id="rId19"/>
    <p:sldId id="348" r:id="rId20"/>
    <p:sldId id="352" r:id="rId21"/>
    <p:sldId id="353" r:id="rId2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492C3F4-2686-416C-945C-59B5D453F834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4197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C3F4-2686-416C-945C-59B5D453F834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6688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C3F4-2686-416C-945C-59B5D453F834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0624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C3F4-2686-416C-945C-59B5D453F834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3918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492C3F4-2686-416C-945C-59B5D453F834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259482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C3F4-2686-416C-945C-59B5D453F834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87942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C3F4-2686-416C-945C-59B5D453F834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54298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C3F4-2686-416C-945C-59B5D453F834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0655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C3F4-2686-416C-945C-59B5D453F834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126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3492C3F4-2686-416C-945C-59B5D453F834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644882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3492C3F4-2686-416C-945C-59B5D453F834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64765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492C3F4-2686-416C-945C-59B5D453F834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454863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112</a:t>
            </a:r>
            <a:r>
              <a:rPr lang="zh-TW" altLang="en-US" dirty="0"/>
              <a:t>第一學期第二次寫作測驗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9781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670351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/>
              <a:t>常見問題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8758" y="1196752"/>
            <a:ext cx="7633742" cy="4682841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3200" dirty="0"/>
              <a:t>一、誤解題目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/>
              <a:t>二、缺少在意的旅行細節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/>
              <a:t>二、未能將在意細節與旅行經驗結合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/>
              <a:t>三、旅行意義淺薄缺乏深度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/>
              <a:t>四、結構不完整、缺少結論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/>
              <a:t>五、 甚少使用修辭、成語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/>
              <a:t>六、標點錯誤、錯字、注音文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18174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作品分享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5762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598343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/>
              <a:t>在意細節淺薄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8758" y="1268760"/>
            <a:ext cx="7633742" cy="46108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/>
              <a:t>旅行時我最在意的是能不能看到沒看過的東西，吃到沒吃過的食物，去過沒去過的景點，嘗試新鮮事物是旅行中重要的事。</a:t>
            </a:r>
            <a:r>
              <a:rPr lang="en-US" altLang="zh-TW" sz="3200" dirty="0"/>
              <a:t>【</a:t>
            </a:r>
            <a:r>
              <a:rPr lang="zh-TW" altLang="en-US" sz="3200" dirty="0"/>
              <a:t>電機一孝  陳宥威</a:t>
            </a:r>
            <a:r>
              <a:rPr lang="en-US" altLang="zh-TW" sz="3200" dirty="0"/>
              <a:t>】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6733402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670351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/>
              <a:t>在意細節深刻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8758" y="1268760"/>
            <a:ext cx="7633742" cy="46108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/>
              <a:t>旅行時，我最在意旅行的同伴與心靈的感受，我覺得和不同的人旅行感覺完全不同。和家人旅行時最有安全感，和朋友旅行時就像冒險，所以同一個景點和不同的旅伴會有截然不同的經驗。另外，旅行是否讓心靈能更放鬆沉澱也很重要，旅行時若與家人朋友吵架，整體旅行感受就會變得極差。</a:t>
            </a:r>
            <a:r>
              <a:rPr lang="en-US" altLang="zh-TW" sz="3200" dirty="0"/>
              <a:t>【</a:t>
            </a:r>
            <a:r>
              <a:rPr lang="zh-TW" altLang="en-US" sz="3200" dirty="0"/>
              <a:t>應一孝  黃怡瑄</a:t>
            </a:r>
            <a:r>
              <a:rPr lang="en-US" altLang="zh-TW" sz="3200" dirty="0"/>
              <a:t>】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509500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598343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t>旅行細節與經驗不契合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8758" y="1196752"/>
            <a:ext cx="7633742" cy="46828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dirty="0"/>
              <a:t>一、</a:t>
            </a:r>
            <a:r>
              <a:rPr lang="en-US" altLang="zh-TW" sz="3200" dirty="0"/>
              <a:t>……</a:t>
            </a:r>
            <a:r>
              <a:rPr lang="zh-TW" altLang="en-US" sz="3200" dirty="0"/>
              <a:t>我覺得合適的伴侶最重要，什麼是合適的伴侶呢？各自獨立，並且與我在價值觀、旅行觀相同的人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/>
              <a:t>二、</a:t>
            </a:r>
            <a:r>
              <a:rPr lang="en-US" altLang="zh-TW" sz="3200" dirty="0"/>
              <a:t>….</a:t>
            </a:r>
            <a:r>
              <a:rPr lang="zh-TW" altLang="en-US" sz="3200" dirty="0"/>
              <a:t>我們家和姑姑家有許多不同，我們家早早就將行李收拾好並封箱，做好路線規劃與景點安排。姑姑家則是手忙腳亂，常常是當天才在想要去哪裡</a:t>
            </a:r>
            <a:r>
              <a:rPr lang="en-US" altLang="zh-TW" sz="3200" dirty="0"/>
              <a:t>…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57460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26923" y="99522"/>
            <a:ext cx="7633742" cy="742359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/>
              <a:t>旅行細節與經驗相契合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15616" y="692696"/>
            <a:ext cx="7704856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dirty="0"/>
              <a:t>一、我一直覺得旅行去哪裡不是重點，重點是跟誰去。如果你跟最好的朋友去，去哪裡都很好玩。相反地，如果你跟不合的人去，再美的地方也可能不是愉快的旅行。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/>
              <a:t>二、有一次我跟同學一起出去玩，但他們與我喜歡的事物不同。他們喜歡繁榮街道商店，我喜歡遠離世俗的秘境；他們喜歡逛飾品店、衣服，我喜歡動漫店；他們喜歡昂貴的西式餐廳，我喜歡特色小吃。</a:t>
            </a:r>
          </a:p>
        </p:txBody>
      </p:sp>
    </p:spTree>
    <p:extLst>
      <p:ext uri="{BB962C8B-B14F-4D97-AF65-F5344CB8AC3E}">
        <p14:creationId xmlns:p14="http://schemas.microsoft.com/office/powerpoint/2010/main" val="706042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26923" y="99522"/>
            <a:ext cx="7633742" cy="742359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/>
              <a:t>旅行細節與經驗相契合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15616" y="692696"/>
            <a:ext cx="7704856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dirty="0"/>
              <a:t>過程中我一直假裝開心、微笑，一點也無法放鬆。我不會把那次經驗稱為旅行，只能稱為「感情考試」，測驗你是否能在任何情況下做出對的反應維持這份友誼。</a:t>
            </a:r>
            <a:r>
              <a:rPr lang="en-US" altLang="zh-TW" sz="3200" dirty="0"/>
              <a:t>【</a:t>
            </a:r>
            <a:r>
              <a:rPr lang="zh-TW" altLang="en-US" sz="3200" dirty="0"/>
              <a:t>應英一孝  吳家齊</a:t>
            </a:r>
            <a:r>
              <a:rPr lang="en-US" altLang="zh-TW" sz="3200" dirty="0"/>
              <a:t>】</a:t>
            </a:r>
            <a:endParaRPr lang="zh-TW" altLang="en-US" sz="3200" dirty="0"/>
          </a:p>
          <a:p>
            <a:pPr marL="0" indent="0">
              <a:buNone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914308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598343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/>
              <a:t>旅行經驗書寫細膩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8758" y="1268760"/>
            <a:ext cx="7633742" cy="46108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dirty="0"/>
              <a:t>國中時，家裡附近的地點都走遍了，高一寒假，我開啟了第一場外縣市之旅。到了車站，我應著告示牌上的指示到月台搭車。高鐵高速地行駛出隧道口，一道道黃橘色的陽光從窗口灑進來，美道我都忘了出門前天空還是灰濛濛。即將到達目的地之前，興奮期待襲捲而來，把我的睏意全部帶走。下車後我感到無比放鬆，那些比台北還要寬廣的路，比台北步調緩慢的氛圍，都讓我身心靈無比舒暢。</a:t>
            </a:r>
            <a:r>
              <a:rPr lang="en-US" altLang="zh-TW" sz="3200" dirty="0"/>
              <a:t>【</a:t>
            </a:r>
            <a:r>
              <a:rPr lang="zh-TW" altLang="en-US" sz="3200" dirty="0"/>
              <a:t>電機一孝  林鈺婷</a:t>
            </a:r>
            <a:r>
              <a:rPr lang="en-US" altLang="zh-TW" sz="3200" dirty="0"/>
              <a:t>】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50499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886375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3600" dirty="0"/>
              <a:t>旅行意義深刻動人</a:t>
            </a:r>
            <a:br>
              <a:rPr lang="en-US" altLang="zh-TW" sz="5400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8758" y="1268760"/>
            <a:ext cx="7633742" cy="46108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/>
              <a:t>        體驗了當天獨自旅行之後，回到家已經是傍晚時分。月色朦朧，路上少少的行人讓我更放鬆，我開始與自己暢談，好好與自己相處。這個時刻我才能傾聽自己的聲音、與自己和解，是我與自己相處的珍貴時刻。</a:t>
            </a:r>
            <a:r>
              <a:rPr lang="en-US" altLang="zh-TW" sz="3200" dirty="0"/>
              <a:t>【</a:t>
            </a:r>
            <a:r>
              <a:rPr lang="zh-TW" altLang="en-US" sz="3200" dirty="0"/>
              <a:t>電機一孝  林鈺婷</a:t>
            </a:r>
            <a:r>
              <a:rPr lang="en-US" altLang="zh-TW" sz="3200" dirty="0"/>
              <a:t>】</a:t>
            </a:r>
            <a:endParaRPr lang="zh-TW" altLang="en-US" sz="3200" dirty="0"/>
          </a:p>
          <a:p>
            <a:pPr marL="0" indent="0">
              <a:buNone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0458100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886375"/>
          </a:xfrm>
        </p:spPr>
        <p:txBody>
          <a:bodyPr>
            <a:normAutofit/>
          </a:bodyPr>
          <a:lstStyle/>
          <a:p>
            <a:pPr algn="ctr"/>
            <a:r>
              <a:rPr lang="zh-TW" altLang="en-US" sz="3600" dirty="0"/>
              <a:t>旅行意義淺薄缺乏深度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8758" y="1268760"/>
            <a:ext cx="7633742" cy="46108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/>
              <a:t>        對我來說，旅行是一種放鬆身心、開闊眼界的機會，並可以製造美好回憶。</a:t>
            </a:r>
            <a:r>
              <a:rPr lang="en-US" altLang="zh-TW" sz="3200" dirty="0"/>
              <a:t>【</a:t>
            </a:r>
            <a:r>
              <a:rPr lang="zh-TW" altLang="en-US" sz="3200" dirty="0"/>
              <a:t>電機一孝  陳易玄</a:t>
            </a:r>
            <a:r>
              <a:rPr lang="en-US" altLang="zh-TW" sz="3200" dirty="0"/>
              <a:t>】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770734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938758" y="548680"/>
            <a:ext cx="7633742" cy="576064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t>寫作題目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8758" y="1196752"/>
            <a:ext cx="7633742" cy="46828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dirty="0"/>
              <a:t>　　</a:t>
            </a:r>
            <a:r>
              <a:rPr lang="zh-TW" altLang="en-US" sz="3200" dirty="0"/>
              <a:t>有人認為旅行是為了放鬆心情，只要悠閒自在即可，不需要有目的性；有人認為旅行是一場精神修練之旅，是個學習與自己共處的好機會；有人認為旅行是為了尋找生活驚喜，為沉悶枯燥的日子帶來不同的感受。</a:t>
            </a:r>
          </a:p>
          <a:p>
            <a:pPr marL="0" indent="0">
              <a:buNone/>
            </a:pPr>
            <a:r>
              <a:rPr lang="zh-TW" altLang="en-US" sz="3200" dirty="0"/>
              <a:t>　　袁宏道</a:t>
            </a:r>
            <a:r>
              <a:rPr lang="en-US" altLang="zh-TW" sz="3200" dirty="0"/>
              <a:t>〈</a:t>
            </a:r>
            <a:r>
              <a:rPr lang="zh-TW" altLang="en-US" sz="3200" dirty="0"/>
              <a:t>晚遊六橋待月記</a:t>
            </a:r>
            <a:r>
              <a:rPr lang="en-US" altLang="zh-TW" sz="3200" dirty="0"/>
              <a:t>〉</a:t>
            </a:r>
            <a:r>
              <a:rPr lang="zh-TW" altLang="en-US" sz="3200" dirty="0"/>
              <a:t>描寫自己與友人暢遊西湖蘇堤六橋的經驗，透過春日、朝煙、夕嵐、月夜等美感體驗，表現自己獨特的審美意趣。</a:t>
            </a:r>
          </a:p>
        </p:txBody>
      </p:sp>
    </p:spTree>
    <p:extLst>
      <p:ext uri="{BB962C8B-B14F-4D97-AF65-F5344CB8AC3E}">
        <p14:creationId xmlns:p14="http://schemas.microsoft.com/office/powerpoint/2010/main" val="2383417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總結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45532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8758" y="692696"/>
            <a:ext cx="7633742" cy="51868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/>
              <a:t>一、寫作引導對於學生寫作有一定的幫助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/>
              <a:t>二、學生缺乏精確的審題能力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/>
              <a:t>三、敘事抒情能力有待加強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/>
              <a:t>四、</a:t>
            </a:r>
            <a:r>
              <a:rPr lang="zh-TW" altLang="en-US" sz="3200" dirty="0">
                <a:latin typeface="+mj-ea"/>
              </a:rPr>
              <a:t>學生缺少結構概念</a:t>
            </a:r>
            <a:endParaRPr lang="en-US" altLang="zh-TW" sz="3200" dirty="0">
              <a:latin typeface="+mj-ea"/>
            </a:endParaRPr>
          </a:p>
          <a:p>
            <a:pPr marL="0" indent="0">
              <a:buNone/>
            </a:pPr>
            <a:r>
              <a:rPr lang="zh-TW" altLang="en-US" sz="3200">
                <a:latin typeface="+mj-ea"/>
              </a:rPr>
              <a:t>五、學生成語、修辭、標點運用有待加強</a:t>
            </a:r>
            <a:endParaRPr lang="en-US" altLang="zh-TW" sz="3200" dirty="0">
              <a:latin typeface="+mj-ea"/>
            </a:endParaRPr>
          </a:p>
          <a:p>
            <a:pPr marL="0" indent="0">
              <a:buNone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03225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45432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t>寫作題目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8758" y="980728"/>
            <a:ext cx="7633742" cy="48988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dirty="0"/>
              <a:t>對你而言，旅行是什麼呢？你在旅行中會特別注重什麼呢？你有哪些印象深刻的旅行經驗呢？</a:t>
            </a:r>
            <a:r>
              <a:rPr lang="zh-TW" altLang="en-US" sz="3200" b="1" dirty="0">
                <a:solidFill>
                  <a:schemeClr val="tx1"/>
                </a:solidFill>
              </a:rPr>
              <a:t>請以「對我來說，旅行是</a:t>
            </a:r>
            <a:r>
              <a:rPr lang="en-US" altLang="zh-TW" sz="3200" b="1" dirty="0">
                <a:solidFill>
                  <a:schemeClr val="tx1"/>
                </a:solidFill>
              </a:rPr>
              <a:t>……</a:t>
            </a:r>
            <a:r>
              <a:rPr lang="zh-TW" altLang="en-US" sz="3200" b="1" dirty="0">
                <a:solidFill>
                  <a:schemeClr val="tx1"/>
                </a:solidFill>
              </a:rPr>
              <a:t>」為題</a:t>
            </a:r>
            <a:r>
              <a:rPr lang="zh-TW" altLang="en-US" sz="3200" dirty="0"/>
              <a:t>，撰寫一篇首尾俱全的文章，敘述自己在旅行中在意的細節，並連結自己實際的旅行經驗，說明旅行對自己的意義。</a:t>
            </a:r>
          </a:p>
          <a:p>
            <a:pPr marL="0" indent="0">
              <a:buNone/>
            </a:pP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972406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598343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/>
              <a:t>寫作引導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196752"/>
            <a:ext cx="7992888" cy="56612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dirty="0"/>
              <a:t>一、讀懂題目</a:t>
            </a:r>
          </a:p>
          <a:p>
            <a:pPr marL="0" indent="0">
              <a:buNone/>
            </a:pPr>
            <a:r>
              <a:rPr lang="en-US" altLang="zh-TW" sz="3200" dirty="0"/>
              <a:t>【</a:t>
            </a:r>
            <a:r>
              <a:rPr lang="zh-TW" altLang="en-US" sz="3200" dirty="0"/>
              <a:t>一</a:t>
            </a:r>
            <a:r>
              <a:rPr lang="en-US" altLang="zh-TW" sz="3200" dirty="0"/>
              <a:t>】</a:t>
            </a:r>
            <a:r>
              <a:rPr lang="zh-TW" altLang="en-US" sz="3200" dirty="0"/>
              <a:t>根據說明可知文前</a:t>
            </a:r>
            <a:r>
              <a:rPr lang="zh-TW" altLang="en-US" sz="3200" b="1" dirty="0"/>
              <a:t>需抄題</a:t>
            </a:r>
            <a:r>
              <a:rPr lang="zh-TW" altLang="en-US" sz="3200" dirty="0"/>
              <a:t>。</a:t>
            </a:r>
          </a:p>
          <a:p>
            <a:pPr marL="0" indent="0">
              <a:buNone/>
            </a:pPr>
            <a:r>
              <a:rPr lang="en-US" altLang="zh-TW" sz="3200" dirty="0"/>
              <a:t>【</a:t>
            </a:r>
            <a:r>
              <a:rPr lang="zh-TW" altLang="en-US" sz="3200" dirty="0"/>
              <a:t>二</a:t>
            </a:r>
            <a:r>
              <a:rPr lang="en-US" altLang="zh-TW" sz="3200" dirty="0"/>
              <a:t>】</a:t>
            </a:r>
            <a:r>
              <a:rPr lang="zh-TW" altLang="en-US" sz="3200" dirty="0"/>
              <a:t>內容需寫出自己在旅行中</a:t>
            </a:r>
            <a:r>
              <a:rPr lang="zh-TW" altLang="en-US" sz="3200" b="1" dirty="0"/>
              <a:t>在意的細節</a:t>
            </a:r>
            <a:r>
              <a:rPr lang="zh-TW" altLang="en-US" sz="3200" dirty="0"/>
              <a:t>，並連結</a:t>
            </a:r>
            <a:r>
              <a:rPr lang="zh-TW" altLang="en-US" sz="3200" b="1" dirty="0"/>
              <a:t>自己實際</a:t>
            </a:r>
            <a:r>
              <a:rPr lang="zh-TW" altLang="en-US" sz="3200" dirty="0"/>
              <a:t>的旅行經驗，說明旅行對自己的</a:t>
            </a:r>
            <a:r>
              <a:rPr lang="zh-TW" altLang="en-US" sz="3200" b="1" dirty="0"/>
              <a:t>意義</a:t>
            </a:r>
            <a:r>
              <a:rPr lang="zh-TW" altLang="en-US" sz="32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807872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633742" cy="598343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/>
              <a:t>寫作引導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764704"/>
            <a:ext cx="8496944" cy="60932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dirty="0"/>
              <a:t>二、內容結構建議：</a:t>
            </a:r>
          </a:p>
          <a:p>
            <a:pPr marL="0" indent="0">
              <a:buNone/>
            </a:pPr>
            <a:r>
              <a:rPr lang="en-US" altLang="zh-TW" sz="3200" dirty="0"/>
              <a:t>【</a:t>
            </a:r>
            <a:r>
              <a:rPr lang="zh-TW" altLang="en-US" sz="3200" dirty="0"/>
              <a:t>一</a:t>
            </a:r>
            <a:r>
              <a:rPr lang="en-US" altLang="zh-TW" sz="3200" dirty="0"/>
              <a:t>】</a:t>
            </a:r>
            <a:r>
              <a:rPr lang="zh-TW" altLang="en-US" sz="3200" dirty="0"/>
              <a:t>首先，敘述自己旅行時在意哪些細節，例如：合適伴侶、美味食物、美感體驗、學習新知、心靈感受</a:t>
            </a:r>
            <a:r>
              <a:rPr lang="en-US" altLang="zh-TW" sz="3200" dirty="0"/>
              <a:t>……</a:t>
            </a:r>
            <a:r>
              <a:rPr lang="zh-TW" altLang="en-US" sz="3200" dirty="0"/>
              <a:t>等，並說明原因。</a:t>
            </a:r>
          </a:p>
          <a:p>
            <a:pPr marL="0" indent="0">
              <a:buNone/>
            </a:pPr>
            <a:r>
              <a:rPr lang="en-US" altLang="zh-TW" sz="3200" dirty="0"/>
              <a:t>【</a:t>
            </a:r>
            <a:r>
              <a:rPr lang="zh-TW" altLang="en-US" sz="3200" dirty="0"/>
              <a:t>二</a:t>
            </a:r>
            <a:r>
              <a:rPr lang="en-US" altLang="zh-TW" sz="3200" dirty="0"/>
              <a:t>】</a:t>
            </a:r>
            <a:r>
              <a:rPr lang="zh-TW" altLang="en-US" sz="3200" dirty="0"/>
              <a:t>其次，擷取一至二段印象深刻的旅行經驗，藉由視、聽、嗅、味、觸覺等感官描述該段旅行經驗，並連結前文所列的旅行細節。</a:t>
            </a:r>
          </a:p>
          <a:p>
            <a:pPr marL="0" indent="0">
              <a:buNone/>
            </a:pPr>
            <a:r>
              <a:rPr lang="en-US" altLang="zh-TW" sz="3200" dirty="0"/>
              <a:t>【</a:t>
            </a:r>
            <a:r>
              <a:rPr lang="zh-TW" altLang="en-US" sz="3200" dirty="0"/>
              <a:t>三</a:t>
            </a:r>
            <a:r>
              <a:rPr lang="en-US" altLang="zh-TW" sz="3200" dirty="0"/>
              <a:t>】</a:t>
            </a:r>
            <a:r>
              <a:rPr lang="zh-TW" altLang="en-US" sz="3200" dirty="0"/>
              <a:t>最後，總結前文重點，並分享自己對旅行的看法或旅行對自己的意義。</a:t>
            </a:r>
          </a:p>
          <a:p>
            <a:pPr marL="0" indent="0">
              <a:buNone/>
            </a:pPr>
            <a:r>
              <a:rPr lang="en-US" altLang="zh-TW" sz="3200" dirty="0"/>
              <a:t>【</a:t>
            </a:r>
            <a:r>
              <a:rPr lang="zh-TW" altLang="en-US" sz="3200" dirty="0"/>
              <a:t>四</a:t>
            </a:r>
            <a:r>
              <a:rPr lang="en-US" altLang="zh-TW" sz="3200" dirty="0"/>
              <a:t>】</a:t>
            </a:r>
            <a:r>
              <a:rPr lang="zh-TW" altLang="en-US" sz="3200" dirty="0"/>
              <a:t>全文分四或五段，文長約五百字。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24405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設計說明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512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938758" y="1124744"/>
            <a:ext cx="7633742" cy="47548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dirty="0"/>
              <a:t>一、題型：題意引導寫作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二、題材：生活化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三、方向：記敘抒情文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四、搭配課次 ：</a:t>
            </a:r>
            <a:r>
              <a:rPr lang="en-US" altLang="zh-TW" sz="3600" dirty="0"/>
              <a:t>〈</a:t>
            </a:r>
            <a:r>
              <a:rPr lang="zh-TW" altLang="en-US" sz="3600" dirty="0"/>
              <a:t>晚遊六橋待月記</a:t>
            </a:r>
            <a:r>
              <a:rPr lang="en-US" altLang="zh-TW" sz="3600" dirty="0"/>
              <a:t>〉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03915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答題表現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6239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整體表現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8758" y="1628800"/>
            <a:ext cx="7633742" cy="42507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/>
              <a:t>一、空白卷較少</a:t>
            </a:r>
          </a:p>
          <a:p>
            <a:pPr marL="0" indent="0">
              <a:buNone/>
            </a:pPr>
            <a:r>
              <a:rPr lang="zh-TW" altLang="en-US" sz="3200" dirty="0"/>
              <a:t>二、無離題</a:t>
            </a:r>
          </a:p>
          <a:p>
            <a:pPr marL="0" indent="0">
              <a:buNone/>
            </a:pPr>
            <a:r>
              <a:rPr lang="zh-TW" altLang="en-US" sz="3200" dirty="0"/>
              <a:t>三、能描述旅行相關經驗</a:t>
            </a:r>
          </a:p>
          <a:p>
            <a:pPr marL="0" indent="0">
              <a:buNone/>
            </a:pPr>
            <a:r>
              <a:rPr lang="zh-TW" altLang="en-US" sz="3200" dirty="0"/>
              <a:t>四、大部分學生字數達</a:t>
            </a:r>
            <a:r>
              <a:rPr lang="en-US" altLang="zh-TW" sz="3200" dirty="0"/>
              <a:t>300-400</a:t>
            </a:r>
            <a:r>
              <a:rPr lang="zh-TW" altLang="en-US" sz="3200" dirty="0"/>
              <a:t>字</a:t>
            </a:r>
          </a:p>
          <a:p>
            <a:pPr marL="0" indent="0">
              <a:buNone/>
            </a:pPr>
            <a:endParaRPr lang="en-US" altLang="zh-TW" sz="3200" dirty="0"/>
          </a:p>
        </p:txBody>
      </p:sp>
    </p:spTree>
    <p:extLst>
      <p:ext uri="{BB962C8B-B14F-4D97-AF65-F5344CB8AC3E}">
        <p14:creationId xmlns:p14="http://schemas.microsoft.com/office/powerpoint/2010/main" val="215624482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3371</TotalTime>
  <Words>1197</Words>
  <Application>Microsoft Office PowerPoint</Application>
  <PresentationFormat>如螢幕大小 (4:3)</PresentationFormat>
  <Paragraphs>60</Paragraphs>
  <Slides>21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6" baseType="lpstr">
      <vt:lpstr>新細明體</vt:lpstr>
      <vt:lpstr>Arial</vt:lpstr>
      <vt:lpstr>Gill Sans MT</vt:lpstr>
      <vt:lpstr>Impact</vt:lpstr>
      <vt:lpstr>Badge</vt:lpstr>
      <vt:lpstr>112第一學期第二次寫作測驗</vt:lpstr>
      <vt:lpstr>寫作題目</vt:lpstr>
      <vt:lpstr>寫作題目</vt:lpstr>
      <vt:lpstr>寫作引導</vt:lpstr>
      <vt:lpstr>寫作引導</vt:lpstr>
      <vt:lpstr>設計說明</vt:lpstr>
      <vt:lpstr>PowerPoint 簡報</vt:lpstr>
      <vt:lpstr>答題表現</vt:lpstr>
      <vt:lpstr>整體表現</vt:lpstr>
      <vt:lpstr>常見問題</vt:lpstr>
      <vt:lpstr>作品分享</vt:lpstr>
      <vt:lpstr>在意細節淺薄</vt:lpstr>
      <vt:lpstr>在意細節深刻</vt:lpstr>
      <vt:lpstr>旅行細節與經驗不契合</vt:lpstr>
      <vt:lpstr>旅行細節與經驗相契合</vt:lpstr>
      <vt:lpstr>旅行細節與經驗相契合</vt:lpstr>
      <vt:lpstr>旅行經驗書寫細膩</vt:lpstr>
      <vt:lpstr>旅行意義深刻動人 </vt:lpstr>
      <vt:lpstr>旅行意義淺薄缺乏深度</vt:lpstr>
      <vt:lpstr>總結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晨間閱讀</dc:title>
  <dc:creator>User</dc:creator>
  <cp:lastModifiedBy>User</cp:lastModifiedBy>
  <cp:revision>381</cp:revision>
  <dcterms:created xsi:type="dcterms:W3CDTF">2021-02-21T06:42:28Z</dcterms:created>
  <dcterms:modified xsi:type="dcterms:W3CDTF">2024-03-28T06:23:42Z</dcterms:modified>
</cp:coreProperties>
</file>