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4"/>
  </p:sldMasterIdLst>
  <p:notesMasterIdLst>
    <p:notesMasterId r:id="rId17"/>
  </p:notesMasterIdLst>
  <p:handoutMasterIdLst>
    <p:handoutMasterId r:id="rId18"/>
  </p:handoutMasterIdLst>
  <p:sldIdLst>
    <p:sldId id="256" r:id="rId5"/>
    <p:sldId id="257" r:id="rId6"/>
    <p:sldId id="263" r:id="rId7"/>
    <p:sldId id="269" r:id="rId8"/>
    <p:sldId id="270" r:id="rId9"/>
    <p:sldId id="271" r:id="rId10"/>
    <p:sldId id="273" r:id="rId11"/>
    <p:sldId id="276" r:id="rId12"/>
    <p:sldId id="277" r:id="rId13"/>
    <p:sldId id="272" r:id="rId14"/>
    <p:sldId id="275" r:id="rId15"/>
    <p:sldId id="274" r:id="rId16"/>
  </p:sldIdLst>
  <p:sldSz cx="12192000" cy="6858000"/>
  <p:notesSz cx="6858000" cy="9144000"/>
  <p:defaultTextStyle>
    <a:defPPr rtl="0">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69" autoAdjust="0"/>
    <p:restoredTop sz="94660"/>
  </p:normalViewPr>
  <p:slideViewPr>
    <p:cSldViewPr snapToGrid="0" showGuides="1">
      <p:cViewPr varScale="1">
        <p:scale>
          <a:sx n="115" d="100"/>
          <a:sy n="115" d="100"/>
        </p:scale>
        <p:origin x="372" y="108"/>
      </p:cViewPr>
      <p:guideLst>
        <p:guide orient="horz" pos="2160"/>
        <p:guide pos="3840"/>
      </p:guideLst>
    </p:cSldViewPr>
  </p:slideViewPr>
  <p:notesTextViewPr>
    <p:cViewPr>
      <p:scale>
        <a:sx n="1" d="1"/>
        <a:sy n="1" d="1"/>
      </p:scale>
      <p:origin x="0" y="0"/>
    </p:cViewPr>
  </p:notesTextViewPr>
  <p:notesViewPr>
    <p:cSldViewPr snapToGrid="0" showGuides="1">
      <p:cViewPr varScale="1">
        <p:scale>
          <a:sx n="100" d="100"/>
          <a:sy n="100" d="100"/>
        </p:scale>
        <p:origin x="3552" y="4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handoutMaster" Target="handoutMasters/handoutMaster1.xml"/><Relationship Id="rId3" Type="http://schemas.openxmlformats.org/officeDocument/2006/relationships/customXml" Target="../customXml/item3.xml"/><Relationship Id="rId21" Type="http://schemas.openxmlformats.org/officeDocument/2006/relationships/theme" Target="theme/theme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C77EA29F-3878-4FB3-BE20-EC88C13FA525}" type="doc">
      <dgm:prSet loTypeId="urn:microsoft.com/office/officeart/2005/8/layout/chevron1" loCatId="process" qsTypeId="urn:microsoft.com/office/officeart/2005/8/quickstyle/simple1" qsCatId="simple" csTypeId="urn:microsoft.com/office/officeart/2005/8/colors/accent1_2" csCatId="accent1" phldr="1"/>
      <dgm:spPr/>
      <dgm:t>
        <a:bodyPr/>
        <a:lstStyle/>
        <a:p>
          <a:endParaRPr lang="zh-TW" altLang="en-US"/>
        </a:p>
      </dgm:t>
    </dgm:pt>
    <dgm:pt modelId="{B31D20DF-199C-406E-8F6C-B842A88B1EED}">
      <dgm:prSet phldrT="[文字]"/>
      <dgm:spPr/>
      <dgm:t>
        <a:bodyPr/>
        <a:lstStyle/>
        <a:p>
          <a:r>
            <a:rPr lang="zh-TW" altLang="en-US" dirty="0" smtClean="0">
              <a:latin typeface="微軟正黑體" panose="020B0604030504040204" pitchFamily="34" charset="-120"/>
              <a:ea typeface="微軟正黑體" panose="020B0604030504040204" pitchFamily="34" charset="-120"/>
            </a:rPr>
            <a:t>題目敘述</a:t>
          </a:r>
          <a:endParaRPr lang="zh-TW" altLang="en-US" dirty="0">
            <a:latin typeface="微軟正黑體" panose="020B0604030504040204" pitchFamily="34" charset="-120"/>
            <a:ea typeface="微軟正黑體" panose="020B0604030504040204" pitchFamily="34" charset="-120"/>
          </a:endParaRPr>
        </a:p>
      </dgm:t>
    </dgm:pt>
    <dgm:pt modelId="{0859DB88-0A62-4886-90BB-84A8EFAB864C}" type="parTrans" cxnId="{AC573A23-B8D3-4B0D-9AA8-6896E637A440}">
      <dgm:prSet/>
      <dgm:spPr/>
      <dgm:t>
        <a:bodyPr/>
        <a:lstStyle/>
        <a:p>
          <a:endParaRPr lang="zh-TW" altLang="en-US"/>
        </a:p>
      </dgm:t>
    </dgm:pt>
    <dgm:pt modelId="{25B11D74-6E5F-46A7-A2B6-A9E8D9A31333}" type="sibTrans" cxnId="{AC573A23-B8D3-4B0D-9AA8-6896E637A440}">
      <dgm:prSet/>
      <dgm:spPr/>
      <dgm:t>
        <a:bodyPr/>
        <a:lstStyle/>
        <a:p>
          <a:endParaRPr lang="zh-TW" altLang="en-US"/>
        </a:p>
      </dgm:t>
    </dgm:pt>
    <dgm:pt modelId="{751A046C-06B2-4D4D-B182-DDBE7E4AC1BE}">
      <dgm:prSet phldrT="[文字]"/>
      <dgm:spPr/>
      <dgm:t>
        <a:bodyPr/>
        <a:lstStyle/>
        <a:p>
          <a:r>
            <a:rPr lang="zh-TW" altLang="en-US" dirty="0" smtClean="0">
              <a:latin typeface="微軟正黑體" panose="020B0604030504040204" pitchFamily="34" charset="-120"/>
              <a:ea typeface="微軟正黑體" panose="020B0604030504040204" pitchFamily="34" charset="-120"/>
            </a:rPr>
            <a:t>解題關鍵</a:t>
          </a:r>
          <a:endParaRPr lang="zh-TW" altLang="en-US" dirty="0">
            <a:latin typeface="微軟正黑體" panose="020B0604030504040204" pitchFamily="34" charset="-120"/>
            <a:ea typeface="微軟正黑體" panose="020B0604030504040204" pitchFamily="34" charset="-120"/>
          </a:endParaRPr>
        </a:p>
      </dgm:t>
    </dgm:pt>
    <dgm:pt modelId="{AB1B4B99-1983-4EA0-BE70-1AA2ACB0CE2B}" type="parTrans" cxnId="{FFB76550-62FB-4503-8FA3-F69C03B57B14}">
      <dgm:prSet/>
      <dgm:spPr/>
      <dgm:t>
        <a:bodyPr/>
        <a:lstStyle/>
        <a:p>
          <a:endParaRPr lang="zh-TW" altLang="en-US"/>
        </a:p>
      </dgm:t>
    </dgm:pt>
    <dgm:pt modelId="{D41CEAD1-B362-4409-A102-369A50063094}" type="sibTrans" cxnId="{FFB76550-62FB-4503-8FA3-F69C03B57B14}">
      <dgm:prSet/>
      <dgm:spPr/>
      <dgm:t>
        <a:bodyPr/>
        <a:lstStyle/>
        <a:p>
          <a:endParaRPr lang="zh-TW" altLang="en-US"/>
        </a:p>
      </dgm:t>
    </dgm:pt>
    <dgm:pt modelId="{37AD5E12-DB13-4F52-A9C3-0E840958989D}">
      <dgm:prSet phldrT="[文字]"/>
      <dgm:spPr/>
      <dgm:t>
        <a:bodyPr/>
        <a:lstStyle/>
        <a:p>
          <a:r>
            <a:rPr lang="zh-TW" altLang="en-US" dirty="0" smtClean="0">
              <a:latin typeface="微軟正黑體" panose="020B0604030504040204" pitchFamily="34" charset="-120"/>
              <a:ea typeface="微軟正黑體" panose="020B0604030504040204" pitchFamily="34" charset="-120"/>
            </a:rPr>
            <a:t>學生表現</a:t>
          </a:r>
          <a:endParaRPr lang="zh-TW" altLang="en-US" dirty="0">
            <a:latin typeface="微軟正黑體" panose="020B0604030504040204" pitchFamily="34" charset="-120"/>
            <a:ea typeface="微軟正黑體" panose="020B0604030504040204" pitchFamily="34" charset="-120"/>
          </a:endParaRPr>
        </a:p>
      </dgm:t>
    </dgm:pt>
    <dgm:pt modelId="{52D9550C-3AFD-4D35-AED0-15AC5838920D}" type="parTrans" cxnId="{260420E0-C4B3-441D-8B4C-D655156888D0}">
      <dgm:prSet/>
      <dgm:spPr/>
      <dgm:t>
        <a:bodyPr/>
        <a:lstStyle/>
        <a:p>
          <a:endParaRPr lang="zh-TW" altLang="en-US"/>
        </a:p>
      </dgm:t>
    </dgm:pt>
    <dgm:pt modelId="{76F86EF4-1DC6-46E5-8659-FF9EDA1E4AE9}" type="sibTrans" cxnId="{260420E0-C4B3-441D-8B4C-D655156888D0}">
      <dgm:prSet/>
      <dgm:spPr/>
      <dgm:t>
        <a:bodyPr/>
        <a:lstStyle/>
        <a:p>
          <a:endParaRPr lang="zh-TW" altLang="en-US"/>
        </a:p>
      </dgm:t>
    </dgm:pt>
    <dgm:pt modelId="{99521AFC-37A3-47D1-B90F-9603E8FB53DA}">
      <dgm:prSet phldrT="[文字]"/>
      <dgm:spPr/>
      <dgm:t>
        <a:bodyPr/>
        <a:lstStyle/>
        <a:p>
          <a:r>
            <a:rPr lang="zh-TW" altLang="en-US" dirty="0" smtClean="0">
              <a:latin typeface="微軟正黑體" panose="020B0604030504040204" pitchFamily="34" charset="-120"/>
              <a:ea typeface="微軟正黑體" panose="020B0604030504040204" pitchFamily="34" charset="-120"/>
            </a:rPr>
            <a:t>結語</a:t>
          </a:r>
          <a:endParaRPr lang="zh-TW" altLang="en-US" dirty="0">
            <a:latin typeface="微軟正黑體" panose="020B0604030504040204" pitchFamily="34" charset="-120"/>
            <a:ea typeface="微軟正黑體" panose="020B0604030504040204" pitchFamily="34" charset="-120"/>
          </a:endParaRPr>
        </a:p>
      </dgm:t>
    </dgm:pt>
    <dgm:pt modelId="{1DC76323-D492-460F-92C6-3D6CD587A203}" type="parTrans" cxnId="{B659CB1B-2E8D-4D68-A739-A9C842882566}">
      <dgm:prSet/>
      <dgm:spPr/>
      <dgm:t>
        <a:bodyPr/>
        <a:lstStyle/>
        <a:p>
          <a:endParaRPr lang="zh-TW" altLang="en-US"/>
        </a:p>
      </dgm:t>
    </dgm:pt>
    <dgm:pt modelId="{B73F3D02-FD6F-47C9-B424-603A5B0D3D63}" type="sibTrans" cxnId="{B659CB1B-2E8D-4D68-A739-A9C842882566}">
      <dgm:prSet/>
      <dgm:spPr/>
      <dgm:t>
        <a:bodyPr/>
        <a:lstStyle/>
        <a:p>
          <a:endParaRPr lang="zh-TW" altLang="en-US"/>
        </a:p>
      </dgm:t>
    </dgm:pt>
    <dgm:pt modelId="{C1FE5675-77DA-4C18-8B89-FCDD5209054E}" type="pres">
      <dgm:prSet presAssocID="{C77EA29F-3878-4FB3-BE20-EC88C13FA525}" presName="Name0" presStyleCnt="0">
        <dgm:presLayoutVars>
          <dgm:dir/>
          <dgm:animLvl val="lvl"/>
          <dgm:resizeHandles val="exact"/>
        </dgm:presLayoutVars>
      </dgm:prSet>
      <dgm:spPr/>
      <dgm:t>
        <a:bodyPr/>
        <a:lstStyle/>
        <a:p>
          <a:endParaRPr lang="zh-TW" altLang="en-US"/>
        </a:p>
      </dgm:t>
    </dgm:pt>
    <dgm:pt modelId="{C5F1E124-21B9-41ED-9775-3FF1A86B7B59}" type="pres">
      <dgm:prSet presAssocID="{B31D20DF-199C-406E-8F6C-B842A88B1EED}" presName="parTxOnly" presStyleLbl="node1" presStyleIdx="0" presStyleCnt="4">
        <dgm:presLayoutVars>
          <dgm:chMax val="0"/>
          <dgm:chPref val="0"/>
          <dgm:bulletEnabled val="1"/>
        </dgm:presLayoutVars>
      </dgm:prSet>
      <dgm:spPr/>
      <dgm:t>
        <a:bodyPr/>
        <a:lstStyle/>
        <a:p>
          <a:endParaRPr lang="zh-TW" altLang="en-US"/>
        </a:p>
      </dgm:t>
    </dgm:pt>
    <dgm:pt modelId="{74982601-347A-4855-A70D-EDABF92BC81C}" type="pres">
      <dgm:prSet presAssocID="{25B11D74-6E5F-46A7-A2B6-A9E8D9A31333}" presName="parTxOnlySpace" presStyleCnt="0"/>
      <dgm:spPr/>
    </dgm:pt>
    <dgm:pt modelId="{EF1A45C2-9AF4-4CBA-A999-BDCD55BC3CD4}" type="pres">
      <dgm:prSet presAssocID="{751A046C-06B2-4D4D-B182-DDBE7E4AC1BE}" presName="parTxOnly" presStyleLbl="node1" presStyleIdx="1" presStyleCnt="4">
        <dgm:presLayoutVars>
          <dgm:chMax val="0"/>
          <dgm:chPref val="0"/>
          <dgm:bulletEnabled val="1"/>
        </dgm:presLayoutVars>
      </dgm:prSet>
      <dgm:spPr/>
      <dgm:t>
        <a:bodyPr/>
        <a:lstStyle/>
        <a:p>
          <a:endParaRPr lang="zh-TW" altLang="en-US"/>
        </a:p>
      </dgm:t>
    </dgm:pt>
    <dgm:pt modelId="{E38CBF47-B966-4DBF-81B8-39AB357BB445}" type="pres">
      <dgm:prSet presAssocID="{D41CEAD1-B362-4409-A102-369A50063094}" presName="parTxOnlySpace" presStyleCnt="0"/>
      <dgm:spPr/>
    </dgm:pt>
    <dgm:pt modelId="{15E93335-18D0-4FDE-87B3-AD1CF5A3CF14}" type="pres">
      <dgm:prSet presAssocID="{37AD5E12-DB13-4F52-A9C3-0E840958989D}" presName="parTxOnly" presStyleLbl="node1" presStyleIdx="2" presStyleCnt="4">
        <dgm:presLayoutVars>
          <dgm:chMax val="0"/>
          <dgm:chPref val="0"/>
          <dgm:bulletEnabled val="1"/>
        </dgm:presLayoutVars>
      </dgm:prSet>
      <dgm:spPr/>
      <dgm:t>
        <a:bodyPr/>
        <a:lstStyle/>
        <a:p>
          <a:endParaRPr lang="zh-TW" altLang="en-US"/>
        </a:p>
      </dgm:t>
    </dgm:pt>
    <dgm:pt modelId="{62FA3794-EA4B-4A47-ABBC-90B8DA063256}" type="pres">
      <dgm:prSet presAssocID="{76F86EF4-1DC6-46E5-8659-FF9EDA1E4AE9}" presName="parTxOnlySpace" presStyleCnt="0"/>
      <dgm:spPr/>
    </dgm:pt>
    <dgm:pt modelId="{24778BDE-DED5-4026-80FB-D32799F4307D}" type="pres">
      <dgm:prSet presAssocID="{99521AFC-37A3-47D1-B90F-9603E8FB53DA}" presName="parTxOnly" presStyleLbl="node1" presStyleIdx="3" presStyleCnt="4">
        <dgm:presLayoutVars>
          <dgm:chMax val="0"/>
          <dgm:chPref val="0"/>
          <dgm:bulletEnabled val="1"/>
        </dgm:presLayoutVars>
      </dgm:prSet>
      <dgm:spPr/>
      <dgm:t>
        <a:bodyPr/>
        <a:lstStyle/>
        <a:p>
          <a:endParaRPr lang="zh-TW" altLang="en-US"/>
        </a:p>
      </dgm:t>
    </dgm:pt>
  </dgm:ptLst>
  <dgm:cxnLst>
    <dgm:cxn modelId="{DD5461E5-FB0B-46B4-9B48-5BAE35241EC8}" type="presOf" srcId="{99521AFC-37A3-47D1-B90F-9603E8FB53DA}" destId="{24778BDE-DED5-4026-80FB-D32799F4307D}" srcOrd="0" destOrd="0" presId="urn:microsoft.com/office/officeart/2005/8/layout/chevron1"/>
    <dgm:cxn modelId="{B7089CE5-F67E-45B0-A385-B6048EB5F602}" type="presOf" srcId="{751A046C-06B2-4D4D-B182-DDBE7E4AC1BE}" destId="{EF1A45C2-9AF4-4CBA-A999-BDCD55BC3CD4}" srcOrd="0" destOrd="0" presId="urn:microsoft.com/office/officeart/2005/8/layout/chevron1"/>
    <dgm:cxn modelId="{5337215B-DCC8-49CD-BC39-1C25930D3CEB}" type="presOf" srcId="{B31D20DF-199C-406E-8F6C-B842A88B1EED}" destId="{C5F1E124-21B9-41ED-9775-3FF1A86B7B59}" srcOrd="0" destOrd="0" presId="urn:microsoft.com/office/officeart/2005/8/layout/chevron1"/>
    <dgm:cxn modelId="{B659CB1B-2E8D-4D68-A739-A9C842882566}" srcId="{C77EA29F-3878-4FB3-BE20-EC88C13FA525}" destId="{99521AFC-37A3-47D1-B90F-9603E8FB53DA}" srcOrd="3" destOrd="0" parTransId="{1DC76323-D492-460F-92C6-3D6CD587A203}" sibTransId="{B73F3D02-FD6F-47C9-B424-603A5B0D3D63}"/>
    <dgm:cxn modelId="{AA4897B0-5512-4C95-B6DE-0672D58D96F4}" type="presOf" srcId="{37AD5E12-DB13-4F52-A9C3-0E840958989D}" destId="{15E93335-18D0-4FDE-87B3-AD1CF5A3CF14}" srcOrd="0" destOrd="0" presId="urn:microsoft.com/office/officeart/2005/8/layout/chevron1"/>
    <dgm:cxn modelId="{49445C82-E177-48C7-86FB-F4671E6BB4BE}" type="presOf" srcId="{C77EA29F-3878-4FB3-BE20-EC88C13FA525}" destId="{C1FE5675-77DA-4C18-8B89-FCDD5209054E}" srcOrd="0" destOrd="0" presId="urn:microsoft.com/office/officeart/2005/8/layout/chevron1"/>
    <dgm:cxn modelId="{AC573A23-B8D3-4B0D-9AA8-6896E637A440}" srcId="{C77EA29F-3878-4FB3-BE20-EC88C13FA525}" destId="{B31D20DF-199C-406E-8F6C-B842A88B1EED}" srcOrd="0" destOrd="0" parTransId="{0859DB88-0A62-4886-90BB-84A8EFAB864C}" sibTransId="{25B11D74-6E5F-46A7-A2B6-A9E8D9A31333}"/>
    <dgm:cxn modelId="{260420E0-C4B3-441D-8B4C-D655156888D0}" srcId="{C77EA29F-3878-4FB3-BE20-EC88C13FA525}" destId="{37AD5E12-DB13-4F52-A9C3-0E840958989D}" srcOrd="2" destOrd="0" parTransId="{52D9550C-3AFD-4D35-AED0-15AC5838920D}" sibTransId="{76F86EF4-1DC6-46E5-8659-FF9EDA1E4AE9}"/>
    <dgm:cxn modelId="{FFB76550-62FB-4503-8FA3-F69C03B57B14}" srcId="{C77EA29F-3878-4FB3-BE20-EC88C13FA525}" destId="{751A046C-06B2-4D4D-B182-DDBE7E4AC1BE}" srcOrd="1" destOrd="0" parTransId="{AB1B4B99-1983-4EA0-BE70-1AA2ACB0CE2B}" sibTransId="{D41CEAD1-B362-4409-A102-369A50063094}"/>
    <dgm:cxn modelId="{DB526688-7E65-4AF2-B2AC-DF2EC4335ECA}" type="presParOf" srcId="{C1FE5675-77DA-4C18-8B89-FCDD5209054E}" destId="{C5F1E124-21B9-41ED-9775-3FF1A86B7B59}" srcOrd="0" destOrd="0" presId="urn:microsoft.com/office/officeart/2005/8/layout/chevron1"/>
    <dgm:cxn modelId="{E0E407AF-92D1-417C-AB5D-0EEE9B21D2DD}" type="presParOf" srcId="{C1FE5675-77DA-4C18-8B89-FCDD5209054E}" destId="{74982601-347A-4855-A70D-EDABF92BC81C}" srcOrd="1" destOrd="0" presId="urn:microsoft.com/office/officeart/2005/8/layout/chevron1"/>
    <dgm:cxn modelId="{935849D1-4678-4A6C-9CAB-D8C5FE7E3663}" type="presParOf" srcId="{C1FE5675-77DA-4C18-8B89-FCDD5209054E}" destId="{EF1A45C2-9AF4-4CBA-A999-BDCD55BC3CD4}" srcOrd="2" destOrd="0" presId="urn:microsoft.com/office/officeart/2005/8/layout/chevron1"/>
    <dgm:cxn modelId="{63ACB951-EE8D-4278-AD77-394165AC6CC2}" type="presParOf" srcId="{C1FE5675-77DA-4C18-8B89-FCDD5209054E}" destId="{E38CBF47-B966-4DBF-81B8-39AB357BB445}" srcOrd="3" destOrd="0" presId="urn:microsoft.com/office/officeart/2005/8/layout/chevron1"/>
    <dgm:cxn modelId="{A4E3AA71-DDA4-47D3-AC99-ED25AB7DB72E}" type="presParOf" srcId="{C1FE5675-77DA-4C18-8B89-FCDD5209054E}" destId="{15E93335-18D0-4FDE-87B3-AD1CF5A3CF14}" srcOrd="4" destOrd="0" presId="urn:microsoft.com/office/officeart/2005/8/layout/chevron1"/>
    <dgm:cxn modelId="{07EEF64F-30C9-49D6-8336-109D82F4BE13}" type="presParOf" srcId="{C1FE5675-77DA-4C18-8B89-FCDD5209054E}" destId="{62FA3794-EA4B-4A47-ABBC-90B8DA063256}" srcOrd="5" destOrd="0" presId="urn:microsoft.com/office/officeart/2005/8/layout/chevron1"/>
    <dgm:cxn modelId="{8CC221FA-3E00-4F0B-A56D-5AFFED86C869}" type="presParOf" srcId="{C1FE5675-77DA-4C18-8B89-FCDD5209054E}" destId="{24778BDE-DED5-4026-80FB-D32799F4307D}" srcOrd="6" destOrd="0" presId="urn:microsoft.com/office/officeart/2005/8/layout/chevron1"/>
  </dgm:cxnLst>
  <dgm:bg/>
  <dgm:whole/>
  <dgm:extLst>
    <a:ext uri="http://schemas.microsoft.com/office/drawing/2008/diagram">
      <dsp:dataModelExt xmlns:dsp="http://schemas.microsoft.com/office/drawing/2008/diagram" relId="rId6" minVer="http://schemas.openxmlformats.org/drawingml/2006/diagram"/>
    </a:ext>
    <a:ext uri="{C62137D5-CB1D-491B-B009-E17868A290BF}">
      <dgm14:recolorImg xmlns:dgm14="http://schemas.microsoft.com/office/drawing/2010/diagram" val="1"/>
    </a:ext>
  </dgm:extLst>
</dgm:dataModel>
</file>

<file path=ppt/diagrams/data2.xml><?xml version="1.0" encoding="utf-8"?>
<dgm:dataModel xmlns:dgm="http://schemas.openxmlformats.org/drawingml/2006/diagram" xmlns:a="http://schemas.openxmlformats.org/drawingml/2006/main">
  <dgm:ptLst>
    <dgm:pt modelId="{17BFFB7E-75BC-4D8C-A51C-6D670D56714F}" type="doc">
      <dgm:prSet loTypeId="urn:microsoft.com/office/officeart/2005/8/layout/chevron2" loCatId="list" qsTypeId="urn:microsoft.com/office/officeart/2005/8/quickstyle/simple1" qsCatId="simple" csTypeId="urn:microsoft.com/office/officeart/2005/8/colors/accent1_2" csCatId="accent1" phldr="1"/>
      <dgm:spPr/>
      <dgm:t>
        <a:bodyPr/>
        <a:lstStyle/>
        <a:p>
          <a:endParaRPr lang="zh-TW" altLang="en-US"/>
        </a:p>
      </dgm:t>
    </dgm:pt>
    <dgm:pt modelId="{CC94E099-A207-43E6-B4D1-829CFCC40D2A}">
      <dgm:prSet phldrT="[文字]"/>
      <dgm:spPr/>
      <dgm:t>
        <a:bodyPr/>
        <a:lstStyle/>
        <a:p>
          <a:r>
            <a:rPr lang="zh-TW" altLang="en-US" dirty="0" smtClean="0"/>
            <a:t>上</a:t>
          </a:r>
          <a:endParaRPr lang="zh-TW" altLang="en-US" dirty="0"/>
        </a:p>
      </dgm:t>
    </dgm:pt>
    <dgm:pt modelId="{FA7C9F1E-DF20-47C0-970A-C723B10C3356}" type="parTrans" cxnId="{00B9B1CE-5B63-417B-932E-251F232C7954}">
      <dgm:prSet/>
      <dgm:spPr/>
      <dgm:t>
        <a:bodyPr/>
        <a:lstStyle/>
        <a:p>
          <a:endParaRPr lang="zh-TW" altLang="en-US"/>
        </a:p>
      </dgm:t>
    </dgm:pt>
    <dgm:pt modelId="{C648F3FF-896A-4B08-B97C-B7F6D6211876}" type="sibTrans" cxnId="{00B9B1CE-5B63-417B-932E-251F232C7954}">
      <dgm:prSet/>
      <dgm:spPr/>
      <dgm:t>
        <a:bodyPr/>
        <a:lstStyle/>
        <a:p>
          <a:endParaRPr lang="zh-TW" altLang="en-US"/>
        </a:p>
      </dgm:t>
    </dgm:pt>
    <dgm:pt modelId="{4A98BE45-96B3-4B9D-A94F-19326E8AF9B7}">
      <dgm:prSet phldrT="[文字]"/>
      <dgm:spPr/>
      <dgm:t>
        <a:bodyPr/>
        <a:lstStyle/>
        <a:p>
          <a:r>
            <a:rPr lang="en-US" altLang="zh-TW" dirty="0" smtClean="0"/>
            <a:t>6</a:t>
          </a:r>
          <a:r>
            <a:rPr lang="zh-TW" altLang="en-US" dirty="0" smtClean="0"/>
            <a:t>         </a:t>
          </a:r>
          <a:r>
            <a:rPr lang="en-US" altLang="zh-TW" dirty="0" smtClean="0"/>
            <a:t>(24)</a:t>
          </a:r>
          <a:endParaRPr lang="zh-TW" altLang="en-US" dirty="0"/>
        </a:p>
      </dgm:t>
    </dgm:pt>
    <dgm:pt modelId="{666930D3-C853-43A9-B079-A2F0036334AB}" type="parTrans" cxnId="{BAB1EFEE-C3FA-48D6-A3EF-DB19E40DE9CC}">
      <dgm:prSet/>
      <dgm:spPr/>
      <dgm:t>
        <a:bodyPr/>
        <a:lstStyle/>
        <a:p>
          <a:endParaRPr lang="zh-TW" altLang="en-US"/>
        </a:p>
      </dgm:t>
    </dgm:pt>
    <dgm:pt modelId="{D5BB128E-387A-44C1-96B8-75CF0A54B14E}" type="sibTrans" cxnId="{BAB1EFEE-C3FA-48D6-A3EF-DB19E40DE9CC}">
      <dgm:prSet/>
      <dgm:spPr/>
      <dgm:t>
        <a:bodyPr/>
        <a:lstStyle/>
        <a:p>
          <a:endParaRPr lang="zh-TW" altLang="en-US"/>
        </a:p>
      </dgm:t>
    </dgm:pt>
    <dgm:pt modelId="{4ACBF2B4-F031-423B-951B-9953BDEB4F1C}">
      <dgm:prSet phldrT="[文字]"/>
      <dgm:spPr/>
      <dgm:t>
        <a:bodyPr/>
        <a:lstStyle/>
        <a:p>
          <a:r>
            <a:rPr lang="en-US" altLang="zh-TW" dirty="0" smtClean="0"/>
            <a:t>5</a:t>
          </a:r>
          <a:r>
            <a:rPr lang="zh-TW" altLang="en-US" dirty="0" smtClean="0"/>
            <a:t>         </a:t>
          </a:r>
          <a:r>
            <a:rPr lang="en-US" altLang="zh-TW" dirty="0" smtClean="0"/>
            <a:t>(20)</a:t>
          </a:r>
          <a:endParaRPr lang="zh-TW" altLang="en-US" dirty="0"/>
        </a:p>
      </dgm:t>
    </dgm:pt>
    <dgm:pt modelId="{E4E197E1-3624-4697-86CD-15F52A9E37DD}" type="parTrans" cxnId="{26216B60-06AF-4EBC-A9E1-A40CDFC6A270}">
      <dgm:prSet/>
      <dgm:spPr/>
      <dgm:t>
        <a:bodyPr/>
        <a:lstStyle/>
        <a:p>
          <a:endParaRPr lang="zh-TW" altLang="en-US"/>
        </a:p>
      </dgm:t>
    </dgm:pt>
    <dgm:pt modelId="{06F92D00-AB7C-41B6-B784-A3D09F5253AF}" type="sibTrans" cxnId="{26216B60-06AF-4EBC-A9E1-A40CDFC6A270}">
      <dgm:prSet/>
      <dgm:spPr/>
      <dgm:t>
        <a:bodyPr/>
        <a:lstStyle/>
        <a:p>
          <a:endParaRPr lang="zh-TW" altLang="en-US"/>
        </a:p>
      </dgm:t>
    </dgm:pt>
    <dgm:pt modelId="{73CAD5D0-AD56-4AA8-9AF8-24DADFC177F1}">
      <dgm:prSet phldrT="[文字]"/>
      <dgm:spPr/>
      <dgm:t>
        <a:bodyPr/>
        <a:lstStyle/>
        <a:p>
          <a:r>
            <a:rPr lang="zh-TW" altLang="en-US" dirty="0" smtClean="0"/>
            <a:t>中</a:t>
          </a:r>
          <a:endParaRPr lang="zh-TW" altLang="en-US" dirty="0"/>
        </a:p>
      </dgm:t>
    </dgm:pt>
    <dgm:pt modelId="{5358B3F6-2E9E-411B-80D9-C7E927B1217A}" type="parTrans" cxnId="{20C2AF66-60A3-472A-B233-F1047B48DD9C}">
      <dgm:prSet/>
      <dgm:spPr/>
      <dgm:t>
        <a:bodyPr/>
        <a:lstStyle/>
        <a:p>
          <a:endParaRPr lang="zh-TW" altLang="en-US"/>
        </a:p>
      </dgm:t>
    </dgm:pt>
    <dgm:pt modelId="{5B0CBE0D-501A-4C1C-A988-0CBBD47B3287}" type="sibTrans" cxnId="{20C2AF66-60A3-472A-B233-F1047B48DD9C}">
      <dgm:prSet/>
      <dgm:spPr/>
      <dgm:t>
        <a:bodyPr/>
        <a:lstStyle/>
        <a:p>
          <a:endParaRPr lang="zh-TW" altLang="en-US"/>
        </a:p>
      </dgm:t>
    </dgm:pt>
    <dgm:pt modelId="{CC464974-51B8-4EDD-A5E6-4D51B2758ADA}">
      <dgm:prSet phldrT="[文字]"/>
      <dgm:spPr/>
      <dgm:t>
        <a:bodyPr/>
        <a:lstStyle/>
        <a:p>
          <a:r>
            <a:rPr lang="en-US" altLang="zh-TW" dirty="0" smtClean="0"/>
            <a:t>4</a:t>
          </a:r>
          <a:r>
            <a:rPr lang="zh-TW" altLang="en-US" dirty="0" smtClean="0"/>
            <a:t>         </a:t>
          </a:r>
          <a:r>
            <a:rPr lang="en-US" altLang="zh-TW" dirty="0" smtClean="0"/>
            <a:t>(16)</a:t>
          </a:r>
          <a:endParaRPr lang="zh-TW" altLang="en-US" dirty="0"/>
        </a:p>
      </dgm:t>
    </dgm:pt>
    <dgm:pt modelId="{4A061D02-50CB-42C5-B4FC-C153DD4B1589}" type="parTrans" cxnId="{445D656F-8C0E-44E1-B21A-913468EE2906}">
      <dgm:prSet/>
      <dgm:spPr/>
      <dgm:t>
        <a:bodyPr/>
        <a:lstStyle/>
        <a:p>
          <a:endParaRPr lang="zh-TW" altLang="en-US"/>
        </a:p>
      </dgm:t>
    </dgm:pt>
    <dgm:pt modelId="{6866E89D-2927-4B26-B687-D55143B48982}" type="sibTrans" cxnId="{445D656F-8C0E-44E1-B21A-913468EE2906}">
      <dgm:prSet/>
      <dgm:spPr/>
      <dgm:t>
        <a:bodyPr/>
        <a:lstStyle/>
        <a:p>
          <a:endParaRPr lang="zh-TW" altLang="en-US"/>
        </a:p>
      </dgm:t>
    </dgm:pt>
    <dgm:pt modelId="{61832952-0E97-4FEA-B787-9A6B4A55C612}">
      <dgm:prSet phldrT="[文字]"/>
      <dgm:spPr/>
      <dgm:t>
        <a:bodyPr/>
        <a:lstStyle/>
        <a:p>
          <a:r>
            <a:rPr lang="en-US" altLang="zh-TW" dirty="0" smtClean="0"/>
            <a:t>3</a:t>
          </a:r>
          <a:r>
            <a:rPr lang="zh-TW" altLang="en-US" dirty="0" smtClean="0"/>
            <a:t>         </a:t>
          </a:r>
          <a:r>
            <a:rPr lang="en-US" altLang="zh-TW" dirty="0" smtClean="0"/>
            <a:t>(12)</a:t>
          </a:r>
          <a:endParaRPr lang="zh-TW" altLang="en-US" dirty="0"/>
        </a:p>
      </dgm:t>
    </dgm:pt>
    <dgm:pt modelId="{747E5932-E52D-4520-A9C1-7EE8596D0451}" type="parTrans" cxnId="{17441ADD-D504-4E9A-8951-EB61FA78792A}">
      <dgm:prSet/>
      <dgm:spPr/>
      <dgm:t>
        <a:bodyPr/>
        <a:lstStyle/>
        <a:p>
          <a:endParaRPr lang="zh-TW" altLang="en-US"/>
        </a:p>
      </dgm:t>
    </dgm:pt>
    <dgm:pt modelId="{0F411823-C213-4BF4-9D64-38D12A7409AA}" type="sibTrans" cxnId="{17441ADD-D504-4E9A-8951-EB61FA78792A}">
      <dgm:prSet/>
      <dgm:spPr/>
      <dgm:t>
        <a:bodyPr/>
        <a:lstStyle/>
        <a:p>
          <a:endParaRPr lang="zh-TW" altLang="en-US"/>
        </a:p>
      </dgm:t>
    </dgm:pt>
    <dgm:pt modelId="{A0F5B08C-B0CA-4908-89A0-34383839E526}">
      <dgm:prSet phldrT="[文字]"/>
      <dgm:spPr/>
      <dgm:t>
        <a:bodyPr/>
        <a:lstStyle/>
        <a:p>
          <a:r>
            <a:rPr lang="zh-TW" altLang="en-US" dirty="0" smtClean="0"/>
            <a:t>下</a:t>
          </a:r>
          <a:endParaRPr lang="zh-TW" altLang="en-US" dirty="0"/>
        </a:p>
      </dgm:t>
    </dgm:pt>
    <dgm:pt modelId="{858C2812-296D-466A-95C7-4E013C5F687F}" type="parTrans" cxnId="{0B78C3E5-576A-42C1-9F33-28BDCC6FD579}">
      <dgm:prSet/>
      <dgm:spPr/>
      <dgm:t>
        <a:bodyPr/>
        <a:lstStyle/>
        <a:p>
          <a:endParaRPr lang="zh-TW" altLang="en-US"/>
        </a:p>
      </dgm:t>
    </dgm:pt>
    <dgm:pt modelId="{E0777104-2FD5-4A80-A6D2-ECF98F44CE2C}" type="sibTrans" cxnId="{0B78C3E5-576A-42C1-9F33-28BDCC6FD579}">
      <dgm:prSet/>
      <dgm:spPr/>
      <dgm:t>
        <a:bodyPr/>
        <a:lstStyle/>
        <a:p>
          <a:endParaRPr lang="zh-TW" altLang="en-US"/>
        </a:p>
      </dgm:t>
    </dgm:pt>
    <dgm:pt modelId="{0352DE5E-E06F-4C0A-A0F5-D9CA94A11E3B}">
      <dgm:prSet phldrT="[文字]"/>
      <dgm:spPr/>
      <dgm:t>
        <a:bodyPr/>
        <a:lstStyle/>
        <a:p>
          <a:r>
            <a:rPr lang="en-US" altLang="zh-TW" dirty="0" smtClean="0"/>
            <a:t>2</a:t>
          </a:r>
          <a:r>
            <a:rPr lang="zh-TW" altLang="en-US" dirty="0" smtClean="0"/>
            <a:t>         </a:t>
          </a:r>
          <a:r>
            <a:rPr lang="en-US" altLang="zh-TW" dirty="0" smtClean="0"/>
            <a:t>(8)</a:t>
          </a:r>
          <a:endParaRPr lang="zh-TW" altLang="en-US" dirty="0"/>
        </a:p>
      </dgm:t>
    </dgm:pt>
    <dgm:pt modelId="{781E2987-1D9E-4DB4-9714-1C69D873F387}" type="parTrans" cxnId="{EFA9C55E-29F4-4DCB-9525-03645C2A07C9}">
      <dgm:prSet/>
      <dgm:spPr/>
      <dgm:t>
        <a:bodyPr/>
        <a:lstStyle/>
        <a:p>
          <a:endParaRPr lang="zh-TW" altLang="en-US"/>
        </a:p>
      </dgm:t>
    </dgm:pt>
    <dgm:pt modelId="{964E2C31-AC89-43A0-B0C2-0EF031254EA8}" type="sibTrans" cxnId="{EFA9C55E-29F4-4DCB-9525-03645C2A07C9}">
      <dgm:prSet/>
      <dgm:spPr/>
      <dgm:t>
        <a:bodyPr/>
        <a:lstStyle/>
        <a:p>
          <a:endParaRPr lang="zh-TW" altLang="en-US"/>
        </a:p>
      </dgm:t>
    </dgm:pt>
    <dgm:pt modelId="{8168E6BA-27B6-4586-9CFF-4128D62B5ABD}">
      <dgm:prSet phldrT="[文字]"/>
      <dgm:spPr/>
      <dgm:t>
        <a:bodyPr/>
        <a:lstStyle/>
        <a:p>
          <a:r>
            <a:rPr lang="en-US" altLang="zh-TW" dirty="0" smtClean="0"/>
            <a:t>1</a:t>
          </a:r>
          <a:r>
            <a:rPr lang="zh-TW" altLang="en-US" dirty="0" smtClean="0"/>
            <a:t>         </a:t>
          </a:r>
          <a:r>
            <a:rPr lang="en-US" altLang="zh-TW" dirty="0" smtClean="0"/>
            <a:t>(4)</a:t>
          </a:r>
          <a:endParaRPr lang="zh-TW" altLang="en-US" dirty="0"/>
        </a:p>
      </dgm:t>
    </dgm:pt>
    <dgm:pt modelId="{1321A3B7-D085-4BE6-851F-273BE246285B}" type="parTrans" cxnId="{A33B61AD-3B6B-4100-B622-40D69A779920}">
      <dgm:prSet/>
      <dgm:spPr/>
      <dgm:t>
        <a:bodyPr/>
        <a:lstStyle/>
        <a:p>
          <a:endParaRPr lang="zh-TW" altLang="en-US"/>
        </a:p>
      </dgm:t>
    </dgm:pt>
    <dgm:pt modelId="{220E96CE-7DAC-429B-85BE-7905AD890568}" type="sibTrans" cxnId="{A33B61AD-3B6B-4100-B622-40D69A779920}">
      <dgm:prSet/>
      <dgm:spPr/>
      <dgm:t>
        <a:bodyPr/>
        <a:lstStyle/>
        <a:p>
          <a:endParaRPr lang="zh-TW" altLang="en-US"/>
        </a:p>
      </dgm:t>
    </dgm:pt>
    <dgm:pt modelId="{37AB84EB-AAA3-4BEF-B66B-0CB9BEA2DB14}" type="pres">
      <dgm:prSet presAssocID="{17BFFB7E-75BC-4D8C-A51C-6D670D56714F}" presName="linearFlow" presStyleCnt="0">
        <dgm:presLayoutVars>
          <dgm:dir/>
          <dgm:animLvl val="lvl"/>
          <dgm:resizeHandles val="exact"/>
        </dgm:presLayoutVars>
      </dgm:prSet>
      <dgm:spPr/>
      <dgm:t>
        <a:bodyPr/>
        <a:lstStyle/>
        <a:p>
          <a:endParaRPr lang="zh-TW" altLang="en-US"/>
        </a:p>
      </dgm:t>
    </dgm:pt>
    <dgm:pt modelId="{E9E4FFBF-7560-428F-A6B4-859796C21D5A}" type="pres">
      <dgm:prSet presAssocID="{CC94E099-A207-43E6-B4D1-829CFCC40D2A}" presName="composite" presStyleCnt="0"/>
      <dgm:spPr/>
    </dgm:pt>
    <dgm:pt modelId="{1FA080F7-EEA0-41B5-9B34-E8BE2B34C4F2}" type="pres">
      <dgm:prSet presAssocID="{CC94E099-A207-43E6-B4D1-829CFCC40D2A}" presName="parentText" presStyleLbl="alignNode1" presStyleIdx="0" presStyleCnt="3">
        <dgm:presLayoutVars>
          <dgm:chMax val="1"/>
          <dgm:bulletEnabled val="1"/>
        </dgm:presLayoutVars>
      </dgm:prSet>
      <dgm:spPr/>
      <dgm:t>
        <a:bodyPr/>
        <a:lstStyle/>
        <a:p>
          <a:endParaRPr lang="zh-TW" altLang="en-US"/>
        </a:p>
      </dgm:t>
    </dgm:pt>
    <dgm:pt modelId="{08FE0245-32E3-446C-BA97-1FDA56A12900}" type="pres">
      <dgm:prSet presAssocID="{CC94E099-A207-43E6-B4D1-829CFCC40D2A}" presName="descendantText" presStyleLbl="alignAcc1" presStyleIdx="0" presStyleCnt="3">
        <dgm:presLayoutVars>
          <dgm:bulletEnabled val="1"/>
        </dgm:presLayoutVars>
      </dgm:prSet>
      <dgm:spPr/>
      <dgm:t>
        <a:bodyPr/>
        <a:lstStyle/>
        <a:p>
          <a:endParaRPr lang="zh-TW" altLang="en-US"/>
        </a:p>
      </dgm:t>
    </dgm:pt>
    <dgm:pt modelId="{1EBE9003-5D01-4594-A20B-730433F1F616}" type="pres">
      <dgm:prSet presAssocID="{C648F3FF-896A-4B08-B97C-B7F6D6211876}" presName="sp" presStyleCnt="0"/>
      <dgm:spPr/>
    </dgm:pt>
    <dgm:pt modelId="{166EE8BF-586E-43F3-8D89-53DDE30FD2AE}" type="pres">
      <dgm:prSet presAssocID="{73CAD5D0-AD56-4AA8-9AF8-24DADFC177F1}" presName="composite" presStyleCnt="0"/>
      <dgm:spPr/>
    </dgm:pt>
    <dgm:pt modelId="{A9B2FA98-0E36-4B74-B4AA-FB5A4F9781C1}" type="pres">
      <dgm:prSet presAssocID="{73CAD5D0-AD56-4AA8-9AF8-24DADFC177F1}" presName="parentText" presStyleLbl="alignNode1" presStyleIdx="1" presStyleCnt="3">
        <dgm:presLayoutVars>
          <dgm:chMax val="1"/>
          <dgm:bulletEnabled val="1"/>
        </dgm:presLayoutVars>
      </dgm:prSet>
      <dgm:spPr/>
      <dgm:t>
        <a:bodyPr/>
        <a:lstStyle/>
        <a:p>
          <a:endParaRPr lang="zh-TW" altLang="en-US"/>
        </a:p>
      </dgm:t>
    </dgm:pt>
    <dgm:pt modelId="{1969C46F-F473-48F1-AA4D-9A3815B7661D}" type="pres">
      <dgm:prSet presAssocID="{73CAD5D0-AD56-4AA8-9AF8-24DADFC177F1}" presName="descendantText" presStyleLbl="alignAcc1" presStyleIdx="1" presStyleCnt="3">
        <dgm:presLayoutVars>
          <dgm:bulletEnabled val="1"/>
        </dgm:presLayoutVars>
      </dgm:prSet>
      <dgm:spPr/>
      <dgm:t>
        <a:bodyPr/>
        <a:lstStyle/>
        <a:p>
          <a:endParaRPr lang="zh-TW" altLang="en-US"/>
        </a:p>
      </dgm:t>
    </dgm:pt>
    <dgm:pt modelId="{7F484F9A-E649-4512-8C26-7216FE37AA4B}" type="pres">
      <dgm:prSet presAssocID="{5B0CBE0D-501A-4C1C-A988-0CBBD47B3287}" presName="sp" presStyleCnt="0"/>
      <dgm:spPr/>
    </dgm:pt>
    <dgm:pt modelId="{312CBDAA-1577-4503-B2E8-AF09B1996FA3}" type="pres">
      <dgm:prSet presAssocID="{A0F5B08C-B0CA-4908-89A0-34383839E526}" presName="composite" presStyleCnt="0"/>
      <dgm:spPr/>
    </dgm:pt>
    <dgm:pt modelId="{1657B63B-5D82-4EA2-9CB0-188C2DC877A6}" type="pres">
      <dgm:prSet presAssocID="{A0F5B08C-B0CA-4908-89A0-34383839E526}" presName="parentText" presStyleLbl="alignNode1" presStyleIdx="2" presStyleCnt="3">
        <dgm:presLayoutVars>
          <dgm:chMax val="1"/>
          <dgm:bulletEnabled val="1"/>
        </dgm:presLayoutVars>
      </dgm:prSet>
      <dgm:spPr/>
      <dgm:t>
        <a:bodyPr/>
        <a:lstStyle/>
        <a:p>
          <a:endParaRPr lang="zh-TW" altLang="en-US"/>
        </a:p>
      </dgm:t>
    </dgm:pt>
    <dgm:pt modelId="{35F67C57-D251-45CA-9642-BBE48B93E6C1}" type="pres">
      <dgm:prSet presAssocID="{A0F5B08C-B0CA-4908-89A0-34383839E526}" presName="descendantText" presStyleLbl="alignAcc1" presStyleIdx="2" presStyleCnt="3">
        <dgm:presLayoutVars>
          <dgm:bulletEnabled val="1"/>
        </dgm:presLayoutVars>
      </dgm:prSet>
      <dgm:spPr/>
      <dgm:t>
        <a:bodyPr/>
        <a:lstStyle/>
        <a:p>
          <a:endParaRPr lang="zh-TW" altLang="en-US"/>
        </a:p>
      </dgm:t>
    </dgm:pt>
  </dgm:ptLst>
  <dgm:cxnLst>
    <dgm:cxn modelId="{DCF522D0-94C0-4630-BB59-653F57A18CB1}" type="presOf" srcId="{4ACBF2B4-F031-423B-951B-9953BDEB4F1C}" destId="{08FE0245-32E3-446C-BA97-1FDA56A12900}" srcOrd="0" destOrd="1" presId="urn:microsoft.com/office/officeart/2005/8/layout/chevron2"/>
    <dgm:cxn modelId="{6F8A78F1-39CD-4310-B9B1-C822C85F11E0}" type="presOf" srcId="{0352DE5E-E06F-4C0A-A0F5-D9CA94A11E3B}" destId="{35F67C57-D251-45CA-9642-BBE48B93E6C1}" srcOrd="0" destOrd="0" presId="urn:microsoft.com/office/officeart/2005/8/layout/chevron2"/>
    <dgm:cxn modelId="{EA249C49-B1C2-4F92-B1F8-FC68CB821481}" type="presOf" srcId="{4A98BE45-96B3-4B9D-A94F-19326E8AF9B7}" destId="{08FE0245-32E3-446C-BA97-1FDA56A12900}" srcOrd="0" destOrd="0" presId="urn:microsoft.com/office/officeart/2005/8/layout/chevron2"/>
    <dgm:cxn modelId="{26216B60-06AF-4EBC-A9E1-A40CDFC6A270}" srcId="{CC94E099-A207-43E6-B4D1-829CFCC40D2A}" destId="{4ACBF2B4-F031-423B-951B-9953BDEB4F1C}" srcOrd="1" destOrd="0" parTransId="{E4E197E1-3624-4697-86CD-15F52A9E37DD}" sibTransId="{06F92D00-AB7C-41B6-B784-A3D09F5253AF}"/>
    <dgm:cxn modelId="{EFA9C55E-29F4-4DCB-9525-03645C2A07C9}" srcId="{A0F5B08C-B0CA-4908-89A0-34383839E526}" destId="{0352DE5E-E06F-4C0A-A0F5-D9CA94A11E3B}" srcOrd="0" destOrd="0" parTransId="{781E2987-1D9E-4DB4-9714-1C69D873F387}" sibTransId="{964E2C31-AC89-43A0-B0C2-0EF031254EA8}"/>
    <dgm:cxn modelId="{BAB1EFEE-C3FA-48D6-A3EF-DB19E40DE9CC}" srcId="{CC94E099-A207-43E6-B4D1-829CFCC40D2A}" destId="{4A98BE45-96B3-4B9D-A94F-19326E8AF9B7}" srcOrd="0" destOrd="0" parTransId="{666930D3-C853-43A9-B079-A2F0036334AB}" sibTransId="{D5BB128E-387A-44C1-96B8-75CF0A54B14E}"/>
    <dgm:cxn modelId="{20C2AF66-60A3-472A-B233-F1047B48DD9C}" srcId="{17BFFB7E-75BC-4D8C-A51C-6D670D56714F}" destId="{73CAD5D0-AD56-4AA8-9AF8-24DADFC177F1}" srcOrd="1" destOrd="0" parTransId="{5358B3F6-2E9E-411B-80D9-C7E927B1217A}" sibTransId="{5B0CBE0D-501A-4C1C-A988-0CBBD47B3287}"/>
    <dgm:cxn modelId="{988819DD-FF9A-418E-951C-15F58D62F9D7}" type="presOf" srcId="{CC464974-51B8-4EDD-A5E6-4D51B2758ADA}" destId="{1969C46F-F473-48F1-AA4D-9A3815B7661D}" srcOrd="0" destOrd="0" presId="urn:microsoft.com/office/officeart/2005/8/layout/chevron2"/>
    <dgm:cxn modelId="{0B78C3E5-576A-42C1-9F33-28BDCC6FD579}" srcId="{17BFFB7E-75BC-4D8C-A51C-6D670D56714F}" destId="{A0F5B08C-B0CA-4908-89A0-34383839E526}" srcOrd="2" destOrd="0" parTransId="{858C2812-296D-466A-95C7-4E013C5F687F}" sibTransId="{E0777104-2FD5-4A80-A6D2-ECF98F44CE2C}"/>
    <dgm:cxn modelId="{F41C9055-043E-4A65-BD28-16958B91758B}" type="presOf" srcId="{61832952-0E97-4FEA-B787-9A6B4A55C612}" destId="{1969C46F-F473-48F1-AA4D-9A3815B7661D}" srcOrd="0" destOrd="1" presId="urn:microsoft.com/office/officeart/2005/8/layout/chevron2"/>
    <dgm:cxn modelId="{5FEBE076-A58B-4226-8C7E-AE15D018541C}" type="presOf" srcId="{CC94E099-A207-43E6-B4D1-829CFCC40D2A}" destId="{1FA080F7-EEA0-41B5-9B34-E8BE2B34C4F2}" srcOrd="0" destOrd="0" presId="urn:microsoft.com/office/officeart/2005/8/layout/chevron2"/>
    <dgm:cxn modelId="{60B373DE-C9FC-420E-B470-2D4026053FCF}" type="presOf" srcId="{8168E6BA-27B6-4586-9CFF-4128D62B5ABD}" destId="{35F67C57-D251-45CA-9642-BBE48B93E6C1}" srcOrd="0" destOrd="1" presId="urn:microsoft.com/office/officeart/2005/8/layout/chevron2"/>
    <dgm:cxn modelId="{A33B61AD-3B6B-4100-B622-40D69A779920}" srcId="{A0F5B08C-B0CA-4908-89A0-34383839E526}" destId="{8168E6BA-27B6-4586-9CFF-4128D62B5ABD}" srcOrd="1" destOrd="0" parTransId="{1321A3B7-D085-4BE6-851F-273BE246285B}" sibTransId="{220E96CE-7DAC-429B-85BE-7905AD890568}"/>
    <dgm:cxn modelId="{00B9B1CE-5B63-417B-932E-251F232C7954}" srcId="{17BFFB7E-75BC-4D8C-A51C-6D670D56714F}" destId="{CC94E099-A207-43E6-B4D1-829CFCC40D2A}" srcOrd="0" destOrd="0" parTransId="{FA7C9F1E-DF20-47C0-970A-C723B10C3356}" sibTransId="{C648F3FF-896A-4B08-B97C-B7F6D6211876}"/>
    <dgm:cxn modelId="{C9470DE2-FE5D-49D5-8EB9-75FAB522CC78}" type="presOf" srcId="{73CAD5D0-AD56-4AA8-9AF8-24DADFC177F1}" destId="{A9B2FA98-0E36-4B74-B4AA-FB5A4F9781C1}" srcOrd="0" destOrd="0" presId="urn:microsoft.com/office/officeart/2005/8/layout/chevron2"/>
    <dgm:cxn modelId="{445D656F-8C0E-44E1-B21A-913468EE2906}" srcId="{73CAD5D0-AD56-4AA8-9AF8-24DADFC177F1}" destId="{CC464974-51B8-4EDD-A5E6-4D51B2758ADA}" srcOrd="0" destOrd="0" parTransId="{4A061D02-50CB-42C5-B4FC-C153DD4B1589}" sibTransId="{6866E89D-2927-4B26-B687-D55143B48982}"/>
    <dgm:cxn modelId="{76541B3B-83FA-43DE-999E-4776E1BE22AB}" type="presOf" srcId="{A0F5B08C-B0CA-4908-89A0-34383839E526}" destId="{1657B63B-5D82-4EA2-9CB0-188C2DC877A6}" srcOrd="0" destOrd="0" presId="urn:microsoft.com/office/officeart/2005/8/layout/chevron2"/>
    <dgm:cxn modelId="{37D620F9-2C71-4AB3-9F4F-AAE0EE308CD0}" type="presOf" srcId="{17BFFB7E-75BC-4D8C-A51C-6D670D56714F}" destId="{37AB84EB-AAA3-4BEF-B66B-0CB9BEA2DB14}" srcOrd="0" destOrd="0" presId="urn:microsoft.com/office/officeart/2005/8/layout/chevron2"/>
    <dgm:cxn modelId="{17441ADD-D504-4E9A-8951-EB61FA78792A}" srcId="{73CAD5D0-AD56-4AA8-9AF8-24DADFC177F1}" destId="{61832952-0E97-4FEA-B787-9A6B4A55C612}" srcOrd="1" destOrd="0" parTransId="{747E5932-E52D-4520-A9C1-7EE8596D0451}" sibTransId="{0F411823-C213-4BF4-9D64-38D12A7409AA}"/>
    <dgm:cxn modelId="{084299BE-4EFB-4D5C-83B2-534B13684F14}" type="presParOf" srcId="{37AB84EB-AAA3-4BEF-B66B-0CB9BEA2DB14}" destId="{E9E4FFBF-7560-428F-A6B4-859796C21D5A}" srcOrd="0" destOrd="0" presId="urn:microsoft.com/office/officeart/2005/8/layout/chevron2"/>
    <dgm:cxn modelId="{935EDA45-02BA-4853-B1F5-7A7D07CB5286}" type="presParOf" srcId="{E9E4FFBF-7560-428F-A6B4-859796C21D5A}" destId="{1FA080F7-EEA0-41B5-9B34-E8BE2B34C4F2}" srcOrd="0" destOrd="0" presId="urn:microsoft.com/office/officeart/2005/8/layout/chevron2"/>
    <dgm:cxn modelId="{6EDC06A1-724A-4487-9009-56C9A144FD5E}" type="presParOf" srcId="{E9E4FFBF-7560-428F-A6B4-859796C21D5A}" destId="{08FE0245-32E3-446C-BA97-1FDA56A12900}" srcOrd="1" destOrd="0" presId="urn:microsoft.com/office/officeart/2005/8/layout/chevron2"/>
    <dgm:cxn modelId="{2BCC995D-C8EF-4E0C-859D-B27F74F562CF}" type="presParOf" srcId="{37AB84EB-AAA3-4BEF-B66B-0CB9BEA2DB14}" destId="{1EBE9003-5D01-4594-A20B-730433F1F616}" srcOrd="1" destOrd="0" presId="urn:microsoft.com/office/officeart/2005/8/layout/chevron2"/>
    <dgm:cxn modelId="{4FD065C0-D1D7-4364-8864-2690B3E047C3}" type="presParOf" srcId="{37AB84EB-AAA3-4BEF-B66B-0CB9BEA2DB14}" destId="{166EE8BF-586E-43F3-8D89-53DDE30FD2AE}" srcOrd="2" destOrd="0" presId="urn:microsoft.com/office/officeart/2005/8/layout/chevron2"/>
    <dgm:cxn modelId="{5FC7724C-2D4C-40B2-9A3F-7C9F4D60B9FD}" type="presParOf" srcId="{166EE8BF-586E-43F3-8D89-53DDE30FD2AE}" destId="{A9B2FA98-0E36-4B74-B4AA-FB5A4F9781C1}" srcOrd="0" destOrd="0" presId="urn:microsoft.com/office/officeart/2005/8/layout/chevron2"/>
    <dgm:cxn modelId="{75FB0CA2-C37E-450B-BAF1-0256092763F3}" type="presParOf" srcId="{166EE8BF-586E-43F3-8D89-53DDE30FD2AE}" destId="{1969C46F-F473-48F1-AA4D-9A3815B7661D}" srcOrd="1" destOrd="0" presId="urn:microsoft.com/office/officeart/2005/8/layout/chevron2"/>
    <dgm:cxn modelId="{C0B86EA3-78E1-447C-BF4A-622622D7F06F}" type="presParOf" srcId="{37AB84EB-AAA3-4BEF-B66B-0CB9BEA2DB14}" destId="{7F484F9A-E649-4512-8C26-7216FE37AA4B}" srcOrd="3" destOrd="0" presId="urn:microsoft.com/office/officeart/2005/8/layout/chevron2"/>
    <dgm:cxn modelId="{55DD44FA-D475-4236-B361-FE595B582BFD}" type="presParOf" srcId="{37AB84EB-AAA3-4BEF-B66B-0CB9BEA2DB14}" destId="{312CBDAA-1577-4503-B2E8-AF09B1996FA3}" srcOrd="4" destOrd="0" presId="urn:microsoft.com/office/officeart/2005/8/layout/chevron2"/>
    <dgm:cxn modelId="{C16FB0A8-6897-4BFA-899B-79C38C1CE200}" type="presParOf" srcId="{312CBDAA-1577-4503-B2E8-AF09B1996FA3}" destId="{1657B63B-5D82-4EA2-9CB0-188C2DC877A6}" srcOrd="0" destOrd="0" presId="urn:microsoft.com/office/officeart/2005/8/layout/chevron2"/>
    <dgm:cxn modelId="{BE292F6A-5C26-4CA9-B995-CD0430F04F18}" type="presParOf" srcId="{312CBDAA-1577-4503-B2E8-AF09B1996FA3}" destId="{35F67C57-D251-45CA-9642-BBE48B93E6C1}" srcOrd="1" destOrd="0" presId="urn:microsoft.com/office/officeart/2005/8/layout/chevron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5F1E124-21B9-41ED-9775-3FF1A86B7B59}">
      <dsp:nvSpPr>
        <dsp:cNvPr id="0" name=""/>
        <dsp:cNvSpPr/>
      </dsp:nvSpPr>
      <dsp:spPr>
        <a:xfrm>
          <a:off x="4630" y="1746922"/>
          <a:ext cx="2695388" cy="1078155"/>
        </a:xfrm>
        <a:prstGeom prst="chevron">
          <a:avLst/>
        </a:prstGeom>
        <a:solidFill>
          <a:schemeClr val="accent1">
            <a:hueOff val="0"/>
            <a:satOff val="0"/>
            <a:lumOff val="0"/>
            <a:alphaOff val="0"/>
          </a:schemeClr>
        </a:solidFill>
        <a:ln w="48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2014" tIns="37338" rIns="37338" bIns="37338" numCol="1" spcCol="1270" anchor="ctr" anchorCtr="0">
          <a:noAutofit/>
        </a:bodyPr>
        <a:lstStyle/>
        <a:p>
          <a:pPr lvl="0" algn="ctr" defTabSz="1244600">
            <a:lnSpc>
              <a:spcPct val="90000"/>
            </a:lnSpc>
            <a:spcBef>
              <a:spcPct val="0"/>
            </a:spcBef>
            <a:spcAft>
              <a:spcPct val="35000"/>
            </a:spcAft>
          </a:pPr>
          <a:r>
            <a:rPr lang="zh-TW" altLang="en-US" sz="2800" kern="1200" dirty="0" smtClean="0">
              <a:latin typeface="微軟正黑體" panose="020B0604030504040204" pitchFamily="34" charset="-120"/>
              <a:ea typeface="微軟正黑體" panose="020B0604030504040204" pitchFamily="34" charset="-120"/>
            </a:rPr>
            <a:t>題目敘述</a:t>
          </a:r>
          <a:endParaRPr lang="zh-TW" altLang="en-US" sz="2800" kern="1200" dirty="0">
            <a:latin typeface="微軟正黑體" panose="020B0604030504040204" pitchFamily="34" charset="-120"/>
            <a:ea typeface="微軟正黑體" panose="020B0604030504040204" pitchFamily="34" charset="-120"/>
          </a:endParaRPr>
        </a:p>
      </dsp:txBody>
      <dsp:txXfrm>
        <a:off x="543708" y="1746922"/>
        <a:ext cx="1617233" cy="1078155"/>
      </dsp:txXfrm>
    </dsp:sp>
    <dsp:sp modelId="{EF1A45C2-9AF4-4CBA-A999-BDCD55BC3CD4}">
      <dsp:nvSpPr>
        <dsp:cNvPr id="0" name=""/>
        <dsp:cNvSpPr/>
      </dsp:nvSpPr>
      <dsp:spPr>
        <a:xfrm>
          <a:off x="2430480" y="1746922"/>
          <a:ext cx="2695388" cy="1078155"/>
        </a:xfrm>
        <a:prstGeom prst="chevron">
          <a:avLst/>
        </a:prstGeom>
        <a:solidFill>
          <a:schemeClr val="accent1">
            <a:hueOff val="0"/>
            <a:satOff val="0"/>
            <a:lumOff val="0"/>
            <a:alphaOff val="0"/>
          </a:schemeClr>
        </a:solidFill>
        <a:ln w="48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2014" tIns="37338" rIns="37338" bIns="37338" numCol="1" spcCol="1270" anchor="ctr" anchorCtr="0">
          <a:noAutofit/>
        </a:bodyPr>
        <a:lstStyle/>
        <a:p>
          <a:pPr lvl="0" algn="ctr" defTabSz="1244600">
            <a:lnSpc>
              <a:spcPct val="90000"/>
            </a:lnSpc>
            <a:spcBef>
              <a:spcPct val="0"/>
            </a:spcBef>
            <a:spcAft>
              <a:spcPct val="35000"/>
            </a:spcAft>
          </a:pPr>
          <a:r>
            <a:rPr lang="zh-TW" altLang="en-US" sz="2800" kern="1200" dirty="0" smtClean="0">
              <a:latin typeface="微軟正黑體" panose="020B0604030504040204" pitchFamily="34" charset="-120"/>
              <a:ea typeface="微軟正黑體" panose="020B0604030504040204" pitchFamily="34" charset="-120"/>
            </a:rPr>
            <a:t>解題關鍵</a:t>
          </a:r>
          <a:endParaRPr lang="zh-TW" altLang="en-US" sz="2800" kern="1200" dirty="0">
            <a:latin typeface="微軟正黑體" panose="020B0604030504040204" pitchFamily="34" charset="-120"/>
            <a:ea typeface="微軟正黑體" panose="020B0604030504040204" pitchFamily="34" charset="-120"/>
          </a:endParaRPr>
        </a:p>
      </dsp:txBody>
      <dsp:txXfrm>
        <a:off x="2969558" y="1746922"/>
        <a:ext cx="1617233" cy="1078155"/>
      </dsp:txXfrm>
    </dsp:sp>
    <dsp:sp modelId="{15E93335-18D0-4FDE-87B3-AD1CF5A3CF14}">
      <dsp:nvSpPr>
        <dsp:cNvPr id="0" name=""/>
        <dsp:cNvSpPr/>
      </dsp:nvSpPr>
      <dsp:spPr>
        <a:xfrm>
          <a:off x="4856330" y="1746922"/>
          <a:ext cx="2695388" cy="1078155"/>
        </a:xfrm>
        <a:prstGeom prst="chevron">
          <a:avLst/>
        </a:prstGeom>
        <a:solidFill>
          <a:schemeClr val="accent1">
            <a:hueOff val="0"/>
            <a:satOff val="0"/>
            <a:lumOff val="0"/>
            <a:alphaOff val="0"/>
          </a:schemeClr>
        </a:solidFill>
        <a:ln w="48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2014" tIns="37338" rIns="37338" bIns="37338" numCol="1" spcCol="1270" anchor="ctr" anchorCtr="0">
          <a:noAutofit/>
        </a:bodyPr>
        <a:lstStyle/>
        <a:p>
          <a:pPr lvl="0" algn="ctr" defTabSz="1244600">
            <a:lnSpc>
              <a:spcPct val="90000"/>
            </a:lnSpc>
            <a:spcBef>
              <a:spcPct val="0"/>
            </a:spcBef>
            <a:spcAft>
              <a:spcPct val="35000"/>
            </a:spcAft>
          </a:pPr>
          <a:r>
            <a:rPr lang="zh-TW" altLang="en-US" sz="2800" kern="1200" dirty="0" smtClean="0">
              <a:latin typeface="微軟正黑體" panose="020B0604030504040204" pitchFamily="34" charset="-120"/>
              <a:ea typeface="微軟正黑體" panose="020B0604030504040204" pitchFamily="34" charset="-120"/>
            </a:rPr>
            <a:t>學生表現</a:t>
          </a:r>
          <a:endParaRPr lang="zh-TW" altLang="en-US" sz="2800" kern="1200" dirty="0">
            <a:latin typeface="微軟正黑體" panose="020B0604030504040204" pitchFamily="34" charset="-120"/>
            <a:ea typeface="微軟正黑體" panose="020B0604030504040204" pitchFamily="34" charset="-120"/>
          </a:endParaRPr>
        </a:p>
      </dsp:txBody>
      <dsp:txXfrm>
        <a:off x="5395408" y="1746922"/>
        <a:ext cx="1617233" cy="1078155"/>
      </dsp:txXfrm>
    </dsp:sp>
    <dsp:sp modelId="{24778BDE-DED5-4026-80FB-D32799F4307D}">
      <dsp:nvSpPr>
        <dsp:cNvPr id="0" name=""/>
        <dsp:cNvSpPr/>
      </dsp:nvSpPr>
      <dsp:spPr>
        <a:xfrm>
          <a:off x="7282180" y="1746922"/>
          <a:ext cx="2695388" cy="1078155"/>
        </a:xfrm>
        <a:prstGeom prst="chevron">
          <a:avLst/>
        </a:prstGeom>
        <a:solidFill>
          <a:schemeClr val="accent1">
            <a:hueOff val="0"/>
            <a:satOff val="0"/>
            <a:lumOff val="0"/>
            <a:alphaOff val="0"/>
          </a:schemeClr>
        </a:solidFill>
        <a:ln w="48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2014" tIns="37338" rIns="37338" bIns="37338" numCol="1" spcCol="1270" anchor="ctr" anchorCtr="0">
          <a:noAutofit/>
        </a:bodyPr>
        <a:lstStyle/>
        <a:p>
          <a:pPr lvl="0" algn="ctr" defTabSz="1244600">
            <a:lnSpc>
              <a:spcPct val="90000"/>
            </a:lnSpc>
            <a:spcBef>
              <a:spcPct val="0"/>
            </a:spcBef>
            <a:spcAft>
              <a:spcPct val="35000"/>
            </a:spcAft>
          </a:pPr>
          <a:r>
            <a:rPr lang="zh-TW" altLang="en-US" sz="2800" kern="1200" dirty="0" smtClean="0">
              <a:latin typeface="微軟正黑體" panose="020B0604030504040204" pitchFamily="34" charset="-120"/>
              <a:ea typeface="微軟正黑體" panose="020B0604030504040204" pitchFamily="34" charset="-120"/>
            </a:rPr>
            <a:t>結語</a:t>
          </a:r>
          <a:endParaRPr lang="zh-TW" altLang="en-US" sz="2800" kern="1200" dirty="0">
            <a:latin typeface="微軟正黑體" panose="020B0604030504040204" pitchFamily="34" charset="-120"/>
            <a:ea typeface="微軟正黑體" panose="020B0604030504040204" pitchFamily="34" charset="-120"/>
          </a:endParaRPr>
        </a:p>
      </dsp:txBody>
      <dsp:txXfrm>
        <a:off x="7821258" y="1746922"/>
        <a:ext cx="1617233" cy="1078155"/>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FA080F7-EEA0-41B5-9B34-E8BE2B34C4F2}">
      <dsp:nvSpPr>
        <dsp:cNvPr id="0" name=""/>
        <dsp:cNvSpPr/>
      </dsp:nvSpPr>
      <dsp:spPr>
        <a:xfrm rot="5400000">
          <a:off x="-247573" y="249316"/>
          <a:ext cx="1650490" cy="1155343"/>
        </a:xfrm>
        <a:prstGeom prst="chevron">
          <a:avLst/>
        </a:prstGeom>
        <a:solidFill>
          <a:schemeClr val="accent1">
            <a:hueOff val="0"/>
            <a:satOff val="0"/>
            <a:lumOff val="0"/>
            <a:alphaOff val="0"/>
          </a:schemeClr>
        </a:solidFill>
        <a:ln w="48000" cap="flat" cmpd="thickThin"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955" tIns="20955" rIns="20955" bIns="20955" numCol="1" spcCol="1270" anchor="ctr" anchorCtr="0">
          <a:noAutofit/>
        </a:bodyPr>
        <a:lstStyle/>
        <a:p>
          <a:pPr lvl="0" algn="ctr" defTabSz="1466850">
            <a:lnSpc>
              <a:spcPct val="90000"/>
            </a:lnSpc>
            <a:spcBef>
              <a:spcPct val="0"/>
            </a:spcBef>
            <a:spcAft>
              <a:spcPct val="35000"/>
            </a:spcAft>
          </a:pPr>
          <a:r>
            <a:rPr lang="zh-TW" altLang="en-US" sz="3300" kern="1200" dirty="0" smtClean="0"/>
            <a:t>上</a:t>
          </a:r>
          <a:endParaRPr lang="zh-TW" altLang="en-US" sz="3300" kern="1200" dirty="0"/>
        </a:p>
      </dsp:txBody>
      <dsp:txXfrm rot="-5400000">
        <a:off x="1" y="579415"/>
        <a:ext cx="1155343" cy="495147"/>
      </dsp:txXfrm>
    </dsp:sp>
    <dsp:sp modelId="{08FE0245-32E3-446C-BA97-1FDA56A12900}">
      <dsp:nvSpPr>
        <dsp:cNvPr id="0" name=""/>
        <dsp:cNvSpPr/>
      </dsp:nvSpPr>
      <dsp:spPr>
        <a:xfrm rot="5400000">
          <a:off x="1978474" y="-821388"/>
          <a:ext cx="1072818" cy="2719080"/>
        </a:xfrm>
        <a:prstGeom prst="round2SameRect">
          <a:avLst/>
        </a:prstGeom>
        <a:solidFill>
          <a:schemeClr val="lt1">
            <a:alpha val="90000"/>
            <a:hueOff val="0"/>
            <a:satOff val="0"/>
            <a:lumOff val="0"/>
            <a:alphaOff val="0"/>
          </a:schemeClr>
        </a:solidFill>
        <a:ln w="48000" cap="flat" cmpd="thickThin"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20472" tIns="19685" rIns="19685" bIns="19685" numCol="1" spcCol="1270" anchor="ctr" anchorCtr="0">
          <a:noAutofit/>
        </a:bodyPr>
        <a:lstStyle/>
        <a:p>
          <a:pPr marL="285750" lvl="1" indent="-285750" algn="l" defTabSz="1377950">
            <a:lnSpc>
              <a:spcPct val="90000"/>
            </a:lnSpc>
            <a:spcBef>
              <a:spcPct val="0"/>
            </a:spcBef>
            <a:spcAft>
              <a:spcPct val="15000"/>
            </a:spcAft>
            <a:buChar char="••"/>
          </a:pPr>
          <a:r>
            <a:rPr lang="en-US" altLang="zh-TW" sz="3100" kern="1200" dirty="0" smtClean="0"/>
            <a:t>6</a:t>
          </a:r>
          <a:r>
            <a:rPr lang="zh-TW" altLang="en-US" sz="3100" kern="1200" dirty="0" smtClean="0"/>
            <a:t>         </a:t>
          </a:r>
          <a:r>
            <a:rPr lang="en-US" altLang="zh-TW" sz="3100" kern="1200" dirty="0" smtClean="0"/>
            <a:t>(24)</a:t>
          </a:r>
          <a:endParaRPr lang="zh-TW" altLang="en-US" sz="3100" kern="1200" dirty="0"/>
        </a:p>
        <a:p>
          <a:pPr marL="285750" lvl="1" indent="-285750" algn="l" defTabSz="1377950">
            <a:lnSpc>
              <a:spcPct val="90000"/>
            </a:lnSpc>
            <a:spcBef>
              <a:spcPct val="0"/>
            </a:spcBef>
            <a:spcAft>
              <a:spcPct val="15000"/>
            </a:spcAft>
            <a:buChar char="••"/>
          </a:pPr>
          <a:r>
            <a:rPr lang="en-US" altLang="zh-TW" sz="3100" kern="1200" dirty="0" smtClean="0"/>
            <a:t>5</a:t>
          </a:r>
          <a:r>
            <a:rPr lang="zh-TW" altLang="en-US" sz="3100" kern="1200" dirty="0" smtClean="0"/>
            <a:t>         </a:t>
          </a:r>
          <a:r>
            <a:rPr lang="en-US" altLang="zh-TW" sz="3100" kern="1200" dirty="0" smtClean="0"/>
            <a:t>(20)</a:t>
          </a:r>
          <a:endParaRPr lang="zh-TW" altLang="en-US" sz="3100" kern="1200" dirty="0"/>
        </a:p>
      </dsp:txBody>
      <dsp:txXfrm rot="-5400000">
        <a:off x="1155344" y="54113"/>
        <a:ext cx="2666709" cy="968076"/>
      </dsp:txXfrm>
    </dsp:sp>
    <dsp:sp modelId="{A9B2FA98-0E36-4B74-B4AA-FB5A4F9781C1}">
      <dsp:nvSpPr>
        <dsp:cNvPr id="0" name=""/>
        <dsp:cNvSpPr/>
      </dsp:nvSpPr>
      <dsp:spPr>
        <a:xfrm rot="5400000">
          <a:off x="-247573" y="1706250"/>
          <a:ext cx="1650490" cy="1155343"/>
        </a:xfrm>
        <a:prstGeom prst="chevron">
          <a:avLst/>
        </a:prstGeom>
        <a:solidFill>
          <a:schemeClr val="accent1">
            <a:hueOff val="0"/>
            <a:satOff val="0"/>
            <a:lumOff val="0"/>
            <a:alphaOff val="0"/>
          </a:schemeClr>
        </a:solidFill>
        <a:ln w="48000" cap="flat" cmpd="thickThin"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955" tIns="20955" rIns="20955" bIns="20955" numCol="1" spcCol="1270" anchor="ctr" anchorCtr="0">
          <a:noAutofit/>
        </a:bodyPr>
        <a:lstStyle/>
        <a:p>
          <a:pPr lvl="0" algn="ctr" defTabSz="1466850">
            <a:lnSpc>
              <a:spcPct val="90000"/>
            </a:lnSpc>
            <a:spcBef>
              <a:spcPct val="0"/>
            </a:spcBef>
            <a:spcAft>
              <a:spcPct val="35000"/>
            </a:spcAft>
          </a:pPr>
          <a:r>
            <a:rPr lang="zh-TW" altLang="en-US" sz="3300" kern="1200" dirty="0" smtClean="0"/>
            <a:t>中</a:t>
          </a:r>
          <a:endParaRPr lang="zh-TW" altLang="en-US" sz="3300" kern="1200" dirty="0"/>
        </a:p>
      </dsp:txBody>
      <dsp:txXfrm rot="-5400000">
        <a:off x="1" y="2036349"/>
        <a:ext cx="1155343" cy="495147"/>
      </dsp:txXfrm>
    </dsp:sp>
    <dsp:sp modelId="{1969C46F-F473-48F1-AA4D-9A3815B7661D}">
      <dsp:nvSpPr>
        <dsp:cNvPr id="0" name=""/>
        <dsp:cNvSpPr/>
      </dsp:nvSpPr>
      <dsp:spPr>
        <a:xfrm rot="5400000">
          <a:off x="1978474" y="635545"/>
          <a:ext cx="1072818" cy="2719080"/>
        </a:xfrm>
        <a:prstGeom prst="round2SameRect">
          <a:avLst/>
        </a:prstGeom>
        <a:solidFill>
          <a:schemeClr val="lt1">
            <a:alpha val="90000"/>
            <a:hueOff val="0"/>
            <a:satOff val="0"/>
            <a:lumOff val="0"/>
            <a:alphaOff val="0"/>
          </a:schemeClr>
        </a:solidFill>
        <a:ln w="48000" cap="flat" cmpd="thickThin"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20472" tIns="19685" rIns="19685" bIns="19685" numCol="1" spcCol="1270" anchor="ctr" anchorCtr="0">
          <a:noAutofit/>
        </a:bodyPr>
        <a:lstStyle/>
        <a:p>
          <a:pPr marL="285750" lvl="1" indent="-285750" algn="l" defTabSz="1377950">
            <a:lnSpc>
              <a:spcPct val="90000"/>
            </a:lnSpc>
            <a:spcBef>
              <a:spcPct val="0"/>
            </a:spcBef>
            <a:spcAft>
              <a:spcPct val="15000"/>
            </a:spcAft>
            <a:buChar char="••"/>
          </a:pPr>
          <a:r>
            <a:rPr lang="en-US" altLang="zh-TW" sz="3100" kern="1200" dirty="0" smtClean="0"/>
            <a:t>4</a:t>
          </a:r>
          <a:r>
            <a:rPr lang="zh-TW" altLang="en-US" sz="3100" kern="1200" dirty="0" smtClean="0"/>
            <a:t>         </a:t>
          </a:r>
          <a:r>
            <a:rPr lang="en-US" altLang="zh-TW" sz="3100" kern="1200" dirty="0" smtClean="0"/>
            <a:t>(16)</a:t>
          </a:r>
          <a:endParaRPr lang="zh-TW" altLang="en-US" sz="3100" kern="1200" dirty="0"/>
        </a:p>
        <a:p>
          <a:pPr marL="285750" lvl="1" indent="-285750" algn="l" defTabSz="1377950">
            <a:lnSpc>
              <a:spcPct val="90000"/>
            </a:lnSpc>
            <a:spcBef>
              <a:spcPct val="0"/>
            </a:spcBef>
            <a:spcAft>
              <a:spcPct val="15000"/>
            </a:spcAft>
            <a:buChar char="••"/>
          </a:pPr>
          <a:r>
            <a:rPr lang="en-US" altLang="zh-TW" sz="3100" kern="1200" dirty="0" smtClean="0"/>
            <a:t>3</a:t>
          </a:r>
          <a:r>
            <a:rPr lang="zh-TW" altLang="en-US" sz="3100" kern="1200" dirty="0" smtClean="0"/>
            <a:t>         </a:t>
          </a:r>
          <a:r>
            <a:rPr lang="en-US" altLang="zh-TW" sz="3100" kern="1200" dirty="0" smtClean="0"/>
            <a:t>(12)</a:t>
          </a:r>
          <a:endParaRPr lang="zh-TW" altLang="en-US" sz="3100" kern="1200" dirty="0"/>
        </a:p>
      </dsp:txBody>
      <dsp:txXfrm rot="-5400000">
        <a:off x="1155344" y="1511047"/>
        <a:ext cx="2666709" cy="968076"/>
      </dsp:txXfrm>
    </dsp:sp>
    <dsp:sp modelId="{1657B63B-5D82-4EA2-9CB0-188C2DC877A6}">
      <dsp:nvSpPr>
        <dsp:cNvPr id="0" name=""/>
        <dsp:cNvSpPr/>
      </dsp:nvSpPr>
      <dsp:spPr>
        <a:xfrm rot="5400000">
          <a:off x="-247573" y="3163184"/>
          <a:ext cx="1650490" cy="1155343"/>
        </a:xfrm>
        <a:prstGeom prst="chevron">
          <a:avLst/>
        </a:prstGeom>
        <a:solidFill>
          <a:schemeClr val="accent1">
            <a:hueOff val="0"/>
            <a:satOff val="0"/>
            <a:lumOff val="0"/>
            <a:alphaOff val="0"/>
          </a:schemeClr>
        </a:solidFill>
        <a:ln w="48000" cap="flat" cmpd="thickThin"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955" tIns="20955" rIns="20955" bIns="20955" numCol="1" spcCol="1270" anchor="ctr" anchorCtr="0">
          <a:noAutofit/>
        </a:bodyPr>
        <a:lstStyle/>
        <a:p>
          <a:pPr lvl="0" algn="ctr" defTabSz="1466850">
            <a:lnSpc>
              <a:spcPct val="90000"/>
            </a:lnSpc>
            <a:spcBef>
              <a:spcPct val="0"/>
            </a:spcBef>
            <a:spcAft>
              <a:spcPct val="35000"/>
            </a:spcAft>
          </a:pPr>
          <a:r>
            <a:rPr lang="zh-TW" altLang="en-US" sz="3300" kern="1200" dirty="0" smtClean="0"/>
            <a:t>下</a:t>
          </a:r>
          <a:endParaRPr lang="zh-TW" altLang="en-US" sz="3300" kern="1200" dirty="0"/>
        </a:p>
      </dsp:txBody>
      <dsp:txXfrm rot="-5400000">
        <a:off x="1" y="3493283"/>
        <a:ext cx="1155343" cy="495147"/>
      </dsp:txXfrm>
    </dsp:sp>
    <dsp:sp modelId="{35F67C57-D251-45CA-9642-BBE48B93E6C1}">
      <dsp:nvSpPr>
        <dsp:cNvPr id="0" name=""/>
        <dsp:cNvSpPr/>
      </dsp:nvSpPr>
      <dsp:spPr>
        <a:xfrm rot="5400000">
          <a:off x="1978474" y="2092480"/>
          <a:ext cx="1072818" cy="2719080"/>
        </a:xfrm>
        <a:prstGeom prst="round2SameRect">
          <a:avLst/>
        </a:prstGeom>
        <a:solidFill>
          <a:schemeClr val="lt1">
            <a:alpha val="90000"/>
            <a:hueOff val="0"/>
            <a:satOff val="0"/>
            <a:lumOff val="0"/>
            <a:alphaOff val="0"/>
          </a:schemeClr>
        </a:solidFill>
        <a:ln w="48000" cap="flat" cmpd="thickThin"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20472" tIns="19685" rIns="19685" bIns="19685" numCol="1" spcCol="1270" anchor="ctr" anchorCtr="0">
          <a:noAutofit/>
        </a:bodyPr>
        <a:lstStyle/>
        <a:p>
          <a:pPr marL="285750" lvl="1" indent="-285750" algn="l" defTabSz="1377950">
            <a:lnSpc>
              <a:spcPct val="90000"/>
            </a:lnSpc>
            <a:spcBef>
              <a:spcPct val="0"/>
            </a:spcBef>
            <a:spcAft>
              <a:spcPct val="15000"/>
            </a:spcAft>
            <a:buChar char="••"/>
          </a:pPr>
          <a:r>
            <a:rPr lang="en-US" altLang="zh-TW" sz="3100" kern="1200" dirty="0" smtClean="0"/>
            <a:t>2</a:t>
          </a:r>
          <a:r>
            <a:rPr lang="zh-TW" altLang="en-US" sz="3100" kern="1200" dirty="0" smtClean="0"/>
            <a:t>         </a:t>
          </a:r>
          <a:r>
            <a:rPr lang="en-US" altLang="zh-TW" sz="3100" kern="1200" dirty="0" smtClean="0"/>
            <a:t>(8)</a:t>
          </a:r>
          <a:endParaRPr lang="zh-TW" altLang="en-US" sz="3100" kern="1200" dirty="0"/>
        </a:p>
        <a:p>
          <a:pPr marL="285750" lvl="1" indent="-285750" algn="l" defTabSz="1377950">
            <a:lnSpc>
              <a:spcPct val="90000"/>
            </a:lnSpc>
            <a:spcBef>
              <a:spcPct val="0"/>
            </a:spcBef>
            <a:spcAft>
              <a:spcPct val="15000"/>
            </a:spcAft>
            <a:buChar char="••"/>
          </a:pPr>
          <a:r>
            <a:rPr lang="en-US" altLang="zh-TW" sz="3100" kern="1200" dirty="0" smtClean="0"/>
            <a:t>1</a:t>
          </a:r>
          <a:r>
            <a:rPr lang="zh-TW" altLang="en-US" sz="3100" kern="1200" dirty="0" smtClean="0"/>
            <a:t>         </a:t>
          </a:r>
          <a:r>
            <a:rPr lang="en-US" altLang="zh-TW" sz="3100" kern="1200" dirty="0" smtClean="0"/>
            <a:t>(4)</a:t>
          </a:r>
          <a:endParaRPr lang="zh-TW" altLang="en-US" sz="3100" kern="1200" dirty="0"/>
        </a:p>
      </dsp:txBody>
      <dsp:txXfrm rot="-5400000">
        <a:off x="1155344" y="2967982"/>
        <a:ext cx="2666709" cy="968076"/>
      </dsp:txXfrm>
    </dsp:sp>
  </dsp:spTree>
</dsp:drawing>
</file>

<file path=ppt/diagrams/layout1.xml><?xml version="1.0" encoding="utf-8"?>
<dgm:layoutDef xmlns:dgm="http://schemas.openxmlformats.org/drawingml/2006/diagram" xmlns:a="http://schemas.openxmlformats.org/drawingml/2006/main" uniqueId="urn:microsoft.com/office/officeart/2005/8/layout/chevron1">
  <dgm:title val=""/>
  <dgm:desc val=""/>
  <dgm:catLst>
    <dgm:cat type="process" pri="9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des" func="maxDepth" op="gte" val="2">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1.5"/>
          <dgm:constr type="h" for="des" forName="desTx" refType="primFontSz" refFor="des" refForName="parTx" fact="0.5"/>
          <dgm:constr type="w" for="ch" forName="space" op="equ" val="-6"/>
        </dgm:constrLst>
        <dgm:ruleLst>
          <dgm:rule type="w" for="ch" forName="composite" val="0" fact="NaN" max="NaN"/>
          <dgm:rule type="primFontSz" for="des" forName="parTx" val="5" fact="NaN" max="NaN"/>
        </dgm:ruleLst>
        <dgm:forEach name="Name6" axis="ch" ptType="node">
          <dgm:layoutNode name="composite">
            <dgm:alg type="composite"/>
            <dgm:shape xmlns:r="http://schemas.openxmlformats.org/officeDocument/2006/relationships" r:blip="">
              <dgm:adjLst/>
            </dgm:shape>
            <dgm:presOf/>
            <dgm:choose name="Name7">
              <dgm:if name="Name8" func="var" arg="dir" op="equ" val="norm">
                <dgm:constrLst>
                  <dgm:constr type="l" for="ch" forName="parTx"/>
                  <dgm:constr type="w" for="ch" forName="parTx" refType="w"/>
                  <dgm:constr type="t" for="ch" forName="parTx"/>
                  <dgm:constr type="l" for="ch" forName="desTx"/>
                  <dgm:constr type="w" for="ch" forName="desTx" refType="w" refFor="ch" refForName="parTx" fact="0.8"/>
                  <dgm:constr type="t" for="ch" forName="desTx" refType="h" refFor="ch" refForName="parTx" fact="1.125"/>
                </dgm:constrLst>
              </dgm:if>
              <dgm:else name="Name9">
                <dgm:constrLst>
                  <dgm:constr type="l" for="ch" forName="parTx"/>
                  <dgm:constr type="w" for="ch" forName="parTx" refType="w"/>
                  <dgm:constr type="t" for="ch" forName="parTx"/>
                  <dgm:constr type="l" for="ch" forName="desTx" refType="w" fact="0.2"/>
                  <dgm:constr type="w" for="ch" forName="desTx" refType="w" refFor="ch" refForName="parTx" fact="0.8"/>
                  <dgm:constr type="t" for="ch" forName="desTx" refType="h" refFor="ch" refForName="parTx" fact="1.125"/>
                </dgm:constrLst>
              </dgm:else>
            </dgm:choose>
            <dgm:ruleLst>
              <dgm:rule type="h" val="INF" fact="NaN" max="NaN"/>
            </dgm:ruleLst>
            <dgm:layoutNode name="parTx">
              <dgm:varLst>
                <dgm:chMax val="0"/>
                <dgm:chPref val="0"/>
                <dgm:bulletEnabled val="1"/>
              </dgm:varLst>
              <dgm:alg type="tx"/>
              <dgm:choose name="Name10">
                <dgm:if name="Name11" func="var" arg="dir" op="equ" val="norm">
                  <dgm:shape xmlns:r="http://schemas.openxmlformats.org/officeDocument/2006/relationships" type="chevron" r:blip="">
                    <dgm:adjLst/>
                  </dgm:shape>
                </dgm:if>
                <dgm:else name="Name12">
                  <dgm:shape xmlns:r="http://schemas.openxmlformats.org/officeDocument/2006/relationships" rot="180" type="chevron" r:blip="">
                    <dgm:adjLst/>
                  </dgm:shape>
                </dgm:else>
              </dgm:choose>
              <dgm:presOf axis="self" ptType="node"/>
              <dgm:choose name="Name13">
                <dgm:if name="Name14" func="var" arg="dir" op="equ" val="norm">
                  <dgm:constrLst>
                    <dgm:constr type="h" refType="w" op="lte" fact="0.4"/>
                    <dgm:constr type="h"/>
                    <dgm:constr type="tMarg" refType="primFontSz" fact="0.105"/>
                    <dgm:constr type="bMarg" refType="primFontSz" fact="0.105"/>
                    <dgm:constr type="lMarg" refType="primFontSz" fact="0.315"/>
                    <dgm:constr type="rMarg" refType="primFontSz" fact="0.105"/>
                  </dgm:constrLst>
                </dgm:if>
                <dgm:else name="Name15">
                  <dgm:constrLst>
                    <dgm:constr type="h" refType="w" op="lte" fact="0.4"/>
                    <dgm:constr type="h"/>
                    <dgm:constr type="tMarg" refType="primFontSz" fact="0.105"/>
                    <dgm:constr type="bMarg" refType="primFontSz" fact="0.105"/>
                    <dgm:constr type="lMarg" refType="primFontSz" fact="0.105"/>
                    <dgm:constr type="rMarg" refType="primFontSz" fact="0.315"/>
                  </dgm:constrLst>
                </dgm:else>
              </dgm:choose>
              <dgm:ruleLst>
                <dgm:rule type="h" val="INF" fact="NaN" max="NaN"/>
              </dgm:ruleLst>
            </dgm:layoutNode>
            <dgm:layoutNode name="desTx" styleLbl="revTx">
              <dgm:varLst>
                <dgm:bulletEnabled val="1"/>
              </dgm:varLst>
              <dgm:alg type="tx">
                <dgm:param type="stBulletLvl" val="1"/>
              </dgm:alg>
              <dgm:choose name="Name16">
                <dgm:if name="Name17" axis="ch" ptType="node" func="cnt" op="gte" val="1">
                  <dgm:shape xmlns:r="http://schemas.openxmlformats.org/officeDocument/2006/relationships" type="rect" r:blip="">
                    <dgm:adjLst/>
                  </dgm:shape>
                </dgm:if>
                <dgm:else name="Name18">
                  <dgm:shape xmlns:r="http://schemas.openxmlformats.org/officeDocument/2006/relationships" type="rect" r:blip="" hideGeom="1">
                    <dgm:adjLst/>
                  </dgm:shape>
                </dgm:else>
              </dgm:choose>
              <dgm:presOf axis="des" ptType="node"/>
              <dgm:constrLst>
                <dgm:constr type="secFontSz" val="65"/>
                <dgm:constr type="primFontSz" refType="secFontSz"/>
                <dgm:constr type="h"/>
                <dgm:constr type="tMarg"/>
                <dgm:constr type="bMarg"/>
                <dgm:constr type="rMarg"/>
                <dgm:constr type="lMarg"/>
              </dgm:constrLst>
              <dgm:ruleLst>
                <dgm:rule type="h" val="INF" fact="NaN" max="NaN"/>
              </dgm:ruleLst>
            </dgm:layoutNode>
          </dgm:layoutNode>
          <dgm:forEach name="Name19" axis="followSib" ptType="sibTrans" cnt="1">
            <dgm:layoutNode name="space">
              <dgm:alg type="sp"/>
              <dgm:shape xmlns:r="http://schemas.openxmlformats.org/officeDocument/2006/relationships" r:blip="">
                <dgm:adjLst/>
              </dgm:shape>
              <dgm:presOf/>
              <dgm:constrLst/>
              <dgm:ruleLst/>
            </dgm:layoutNode>
          </dgm:forEach>
        </dgm:forEach>
      </dgm:if>
      <dgm:else name="Name20">
        <dgm:constrLst>
          <dgm:constr type="w" for="ch" forName="parTxOnly" refType="w"/>
          <dgm:constr type="h" for="des" forName="parTxOnly" op="equ"/>
          <dgm:constr type="primFontSz" for="des" forName="parTxOnly" op="equ" val="65"/>
          <dgm:constr type="w" for="ch" forName="parTxOnlySpace" refType="w" refFor="ch" refForName="parTxOnly" fact="-0.1"/>
        </dgm:constrLst>
        <dgm:ruleLst/>
        <dgm:forEach name="Name21" axis="ch" ptType="node">
          <dgm:layoutNode name="parTxOnly">
            <dgm:varLst>
              <dgm:chMax val="0"/>
              <dgm:chPref val="0"/>
              <dgm:bulletEnabled val="1"/>
            </dgm:varLst>
            <dgm:alg type="tx"/>
            <dgm:choose name="Name22">
              <dgm:if name="Name23" func="var" arg="dir" op="equ" val="norm">
                <dgm:shape xmlns:r="http://schemas.openxmlformats.org/officeDocument/2006/relationships" type="chevron" r:blip="">
                  <dgm:adjLst/>
                </dgm:shape>
              </dgm:if>
              <dgm:else name="Name24">
                <dgm:shape xmlns:r="http://schemas.openxmlformats.org/officeDocument/2006/relationships" rot="180" type="chevron" r:blip="">
                  <dgm:adjLst/>
                </dgm:shape>
              </dgm:else>
            </dgm:choose>
            <dgm:presOf axis="self" ptType="node"/>
            <dgm:choose name="Name25">
              <dgm:if name="Name26" func="var" arg="dir" op="equ" val="norm">
                <dgm:constrLst>
                  <dgm:constr type="h" refType="w" op="equ" fact="0.4"/>
                  <dgm:constr type="tMarg" refType="primFontSz" fact="0.105"/>
                  <dgm:constr type="bMarg" refType="primFontSz" fact="0.105"/>
                  <dgm:constr type="lMarg" refType="primFontSz" fact="0.315"/>
                  <dgm:constr type="rMarg" refType="primFontSz" fact="0.105"/>
                </dgm:constrLst>
              </dgm:if>
              <dgm:else name="Name27">
                <dgm:constrLst>
                  <dgm:constr type="h" refType="w" op="equ" fact="0.4"/>
                  <dgm:constr type="tMarg" refType="primFontSz" fact="0.105"/>
                  <dgm:constr type="bMarg" refType="primFontSz" fact="0.105"/>
                  <dgm:constr type="lMarg" refType="primFontSz" fact="0.105"/>
                  <dgm:constr type="rMarg" refType="primFontSz" fact="0.315"/>
                </dgm:constrLst>
              </dgm:else>
            </dgm:choose>
            <dgm:ruleLst>
              <dgm:rule type="primFontSz" val="5" fact="NaN" max="NaN"/>
            </dgm:ruleLst>
          </dgm:layoutNode>
          <dgm:forEach name="Name28" axis="followSib" ptType="sibTrans" cnt="1">
            <dgm:layoutNode name="parTxOnlySpace">
              <dgm:alg type="sp"/>
              <dgm:shape xmlns:r="http://schemas.openxmlformats.org/officeDocument/2006/relationships" r:blip="">
                <dgm:adjLst/>
              </dgm:shape>
              <dgm:presOf/>
              <dgm:constrLst/>
              <dgm:ruleLst/>
            </dgm:layoutNode>
          </dgm:forEach>
        </dgm:forEach>
      </dgm:else>
    </dgm:choose>
  </dgm:layoutNode>
</dgm:layoutDef>
</file>

<file path=ppt/diagrams/layout2.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頁首預留位置 1"/>
          <p:cNvSpPr>
            <a:spLocks noGrp="1"/>
          </p:cNvSpPr>
          <p:nvPr>
            <p:ph type="hdr" sz="quarter"/>
          </p:nvPr>
        </p:nvSpPr>
        <p:spPr>
          <a:xfrm>
            <a:off x="0" y="0"/>
            <a:ext cx="2971800" cy="458788"/>
          </a:xfrm>
          <a:prstGeom prst="rect">
            <a:avLst/>
          </a:prstGeom>
        </p:spPr>
        <p:txBody>
          <a:bodyPr vert="horz" lIns="91440" tIns="45720" rIns="91440" bIns="45720" rtlCol="0"/>
          <a:lstStyle>
            <a:lvl1pPr algn="l" rtl="0">
              <a:defRPr sz="1200"/>
            </a:lvl1pPr>
          </a:lstStyle>
          <a:p>
            <a:pPr rtl="0"/>
            <a:endParaRPr lang="zh-TW" altLang="en-US" dirty="0">
              <a:latin typeface="Microsoft JhengHei UI" panose="020B0604030504040204" pitchFamily="34" charset="-120"/>
              <a:ea typeface="Microsoft JhengHei UI" panose="020B0604030504040204" pitchFamily="34" charset="-120"/>
            </a:endParaRPr>
          </a:p>
        </p:txBody>
      </p:sp>
      <p:sp>
        <p:nvSpPr>
          <p:cNvPr id="3" name="日期預留位置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l" rtl="0">
              <a:defRPr sz="1200"/>
            </a:lvl1pPr>
          </a:lstStyle>
          <a:p>
            <a:pPr algn="r" rtl="0"/>
            <a:fld id="{B371FDD4-1ACE-4353-829D-0505EA0F4DC5}" type="datetime1">
              <a:rPr lang="zh-TW" altLang="en-US" smtClean="0">
                <a:latin typeface="Microsoft JhengHei UI" panose="020B0604030504040204" pitchFamily="34" charset="-120"/>
                <a:ea typeface="Microsoft JhengHei UI" panose="020B0604030504040204" pitchFamily="34" charset="-120"/>
              </a:rPr>
              <a:t>2024/3/28</a:t>
            </a:fld>
            <a:endParaRPr lang="zh-TW" altLang="en-US" dirty="0">
              <a:latin typeface="Microsoft JhengHei UI" panose="020B0604030504040204" pitchFamily="34" charset="-120"/>
              <a:ea typeface="Microsoft JhengHei UI" panose="020B0604030504040204" pitchFamily="34" charset="-120"/>
            </a:endParaRPr>
          </a:p>
        </p:txBody>
      </p:sp>
      <p:sp>
        <p:nvSpPr>
          <p:cNvPr id="4" name="頁尾預留位置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rtl="0">
              <a:defRPr sz="1200"/>
            </a:lvl1pPr>
          </a:lstStyle>
          <a:p>
            <a:pPr rtl="0"/>
            <a:endParaRPr lang="zh-TW" altLang="en-US" dirty="0">
              <a:latin typeface="Microsoft JhengHei UI" panose="020B0604030504040204" pitchFamily="34" charset="-120"/>
              <a:ea typeface="Microsoft JhengHei UI" panose="020B0604030504040204" pitchFamily="34" charset="-120"/>
            </a:endParaRPr>
          </a:p>
        </p:txBody>
      </p:sp>
      <p:sp>
        <p:nvSpPr>
          <p:cNvPr id="5" name="投影片編號預留位置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l" rtl="0">
              <a:defRPr sz="1200"/>
            </a:lvl1pPr>
          </a:lstStyle>
          <a:p>
            <a:pPr algn="r" rtl="0"/>
            <a:fld id="{06834459-7356-44BF-850D-8B30C4FB3B6B}" type="slidenum">
              <a:rPr lang="en-US" altLang="zh-TW" smtClean="0">
                <a:latin typeface="Microsoft JhengHei UI" panose="020B0604030504040204" pitchFamily="34" charset="-120"/>
                <a:ea typeface="Microsoft JhengHei UI" panose="020B0604030504040204" pitchFamily="34" charset="-120"/>
              </a:rPr>
              <a:pPr algn="r" rtl="0"/>
              <a:t>‹#›</a:t>
            </a:fld>
            <a:endParaRPr lang="en-US" altLang="zh-TW" dirty="0">
              <a:latin typeface="Microsoft JhengHei UI" panose="020B0604030504040204" pitchFamily="34" charset="-120"/>
              <a:ea typeface="Microsoft JhengHei UI" panose="020B0604030504040204" pitchFamily="34" charset="-120"/>
            </a:endParaRPr>
          </a:p>
        </p:txBody>
      </p:sp>
    </p:spTree>
    <p:extLst>
      <p:ext uri="{BB962C8B-B14F-4D97-AF65-F5344CB8AC3E}">
        <p14:creationId xmlns:p14="http://schemas.microsoft.com/office/powerpoint/2010/main" val="246901652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頁首預留位置 1"/>
          <p:cNvSpPr>
            <a:spLocks noGrp="1"/>
          </p:cNvSpPr>
          <p:nvPr>
            <p:ph type="hdr" sz="quarter"/>
          </p:nvPr>
        </p:nvSpPr>
        <p:spPr>
          <a:xfrm>
            <a:off x="0" y="0"/>
            <a:ext cx="2971800" cy="458788"/>
          </a:xfrm>
          <a:prstGeom prst="rect">
            <a:avLst/>
          </a:prstGeom>
        </p:spPr>
        <p:txBody>
          <a:bodyPr vert="horz" lIns="91440" tIns="45720" rIns="91440" bIns="45720" rtlCol="0"/>
          <a:lstStyle>
            <a:lvl1pPr algn="l" rtl="0">
              <a:defRPr sz="1200">
                <a:latin typeface="Microsoft JhengHei UI" panose="020B0604030504040204" pitchFamily="34" charset="-120"/>
                <a:ea typeface="Microsoft JhengHei UI" panose="020B0604030504040204" pitchFamily="34" charset="-120"/>
              </a:defRPr>
            </a:lvl1pPr>
          </a:lstStyle>
          <a:p>
            <a:endParaRPr lang="zh-TW" altLang="en-US" dirty="0"/>
          </a:p>
        </p:txBody>
      </p:sp>
      <p:sp>
        <p:nvSpPr>
          <p:cNvPr id="3" name="日期預留位置 2"/>
          <p:cNvSpPr>
            <a:spLocks noGrp="1"/>
          </p:cNvSpPr>
          <p:nvPr>
            <p:ph type="dt" idx="1"/>
          </p:nvPr>
        </p:nvSpPr>
        <p:spPr>
          <a:xfrm>
            <a:off x="3884613" y="0"/>
            <a:ext cx="2971800" cy="458788"/>
          </a:xfrm>
          <a:prstGeom prst="rect">
            <a:avLst/>
          </a:prstGeom>
        </p:spPr>
        <p:txBody>
          <a:bodyPr vert="horz" lIns="91440" tIns="45720" rIns="91440" bIns="45720" rtlCol="0"/>
          <a:lstStyle>
            <a:lvl1pPr algn="r" rtl="0">
              <a:defRPr sz="1200">
                <a:latin typeface="Microsoft JhengHei UI" panose="020B0604030504040204" pitchFamily="34" charset="-120"/>
                <a:ea typeface="Microsoft JhengHei UI" panose="020B0604030504040204" pitchFamily="34" charset="-120"/>
              </a:defRPr>
            </a:lvl1pPr>
          </a:lstStyle>
          <a:p>
            <a:fld id="{C3A96AD4-FA7B-45A4-B8C6-63FF3B17A7BB}" type="datetime1">
              <a:rPr lang="zh-TW" altLang="en-US" smtClean="0"/>
              <a:pPr/>
              <a:t>2024/3/28</a:t>
            </a:fld>
            <a:endParaRPr lang="zh-TW" altLang="en-US" dirty="0"/>
          </a:p>
        </p:txBody>
      </p:sp>
      <p:sp>
        <p:nvSpPr>
          <p:cNvPr id="4" name="投影片圖像預留位置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pPr rtl="0"/>
            <a:endParaRPr lang="zh-TW" altLang="en-US" noProof="0" dirty="0"/>
          </a:p>
        </p:txBody>
      </p:sp>
      <p:sp>
        <p:nvSpPr>
          <p:cNvPr id="5" name="備忘稿預留位置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rtl="0"/>
            <a:r>
              <a:rPr lang="zh-TW" altLang="en-US" noProof="0" dirty="0" smtClean="0"/>
              <a:t>按一下以編輯母片文字樣式</a:t>
            </a:r>
          </a:p>
          <a:p>
            <a:pPr lvl="1" rtl="0"/>
            <a:r>
              <a:rPr lang="zh-TW" altLang="en-US" noProof="0" dirty="0" smtClean="0"/>
              <a:t>第二層</a:t>
            </a:r>
          </a:p>
          <a:p>
            <a:pPr lvl="2" rtl="0"/>
            <a:r>
              <a:rPr lang="zh-TW" altLang="en-US" noProof="0" dirty="0" smtClean="0"/>
              <a:t>第三層</a:t>
            </a:r>
          </a:p>
          <a:p>
            <a:pPr lvl="3" rtl="0"/>
            <a:r>
              <a:rPr lang="zh-TW" altLang="en-US" noProof="0" dirty="0" smtClean="0"/>
              <a:t>第四層</a:t>
            </a:r>
          </a:p>
          <a:p>
            <a:pPr lvl="4" rtl="0"/>
            <a:r>
              <a:rPr lang="zh-TW" altLang="en-US" noProof="0" dirty="0" smtClean="0"/>
              <a:t>第五層</a:t>
            </a:r>
            <a:endParaRPr lang="zh-TW" altLang="en-US" noProof="0" dirty="0"/>
          </a:p>
        </p:txBody>
      </p:sp>
      <p:sp>
        <p:nvSpPr>
          <p:cNvPr id="6" name="頁尾預留位置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rtl="0">
              <a:defRPr sz="1200">
                <a:latin typeface="Microsoft JhengHei UI" panose="020B0604030504040204" pitchFamily="34" charset="-120"/>
                <a:ea typeface="Microsoft JhengHei UI" panose="020B0604030504040204" pitchFamily="34" charset="-120"/>
              </a:defRPr>
            </a:lvl1pPr>
          </a:lstStyle>
          <a:p>
            <a:endParaRPr lang="zh-TW" altLang="en-US" dirty="0"/>
          </a:p>
        </p:txBody>
      </p:sp>
      <p:sp>
        <p:nvSpPr>
          <p:cNvPr id="7" name="投影片編號預留位置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rtl="0">
              <a:defRPr sz="1200">
                <a:latin typeface="Microsoft JhengHei UI" panose="020B0604030504040204" pitchFamily="34" charset="-120"/>
                <a:ea typeface="Microsoft JhengHei UI" panose="020B0604030504040204" pitchFamily="34" charset="-120"/>
              </a:defRPr>
            </a:lvl1pPr>
          </a:lstStyle>
          <a:p>
            <a:fld id="{0A3C37BE-C303-496D-B5CD-85F2937540FC}" type="slidenum">
              <a:rPr lang="en-US" altLang="zh-TW" smtClean="0"/>
              <a:pPr/>
              <a:t>‹#›</a:t>
            </a:fld>
            <a:endParaRPr lang="zh-TW" altLang="en-US" dirty="0"/>
          </a:p>
        </p:txBody>
      </p:sp>
    </p:spTree>
    <p:extLst>
      <p:ext uri="{BB962C8B-B14F-4D97-AF65-F5344CB8AC3E}">
        <p14:creationId xmlns:p14="http://schemas.microsoft.com/office/powerpoint/2010/main" val="335084220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icrosoft JhengHei UI" panose="020B0604030504040204" pitchFamily="34" charset="-120"/>
        <a:ea typeface="Microsoft JhengHei UI" panose="020B0604030504040204" pitchFamily="34" charset="-120"/>
        <a:cs typeface="+mn-cs"/>
      </a:defRPr>
    </a:lvl1pPr>
    <a:lvl2pPr marL="457200" algn="l" defTabSz="914400" rtl="0" eaLnBrk="1" latinLnBrk="0" hangingPunct="1">
      <a:defRPr sz="1200" kern="1200">
        <a:solidFill>
          <a:schemeClr val="tx1"/>
        </a:solidFill>
        <a:latin typeface="Microsoft JhengHei UI" panose="020B0604030504040204" pitchFamily="34" charset="-120"/>
        <a:ea typeface="Microsoft JhengHei UI" panose="020B0604030504040204" pitchFamily="34" charset="-120"/>
        <a:cs typeface="+mn-cs"/>
      </a:defRPr>
    </a:lvl2pPr>
    <a:lvl3pPr marL="914400" algn="l" defTabSz="914400" rtl="0" eaLnBrk="1" latinLnBrk="0" hangingPunct="1">
      <a:defRPr sz="1200" kern="1200">
        <a:solidFill>
          <a:schemeClr val="tx1"/>
        </a:solidFill>
        <a:latin typeface="Microsoft JhengHei UI" panose="020B0604030504040204" pitchFamily="34" charset="-120"/>
        <a:ea typeface="Microsoft JhengHei UI" panose="020B0604030504040204" pitchFamily="34" charset="-120"/>
        <a:cs typeface="+mn-cs"/>
      </a:defRPr>
    </a:lvl3pPr>
    <a:lvl4pPr marL="1371600" algn="l" defTabSz="914400" rtl="0" eaLnBrk="1" latinLnBrk="0" hangingPunct="1">
      <a:defRPr sz="1200" kern="1200">
        <a:solidFill>
          <a:schemeClr val="tx1"/>
        </a:solidFill>
        <a:latin typeface="Microsoft JhengHei UI" panose="020B0604030504040204" pitchFamily="34" charset="-120"/>
        <a:ea typeface="Microsoft JhengHei UI" panose="020B0604030504040204" pitchFamily="34" charset="-120"/>
        <a:cs typeface="+mn-cs"/>
      </a:defRPr>
    </a:lvl4pPr>
    <a:lvl5pPr marL="1828800" algn="l" defTabSz="914400" rtl="0" eaLnBrk="1" latinLnBrk="0" hangingPunct="1">
      <a:defRPr sz="1200" kern="1200">
        <a:solidFill>
          <a:schemeClr val="tx1"/>
        </a:solidFill>
        <a:latin typeface="Microsoft JhengHei UI" panose="020B0604030504040204" pitchFamily="34" charset="-120"/>
        <a:ea typeface="Microsoft JhengHei UI" panose="020B0604030504040204" pitchFamily="34" charset="-120"/>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標題投影片">
    <p:spTree>
      <p:nvGrpSpPr>
        <p:cNvPr id="1" name=""/>
        <p:cNvGrpSpPr/>
        <p:nvPr/>
      </p:nvGrpSpPr>
      <p:grpSpPr>
        <a:xfrm>
          <a:off x="0" y="0"/>
          <a:ext cx="0" cy="0"/>
          <a:chOff x="0" y="0"/>
          <a:chExt cx="0" cy="0"/>
        </a:xfrm>
      </p:grpSpPr>
      <p:sp>
        <p:nvSpPr>
          <p:cNvPr id="7" name="矩形 6"/>
          <p:cNvSpPr/>
          <p:nvPr/>
        </p:nvSpPr>
        <p:spPr>
          <a:xfrm>
            <a:off x="0" y="5778124"/>
            <a:ext cx="12192000" cy="1079876"/>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zh-TW" altLang="en-US" noProof="0" dirty="0">
              <a:latin typeface="Microsoft JhengHei UI" panose="020B0604030504040204" pitchFamily="34" charset="-120"/>
              <a:ea typeface="Microsoft JhengHei UI" panose="020B0604030504040204" pitchFamily="34" charset="-120"/>
            </a:endParaRPr>
          </a:p>
        </p:txBody>
      </p:sp>
      <p:sp>
        <p:nvSpPr>
          <p:cNvPr id="8" name="矩形 7"/>
          <p:cNvSpPr/>
          <p:nvPr/>
        </p:nvSpPr>
        <p:spPr>
          <a:xfrm>
            <a:off x="0" y="0"/>
            <a:ext cx="12192000" cy="1079876"/>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zh-TW" altLang="en-US" noProof="0" dirty="0">
              <a:latin typeface="Microsoft JhengHei UI" panose="020B0604030504040204" pitchFamily="34" charset="-120"/>
              <a:ea typeface="Microsoft JhengHei UI" panose="020B0604030504040204" pitchFamily="34" charset="-120"/>
            </a:endParaRPr>
          </a:p>
        </p:txBody>
      </p:sp>
      <p:sp>
        <p:nvSpPr>
          <p:cNvPr id="2" name="標題 1"/>
          <p:cNvSpPr>
            <a:spLocks noGrp="1"/>
          </p:cNvSpPr>
          <p:nvPr>
            <p:ph type="ctrTitle"/>
          </p:nvPr>
        </p:nvSpPr>
        <p:spPr>
          <a:xfrm>
            <a:off x="1104900" y="2292094"/>
            <a:ext cx="10096500" cy="2219691"/>
          </a:xfrm>
        </p:spPr>
        <p:txBody>
          <a:bodyPr rtlCol="0" anchor="ctr">
            <a:normAutofit/>
          </a:bodyPr>
          <a:lstStyle>
            <a:lvl1pPr algn="l" rtl="0">
              <a:defRPr sz="4400" cap="all" baseline="0">
                <a:latin typeface="Microsoft JhengHei UI" panose="020B0604030504040204" pitchFamily="34" charset="-120"/>
                <a:ea typeface="Microsoft JhengHei UI" panose="020B0604030504040204" pitchFamily="34" charset="-120"/>
              </a:defRPr>
            </a:lvl1pPr>
          </a:lstStyle>
          <a:p>
            <a:pPr rtl="0"/>
            <a:r>
              <a:rPr lang="zh-TW" altLang="en-US" noProof="0" smtClean="0"/>
              <a:t>按一下以編輯母片標題樣式</a:t>
            </a:r>
            <a:endParaRPr lang="zh-TW" altLang="en-US" noProof="0" dirty="0"/>
          </a:p>
        </p:txBody>
      </p:sp>
      <p:sp>
        <p:nvSpPr>
          <p:cNvPr id="3" name="副標題 2"/>
          <p:cNvSpPr>
            <a:spLocks noGrp="1"/>
          </p:cNvSpPr>
          <p:nvPr>
            <p:ph type="subTitle" idx="1"/>
          </p:nvPr>
        </p:nvSpPr>
        <p:spPr>
          <a:xfrm>
            <a:off x="1104898" y="4511784"/>
            <a:ext cx="10096501" cy="955565"/>
          </a:xfrm>
        </p:spPr>
        <p:txBody>
          <a:bodyPr rtlCol="0">
            <a:normAutofit/>
          </a:bodyPr>
          <a:lstStyle>
            <a:lvl1pPr marL="0" indent="0" algn="l" rtl="0">
              <a:spcBef>
                <a:spcPts val="0"/>
              </a:spcBef>
              <a:buNone/>
              <a:defRPr sz="1800">
                <a:latin typeface="Microsoft JhengHei UI" panose="020B0604030504040204" pitchFamily="34" charset="-120"/>
                <a:ea typeface="Microsoft JhengHei UI" panose="020B0604030504040204" pitchFamily="34" charset="-120"/>
              </a:defRPr>
            </a:lvl1pPr>
            <a:lvl2pPr marL="457200" indent="0" algn="ctr" rtl="0">
              <a:buNone/>
              <a:defRPr sz="2000"/>
            </a:lvl2pPr>
            <a:lvl3pPr marL="914400" indent="0" algn="ctr" rtl="0">
              <a:buNone/>
              <a:defRPr sz="1800"/>
            </a:lvl3pPr>
            <a:lvl4pPr marL="1371600" indent="0" algn="ctr" rtl="0">
              <a:buNone/>
              <a:defRPr sz="1600"/>
            </a:lvl4pPr>
            <a:lvl5pPr marL="1828800" indent="0" algn="ctr" rtl="0">
              <a:buNone/>
              <a:defRPr sz="1600"/>
            </a:lvl5pPr>
            <a:lvl6pPr marL="2286000" indent="0" algn="ctr" rtl="0">
              <a:buNone/>
              <a:defRPr sz="1600"/>
            </a:lvl6pPr>
            <a:lvl7pPr marL="2743200" indent="0" algn="ctr" rtl="0">
              <a:buNone/>
              <a:defRPr sz="1600"/>
            </a:lvl7pPr>
            <a:lvl8pPr marL="3200400" indent="0" algn="ctr" rtl="0">
              <a:buNone/>
              <a:defRPr sz="1600"/>
            </a:lvl8pPr>
            <a:lvl9pPr marL="3657600" indent="0" algn="ctr" rtl="0">
              <a:buNone/>
              <a:defRPr sz="1600"/>
            </a:lvl9pPr>
          </a:lstStyle>
          <a:p>
            <a:pPr rtl="0"/>
            <a:r>
              <a:rPr lang="zh-TW" altLang="en-US" noProof="0" smtClean="0"/>
              <a:t>按一下以編輯母片副標題樣式</a:t>
            </a:r>
            <a:endParaRPr lang="zh-TW" altLang="en-US" noProof="0" dirty="0"/>
          </a:p>
        </p:txBody>
      </p:sp>
      <p:sp>
        <p:nvSpPr>
          <p:cNvPr id="4" name="日期預留位置 3"/>
          <p:cNvSpPr>
            <a:spLocks noGrp="1"/>
          </p:cNvSpPr>
          <p:nvPr>
            <p:ph type="dt" sz="half" idx="10"/>
          </p:nvPr>
        </p:nvSpPr>
        <p:spPr/>
        <p:txBody>
          <a:bodyPr rtlCol="0"/>
          <a:lstStyle>
            <a:lvl1pPr>
              <a:defRPr>
                <a:latin typeface="Microsoft JhengHei UI" panose="020B0604030504040204" pitchFamily="34" charset="-120"/>
                <a:ea typeface="Microsoft JhengHei UI" panose="020B0604030504040204" pitchFamily="34" charset="-120"/>
              </a:defRPr>
            </a:lvl1pPr>
          </a:lstStyle>
          <a:p>
            <a:fld id="{059B422B-3BF5-43B3-9165-CCDB821825AF}" type="datetime1">
              <a:rPr lang="zh-TW" altLang="en-US" smtClean="0"/>
              <a:pPr/>
              <a:t>2024/3/28</a:t>
            </a:fld>
            <a:endParaRPr lang="zh-TW" altLang="en-US" dirty="0"/>
          </a:p>
        </p:txBody>
      </p:sp>
      <p:sp>
        <p:nvSpPr>
          <p:cNvPr id="5" name="頁尾預留位置 4"/>
          <p:cNvSpPr>
            <a:spLocks noGrp="1"/>
          </p:cNvSpPr>
          <p:nvPr>
            <p:ph type="ftr" sz="quarter" idx="11"/>
          </p:nvPr>
        </p:nvSpPr>
        <p:spPr/>
        <p:txBody>
          <a:bodyPr rtlCol="0"/>
          <a:lstStyle>
            <a:lvl1pPr>
              <a:defRPr>
                <a:latin typeface="Microsoft JhengHei UI" panose="020B0604030504040204" pitchFamily="34" charset="-120"/>
                <a:ea typeface="Microsoft JhengHei UI" panose="020B0604030504040204" pitchFamily="34" charset="-120"/>
              </a:defRPr>
            </a:lvl1pPr>
          </a:lstStyle>
          <a:p>
            <a:endParaRPr lang="zh-TW" altLang="en-US" noProof="0" dirty="0"/>
          </a:p>
        </p:txBody>
      </p:sp>
      <p:sp>
        <p:nvSpPr>
          <p:cNvPr id="6" name="投影片編號預留位置 5"/>
          <p:cNvSpPr>
            <a:spLocks noGrp="1"/>
          </p:cNvSpPr>
          <p:nvPr>
            <p:ph type="sldNum" sz="quarter" idx="12"/>
          </p:nvPr>
        </p:nvSpPr>
        <p:spPr/>
        <p:txBody>
          <a:bodyPr rtlCol="0"/>
          <a:lstStyle>
            <a:lvl1pPr>
              <a:defRPr>
                <a:latin typeface="Microsoft JhengHei UI" panose="020B0604030504040204" pitchFamily="34" charset="-120"/>
                <a:ea typeface="Microsoft JhengHei UI" panose="020B0604030504040204" pitchFamily="34" charset="-120"/>
              </a:defRPr>
            </a:lvl1pPr>
          </a:lstStyle>
          <a:p>
            <a:fld id="{0FF54DE5-C571-48E8-A5BC-B369434E2F44}" type="slidenum">
              <a:rPr lang="en-US" altLang="zh-TW" noProof="0" smtClean="0"/>
              <a:pPr/>
              <a:t>‹#›</a:t>
            </a:fld>
            <a:endParaRPr lang="zh-TW" altLang="en-US" noProof="0" dirty="0"/>
          </a:p>
        </p:txBody>
      </p:sp>
      <p:pic>
        <p:nvPicPr>
          <p:cNvPr id="11" name="圖片 10"/>
          <p:cNvPicPr>
            <a:picLocks noChangeAspect="1"/>
          </p:cNvPicPr>
          <p:nvPr/>
        </p:nvPicPr>
        <p:blipFill rotWithShape="1">
          <a:blip r:embed="rId2" cstate="print">
            <a:duotone>
              <a:schemeClr val="accent2">
                <a:shade val="45000"/>
                <a:satMod val="135000"/>
              </a:schemeClr>
              <a:prstClr val="white"/>
            </a:duotone>
            <a:extLst>
              <a:ext uri="{BEBA8EAE-BF5A-486C-A8C5-ECC9F3942E4B}">
                <a14:imgProps xmlns:a14="http://schemas.microsoft.com/office/drawing/2010/main">
                  <a14:imgLayer r:embed="rId3">
                    <a14:imgEffect>
                      <a14:saturation sat="30000"/>
                    </a14:imgEffect>
                  </a14:imgLayer>
                </a14:imgProps>
              </a:ext>
              <a:ext uri="{28A0092B-C50C-407E-A947-70E740481C1C}">
                <a14:useLocalDpi xmlns:a14="http://schemas.microsoft.com/office/drawing/2010/main" val="0"/>
              </a:ext>
            </a:extLst>
          </a:blip>
          <a:srcRect/>
          <a:stretch/>
        </p:blipFill>
        <p:spPr>
          <a:xfrm>
            <a:off x="1324445" y="0"/>
            <a:ext cx="1747524" cy="2292094"/>
          </a:xfrm>
          <a:prstGeom prst="rect">
            <a:avLst/>
          </a:prstGeom>
        </p:spPr>
      </p:pic>
    </p:spTree>
    <p:extLst>
      <p:ext uri="{BB962C8B-B14F-4D97-AF65-F5344CB8AC3E}">
        <p14:creationId xmlns:p14="http://schemas.microsoft.com/office/powerpoint/2010/main" val="165975651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含標題的圖片">
    <p:spTree>
      <p:nvGrpSpPr>
        <p:cNvPr id="1" name=""/>
        <p:cNvGrpSpPr/>
        <p:nvPr/>
      </p:nvGrpSpPr>
      <p:grpSpPr>
        <a:xfrm>
          <a:off x="0" y="0"/>
          <a:ext cx="0" cy="0"/>
          <a:chOff x="0" y="0"/>
          <a:chExt cx="0" cy="0"/>
        </a:xfrm>
      </p:grpSpPr>
      <p:sp>
        <p:nvSpPr>
          <p:cNvPr id="2" name="標題 1"/>
          <p:cNvSpPr>
            <a:spLocks noGrp="1"/>
          </p:cNvSpPr>
          <p:nvPr>
            <p:ph type="title"/>
          </p:nvPr>
        </p:nvSpPr>
        <p:spPr/>
        <p:txBody>
          <a:bodyPr rtlCol="0" anchor="b"/>
          <a:lstStyle>
            <a:lvl1pPr algn="l" rtl="0">
              <a:defRPr sz="3200"/>
            </a:lvl1pPr>
          </a:lstStyle>
          <a:p>
            <a:pPr rtl="0"/>
            <a:r>
              <a:rPr lang="zh-TW" altLang="en-US" noProof="0" smtClean="0"/>
              <a:t>按一下以編輯母片標題樣式</a:t>
            </a:r>
            <a:endParaRPr lang="zh-TW" altLang="en-US" noProof="0" dirty="0"/>
          </a:p>
        </p:txBody>
      </p:sp>
      <p:sp>
        <p:nvSpPr>
          <p:cNvPr id="3" name="圖片預留位置 2"/>
          <p:cNvSpPr>
            <a:spLocks noGrp="1"/>
          </p:cNvSpPr>
          <p:nvPr>
            <p:ph type="pic" idx="1"/>
          </p:nvPr>
        </p:nvSpPr>
        <p:spPr>
          <a:xfrm>
            <a:off x="4654671" y="1600199"/>
            <a:ext cx="6430912" cy="4572001"/>
          </a:xfrm>
        </p:spPr>
        <p:txBody>
          <a:bodyPr tIns="1188720" rtlCol="0">
            <a:normAutofit/>
          </a:bodyPr>
          <a:lstStyle>
            <a:lvl1pPr marL="0" indent="0" algn="ctr" rtl="0">
              <a:buNone/>
              <a:defRPr sz="2000"/>
            </a:lvl1pPr>
            <a:lvl2pPr marL="457200" indent="0" algn="l" rtl="0">
              <a:buNone/>
              <a:defRPr sz="2800"/>
            </a:lvl2pPr>
            <a:lvl3pPr marL="914400" indent="0" algn="l" rtl="0">
              <a:buNone/>
              <a:defRPr sz="2400"/>
            </a:lvl3pPr>
            <a:lvl4pPr marL="1371600" indent="0" algn="l" rtl="0">
              <a:buNone/>
              <a:defRPr sz="2000"/>
            </a:lvl4pPr>
            <a:lvl5pPr marL="1828800" indent="0" algn="l" rtl="0">
              <a:buNone/>
              <a:defRPr sz="2000"/>
            </a:lvl5pPr>
            <a:lvl6pPr marL="2286000" indent="0" algn="l" rtl="0">
              <a:buNone/>
              <a:defRPr sz="2000"/>
            </a:lvl6pPr>
            <a:lvl7pPr marL="2743200" indent="0" algn="l" rtl="0">
              <a:buNone/>
              <a:defRPr sz="2000"/>
            </a:lvl7pPr>
            <a:lvl8pPr marL="3200400" indent="0" algn="l" rtl="0">
              <a:buNone/>
              <a:defRPr sz="2000"/>
            </a:lvl8pPr>
            <a:lvl9pPr marL="3657600" indent="0" algn="l" rtl="0">
              <a:buNone/>
              <a:defRPr sz="2000"/>
            </a:lvl9pPr>
          </a:lstStyle>
          <a:p>
            <a:pPr rtl="0"/>
            <a:r>
              <a:rPr lang="zh-TW" altLang="en-US" noProof="0" smtClean="0"/>
              <a:t>按一下圖示以新增圖片</a:t>
            </a:r>
            <a:endParaRPr lang="zh-TW" altLang="en-US" noProof="0" dirty="0"/>
          </a:p>
        </p:txBody>
      </p:sp>
      <p:sp>
        <p:nvSpPr>
          <p:cNvPr id="4" name="文字預留位置 3"/>
          <p:cNvSpPr>
            <a:spLocks noGrp="1"/>
          </p:cNvSpPr>
          <p:nvPr>
            <p:ph type="body" sz="half" idx="2"/>
          </p:nvPr>
        </p:nvSpPr>
        <p:spPr>
          <a:xfrm>
            <a:off x="1104900" y="1600200"/>
            <a:ext cx="3396996" cy="4572000"/>
          </a:xfrm>
        </p:spPr>
        <p:txBody>
          <a:bodyPr rtlCol="0">
            <a:normAutofit/>
          </a:bodyPr>
          <a:lstStyle>
            <a:lvl1pPr marL="0" indent="0" algn="l" rtl="0">
              <a:spcBef>
                <a:spcPts val="1200"/>
              </a:spcBef>
              <a:buNone/>
              <a:defRPr sz="1800"/>
            </a:lvl1pPr>
            <a:lvl2pPr marL="457200" indent="0" algn="l" rtl="0">
              <a:buNone/>
              <a:defRPr sz="1400"/>
            </a:lvl2pPr>
            <a:lvl3pPr marL="914400" indent="0" algn="l" rtl="0">
              <a:buNone/>
              <a:defRPr sz="1200"/>
            </a:lvl3pPr>
            <a:lvl4pPr marL="1371600" indent="0" algn="l" rtl="0">
              <a:buNone/>
              <a:defRPr sz="1000"/>
            </a:lvl4pPr>
            <a:lvl5pPr marL="1828800" indent="0" algn="l" rtl="0">
              <a:buNone/>
              <a:defRPr sz="1000"/>
            </a:lvl5pPr>
            <a:lvl6pPr marL="2286000" indent="0" algn="l" rtl="0">
              <a:buNone/>
              <a:defRPr sz="1000"/>
            </a:lvl6pPr>
            <a:lvl7pPr marL="2743200" indent="0" algn="l" rtl="0">
              <a:buNone/>
              <a:defRPr sz="1000"/>
            </a:lvl7pPr>
            <a:lvl8pPr marL="3200400" indent="0" algn="l" rtl="0">
              <a:buNone/>
              <a:defRPr sz="1000"/>
            </a:lvl8pPr>
            <a:lvl9pPr marL="3657600" indent="0" algn="l" rtl="0">
              <a:buNone/>
              <a:defRPr sz="1000"/>
            </a:lvl9pPr>
          </a:lstStyle>
          <a:p>
            <a:pPr lvl="0" rtl="0"/>
            <a:r>
              <a:rPr lang="zh-TW" altLang="en-US" noProof="0" smtClean="0"/>
              <a:t>編輯母片文字樣式</a:t>
            </a:r>
          </a:p>
        </p:txBody>
      </p:sp>
      <p:sp>
        <p:nvSpPr>
          <p:cNvPr id="5" name="日期預留位置 4"/>
          <p:cNvSpPr>
            <a:spLocks noGrp="1"/>
          </p:cNvSpPr>
          <p:nvPr>
            <p:ph type="dt" sz="half" idx="10"/>
          </p:nvPr>
        </p:nvSpPr>
        <p:spPr/>
        <p:txBody>
          <a:bodyPr rtlCol="0"/>
          <a:lstStyle>
            <a:lvl1pPr>
              <a:defRPr/>
            </a:lvl1pPr>
          </a:lstStyle>
          <a:p>
            <a:fld id="{AB2563F1-500E-408A-A491-AE24D688795F}" type="datetime1">
              <a:rPr lang="zh-TW" altLang="en-US" smtClean="0"/>
              <a:pPr/>
              <a:t>2024/3/28</a:t>
            </a:fld>
            <a:endParaRPr lang="zh-TW" altLang="en-US" dirty="0"/>
          </a:p>
        </p:txBody>
      </p:sp>
      <p:sp>
        <p:nvSpPr>
          <p:cNvPr id="6" name="頁尾預留位置 5"/>
          <p:cNvSpPr>
            <a:spLocks noGrp="1"/>
          </p:cNvSpPr>
          <p:nvPr>
            <p:ph type="ftr" sz="quarter" idx="11"/>
          </p:nvPr>
        </p:nvSpPr>
        <p:spPr/>
        <p:txBody>
          <a:bodyPr rtlCol="0"/>
          <a:lstStyle/>
          <a:p>
            <a:pPr rtl="0"/>
            <a:endParaRPr lang="zh-TW" altLang="en-US" noProof="0" dirty="0"/>
          </a:p>
        </p:txBody>
      </p:sp>
      <p:sp>
        <p:nvSpPr>
          <p:cNvPr id="7" name="投影片編號預留位置 6"/>
          <p:cNvSpPr>
            <a:spLocks noGrp="1"/>
          </p:cNvSpPr>
          <p:nvPr>
            <p:ph type="sldNum" sz="quarter" idx="12"/>
          </p:nvPr>
        </p:nvSpPr>
        <p:spPr/>
        <p:txBody>
          <a:bodyPr rtlCol="0"/>
          <a:lstStyle/>
          <a:p>
            <a:pPr rtl="0"/>
            <a:fld id="{0FF54DE5-C571-48E8-A5BC-B369434E2F44}" type="slidenum">
              <a:rPr lang="en-US" altLang="zh-TW" noProof="0" smtClean="0"/>
              <a:t>‹#›</a:t>
            </a:fld>
            <a:endParaRPr lang="en-US" altLang="zh-TW" noProof="0" dirty="0"/>
          </a:p>
        </p:txBody>
      </p:sp>
    </p:spTree>
    <p:extLst>
      <p:ext uri="{BB962C8B-B14F-4D97-AF65-F5344CB8AC3E}">
        <p14:creationId xmlns:p14="http://schemas.microsoft.com/office/powerpoint/2010/main" val="76963709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標題 1"/>
          <p:cNvSpPr>
            <a:spLocks noGrp="1"/>
          </p:cNvSpPr>
          <p:nvPr>
            <p:ph type="title"/>
          </p:nvPr>
        </p:nvSpPr>
        <p:spPr/>
        <p:txBody>
          <a:bodyPr rtlCol="0"/>
          <a:lstStyle/>
          <a:p>
            <a:pPr rtl="0"/>
            <a:r>
              <a:rPr lang="zh-TW" altLang="en-US" noProof="0" smtClean="0"/>
              <a:t>按一下以編輯母片標題樣式</a:t>
            </a:r>
            <a:endParaRPr lang="zh-TW" altLang="en-US" noProof="0" dirty="0"/>
          </a:p>
        </p:txBody>
      </p:sp>
      <p:sp>
        <p:nvSpPr>
          <p:cNvPr id="3" name="直排文字預留位置 2"/>
          <p:cNvSpPr>
            <a:spLocks noGrp="1"/>
          </p:cNvSpPr>
          <p:nvPr>
            <p:ph type="body" orient="vert" idx="1"/>
          </p:nvPr>
        </p:nvSpPr>
        <p:spPr/>
        <p:txBody>
          <a:bodyPr vert="eaVert" rtlCol="0"/>
          <a:lstStyle/>
          <a:p>
            <a:pPr lvl="0" rtl="0"/>
            <a:r>
              <a:rPr lang="zh-TW" altLang="en-US" noProof="0" smtClean="0"/>
              <a:t>編輯母片文字樣式</a:t>
            </a:r>
          </a:p>
          <a:p>
            <a:pPr lvl="1" rtl="0"/>
            <a:r>
              <a:rPr lang="zh-TW" altLang="en-US" noProof="0" smtClean="0"/>
              <a:t>第二層</a:t>
            </a:r>
          </a:p>
          <a:p>
            <a:pPr lvl="2" rtl="0"/>
            <a:r>
              <a:rPr lang="zh-TW" altLang="en-US" noProof="0" smtClean="0"/>
              <a:t>第三層</a:t>
            </a:r>
          </a:p>
          <a:p>
            <a:pPr lvl="3" rtl="0"/>
            <a:r>
              <a:rPr lang="zh-TW" altLang="en-US" noProof="0" smtClean="0"/>
              <a:t>第四層</a:t>
            </a:r>
          </a:p>
          <a:p>
            <a:pPr lvl="4" rtl="0"/>
            <a:r>
              <a:rPr lang="zh-TW" altLang="en-US" noProof="0" smtClean="0"/>
              <a:t>第五層</a:t>
            </a:r>
            <a:endParaRPr lang="zh-TW" altLang="en-US" noProof="0" dirty="0"/>
          </a:p>
        </p:txBody>
      </p:sp>
      <p:sp>
        <p:nvSpPr>
          <p:cNvPr id="4" name="日期預留位置 3"/>
          <p:cNvSpPr>
            <a:spLocks noGrp="1"/>
          </p:cNvSpPr>
          <p:nvPr>
            <p:ph type="dt" sz="half" idx="10"/>
          </p:nvPr>
        </p:nvSpPr>
        <p:spPr/>
        <p:txBody>
          <a:bodyPr rtlCol="0"/>
          <a:lstStyle>
            <a:lvl1pPr>
              <a:defRPr/>
            </a:lvl1pPr>
          </a:lstStyle>
          <a:p>
            <a:fld id="{F87B3416-5CF5-4927-985D-18A895A86DC6}" type="datetime1">
              <a:rPr lang="zh-TW" altLang="en-US" smtClean="0"/>
              <a:pPr/>
              <a:t>2024/3/28</a:t>
            </a:fld>
            <a:endParaRPr lang="zh-TW" altLang="en-US" dirty="0"/>
          </a:p>
        </p:txBody>
      </p:sp>
      <p:sp>
        <p:nvSpPr>
          <p:cNvPr id="5" name="頁尾預留位置 4"/>
          <p:cNvSpPr>
            <a:spLocks noGrp="1"/>
          </p:cNvSpPr>
          <p:nvPr>
            <p:ph type="ftr" sz="quarter" idx="11"/>
          </p:nvPr>
        </p:nvSpPr>
        <p:spPr/>
        <p:txBody>
          <a:bodyPr rtlCol="0"/>
          <a:lstStyle/>
          <a:p>
            <a:pPr rtl="0"/>
            <a:endParaRPr lang="zh-TW" altLang="en-US" noProof="0" dirty="0"/>
          </a:p>
        </p:txBody>
      </p:sp>
      <p:sp>
        <p:nvSpPr>
          <p:cNvPr id="6" name="投影片編號預留位置 5"/>
          <p:cNvSpPr>
            <a:spLocks noGrp="1"/>
          </p:cNvSpPr>
          <p:nvPr>
            <p:ph type="sldNum" sz="quarter" idx="12"/>
          </p:nvPr>
        </p:nvSpPr>
        <p:spPr/>
        <p:txBody>
          <a:bodyPr rtlCol="0"/>
          <a:lstStyle/>
          <a:p>
            <a:pPr rtl="0"/>
            <a:fld id="{0FF54DE5-C571-48E8-A5BC-B369434E2F44}" type="slidenum">
              <a:rPr lang="en-US" altLang="zh-TW" noProof="0" smtClean="0"/>
              <a:t>‹#›</a:t>
            </a:fld>
            <a:endParaRPr lang="en-US" altLang="zh-TW" noProof="0" dirty="0"/>
          </a:p>
        </p:txBody>
      </p:sp>
    </p:spTree>
    <p:extLst>
      <p:ext uri="{BB962C8B-B14F-4D97-AF65-F5344CB8AC3E}">
        <p14:creationId xmlns:p14="http://schemas.microsoft.com/office/powerpoint/2010/main" val="201207670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vertTitleAndTx" preserve="1">
  <p:cSld name="直排標題及文字">
    <p:spTree>
      <p:nvGrpSpPr>
        <p:cNvPr id="1" name=""/>
        <p:cNvGrpSpPr/>
        <p:nvPr/>
      </p:nvGrpSpPr>
      <p:grpSpPr>
        <a:xfrm>
          <a:off x="0" y="0"/>
          <a:ext cx="0" cy="0"/>
          <a:chOff x="0" y="0"/>
          <a:chExt cx="0" cy="0"/>
        </a:xfrm>
      </p:grpSpPr>
      <p:sp>
        <p:nvSpPr>
          <p:cNvPr id="2" name="直排標題 1"/>
          <p:cNvSpPr>
            <a:spLocks noGrp="1"/>
          </p:cNvSpPr>
          <p:nvPr>
            <p:ph type="title" orient="vert"/>
          </p:nvPr>
        </p:nvSpPr>
        <p:spPr>
          <a:xfrm>
            <a:off x="9372600" y="365125"/>
            <a:ext cx="1714500" cy="5811838"/>
          </a:xfrm>
        </p:spPr>
        <p:txBody>
          <a:bodyPr vert="eaVert" rtlCol="0"/>
          <a:lstStyle/>
          <a:p>
            <a:pPr rtl="0"/>
            <a:r>
              <a:rPr lang="zh-TW" altLang="en-US" noProof="0" smtClean="0"/>
              <a:t>按一下以編輯母片標題樣式</a:t>
            </a:r>
            <a:endParaRPr lang="zh-TW" altLang="en-US" noProof="0" dirty="0"/>
          </a:p>
        </p:txBody>
      </p:sp>
      <p:sp>
        <p:nvSpPr>
          <p:cNvPr id="3" name="直排文字預留位置 2"/>
          <p:cNvSpPr>
            <a:spLocks noGrp="1"/>
          </p:cNvSpPr>
          <p:nvPr>
            <p:ph type="body" orient="vert" idx="1"/>
          </p:nvPr>
        </p:nvSpPr>
        <p:spPr>
          <a:xfrm>
            <a:off x="1104900" y="365125"/>
            <a:ext cx="8098896" cy="5811838"/>
          </a:xfrm>
        </p:spPr>
        <p:txBody>
          <a:bodyPr vert="eaVert" rtlCol="0"/>
          <a:lstStyle/>
          <a:p>
            <a:pPr lvl="0" rtl="0"/>
            <a:r>
              <a:rPr lang="zh-TW" altLang="en-US" noProof="0" smtClean="0"/>
              <a:t>編輯母片文字樣式</a:t>
            </a:r>
          </a:p>
          <a:p>
            <a:pPr lvl="1" rtl="0"/>
            <a:r>
              <a:rPr lang="zh-TW" altLang="en-US" noProof="0" smtClean="0"/>
              <a:t>第二層</a:t>
            </a:r>
          </a:p>
          <a:p>
            <a:pPr lvl="2" rtl="0"/>
            <a:r>
              <a:rPr lang="zh-TW" altLang="en-US" noProof="0" smtClean="0"/>
              <a:t>第三層</a:t>
            </a:r>
          </a:p>
          <a:p>
            <a:pPr lvl="3" rtl="0"/>
            <a:r>
              <a:rPr lang="zh-TW" altLang="en-US" noProof="0" smtClean="0"/>
              <a:t>第四層</a:t>
            </a:r>
          </a:p>
          <a:p>
            <a:pPr lvl="4" rtl="0"/>
            <a:r>
              <a:rPr lang="zh-TW" altLang="en-US" noProof="0" smtClean="0"/>
              <a:t>第五層</a:t>
            </a:r>
            <a:endParaRPr lang="zh-TW" altLang="en-US" noProof="0" dirty="0"/>
          </a:p>
        </p:txBody>
      </p:sp>
      <p:sp>
        <p:nvSpPr>
          <p:cNvPr id="4" name="日期預留位置 3"/>
          <p:cNvSpPr>
            <a:spLocks noGrp="1"/>
          </p:cNvSpPr>
          <p:nvPr>
            <p:ph type="dt" sz="half" idx="10"/>
          </p:nvPr>
        </p:nvSpPr>
        <p:spPr/>
        <p:txBody>
          <a:bodyPr rtlCol="0"/>
          <a:lstStyle>
            <a:lvl1pPr>
              <a:defRPr/>
            </a:lvl1pPr>
          </a:lstStyle>
          <a:p>
            <a:fld id="{27889B35-78A4-45CE-AD89-6D92CED8C8C3}" type="datetime1">
              <a:rPr lang="zh-TW" altLang="en-US" smtClean="0"/>
              <a:pPr/>
              <a:t>2024/3/28</a:t>
            </a:fld>
            <a:endParaRPr lang="zh-TW" altLang="en-US" dirty="0"/>
          </a:p>
        </p:txBody>
      </p:sp>
      <p:sp>
        <p:nvSpPr>
          <p:cNvPr id="5" name="頁尾預留位置 4"/>
          <p:cNvSpPr>
            <a:spLocks noGrp="1"/>
          </p:cNvSpPr>
          <p:nvPr>
            <p:ph type="ftr" sz="quarter" idx="11"/>
          </p:nvPr>
        </p:nvSpPr>
        <p:spPr/>
        <p:txBody>
          <a:bodyPr rtlCol="0"/>
          <a:lstStyle/>
          <a:p>
            <a:pPr rtl="0"/>
            <a:endParaRPr lang="zh-TW" altLang="en-US" noProof="0" dirty="0"/>
          </a:p>
        </p:txBody>
      </p:sp>
      <p:sp>
        <p:nvSpPr>
          <p:cNvPr id="6" name="投影片編號預留位置 5"/>
          <p:cNvSpPr>
            <a:spLocks noGrp="1"/>
          </p:cNvSpPr>
          <p:nvPr>
            <p:ph type="sldNum" sz="quarter" idx="12"/>
          </p:nvPr>
        </p:nvSpPr>
        <p:spPr/>
        <p:txBody>
          <a:bodyPr rtlCol="0"/>
          <a:lstStyle/>
          <a:p>
            <a:pPr rtl="0"/>
            <a:fld id="{0FF54DE5-C571-48E8-A5BC-B369434E2F44}" type="slidenum">
              <a:rPr lang="en-US" altLang="zh-TW" noProof="0" smtClean="0"/>
              <a:t>‹#›</a:t>
            </a:fld>
            <a:endParaRPr lang="en-US" altLang="zh-TW" noProof="0" dirty="0"/>
          </a:p>
        </p:txBody>
      </p:sp>
      <p:grpSp>
        <p:nvGrpSpPr>
          <p:cNvPr id="7" name="群組 6"/>
          <p:cNvGrpSpPr/>
          <p:nvPr/>
        </p:nvGrpSpPr>
        <p:grpSpPr>
          <a:xfrm rot="5400000">
            <a:off x="6514047" y="3228843"/>
            <a:ext cx="5632704" cy="84403"/>
            <a:chOff x="1073150" y="1219201"/>
            <a:chExt cx="10058400" cy="63125"/>
          </a:xfrm>
        </p:grpSpPr>
        <p:cxnSp>
          <p:nvCxnSpPr>
            <p:cNvPr id="8" name="直線接點​​ 7"/>
            <p:cNvCxnSpPr/>
            <p:nvPr/>
          </p:nvCxnSpPr>
          <p:spPr>
            <a:xfrm rot="10800000">
              <a:off x="1073150" y="1219201"/>
              <a:ext cx="10058400" cy="0"/>
            </a:xfrm>
            <a:prstGeom prst="line">
              <a:avLst/>
            </a:prstGeom>
            <a:ln w="38100" cap="flat">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9" name="直線接點 8"/>
            <p:cNvCxnSpPr/>
            <p:nvPr/>
          </p:nvCxnSpPr>
          <p:spPr>
            <a:xfrm rot="10800000">
              <a:off x="1073150" y="1282326"/>
              <a:ext cx="10058400" cy="0"/>
            </a:xfrm>
            <a:prstGeom prst="line">
              <a:avLst/>
            </a:prstGeom>
            <a:ln w="12700" cap="flat">
              <a:solidFill>
                <a:schemeClr val="tx1"/>
              </a:solidFill>
              <a:miter lim="800000"/>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44592712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標題及內容">
    <p:spTree>
      <p:nvGrpSpPr>
        <p:cNvPr id="1" name=""/>
        <p:cNvGrpSpPr/>
        <p:nvPr/>
      </p:nvGrpSpPr>
      <p:grpSpPr>
        <a:xfrm>
          <a:off x="0" y="0"/>
          <a:ext cx="0" cy="0"/>
          <a:chOff x="0" y="0"/>
          <a:chExt cx="0" cy="0"/>
        </a:xfrm>
      </p:grpSpPr>
      <p:sp>
        <p:nvSpPr>
          <p:cNvPr id="2" name="標題 1"/>
          <p:cNvSpPr>
            <a:spLocks noGrp="1"/>
          </p:cNvSpPr>
          <p:nvPr>
            <p:ph type="title"/>
          </p:nvPr>
        </p:nvSpPr>
        <p:spPr/>
        <p:txBody>
          <a:bodyPr rtlCol="0"/>
          <a:lstStyle>
            <a:lvl1pPr>
              <a:defRPr>
                <a:latin typeface="Microsoft JhengHei UI" panose="020B0604030504040204" pitchFamily="34" charset="-120"/>
                <a:ea typeface="Microsoft JhengHei UI" panose="020B0604030504040204" pitchFamily="34" charset="-120"/>
              </a:defRPr>
            </a:lvl1pPr>
          </a:lstStyle>
          <a:p>
            <a:pPr rtl="0"/>
            <a:r>
              <a:rPr lang="zh-TW" altLang="en-US" noProof="0" smtClean="0"/>
              <a:t>按一下以編輯母片標題樣式</a:t>
            </a:r>
            <a:endParaRPr lang="zh-TW" altLang="en-US" noProof="0" dirty="0"/>
          </a:p>
        </p:txBody>
      </p:sp>
      <p:sp>
        <p:nvSpPr>
          <p:cNvPr id="3" name="內容預留位置 2"/>
          <p:cNvSpPr>
            <a:spLocks noGrp="1"/>
          </p:cNvSpPr>
          <p:nvPr>
            <p:ph idx="1"/>
          </p:nvPr>
        </p:nvSpPr>
        <p:spPr/>
        <p:txBody>
          <a:bodyPr rtlCol="0"/>
          <a:lstStyle>
            <a:lvl1pPr>
              <a:defRPr>
                <a:latin typeface="Microsoft JhengHei UI" panose="020B0604030504040204" pitchFamily="34" charset="-120"/>
                <a:ea typeface="Microsoft JhengHei UI" panose="020B0604030504040204" pitchFamily="34" charset="-120"/>
              </a:defRPr>
            </a:lvl1pPr>
            <a:lvl2pPr>
              <a:defRPr>
                <a:latin typeface="Microsoft JhengHei UI" panose="020B0604030504040204" pitchFamily="34" charset="-120"/>
                <a:ea typeface="Microsoft JhengHei UI" panose="020B0604030504040204" pitchFamily="34" charset="-120"/>
              </a:defRPr>
            </a:lvl2pPr>
            <a:lvl3pPr>
              <a:defRPr>
                <a:latin typeface="Microsoft JhengHei UI" panose="020B0604030504040204" pitchFamily="34" charset="-120"/>
                <a:ea typeface="Microsoft JhengHei UI" panose="020B0604030504040204" pitchFamily="34" charset="-120"/>
              </a:defRPr>
            </a:lvl3pPr>
            <a:lvl4pPr>
              <a:defRPr>
                <a:latin typeface="Microsoft JhengHei UI" panose="020B0604030504040204" pitchFamily="34" charset="-120"/>
                <a:ea typeface="Microsoft JhengHei UI" panose="020B0604030504040204" pitchFamily="34" charset="-120"/>
              </a:defRPr>
            </a:lvl4pPr>
            <a:lvl5pPr>
              <a:defRPr>
                <a:latin typeface="Microsoft JhengHei UI" panose="020B0604030504040204" pitchFamily="34" charset="-120"/>
                <a:ea typeface="Microsoft JhengHei UI" panose="020B0604030504040204" pitchFamily="34" charset="-120"/>
              </a:defRPr>
            </a:lvl5pPr>
          </a:lstStyle>
          <a:p>
            <a:pPr lvl="0" rtl="0"/>
            <a:r>
              <a:rPr lang="zh-TW" altLang="en-US" noProof="0" smtClean="0"/>
              <a:t>編輯母片文字樣式</a:t>
            </a:r>
          </a:p>
          <a:p>
            <a:pPr lvl="1" rtl="0"/>
            <a:r>
              <a:rPr lang="zh-TW" altLang="en-US" noProof="0" smtClean="0"/>
              <a:t>第二層</a:t>
            </a:r>
          </a:p>
          <a:p>
            <a:pPr lvl="2" rtl="0"/>
            <a:r>
              <a:rPr lang="zh-TW" altLang="en-US" noProof="0" smtClean="0"/>
              <a:t>第三層</a:t>
            </a:r>
          </a:p>
          <a:p>
            <a:pPr lvl="3" rtl="0"/>
            <a:r>
              <a:rPr lang="zh-TW" altLang="en-US" noProof="0" smtClean="0"/>
              <a:t>第四層</a:t>
            </a:r>
          </a:p>
          <a:p>
            <a:pPr lvl="4" rtl="0"/>
            <a:r>
              <a:rPr lang="zh-TW" altLang="en-US" noProof="0" smtClean="0"/>
              <a:t>第五層</a:t>
            </a:r>
            <a:endParaRPr lang="zh-TW" altLang="en-US" noProof="0" dirty="0"/>
          </a:p>
        </p:txBody>
      </p:sp>
      <p:sp>
        <p:nvSpPr>
          <p:cNvPr id="4" name="日期預留位置 3"/>
          <p:cNvSpPr>
            <a:spLocks noGrp="1"/>
          </p:cNvSpPr>
          <p:nvPr>
            <p:ph type="dt" sz="half" idx="10"/>
          </p:nvPr>
        </p:nvSpPr>
        <p:spPr/>
        <p:txBody>
          <a:bodyPr rtlCol="0"/>
          <a:lstStyle>
            <a:lvl1pPr>
              <a:defRPr>
                <a:latin typeface="Microsoft JhengHei UI" panose="020B0604030504040204" pitchFamily="34" charset="-120"/>
                <a:ea typeface="Microsoft JhengHei UI" panose="020B0604030504040204" pitchFamily="34" charset="-120"/>
              </a:defRPr>
            </a:lvl1pPr>
          </a:lstStyle>
          <a:p>
            <a:fld id="{AB725DB8-7E1F-4134-B0B4-81426C2F1419}" type="datetime1">
              <a:rPr lang="zh-TW" altLang="en-US" smtClean="0"/>
              <a:pPr/>
              <a:t>2024/3/28</a:t>
            </a:fld>
            <a:endParaRPr lang="zh-TW" altLang="en-US" dirty="0"/>
          </a:p>
        </p:txBody>
      </p:sp>
      <p:sp>
        <p:nvSpPr>
          <p:cNvPr id="5" name="頁尾預留位置 4"/>
          <p:cNvSpPr>
            <a:spLocks noGrp="1"/>
          </p:cNvSpPr>
          <p:nvPr>
            <p:ph type="ftr" sz="quarter" idx="11"/>
          </p:nvPr>
        </p:nvSpPr>
        <p:spPr/>
        <p:txBody>
          <a:bodyPr rtlCol="0"/>
          <a:lstStyle>
            <a:lvl1pPr>
              <a:defRPr>
                <a:latin typeface="Microsoft JhengHei UI" panose="020B0604030504040204" pitchFamily="34" charset="-120"/>
                <a:ea typeface="Microsoft JhengHei UI" panose="020B0604030504040204" pitchFamily="34" charset="-120"/>
              </a:defRPr>
            </a:lvl1pPr>
          </a:lstStyle>
          <a:p>
            <a:endParaRPr lang="zh-TW" altLang="en-US" noProof="0" dirty="0"/>
          </a:p>
        </p:txBody>
      </p:sp>
      <p:sp>
        <p:nvSpPr>
          <p:cNvPr id="6" name="投影片編號預留位置 5"/>
          <p:cNvSpPr>
            <a:spLocks noGrp="1"/>
          </p:cNvSpPr>
          <p:nvPr>
            <p:ph type="sldNum" sz="quarter" idx="12"/>
          </p:nvPr>
        </p:nvSpPr>
        <p:spPr/>
        <p:txBody>
          <a:bodyPr rtlCol="0"/>
          <a:lstStyle>
            <a:lvl1pPr>
              <a:defRPr>
                <a:latin typeface="Microsoft JhengHei UI" panose="020B0604030504040204" pitchFamily="34" charset="-120"/>
                <a:ea typeface="Microsoft JhengHei UI" panose="020B0604030504040204" pitchFamily="34" charset="-120"/>
              </a:defRPr>
            </a:lvl1pPr>
          </a:lstStyle>
          <a:p>
            <a:fld id="{0FF54DE5-C571-48E8-A5BC-B369434E2F44}" type="slidenum">
              <a:rPr lang="en-US" altLang="zh-TW" noProof="0" smtClean="0"/>
              <a:pPr/>
              <a:t>‹#›</a:t>
            </a:fld>
            <a:endParaRPr lang="zh-TW" altLang="en-US" noProof="0" dirty="0"/>
          </a:p>
        </p:txBody>
      </p:sp>
    </p:spTree>
    <p:extLst>
      <p:ext uri="{BB962C8B-B14F-4D97-AF65-F5344CB8AC3E}">
        <p14:creationId xmlns:p14="http://schemas.microsoft.com/office/powerpoint/2010/main" val="378687682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p:cSld name="含圖片的標題投影片">
    <p:spTree>
      <p:nvGrpSpPr>
        <p:cNvPr id="1" name=""/>
        <p:cNvGrpSpPr/>
        <p:nvPr/>
      </p:nvGrpSpPr>
      <p:grpSpPr>
        <a:xfrm>
          <a:off x="0" y="0"/>
          <a:ext cx="0" cy="0"/>
          <a:chOff x="0" y="0"/>
          <a:chExt cx="0" cy="0"/>
        </a:xfrm>
      </p:grpSpPr>
      <p:grpSp>
        <p:nvGrpSpPr>
          <p:cNvPr id="13" name="群組 12"/>
          <p:cNvGrpSpPr/>
          <p:nvPr/>
        </p:nvGrpSpPr>
        <p:grpSpPr>
          <a:xfrm rot="10800000">
            <a:off x="0" y="5645510"/>
            <a:ext cx="12192000" cy="63125"/>
            <a:chOff x="507492" y="1501519"/>
            <a:chExt cx="8129016" cy="63125"/>
          </a:xfrm>
        </p:grpSpPr>
        <p:cxnSp>
          <p:nvCxnSpPr>
            <p:cNvPr id="17" name="直線接點 16"/>
            <p:cNvCxnSpPr/>
            <p:nvPr/>
          </p:nvCxnSpPr>
          <p:spPr>
            <a:xfrm>
              <a:off x="507492" y="1564644"/>
              <a:ext cx="8129016" cy="0"/>
            </a:xfrm>
            <a:prstGeom prst="line">
              <a:avLst/>
            </a:prstGeom>
            <a:ln w="38100" cap="flat">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直線接點​ 17"/>
            <p:cNvCxnSpPr/>
            <p:nvPr/>
          </p:nvCxnSpPr>
          <p:spPr>
            <a:xfrm>
              <a:off x="507492" y="1501519"/>
              <a:ext cx="8129016" cy="0"/>
            </a:xfrm>
            <a:prstGeom prst="line">
              <a:avLst/>
            </a:prstGeom>
            <a:ln w="12700" cap="flat">
              <a:solidFill>
                <a:schemeClr val="tx1"/>
              </a:solidFill>
              <a:miter lim="800000"/>
            </a:ln>
          </p:spPr>
          <p:style>
            <a:lnRef idx="1">
              <a:schemeClr val="accent1"/>
            </a:lnRef>
            <a:fillRef idx="0">
              <a:schemeClr val="accent1"/>
            </a:fillRef>
            <a:effectRef idx="0">
              <a:schemeClr val="accent1"/>
            </a:effectRef>
            <a:fontRef idx="minor">
              <a:schemeClr val="tx1"/>
            </a:fontRef>
          </p:style>
        </p:cxnSp>
      </p:grpSp>
      <p:grpSp>
        <p:nvGrpSpPr>
          <p:cNvPr id="14" name="群組 13"/>
          <p:cNvGrpSpPr/>
          <p:nvPr/>
        </p:nvGrpSpPr>
        <p:grpSpPr>
          <a:xfrm>
            <a:off x="0" y="1143000"/>
            <a:ext cx="12192000" cy="63125"/>
            <a:chOff x="507492" y="1501519"/>
            <a:chExt cx="8129016" cy="63125"/>
          </a:xfrm>
        </p:grpSpPr>
        <p:cxnSp>
          <p:nvCxnSpPr>
            <p:cNvPr id="15" name="直線接點 14"/>
            <p:cNvCxnSpPr/>
            <p:nvPr/>
          </p:nvCxnSpPr>
          <p:spPr>
            <a:xfrm>
              <a:off x="507492" y="1564644"/>
              <a:ext cx="8129016" cy="0"/>
            </a:xfrm>
            <a:prstGeom prst="line">
              <a:avLst/>
            </a:prstGeom>
            <a:ln w="38100" cap="flat">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6" name="直線接點 15"/>
            <p:cNvCxnSpPr/>
            <p:nvPr/>
          </p:nvCxnSpPr>
          <p:spPr>
            <a:xfrm>
              <a:off x="507492" y="1501519"/>
              <a:ext cx="8129016" cy="0"/>
            </a:xfrm>
            <a:prstGeom prst="line">
              <a:avLst/>
            </a:prstGeom>
            <a:ln w="12700" cap="flat">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7" name="矩形 6"/>
          <p:cNvSpPr/>
          <p:nvPr/>
        </p:nvSpPr>
        <p:spPr>
          <a:xfrm>
            <a:off x="0" y="5778124"/>
            <a:ext cx="12192000" cy="1079876"/>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zh-TW" altLang="en-US" noProof="0" dirty="0">
              <a:latin typeface="Microsoft JhengHei UI" panose="020B0604030504040204" pitchFamily="34" charset="-120"/>
              <a:ea typeface="Microsoft JhengHei UI" panose="020B0604030504040204" pitchFamily="34" charset="-120"/>
            </a:endParaRPr>
          </a:p>
        </p:txBody>
      </p:sp>
      <p:sp>
        <p:nvSpPr>
          <p:cNvPr id="8" name="矩形 7"/>
          <p:cNvSpPr/>
          <p:nvPr/>
        </p:nvSpPr>
        <p:spPr>
          <a:xfrm>
            <a:off x="0" y="0"/>
            <a:ext cx="12192000" cy="1079876"/>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zh-TW" altLang="en-US" noProof="0" dirty="0">
              <a:latin typeface="Microsoft JhengHei UI" panose="020B0604030504040204" pitchFamily="34" charset="-120"/>
              <a:ea typeface="Microsoft JhengHei UI" panose="020B0604030504040204" pitchFamily="34" charset="-120"/>
            </a:endParaRPr>
          </a:p>
        </p:txBody>
      </p:sp>
      <p:sp>
        <p:nvSpPr>
          <p:cNvPr id="2" name="標題 1"/>
          <p:cNvSpPr>
            <a:spLocks noGrp="1"/>
          </p:cNvSpPr>
          <p:nvPr>
            <p:ph type="ctrTitle"/>
          </p:nvPr>
        </p:nvSpPr>
        <p:spPr>
          <a:xfrm>
            <a:off x="1104900" y="2292094"/>
            <a:ext cx="5734050" cy="2219691"/>
          </a:xfrm>
        </p:spPr>
        <p:txBody>
          <a:bodyPr rtlCol="0" anchor="ctr">
            <a:normAutofit/>
          </a:bodyPr>
          <a:lstStyle>
            <a:lvl1pPr algn="l" rtl="0">
              <a:defRPr sz="4400" cap="all" baseline="0">
                <a:latin typeface="Microsoft JhengHei UI" panose="020B0604030504040204" pitchFamily="34" charset="-120"/>
                <a:ea typeface="Microsoft JhengHei UI" panose="020B0604030504040204" pitchFamily="34" charset="-120"/>
              </a:defRPr>
            </a:lvl1pPr>
          </a:lstStyle>
          <a:p>
            <a:pPr rtl="0"/>
            <a:r>
              <a:rPr lang="zh-TW" altLang="en-US" noProof="0" smtClean="0"/>
              <a:t>按一下以編輯母片標題樣式</a:t>
            </a:r>
            <a:endParaRPr lang="zh-TW" altLang="en-US" noProof="0" dirty="0"/>
          </a:p>
        </p:txBody>
      </p:sp>
      <p:sp>
        <p:nvSpPr>
          <p:cNvPr id="3" name="副標題 2"/>
          <p:cNvSpPr>
            <a:spLocks noGrp="1"/>
          </p:cNvSpPr>
          <p:nvPr>
            <p:ph type="subTitle" idx="1"/>
          </p:nvPr>
        </p:nvSpPr>
        <p:spPr>
          <a:xfrm>
            <a:off x="1104900" y="4511784"/>
            <a:ext cx="5734050" cy="955565"/>
          </a:xfrm>
        </p:spPr>
        <p:txBody>
          <a:bodyPr rtlCol="0">
            <a:normAutofit/>
          </a:bodyPr>
          <a:lstStyle>
            <a:lvl1pPr marL="0" indent="0" algn="l" rtl="0">
              <a:spcBef>
                <a:spcPts val="0"/>
              </a:spcBef>
              <a:buNone/>
              <a:defRPr sz="1800">
                <a:latin typeface="Microsoft JhengHei UI" panose="020B0604030504040204" pitchFamily="34" charset="-120"/>
                <a:ea typeface="Microsoft JhengHei UI" panose="020B0604030504040204" pitchFamily="34" charset="-120"/>
              </a:defRPr>
            </a:lvl1pPr>
            <a:lvl2pPr marL="457200" indent="0" algn="ctr" rtl="0">
              <a:buNone/>
              <a:defRPr sz="2000"/>
            </a:lvl2pPr>
            <a:lvl3pPr marL="914400" indent="0" algn="ctr" rtl="0">
              <a:buNone/>
              <a:defRPr sz="1800"/>
            </a:lvl3pPr>
            <a:lvl4pPr marL="1371600" indent="0" algn="ctr" rtl="0">
              <a:buNone/>
              <a:defRPr sz="1600"/>
            </a:lvl4pPr>
            <a:lvl5pPr marL="1828800" indent="0" algn="ctr" rtl="0">
              <a:buNone/>
              <a:defRPr sz="1600"/>
            </a:lvl5pPr>
            <a:lvl6pPr marL="2286000" indent="0" algn="ctr" rtl="0">
              <a:buNone/>
              <a:defRPr sz="1600"/>
            </a:lvl6pPr>
            <a:lvl7pPr marL="2743200" indent="0" algn="ctr" rtl="0">
              <a:buNone/>
              <a:defRPr sz="1600"/>
            </a:lvl7pPr>
            <a:lvl8pPr marL="3200400" indent="0" algn="ctr" rtl="0">
              <a:buNone/>
              <a:defRPr sz="1600"/>
            </a:lvl8pPr>
            <a:lvl9pPr marL="3657600" indent="0" algn="ctr" rtl="0">
              <a:buNone/>
              <a:defRPr sz="1600"/>
            </a:lvl9pPr>
          </a:lstStyle>
          <a:p>
            <a:pPr rtl="0"/>
            <a:r>
              <a:rPr lang="zh-TW" altLang="en-US" noProof="0" smtClean="0"/>
              <a:t>按一下以編輯母片副標題樣式</a:t>
            </a:r>
            <a:endParaRPr lang="zh-TW" altLang="en-US" noProof="0" dirty="0"/>
          </a:p>
        </p:txBody>
      </p:sp>
      <p:pic>
        <p:nvPicPr>
          <p:cNvPr id="10" name="圖片 9"/>
          <p:cNvPicPr>
            <a:picLocks noChangeAspect="1"/>
          </p:cNvPicPr>
          <p:nvPr/>
        </p:nvPicPr>
        <p:blipFill rotWithShape="1">
          <a:blip r:embed="rId2" cstate="print">
            <a:duotone>
              <a:schemeClr val="accent2">
                <a:shade val="45000"/>
                <a:satMod val="135000"/>
              </a:schemeClr>
              <a:prstClr val="white"/>
            </a:duotone>
            <a:extLst>
              <a:ext uri="{BEBA8EAE-BF5A-486C-A8C5-ECC9F3942E4B}">
                <a14:imgProps xmlns:a14="http://schemas.microsoft.com/office/drawing/2010/main">
                  <a14:imgLayer r:embed="rId3">
                    <a14:imgEffect>
                      <a14:saturation sat="30000"/>
                    </a14:imgEffect>
                  </a14:imgLayer>
                </a14:imgProps>
              </a:ext>
              <a:ext uri="{28A0092B-C50C-407E-A947-70E740481C1C}">
                <a14:useLocalDpi xmlns:a14="http://schemas.microsoft.com/office/drawing/2010/main" val="0"/>
              </a:ext>
            </a:extLst>
          </a:blip>
          <a:srcRect/>
          <a:stretch/>
        </p:blipFill>
        <p:spPr>
          <a:xfrm>
            <a:off x="1325880" y="0"/>
            <a:ext cx="1747524" cy="2292094"/>
          </a:xfrm>
          <a:prstGeom prst="rect">
            <a:avLst/>
          </a:prstGeom>
        </p:spPr>
      </p:pic>
      <p:sp>
        <p:nvSpPr>
          <p:cNvPr id="11" name="圖片預留位置 10"/>
          <p:cNvSpPr>
            <a:spLocks noGrp="1"/>
          </p:cNvSpPr>
          <p:nvPr>
            <p:ph type="pic" sz="quarter" idx="13"/>
          </p:nvPr>
        </p:nvSpPr>
        <p:spPr>
          <a:xfrm>
            <a:off x="6981063" y="1310656"/>
            <a:ext cx="5210937" cy="4208604"/>
          </a:xfrm>
          <a:solidFill>
            <a:schemeClr val="tx1">
              <a:lumMod val="20000"/>
              <a:lumOff val="80000"/>
            </a:schemeClr>
          </a:solidFill>
        </p:spPr>
        <p:txBody>
          <a:bodyPr tIns="1005840" rtlCol="0"/>
          <a:lstStyle>
            <a:lvl1pPr marL="0" indent="0" algn="ctr" rtl="0">
              <a:buNone/>
              <a:defRPr>
                <a:latin typeface="Microsoft JhengHei UI" panose="020B0604030504040204" pitchFamily="34" charset="-120"/>
                <a:ea typeface="Microsoft JhengHei UI" panose="020B0604030504040204" pitchFamily="34" charset="-120"/>
              </a:defRPr>
            </a:lvl1pPr>
          </a:lstStyle>
          <a:p>
            <a:pPr rtl="0"/>
            <a:r>
              <a:rPr lang="zh-TW" altLang="en-US" noProof="0" smtClean="0"/>
              <a:t>按一下圖示以新增圖片</a:t>
            </a:r>
            <a:endParaRPr lang="zh-TW" altLang="en-US" noProof="0" dirty="0"/>
          </a:p>
        </p:txBody>
      </p:sp>
      <p:sp>
        <p:nvSpPr>
          <p:cNvPr id="19" name="說明文字"/>
          <p:cNvSpPr/>
          <p:nvPr/>
        </p:nvSpPr>
        <p:spPr>
          <a:xfrm>
            <a:off x="12344400" y="0"/>
            <a:ext cx="1295400" cy="6858000"/>
          </a:xfrm>
          <a:prstGeom prst="roundRect">
            <a:avLst>
              <a:gd name="adj" fmla="val 9717"/>
            </a:avLst>
          </a:prstGeom>
          <a:solidFill>
            <a:srgbClr val="A6A6A6"/>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rtl="0"/>
            <a:r>
              <a:rPr lang="zh-TW" altLang="en-US" sz="1200" b="1" i="1" noProof="0" dirty="0" smtClean="0">
                <a:latin typeface="Microsoft JhengHei UI" panose="020B0604030504040204" pitchFamily="34" charset="-120"/>
                <a:ea typeface="Microsoft JhengHei UI" panose="020B0604030504040204" pitchFamily="34" charset="-120"/>
                <a:cs typeface="Arial" pitchFamily="34" charset="0"/>
              </a:rPr>
              <a:t>附註</a:t>
            </a:r>
            <a:r>
              <a:rPr lang="en-US" altLang="zh-TW" sz="1200" b="1" i="1" noProof="0" dirty="0" smtClean="0">
                <a:latin typeface="Microsoft JhengHei UI" panose="020B0604030504040204" pitchFamily="34" charset="-120"/>
                <a:ea typeface="Microsoft JhengHei UI" panose="020B0604030504040204" pitchFamily="34" charset="-120"/>
                <a:cs typeface="Arial" pitchFamily="34" charset="0"/>
              </a:rPr>
              <a:t>︰</a:t>
            </a:r>
          </a:p>
          <a:p>
            <a:pPr rtl="0"/>
            <a:r>
              <a:rPr lang="zh-TW" altLang="en-US" sz="1200" i="1" noProof="0" dirty="0" smtClean="0">
                <a:latin typeface="Microsoft JhengHei UI" panose="020B0604030504040204" pitchFamily="34" charset="-120"/>
                <a:ea typeface="Microsoft JhengHei UI" panose="020B0604030504040204" pitchFamily="34" charset="-120"/>
                <a:cs typeface="Arial" pitchFamily="34" charset="0"/>
              </a:rPr>
              <a:t>若要變更此投影片上的影像，請選取該影像並將其刪除。然後按一下預留位置中的 </a:t>
            </a:r>
            <a:r>
              <a:rPr lang="en-US" altLang="zh-TW" sz="1200" i="1" noProof="0" dirty="0" smtClean="0">
                <a:latin typeface="Microsoft JhengHei UI" panose="020B0604030504040204" pitchFamily="34" charset="-120"/>
                <a:ea typeface="Microsoft JhengHei UI" panose="020B0604030504040204" pitchFamily="34" charset="-120"/>
                <a:cs typeface="Arial" pitchFamily="34" charset="0"/>
              </a:rPr>
              <a:t>[</a:t>
            </a:r>
            <a:r>
              <a:rPr lang="zh-TW" altLang="en-US" sz="1200" i="1" noProof="0" dirty="0" smtClean="0">
                <a:latin typeface="Microsoft JhengHei UI" panose="020B0604030504040204" pitchFamily="34" charset="-120"/>
                <a:ea typeface="Microsoft JhengHei UI" panose="020B0604030504040204" pitchFamily="34" charset="-120"/>
                <a:cs typeface="Arial" pitchFamily="34" charset="0"/>
              </a:rPr>
              <a:t>圖片</a:t>
            </a:r>
            <a:r>
              <a:rPr lang="en-US" altLang="zh-TW" sz="1200" i="1" noProof="0" dirty="0" smtClean="0">
                <a:latin typeface="Microsoft JhengHei UI" panose="020B0604030504040204" pitchFamily="34" charset="-120"/>
                <a:ea typeface="Microsoft JhengHei UI" panose="020B0604030504040204" pitchFamily="34" charset="-120"/>
                <a:cs typeface="Arial" pitchFamily="34" charset="0"/>
              </a:rPr>
              <a:t>] </a:t>
            </a:r>
            <a:r>
              <a:rPr lang="zh-TW" altLang="en-US" sz="1200" i="1" noProof="0" dirty="0" smtClean="0">
                <a:latin typeface="Microsoft JhengHei UI" panose="020B0604030504040204" pitchFamily="34" charset="-120"/>
                <a:ea typeface="Microsoft JhengHei UI" panose="020B0604030504040204" pitchFamily="34" charset="-120"/>
                <a:cs typeface="Arial" pitchFamily="34" charset="0"/>
              </a:rPr>
              <a:t>圖示以插入您自己的影像。</a:t>
            </a:r>
            <a:endParaRPr lang="zh-TW" altLang="en-US" sz="1200" i="1" noProof="0" dirty="0">
              <a:latin typeface="Microsoft JhengHei UI" panose="020B0604030504040204" pitchFamily="34" charset="-120"/>
              <a:ea typeface="Microsoft JhengHei UI" panose="020B0604030504040204" pitchFamily="34" charset="-120"/>
              <a:cs typeface="Arial" pitchFamily="34" charset="0"/>
            </a:endParaRPr>
          </a:p>
        </p:txBody>
      </p:sp>
    </p:spTree>
    <p:extLst>
      <p:ext uri="{BB962C8B-B14F-4D97-AF65-F5344CB8AC3E}">
        <p14:creationId xmlns:p14="http://schemas.microsoft.com/office/powerpoint/2010/main" val="267394360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secHead" preserve="1">
  <p:cSld name="章節標題">
    <p:spTree>
      <p:nvGrpSpPr>
        <p:cNvPr id="1" name=""/>
        <p:cNvGrpSpPr/>
        <p:nvPr/>
      </p:nvGrpSpPr>
      <p:grpSpPr>
        <a:xfrm>
          <a:off x="0" y="0"/>
          <a:ext cx="0" cy="0"/>
          <a:chOff x="0" y="0"/>
          <a:chExt cx="0" cy="0"/>
        </a:xfrm>
      </p:grpSpPr>
      <p:grpSp>
        <p:nvGrpSpPr>
          <p:cNvPr id="8" name="群組 7"/>
          <p:cNvGrpSpPr/>
          <p:nvPr/>
        </p:nvGrpSpPr>
        <p:grpSpPr>
          <a:xfrm>
            <a:off x="0" y="2514600"/>
            <a:ext cx="12192000" cy="3194035"/>
            <a:chOff x="647402" y="2514600"/>
            <a:chExt cx="10838688" cy="3194035"/>
          </a:xfrm>
        </p:grpSpPr>
        <p:grpSp>
          <p:nvGrpSpPr>
            <p:cNvPr id="9" name="群組 8"/>
            <p:cNvGrpSpPr/>
            <p:nvPr/>
          </p:nvGrpSpPr>
          <p:grpSpPr>
            <a:xfrm>
              <a:off x="647402" y="2514600"/>
              <a:ext cx="10838688" cy="63125"/>
              <a:chOff x="507492" y="1501519"/>
              <a:chExt cx="8129016" cy="63125"/>
            </a:xfrm>
          </p:grpSpPr>
          <p:cxnSp>
            <p:nvCxnSpPr>
              <p:cNvPr id="14" name="直線接點​ 13"/>
              <p:cNvCxnSpPr/>
              <p:nvPr/>
            </p:nvCxnSpPr>
            <p:spPr>
              <a:xfrm>
                <a:off x="507492" y="1564644"/>
                <a:ext cx="8129016" cy="0"/>
              </a:xfrm>
              <a:prstGeom prst="line">
                <a:avLst/>
              </a:prstGeom>
              <a:ln w="38100" cap="flat">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5" name="直線接點 14"/>
              <p:cNvCxnSpPr/>
              <p:nvPr/>
            </p:nvCxnSpPr>
            <p:spPr>
              <a:xfrm>
                <a:off x="507492" y="1501519"/>
                <a:ext cx="8129016" cy="0"/>
              </a:xfrm>
              <a:prstGeom prst="line">
                <a:avLst/>
              </a:prstGeom>
              <a:ln w="12700" cap="flat">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10" name="矩形 9"/>
            <p:cNvSpPr/>
            <p:nvPr/>
          </p:nvSpPr>
          <p:spPr>
            <a:xfrm>
              <a:off x="647402" y="2640850"/>
              <a:ext cx="10838688" cy="2941536"/>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zh-TW" altLang="en-US" noProof="0" dirty="0">
                <a:latin typeface="Microsoft JhengHei UI" panose="020B0604030504040204" pitchFamily="34" charset="-120"/>
                <a:ea typeface="Microsoft JhengHei UI" panose="020B0604030504040204" pitchFamily="34" charset="-120"/>
              </a:endParaRPr>
            </a:p>
          </p:txBody>
        </p:sp>
        <p:grpSp>
          <p:nvGrpSpPr>
            <p:cNvPr id="11" name="群組 10"/>
            <p:cNvGrpSpPr/>
            <p:nvPr/>
          </p:nvGrpSpPr>
          <p:grpSpPr>
            <a:xfrm rot="10800000">
              <a:off x="647402" y="5645510"/>
              <a:ext cx="10838688" cy="63125"/>
              <a:chOff x="507492" y="1501519"/>
              <a:chExt cx="8129016" cy="63125"/>
            </a:xfrm>
          </p:grpSpPr>
          <p:cxnSp>
            <p:nvCxnSpPr>
              <p:cNvPr id="12" name="直線接點​​ 11"/>
              <p:cNvCxnSpPr/>
              <p:nvPr/>
            </p:nvCxnSpPr>
            <p:spPr>
              <a:xfrm>
                <a:off x="507492" y="1564644"/>
                <a:ext cx="8129016" cy="0"/>
              </a:xfrm>
              <a:prstGeom prst="line">
                <a:avLst/>
              </a:prstGeom>
              <a:ln w="38100" cap="flat">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3" name="直線接點​​ 12"/>
              <p:cNvCxnSpPr/>
              <p:nvPr/>
            </p:nvCxnSpPr>
            <p:spPr>
              <a:xfrm>
                <a:off x="507492" y="1501519"/>
                <a:ext cx="8129016" cy="0"/>
              </a:xfrm>
              <a:prstGeom prst="line">
                <a:avLst/>
              </a:prstGeom>
              <a:ln w="12700" cap="flat">
                <a:solidFill>
                  <a:schemeClr val="tx1"/>
                </a:solidFill>
                <a:miter lim="800000"/>
              </a:ln>
            </p:spPr>
            <p:style>
              <a:lnRef idx="1">
                <a:schemeClr val="accent1"/>
              </a:lnRef>
              <a:fillRef idx="0">
                <a:schemeClr val="accent1"/>
              </a:fillRef>
              <a:effectRef idx="0">
                <a:schemeClr val="accent1"/>
              </a:effectRef>
              <a:fontRef idx="minor">
                <a:schemeClr val="tx1"/>
              </a:fontRef>
            </p:style>
          </p:cxnSp>
        </p:grpSp>
      </p:grpSp>
      <p:sp>
        <p:nvSpPr>
          <p:cNvPr id="2" name="標題 1"/>
          <p:cNvSpPr>
            <a:spLocks noGrp="1"/>
          </p:cNvSpPr>
          <p:nvPr>
            <p:ph type="title"/>
          </p:nvPr>
        </p:nvSpPr>
        <p:spPr>
          <a:xfrm>
            <a:off x="1104899" y="2971806"/>
            <a:ext cx="10071099" cy="1684150"/>
          </a:xfrm>
        </p:spPr>
        <p:txBody>
          <a:bodyPr rtlCol="0" anchor="ctr">
            <a:normAutofit/>
          </a:bodyPr>
          <a:lstStyle>
            <a:lvl1pPr algn="l" rtl="0">
              <a:defRPr sz="4400" cap="all" baseline="0">
                <a:solidFill>
                  <a:schemeClr val="bg1"/>
                </a:solidFill>
                <a:latin typeface="Microsoft JhengHei UI" panose="020B0604030504040204" pitchFamily="34" charset="-120"/>
                <a:ea typeface="Microsoft JhengHei UI" panose="020B0604030504040204" pitchFamily="34" charset="-120"/>
              </a:defRPr>
            </a:lvl1pPr>
          </a:lstStyle>
          <a:p>
            <a:pPr rtl="0"/>
            <a:r>
              <a:rPr lang="zh-TW" altLang="en-US" noProof="0" smtClean="0"/>
              <a:t>按一下以編輯母片標題樣式</a:t>
            </a:r>
            <a:endParaRPr lang="zh-TW" altLang="en-US" noProof="0" dirty="0"/>
          </a:p>
        </p:txBody>
      </p:sp>
      <p:sp>
        <p:nvSpPr>
          <p:cNvPr id="3" name="文字預留位置 2"/>
          <p:cNvSpPr>
            <a:spLocks noGrp="1"/>
          </p:cNvSpPr>
          <p:nvPr>
            <p:ph type="body" idx="1"/>
          </p:nvPr>
        </p:nvSpPr>
        <p:spPr>
          <a:xfrm>
            <a:off x="1104899" y="4655956"/>
            <a:ext cx="10071099" cy="509750"/>
          </a:xfrm>
        </p:spPr>
        <p:txBody>
          <a:bodyPr rtlCol="0">
            <a:normAutofit/>
          </a:bodyPr>
          <a:lstStyle>
            <a:lvl1pPr marL="0" indent="0" algn="l" rtl="0">
              <a:spcBef>
                <a:spcPts val="0"/>
              </a:spcBef>
              <a:buNone/>
              <a:defRPr sz="1600">
                <a:solidFill>
                  <a:schemeClr val="bg1"/>
                </a:solidFill>
                <a:latin typeface="Microsoft JhengHei UI" panose="020B0604030504040204" pitchFamily="34" charset="-120"/>
                <a:ea typeface="Microsoft JhengHei UI" panose="020B0604030504040204" pitchFamily="34" charset="-120"/>
              </a:defRPr>
            </a:lvl1pPr>
            <a:lvl2pPr marL="457200" indent="0" algn="l" rtl="0">
              <a:buNone/>
              <a:defRPr sz="2000">
                <a:solidFill>
                  <a:schemeClr val="tx1">
                    <a:tint val="75000"/>
                  </a:schemeClr>
                </a:solidFill>
              </a:defRPr>
            </a:lvl2pPr>
            <a:lvl3pPr marL="914400" indent="0" algn="l" rtl="0">
              <a:buNone/>
              <a:defRPr sz="1800">
                <a:solidFill>
                  <a:schemeClr val="tx1">
                    <a:tint val="75000"/>
                  </a:schemeClr>
                </a:solidFill>
              </a:defRPr>
            </a:lvl3pPr>
            <a:lvl4pPr marL="1371600" indent="0" algn="l" rtl="0">
              <a:buNone/>
              <a:defRPr sz="1600">
                <a:solidFill>
                  <a:schemeClr val="tx1">
                    <a:tint val="75000"/>
                  </a:schemeClr>
                </a:solidFill>
              </a:defRPr>
            </a:lvl4pPr>
            <a:lvl5pPr marL="1828800" indent="0" algn="l" rtl="0">
              <a:buNone/>
              <a:defRPr sz="1600">
                <a:solidFill>
                  <a:schemeClr val="tx1">
                    <a:tint val="75000"/>
                  </a:schemeClr>
                </a:solidFill>
              </a:defRPr>
            </a:lvl5pPr>
            <a:lvl6pPr marL="2286000" indent="0" algn="l" rtl="0">
              <a:buNone/>
              <a:defRPr sz="1600">
                <a:solidFill>
                  <a:schemeClr val="tx1">
                    <a:tint val="75000"/>
                  </a:schemeClr>
                </a:solidFill>
              </a:defRPr>
            </a:lvl6pPr>
            <a:lvl7pPr marL="2743200" indent="0" algn="l" rtl="0">
              <a:buNone/>
              <a:defRPr sz="1600">
                <a:solidFill>
                  <a:schemeClr val="tx1">
                    <a:tint val="75000"/>
                  </a:schemeClr>
                </a:solidFill>
              </a:defRPr>
            </a:lvl7pPr>
            <a:lvl8pPr marL="3200400" indent="0" algn="l" rtl="0">
              <a:buNone/>
              <a:defRPr sz="1600">
                <a:solidFill>
                  <a:schemeClr val="tx1">
                    <a:tint val="75000"/>
                  </a:schemeClr>
                </a:solidFill>
              </a:defRPr>
            </a:lvl8pPr>
            <a:lvl9pPr marL="3657600" indent="0" algn="l" rtl="0">
              <a:buNone/>
              <a:defRPr sz="1600">
                <a:solidFill>
                  <a:schemeClr val="tx1">
                    <a:tint val="75000"/>
                  </a:schemeClr>
                </a:solidFill>
              </a:defRPr>
            </a:lvl9pPr>
          </a:lstStyle>
          <a:p>
            <a:pPr lvl="0" rtl="0"/>
            <a:r>
              <a:rPr lang="zh-TW" altLang="en-US" noProof="0" smtClean="0"/>
              <a:t>編輯母片文字樣式</a:t>
            </a:r>
          </a:p>
        </p:txBody>
      </p:sp>
      <p:sp>
        <p:nvSpPr>
          <p:cNvPr id="4" name="日期預留位置 3"/>
          <p:cNvSpPr>
            <a:spLocks noGrp="1"/>
          </p:cNvSpPr>
          <p:nvPr>
            <p:ph type="dt" sz="half" idx="10"/>
          </p:nvPr>
        </p:nvSpPr>
        <p:spPr/>
        <p:txBody>
          <a:bodyPr rtlCol="0"/>
          <a:lstStyle>
            <a:lvl1pPr>
              <a:defRPr>
                <a:latin typeface="Microsoft JhengHei UI" panose="020B0604030504040204" pitchFamily="34" charset="-120"/>
                <a:ea typeface="Microsoft JhengHei UI" panose="020B0604030504040204" pitchFamily="34" charset="-120"/>
              </a:defRPr>
            </a:lvl1pPr>
          </a:lstStyle>
          <a:p>
            <a:fld id="{05F88363-1F06-484F-8EF8-105DD2962615}" type="datetime1">
              <a:rPr lang="zh-TW" altLang="en-US" smtClean="0"/>
              <a:pPr/>
              <a:t>2024/3/28</a:t>
            </a:fld>
            <a:endParaRPr lang="zh-TW" altLang="en-US" dirty="0"/>
          </a:p>
        </p:txBody>
      </p:sp>
      <p:sp>
        <p:nvSpPr>
          <p:cNvPr id="5" name="頁尾預留位置 4"/>
          <p:cNvSpPr>
            <a:spLocks noGrp="1"/>
          </p:cNvSpPr>
          <p:nvPr>
            <p:ph type="ftr" sz="quarter" idx="11"/>
          </p:nvPr>
        </p:nvSpPr>
        <p:spPr/>
        <p:txBody>
          <a:bodyPr rtlCol="0"/>
          <a:lstStyle>
            <a:lvl1pPr>
              <a:defRPr>
                <a:latin typeface="Microsoft JhengHei UI" panose="020B0604030504040204" pitchFamily="34" charset="-120"/>
                <a:ea typeface="Microsoft JhengHei UI" panose="020B0604030504040204" pitchFamily="34" charset="-120"/>
              </a:defRPr>
            </a:lvl1pPr>
          </a:lstStyle>
          <a:p>
            <a:endParaRPr lang="zh-TW" altLang="en-US" noProof="0" dirty="0"/>
          </a:p>
        </p:txBody>
      </p:sp>
      <p:sp>
        <p:nvSpPr>
          <p:cNvPr id="6" name="投影片編號預留位置 5"/>
          <p:cNvSpPr>
            <a:spLocks noGrp="1"/>
          </p:cNvSpPr>
          <p:nvPr>
            <p:ph type="sldNum" sz="quarter" idx="12"/>
          </p:nvPr>
        </p:nvSpPr>
        <p:spPr/>
        <p:txBody>
          <a:bodyPr rtlCol="0"/>
          <a:lstStyle>
            <a:lvl1pPr>
              <a:defRPr>
                <a:latin typeface="Microsoft JhengHei UI" panose="020B0604030504040204" pitchFamily="34" charset="-120"/>
                <a:ea typeface="Microsoft JhengHei UI" panose="020B0604030504040204" pitchFamily="34" charset="-120"/>
              </a:defRPr>
            </a:lvl1pPr>
          </a:lstStyle>
          <a:p>
            <a:fld id="{0FF54DE5-C571-48E8-A5BC-B369434E2F44}" type="slidenum">
              <a:rPr lang="en-US" altLang="zh-TW" noProof="0" smtClean="0"/>
              <a:pPr/>
              <a:t>‹#›</a:t>
            </a:fld>
            <a:endParaRPr lang="zh-TW" altLang="en-US" noProof="0" dirty="0"/>
          </a:p>
        </p:txBody>
      </p:sp>
      <p:pic>
        <p:nvPicPr>
          <p:cNvPr id="7" name="圖片 6"/>
          <p:cNvPicPr>
            <a:picLocks noChangeAspect="1"/>
          </p:cNvPicPr>
          <p:nvPr/>
        </p:nvPicPr>
        <p:blipFill>
          <a:blip r:embed="rId2" cstate="print">
            <a:duotone>
              <a:schemeClr val="accent2">
                <a:shade val="45000"/>
                <a:satMod val="135000"/>
              </a:schemeClr>
              <a:prstClr val="white"/>
            </a:duotone>
            <a:extLst>
              <a:ext uri="{28A0092B-C50C-407E-A947-70E740481C1C}">
                <a14:useLocalDpi xmlns:a14="http://schemas.microsoft.com/office/drawing/2010/main" val="0"/>
              </a:ext>
            </a:extLst>
          </a:blip>
          <a:stretch>
            <a:fillRect/>
          </a:stretch>
        </p:blipFill>
        <p:spPr>
          <a:xfrm>
            <a:off x="1325880" y="0"/>
            <a:ext cx="1783188" cy="2971806"/>
          </a:xfrm>
          <a:prstGeom prst="rect">
            <a:avLst/>
          </a:prstGeom>
        </p:spPr>
      </p:pic>
    </p:spTree>
    <p:extLst>
      <p:ext uri="{BB962C8B-B14F-4D97-AF65-F5344CB8AC3E}">
        <p14:creationId xmlns:p14="http://schemas.microsoft.com/office/powerpoint/2010/main" val="360267880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兩項內容">
    <p:spTree>
      <p:nvGrpSpPr>
        <p:cNvPr id="1" name=""/>
        <p:cNvGrpSpPr/>
        <p:nvPr/>
      </p:nvGrpSpPr>
      <p:grpSpPr>
        <a:xfrm>
          <a:off x="0" y="0"/>
          <a:ext cx="0" cy="0"/>
          <a:chOff x="0" y="0"/>
          <a:chExt cx="0" cy="0"/>
        </a:xfrm>
      </p:grpSpPr>
      <p:sp>
        <p:nvSpPr>
          <p:cNvPr id="2" name="標題 1"/>
          <p:cNvSpPr>
            <a:spLocks noGrp="1"/>
          </p:cNvSpPr>
          <p:nvPr>
            <p:ph type="title"/>
          </p:nvPr>
        </p:nvSpPr>
        <p:spPr/>
        <p:txBody>
          <a:bodyPr rtlCol="0"/>
          <a:lstStyle>
            <a:lvl1pPr>
              <a:defRPr>
                <a:latin typeface="Microsoft JhengHei UI" panose="020B0604030504040204" pitchFamily="34" charset="-120"/>
                <a:ea typeface="Microsoft JhengHei UI" panose="020B0604030504040204" pitchFamily="34" charset="-120"/>
              </a:defRPr>
            </a:lvl1pPr>
          </a:lstStyle>
          <a:p>
            <a:pPr rtl="0"/>
            <a:r>
              <a:rPr lang="zh-TW" altLang="en-US" noProof="0" smtClean="0"/>
              <a:t>按一下以編輯母片標題樣式</a:t>
            </a:r>
            <a:endParaRPr lang="zh-TW" altLang="en-US" noProof="0" dirty="0"/>
          </a:p>
        </p:txBody>
      </p:sp>
      <p:sp>
        <p:nvSpPr>
          <p:cNvPr id="3" name="內容預留位置 2"/>
          <p:cNvSpPr>
            <a:spLocks noGrp="1"/>
          </p:cNvSpPr>
          <p:nvPr>
            <p:ph sz="half" idx="1"/>
          </p:nvPr>
        </p:nvSpPr>
        <p:spPr>
          <a:xfrm>
            <a:off x="1104900" y="1600200"/>
            <a:ext cx="4914900" cy="4571999"/>
          </a:xfrm>
        </p:spPr>
        <p:txBody>
          <a:bodyPr rtlCol="0"/>
          <a:lstStyle>
            <a:lvl1pPr>
              <a:defRPr>
                <a:latin typeface="Microsoft JhengHei UI" panose="020B0604030504040204" pitchFamily="34" charset="-120"/>
                <a:ea typeface="Microsoft JhengHei UI" panose="020B0604030504040204" pitchFamily="34" charset="-120"/>
              </a:defRPr>
            </a:lvl1pPr>
            <a:lvl2pPr>
              <a:defRPr>
                <a:latin typeface="Microsoft JhengHei UI" panose="020B0604030504040204" pitchFamily="34" charset="-120"/>
                <a:ea typeface="Microsoft JhengHei UI" panose="020B0604030504040204" pitchFamily="34" charset="-120"/>
              </a:defRPr>
            </a:lvl2pPr>
            <a:lvl3pPr>
              <a:defRPr>
                <a:latin typeface="Microsoft JhengHei UI" panose="020B0604030504040204" pitchFamily="34" charset="-120"/>
                <a:ea typeface="Microsoft JhengHei UI" panose="020B0604030504040204" pitchFamily="34" charset="-120"/>
              </a:defRPr>
            </a:lvl3pPr>
            <a:lvl4pPr>
              <a:defRPr>
                <a:latin typeface="Microsoft JhengHei UI" panose="020B0604030504040204" pitchFamily="34" charset="-120"/>
                <a:ea typeface="Microsoft JhengHei UI" panose="020B0604030504040204" pitchFamily="34" charset="-120"/>
              </a:defRPr>
            </a:lvl4pPr>
            <a:lvl5pPr algn="l" rtl="0">
              <a:defRPr>
                <a:latin typeface="Microsoft JhengHei UI" panose="020B0604030504040204" pitchFamily="34" charset="-120"/>
                <a:ea typeface="Microsoft JhengHei UI" panose="020B0604030504040204" pitchFamily="34" charset="-120"/>
              </a:defRPr>
            </a:lvl5pPr>
            <a:lvl6pPr algn="l" rtl="0">
              <a:defRPr/>
            </a:lvl6pPr>
            <a:lvl7pPr algn="l" rtl="0">
              <a:defRPr/>
            </a:lvl7pPr>
            <a:lvl8pPr algn="l" rtl="0">
              <a:defRPr/>
            </a:lvl8pPr>
            <a:lvl9pPr algn="l" rtl="0">
              <a:defRPr/>
            </a:lvl9pPr>
          </a:lstStyle>
          <a:p>
            <a:pPr lvl="0" rtl="0"/>
            <a:r>
              <a:rPr lang="zh-TW" altLang="en-US" noProof="0" smtClean="0"/>
              <a:t>編輯母片文字樣式</a:t>
            </a:r>
          </a:p>
          <a:p>
            <a:pPr lvl="1" rtl="0"/>
            <a:r>
              <a:rPr lang="zh-TW" altLang="en-US" noProof="0" smtClean="0"/>
              <a:t>第二層</a:t>
            </a:r>
          </a:p>
          <a:p>
            <a:pPr lvl="2" rtl="0"/>
            <a:r>
              <a:rPr lang="zh-TW" altLang="en-US" noProof="0" smtClean="0"/>
              <a:t>第三層</a:t>
            </a:r>
          </a:p>
          <a:p>
            <a:pPr lvl="3" rtl="0"/>
            <a:r>
              <a:rPr lang="zh-TW" altLang="en-US" noProof="0" smtClean="0"/>
              <a:t>第四層</a:t>
            </a:r>
          </a:p>
          <a:p>
            <a:pPr lvl="4" rtl="0"/>
            <a:r>
              <a:rPr lang="zh-TW" altLang="en-US" noProof="0" smtClean="0"/>
              <a:t>第五層</a:t>
            </a:r>
            <a:endParaRPr lang="zh-TW" altLang="en-US" noProof="0" dirty="0"/>
          </a:p>
        </p:txBody>
      </p:sp>
      <p:sp>
        <p:nvSpPr>
          <p:cNvPr id="4" name="內容預留位置 3"/>
          <p:cNvSpPr>
            <a:spLocks noGrp="1"/>
          </p:cNvSpPr>
          <p:nvPr>
            <p:ph sz="half" idx="2"/>
          </p:nvPr>
        </p:nvSpPr>
        <p:spPr>
          <a:xfrm>
            <a:off x="6172200" y="1600200"/>
            <a:ext cx="4914900" cy="4571999"/>
          </a:xfrm>
        </p:spPr>
        <p:txBody>
          <a:bodyPr rtlCol="0"/>
          <a:lstStyle>
            <a:lvl1pPr>
              <a:defRPr>
                <a:latin typeface="Microsoft JhengHei UI" panose="020B0604030504040204" pitchFamily="34" charset="-120"/>
                <a:ea typeface="Microsoft JhengHei UI" panose="020B0604030504040204" pitchFamily="34" charset="-120"/>
              </a:defRPr>
            </a:lvl1pPr>
            <a:lvl2pPr>
              <a:defRPr>
                <a:latin typeface="Microsoft JhengHei UI" panose="020B0604030504040204" pitchFamily="34" charset="-120"/>
                <a:ea typeface="Microsoft JhengHei UI" panose="020B0604030504040204" pitchFamily="34" charset="-120"/>
              </a:defRPr>
            </a:lvl2pPr>
            <a:lvl3pPr>
              <a:defRPr>
                <a:latin typeface="Microsoft JhengHei UI" panose="020B0604030504040204" pitchFamily="34" charset="-120"/>
                <a:ea typeface="Microsoft JhengHei UI" panose="020B0604030504040204" pitchFamily="34" charset="-120"/>
              </a:defRPr>
            </a:lvl3pPr>
            <a:lvl4pPr>
              <a:defRPr>
                <a:latin typeface="Microsoft JhengHei UI" panose="020B0604030504040204" pitchFamily="34" charset="-120"/>
                <a:ea typeface="Microsoft JhengHei UI" panose="020B0604030504040204" pitchFamily="34" charset="-120"/>
              </a:defRPr>
            </a:lvl4pPr>
            <a:lvl5pPr algn="l" rtl="0">
              <a:defRPr>
                <a:latin typeface="Microsoft JhengHei UI" panose="020B0604030504040204" pitchFamily="34" charset="-120"/>
                <a:ea typeface="Microsoft JhengHei UI" panose="020B0604030504040204" pitchFamily="34" charset="-120"/>
              </a:defRPr>
            </a:lvl5pPr>
            <a:lvl6pPr algn="l" rtl="0">
              <a:defRPr/>
            </a:lvl6pPr>
            <a:lvl7pPr algn="l" rtl="0">
              <a:defRPr/>
            </a:lvl7pPr>
            <a:lvl8pPr algn="l" rtl="0">
              <a:defRPr/>
            </a:lvl8pPr>
          </a:lstStyle>
          <a:p>
            <a:pPr lvl="0" rtl="0"/>
            <a:r>
              <a:rPr lang="zh-TW" altLang="en-US" noProof="0" smtClean="0"/>
              <a:t>編輯母片文字樣式</a:t>
            </a:r>
          </a:p>
          <a:p>
            <a:pPr lvl="1" rtl="0"/>
            <a:r>
              <a:rPr lang="zh-TW" altLang="en-US" noProof="0" smtClean="0"/>
              <a:t>第二層</a:t>
            </a:r>
          </a:p>
          <a:p>
            <a:pPr lvl="2" rtl="0"/>
            <a:r>
              <a:rPr lang="zh-TW" altLang="en-US" noProof="0" smtClean="0"/>
              <a:t>第三層</a:t>
            </a:r>
          </a:p>
          <a:p>
            <a:pPr lvl="3" rtl="0"/>
            <a:r>
              <a:rPr lang="zh-TW" altLang="en-US" noProof="0" smtClean="0"/>
              <a:t>第四層</a:t>
            </a:r>
          </a:p>
          <a:p>
            <a:pPr lvl="4" rtl="0"/>
            <a:r>
              <a:rPr lang="zh-TW" altLang="en-US" noProof="0" smtClean="0"/>
              <a:t>第五層</a:t>
            </a:r>
            <a:endParaRPr lang="zh-TW" altLang="en-US" noProof="0" dirty="0"/>
          </a:p>
        </p:txBody>
      </p:sp>
      <p:sp>
        <p:nvSpPr>
          <p:cNvPr id="5" name="日期預留位置 4"/>
          <p:cNvSpPr>
            <a:spLocks noGrp="1"/>
          </p:cNvSpPr>
          <p:nvPr>
            <p:ph type="dt" sz="half" idx="10"/>
          </p:nvPr>
        </p:nvSpPr>
        <p:spPr/>
        <p:txBody>
          <a:bodyPr rtlCol="0"/>
          <a:lstStyle>
            <a:lvl1pPr>
              <a:defRPr>
                <a:latin typeface="Microsoft JhengHei UI" panose="020B0604030504040204" pitchFamily="34" charset="-120"/>
                <a:ea typeface="Microsoft JhengHei UI" panose="020B0604030504040204" pitchFamily="34" charset="-120"/>
              </a:defRPr>
            </a:lvl1pPr>
          </a:lstStyle>
          <a:p>
            <a:fld id="{A25015EE-A651-48B6-9DC6-905699ADF8ED}" type="datetime1">
              <a:rPr lang="zh-TW" altLang="en-US" smtClean="0"/>
              <a:pPr/>
              <a:t>2024/3/28</a:t>
            </a:fld>
            <a:endParaRPr lang="zh-TW" altLang="en-US" dirty="0"/>
          </a:p>
        </p:txBody>
      </p:sp>
      <p:sp>
        <p:nvSpPr>
          <p:cNvPr id="6" name="頁尾預留位置 5"/>
          <p:cNvSpPr>
            <a:spLocks noGrp="1"/>
          </p:cNvSpPr>
          <p:nvPr>
            <p:ph type="ftr" sz="quarter" idx="11"/>
          </p:nvPr>
        </p:nvSpPr>
        <p:spPr/>
        <p:txBody>
          <a:bodyPr rtlCol="0"/>
          <a:lstStyle>
            <a:lvl1pPr>
              <a:defRPr>
                <a:latin typeface="Microsoft JhengHei UI" panose="020B0604030504040204" pitchFamily="34" charset="-120"/>
                <a:ea typeface="Microsoft JhengHei UI" panose="020B0604030504040204" pitchFamily="34" charset="-120"/>
              </a:defRPr>
            </a:lvl1pPr>
          </a:lstStyle>
          <a:p>
            <a:endParaRPr lang="zh-TW" altLang="en-US" noProof="0" dirty="0"/>
          </a:p>
        </p:txBody>
      </p:sp>
      <p:sp>
        <p:nvSpPr>
          <p:cNvPr id="7" name="投影片編號預留位置 6"/>
          <p:cNvSpPr>
            <a:spLocks noGrp="1"/>
          </p:cNvSpPr>
          <p:nvPr>
            <p:ph type="sldNum" sz="quarter" idx="12"/>
          </p:nvPr>
        </p:nvSpPr>
        <p:spPr/>
        <p:txBody>
          <a:bodyPr rtlCol="0"/>
          <a:lstStyle>
            <a:lvl1pPr>
              <a:defRPr>
                <a:latin typeface="Microsoft JhengHei UI" panose="020B0604030504040204" pitchFamily="34" charset="-120"/>
                <a:ea typeface="Microsoft JhengHei UI" panose="020B0604030504040204" pitchFamily="34" charset="-120"/>
              </a:defRPr>
            </a:lvl1pPr>
          </a:lstStyle>
          <a:p>
            <a:fld id="{0FF54DE5-C571-48E8-A5BC-B369434E2F44}" type="slidenum">
              <a:rPr lang="en-US" altLang="zh-TW" noProof="0" smtClean="0"/>
              <a:pPr/>
              <a:t>‹#›</a:t>
            </a:fld>
            <a:endParaRPr lang="zh-TW" altLang="en-US" noProof="0" dirty="0"/>
          </a:p>
        </p:txBody>
      </p:sp>
    </p:spTree>
    <p:extLst>
      <p:ext uri="{BB962C8B-B14F-4D97-AF65-F5344CB8AC3E}">
        <p14:creationId xmlns:p14="http://schemas.microsoft.com/office/powerpoint/2010/main" val="352779106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標題 1"/>
          <p:cNvSpPr>
            <a:spLocks noGrp="1"/>
          </p:cNvSpPr>
          <p:nvPr>
            <p:ph type="title"/>
          </p:nvPr>
        </p:nvSpPr>
        <p:spPr/>
        <p:txBody>
          <a:bodyPr rtlCol="0"/>
          <a:lstStyle>
            <a:lvl1pPr>
              <a:defRPr>
                <a:latin typeface="Microsoft JhengHei UI" panose="020B0604030504040204" pitchFamily="34" charset="-120"/>
                <a:ea typeface="Microsoft JhengHei UI" panose="020B0604030504040204" pitchFamily="34" charset="-120"/>
              </a:defRPr>
            </a:lvl1pPr>
          </a:lstStyle>
          <a:p>
            <a:pPr rtl="0"/>
            <a:r>
              <a:rPr lang="zh-TW" altLang="en-US" noProof="0" smtClean="0"/>
              <a:t>按一下以編輯母片標題樣式</a:t>
            </a:r>
            <a:endParaRPr lang="zh-TW" altLang="en-US" noProof="0" dirty="0"/>
          </a:p>
        </p:txBody>
      </p:sp>
      <p:sp>
        <p:nvSpPr>
          <p:cNvPr id="3" name="文字預留位置 2"/>
          <p:cNvSpPr>
            <a:spLocks noGrp="1"/>
          </p:cNvSpPr>
          <p:nvPr>
            <p:ph type="body" idx="1"/>
          </p:nvPr>
        </p:nvSpPr>
        <p:spPr>
          <a:xfrm>
            <a:off x="1104900" y="1600200"/>
            <a:ext cx="4919472" cy="823912"/>
          </a:xfrm>
        </p:spPr>
        <p:txBody>
          <a:bodyPr rtlCol="0" anchor="b"/>
          <a:lstStyle>
            <a:lvl1pPr marL="0" indent="0" algn="l" rtl="0">
              <a:spcBef>
                <a:spcPts val="0"/>
              </a:spcBef>
              <a:buNone/>
              <a:defRPr sz="2400" b="1">
                <a:latin typeface="Microsoft JhengHei UI" panose="020B0604030504040204" pitchFamily="34" charset="-120"/>
                <a:ea typeface="Microsoft JhengHei UI" panose="020B0604030504040204" pitchFamily="34" charset="-120"/>
              </a:defRPr>
            </a:lvl1pPr>
            <a:lvl2pPr marL="457200" indent="0" algn="l" rtl="0">
              <a:buNone/>
              <a:defRPr sz="2000" b="1"/>
            </a:lvl2pPr>
            <a:lvl3pPr marL="914400" indent="0" algn="l" rtl="0">
              <a:buNone/>
              <a:defRPr sz="1800" b="1"/>
            </a:lvl3pPr>
            <a:lvl4pPr marL="1371600" indent="0" algn="l" rtl="0">
              <a:buNone/>
              <a:defRPr sz="1600" b="1"/>
            </a:lvl4pPr>
            <a:lvl5pPr marL="1828800" indent="0" algn="l" rtl="0">
              <a:buNone/>
              <a:defRPr sz="1600" b="1"/>
            </a:lvl5pPr>
            <a:lvl6pPr marL="2286000" indent="0" algn="l" rtl="0">
              <a:buNone/>
              <a:defRPr sz="1600" b="1"/>
            </a:lvl6pPr>
            <a:lvl7pPr marL="2743200" indent="0" algn="l" rtl="0">
              <a:buNone/>
              <a:defRPr sz="1600" b="1"/>
            </a:lvl7pPr>
            <a:lvl8pPr marL="3200400" indent="0" algn="l" rtl="0">
              <a:buNone/>
              <a:defRPr sz="1600" b="1"/>
            </a:lvl8pPr>
            <a:lvl9pPr marL="3657600" indent="0" algn="l" rtl="0">
              <a:buNone/>
              <a:defRPr sz="1600" b="1"/>
            </a:lvl9pPr>
          </a:lstStyle>
          <a:p>
            <a:pPr lvl="0" rtl="0"/>
            <a:r>
              <a:rPr lang="zh-TW" altLang="en-US" noProof="0" smtClean="0"/>
              <a:t>編輯母片文字樣式</a:t>
            </a:r>
          </a:p>
        </p:txBody>
      </p:sp>
      <p:sp>
        <p:nvSpPr>
          <p:cNvPr id="4" name="內容預留位置 3"/>
          <p:cNvSpPr>
            <a:spLocks noGrp="1"/>
          </p:cNvSpPr>
          <p:nvPr>
            <p:ph sz="half" idx="2"/>
          </p:nvPr>
        </p:nvSpPr>
        <p:spPr>
          <a:xfrm>
            <a:off x="1104900" y="2424112"/>
            <a:ext cx="4919472" cy="3748088"/>
          </a:xfrm>
        </p:spPr>
        <p:txBody>
          <a:bodyPr rtlCol="0"/>
          <a:lstStyle>
            <a:lvl1pPr>
              <a:defRPr>
                <a:latin typeface="Microsoft JhengHei UI" panose="020B0604030504040204" pitchFamily="34" charset="-120"/>
                <a:ea typeface="Microsoft JhengHei UI" panose="020B0604030504040204" pitchFamily="34" charset="-120"/>
              </a:defRPr>
            </a:lvl1pPr>
            <a:lvl2pPr>
              <a:defRPr>
                <a:latin typeface="Microsoft JhengHei UI" panose="020B0604030504040204" pitchFamily="34" charset="-120"/>
                <a:ea typeface="Microsoft JhengHei UI" panose="020B0604030504040204" pitchFamily="34" charset="-120"/>
              </a:defRPr>
            </a:lvl2pPr>
            <a:lvl3pPr>
              <a:defRPr>
                <a:latin typeface="Microsoft JhengHei UI" panose="020B0604030504040204" pitchFamily="34" charset="-120"/>
                <a:ea typeface="Microsoft JhengHei UI" panose="020B0604030504040204" pitchFamily="34" charset="-120"/>
              </a:defRPr>
            </a:lvl3pPr>
            <a:lvl4pPr>
              <a:defRPr>
                <a:latin typeface="Microsoft JhengHei UI" panose="020B0604030504040204" pitchFamily="34" charset="-120"/>
                <a:ea typeface="Microsoft JhengHei UI" panose="020B0604030504040204" pitchFamily="34" charset="-120"/>
              </a:defRPr>
            </a:lvl4pPr>
            <a:lvl5pPr>
              <a:defRPr>
                <a:latin typeface="Microsoft JhengHei UI" panose="020B0604030504040204" pitchFamily="34" charset="-120"/>
                <a:ea typeface="Microsoft JhengHei UI" panose="020B0604030504040204" pitchFamily="34" charset="-120"/>
              </a:defRPr>
            </a:lvl5pPr>
          </a:lstStyle>
          <a:p>
            <a:pPr lvl="0" rtl="0"/>
            <a:r>
              <a:rPr lang="zh-TW" altLang="en-US" noProof="0" smtClean="0"/>
              <a:t>編輯母片文字樣式</a:t>
            </a:r>
          </a:p>
          <a:p>
            <a:pPr lvl="1" rtl="0"/>
            <a:r>
              <a:rPr lang="zh-TW" altLang="en-US" noProof="0" smtClean="0"/>
              <a:t>第二層</a:t>
            </a:r>
          </a:p>
          <a:p>
            <a:pPr lvl="2" rtl="0"/>
            <a:r>
              <a:rPr lang="zh-TW" altLang="en-US" noProof="0" smtClean="0"/>
              <a:t>第三層</a:t>
            </a:r>
          </a:p>
          <a:p>
            <a:pPr lvl="3" rtl="0"/>
            <a:r>
              <a:rPr lang="zh-TW" altLang="en-US" noProof="0" smtClean="0"/>
              <a:t>第四層</a:t>
            </a:r>
          </a:p>
          <a:p>
            <a:pPr lvl="4" rtl="0"/>
            <a:r>
              <a:rPr lang="zh-TW" altLang="en-US" noProof="0" smtClean="0"/>
              <a:t>第五層</a:t>
            </a:r>
            <a:endParaRPr lang="zh-TW" altLang="en-US" noProof="0" dirty="0"/>
          </a:p>
        </p:txBody>
      </p:sp>
      <p:sp>
        <p:nvSpPr>
          <p:cNvPr id="5" name="文字預留位置 4"/>
          <p:cNvSpPr>
            <a:spLocks noGrp="1"/>
          </p:cNvSpPr>
          <p:nvPr>
            <p:ph type="body" sz="quarter" idx="3"/>
          </p:nvPr>
        </p:nvSpPr>
        <p:spPr>
          <a:xfrm>
            <a:off x="6166110" y="1600200"/>
            <a:ext cx="4919472" cy="823912"/>
          </a:xfrm>
        </p:spPr>
        <p:txBody>
          <a:bodyPr rtlCol="0" anchor="b"/>
          <a:lstStyle>
            <a:lvl1pPr marL="0" indent="0" algn="l" rtl="0">
              <a:spcBef>
                <a:spcPts val="0"/>
              </a:spcBef>
              <a:buNone/>
              <a:defRPr sz="2400" b="1">
                <a:latin typeface="Microsoft JhengHei UI" panose="020B0604030504040204" pitchFamily="34" charset="-120"/>
                <a:ea typeface="Microsoft JhengHei UI" panose="020B0604030504040204" pitchFamily="34" charset="-120"/>
              </a:defRPr>
            </a:lvl1pPr>
            <a:lvl2pPr marL="457200" indent="0" algn="l" rtl="0">
              <a:buNone/>
              <a:defRPr sz="2000" b="1"/>
            </a:lvl2pPr>
            <a:lvl3pPr marL="914400" indent="0" algn="l" rtl="0">
              <a:buNone/>
              <a:defRPr sz="1800" b="1"/>
            </a:lvl3pPr>
            <a:lvl4pPr marL="1371600" indent="0" algn="l" rtl="0">
              <a:buNone/>
              <a:defRPr sz="1600" b="1"/>
            </a:lvl4pPr>
            <a:lvl5pPr marL="1828800" indent="0" algn="l" rtl="0">
              <a:buNone/>
              <a:defRPr sz="1600" b="1"/>
            </a:lvl5pPr>
            <a:lvl6pPr marL="2286000" indent="0" algn="l" rtl="0">
              <a:buNone/>
              <a:defRPr sz="1600" b="1"/>
            </a:lvl6pPr>
            <a:lvl7pPr marL="2743200" indent="0" algn="l" rtl="0">
              <a:buNone/>
              <a:defRPr sz="1600" b="1"/>
            </a:lvl7pPr>
            <a:lvl8pPr marL="3200400" indent="0" algn="l" rtl="0">
              <a:buNone/>
              <a:defRPr sz="1600" b="1"/>
            </a:lvl8pPr>
            <a:lvl9pPr marL="3657600" indent="0" algn="l" rtl="0">
              <a:buNone/>
              <a:defRPr sz="1600" b="1"/>
            </a:lvl9pPr>
          </a:lstStyle>
          <a:p>
            <a:pPr lvl="0" rtl="0"/>
            <a:r>
              <a:rPr lang="zh-TW" altLang="en-US" noProof="0" smtClean="0"/>
              <a:t>編輯母片文字樣式</a:t>
            </a:r>
          </a:p>
        </p:txBody>
      </p:sp>
      <p:sp>
        <p:nvSpPr>
          <p:cNvPr id="6" name="內容預留位置 5"/>
          <p:cNvSpPr>
            <a:spLocks noGrp="1"/>
          </p:cNvSpPr>
          <p:nvPr>
            <p:ph sz="quarter" idx="4"/>
          </p:nvPr>
        </p:nvSpPr>
        <p:spPr>
          <a:xfrm>
            <a:off x="6166110" y="2424112"/>
            <a:ext cx="4919472" cy="3748088"/>
          </a:xfrm>
        </p:spPr>
        <p:txBody>
          <a:bodyPr rtlCol="0"/>
          <a:lstStyle>
            <a:lvl1pPr>
              <a:defRPr>
                <a:latin typeface="Microsoft JhengHei UI" panose="020B0604030504040204" pitchFamily="34" charset="-120"/>
                <a:ea typeface="Microsoft JhengHei UI" panose="020B0604030504040204" pitchFamily="34" charset="-120"/>
              </a:defRPr>
            </a:lvl1pPr>
            <a:lvl2pPr>
              <a:defRPr>
                <a:latin typeface="Microsoft JhengHei UI" panose="020B0604030504040204" pitchFamily="34" charset="-120"/>
                <a:ea typeface="Microsoft JhengHei UI" panose="020B0604030504040204" pitchFamily="34" charset="-120"/>
              </a:defRPr>
            </a:lvl2pPr>
            <a:lvl3pPr>
              <a:defRPr>
                <a:latin typeface="Microsoft JhengHei UI" panose="020B0604030504040204" pitchFamily="34" charset="-120"/>
                <a:ea typeface="Microsoft JhengHei UI" panose="020B0604030504040204" pitchFamily="34" charset="-120"/>
              </a:defRPr>
            </a:lvl3pPr>
            <a:lvl4pPr>
              <a:defRPr>
                <a:latin typeface="Microsoft JhengHei UI" panose="020B0604030504040204" pitchFamily="34" charset="-120"/>
                <a:ea typeface="Microsoft JhengHei UI" panose="020B0604030504040204" pitchFamily="34" charset="-120"/>
              </a:defRPr>
            </a:lvl4pPr>
            <a:lvl5pPr>
              <a:defRPr>
                <a:latin typeface="Microsoft JhengHei UI" panose="020B0604030504040204" pitchFamily="34" charset="-120"/>
                <a:ea typeface="Microsoft JhengHei UI" panose="020B0604030504040204" pitchFamily="34" charset="-120"/>
              </a:defRPr>
            </a:lvl5pPr>
          </a:lstStyle>
          <a:p>
            <a:pPr lvl="0" rtl="0"/>
            <a:r>
              <a:rPr lang="zh-TW" altLang="en-US" noProof="0" smtClean="0"/>
              <a:t>編輯母片文字樣式</a:t>
            </a:r>
          </a:p>
          <a:p>
            <a:pPr lvl="1" rtl="0"/>
            <a:r>
              <a:rPr lang="zh-TW" altLang="en-US" noProof="0" smtClean="0"/>
              <a:t>第二層</a:t>
            </a:r>
          </a:p>
          <a:p>
            <a:pPr lvl="2" rtl="0"/>
            <a:r>
              <a:rPr lang="zh-TW" altLang="en-US" noProof="0" smtClean="0"/>
              <a:t>第三層</a:t>
            </a:r>
          </a:p>
          <a:p>
            <a:pPr lvl="3" rtl="0"/>
            <a:r>
              <a:rPr lang="zh-TW" altLang="en-US" noProof="0" smtClean="0"/>
              <a:t>第四層</a:t>
            </a:r>
          </a:p>
          <a:p>
            <a:pPr lvl="4" rtl="0"/>
            <a:r>
              <a:rPr lang="zh-TW" altLang="en-US" noProof="0" smtClean="0"/>
              <a:t>第五層</a:t>
            </a:r>
            <a:endParaRPr lang="zh-TW" altLang="en-US" noProof="0" dirty="0"/>
          </a:p>
        </p:txBody>
      </p:sp>
      <p:sp>
        <p:nvSpPr>
          <p:cNvPr id="7" name="日期預留位置 6"/>
          <p:cNvSpPr>
            <a:spLocks noGrp="1"/>
          </p:cNvSpPr>
          <p:nvPr>
            <p:ph type="dt" sz="half" idx="10"/>
          </p:nvPr>
        </p:nvSpPr>
        <p:spPr/>
        <p:txBody>
          <a:bodyPr rtlCol="0"/>
          <a:lstStyle>
            <a:lvl1pPr>
              <a:defRPr>
                <a:latin typeface="Microsoft JhengHei UI" panose="020B0604030504040204" pitchFamily="34" charset="-120"/>
                <a:ea typeface="Microsoft JhengHei UI" panose="020B0604030504040204" pitchFamily="34" charset="-120"/>
              </a:defRPr>
            </a:lvl1pPr>
          </a:lstStyle>
          <a:p>
            <a:fld id="{8E8B0A60-0F1A-4E29-9883-18EE76F0CFF8}" type="datetime1">
              <a:rPr lang="zh-TW" altLang="en-US" smtClean="0"/>
              <a:pPr/>
              <a:t>2024/3/28</a:t>
            </a:fld>
            <a:endParaRPr lang="zh-TW" altLang="en-US" dirty="0"/>
          </a:p>
        </p:txBody>
      </p:sp>
      <p:sp>
        <p:nvSpPr>
          <p:cNvPr id="8" name="頁尾預留位置 7"/>
          <p:cNvSpPr>
            <a:spLocks noGrp="1"/>
          </p:cNvSpPr>
          <p:nvPr>
            <p:ph type="ftr" sz="quarter" idx="11"/>
          </p:nvPr>
        </p:nvSpPr>
        <p:spPr/>
        <p:txBody>
          <a:bodyPr rtlCol="0"/>
          <a:lstStyle>
            <a:lvl1pPr>
              <a:defRPr>
                <a:latin typeface="Microsoft JhengHei UI" panose="020B0604030504040204" pitchFamily="34" charset="-120"/>
                <a:ea typeface="Microsoft JhengHei UI" panose="020B0604030504040204" pitchFamily="34" charset="-120"/>
              </a:defRPr>
            </a:lvl1pPr>
          </a:lstStyle>
          <a:p>
            <a:endParaRPr lang="zh-TW" altLang="en-US" dirty="0"/>
          </a:p>
        </p:txBody>
      </p:sp>
      <p:sp>
        <p:nvSpPr>
          <p:cNvPr id="9" name="投影片編號預留位置 8"/>
          <p:cNvSpPr>
            <a:spLocks noGrp="1"/>
          </p:cNvSpPr>
          <p:nvPr>
            <p:ph type="sldNum" sz="quarter" idx="12"/>
          </p:nvPr>
        </p:nvSpPr>
        <p:spPr/>
        <p:txBody>
          <a:bodyPr rtlCol="0"/>
          <a:lstStyle>
            <a:lvl1pPr>
              <a:defRPr>
                <a:latin typeface="Microsoft JhengHei UI" panose="020B0604030504040204" pitchFamily="34" charset="-120"/>
                <a:ea typeface="Microsoft JhengHei UI" panose="020B0604030504040204" pitchFamily="34" charset="-120"/>
              </a:defRPr>
            </a:lvl1pPr>
          </a:lstStyle>
          <a:p>
            <a:fld id="{0FF54DE5-C571-48E8-A5BC-B369434E2F44}" type="slidenum">
              <a:rPr lang="en-US" altLang="zh-TW" smtClean="0"/>
              <a:pPr/>
              <a:t>‹#›</a:t>
            </a:fld>
            <a:endParaRPr lang="en-US" altLang="zh-TW" dirty="0"/>
          </a:p>
        </p:txBody>
      </p:sp>
    </p:spTree>
    <p:extLst>
      <p:ext uri="{BB962C8B-B14F-4D97-AF65-F5344CB8AC3E}">
        <p14:creationId xmlns:p14="http://schemas.microsoft.com/office/powerpoint/2010/main" val="397101610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標題 1"/>
          <p:cNvSpPr>
            <a:spLocks noGrp="1"/>
          </p:cNvSpPr>
          <p:nvPr>
            <p:ph type="title"/>
          </p:nvPr>
        </p:nvSpPr>
        <p:spPr/>
        <p:txBody>
          <a:bodyPr rtlCol="0"/>
          <a:lstStyle/>
          <a:p>
            <a:pPr rtl="0"/>
            <a:r>
              <a:rPr lang="zh-TW" altLang="en-US" noProof="0" smtClean="0"/>
              <a:t>按一下以編輯母片標題樣式</a:t>
            </a:r>
            <a:endParaRPr lang="zh-TW" altLang="en-US" noProof="0" dirty="0"/>
          </a:p>
        </p:txBody>
      </p:sp>
      <p:sp>
        <p:nvSpPr>
          <p:cNvPr id="3" name="日期預留位置 2"/>
          <p:cNvSpPr>
            <a:spLocks noGrp="1"/>
          </p:cNvSpPr>
          <p:nvPr>
            <p:ph type="dt" sz="half" idx="10"/>
          </p:nvPr>
        </p:nvSpPr>
        <p:spPr/>
        <p:txBody>
          <a:bodyPr rtlCol="0"/>
          <a:lstStyle>
            <a:lvl1pPr>
              <a:defRPr/>
            </a:lvl1pPr>
          </a:lstStyle>
          <a:p>
            <a:fld id="{A1825917-AF7F-4360-B651-0C1870BBDB38}" type="datetime1">
              <a:rPr lang="zh-TW" altLang="en-US" smtClean="0"/>
              <a:pPr/>
              <a:t>2024/3/28</a:t>
            </a:fld>
            <a:endParaRPr lang="zh-TW" altLang="en-US" dirty="0"/>
          </a:p>
        </p:txBody>
      </p:sp>
      <p:sp>
        <p:nvSpPr>
          <p:cNvPr id="4" name="頁尾預留位置 3"/>
          <p:cNvSpPr>
            <a:spLocks noGrp="1"/>
          </p:cNvSpPr>
          <p:nvPr>
            <p:ph type="ftr" sz="quarter" idx="11"/>
          </p:nvPr>
        </p:nvSpPr>
        <p:spPr/>
        <p:txBody>
          <a:bodyPr rtlCol="0"/>
          <a:lstStyle/>
          <a:p>
            <a:pPr rtl="0"/>
            <a:endParaRPr lang="zh-TW" altLang="en-US" noProof="0" dirty="0"/>
          </a:p>
        </p:txBody>
      </p:sp>
      <p:sp>
        <p:nvSpPr>
          <p:cNvPr id="5" name="投影片編號預留位置 4"/>
          <p:cNvSpPr>
            <a:spLocks noGrp="1"/>
          </p:cNvSpPr>
          <p:nvPr>
            <p:ph type="sldNum" sz="quarter" idx="12"/>
          </p:nvPr>
        </p:nvSpPr>
        <p:spPr/>
        <p:txBody>
          <a:bodyPr rtlCol="0"/>
          <a:lstStyle/>
          <a:p>
            <a:pPr rtl="0"/>
            <a:fld id="{0FF54DE5-C571-48E8-A5BC-B369434E2F44}" type="slidenum">
              <a:rPr lang="en-US" altLang="zh-TW" noProof="0" smtClean="0"/>
              <a:t>‹#›</a:t>
            </a:fld>
            <a:endParaRPr lang="en-US" altLang="zh-TW" noProof="0" dirty="0"/>
          </a:p>
        </p:txBody>
      </p:sp>
    </p:spTree>
    <p:extLst>
      <p:ext uri="{BB962C8B-B14F-4D97-AF65-F5344CB8AC3E}">
        <p14:creationId xmlns:p14="http://schemas.microsoft.com/office/powerpoint/2010/main" val="175811152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blank" preserve="1">
  <p:cSld name="空白">
    <p:spTree>
      <p:nvGrpSpPr>
        <p:cNvPr id="1" name=""/>
        <p:cNvGrpSpPr/>
        <p:nvPr/>
      </p:nvGrpSpPr>
      <p:grpSpPr>
        <a:xfrm>
          <a:off x="0" y="0"/>
          <a:ext cx="0" cy="0"/>
          <a:chOff x="0" y="0"/>
          <a:chExt cx="0" cy="0"/>
        </a:xfrm>
      </p:grpSpPr>
      <p:sp>
        <p:nvSpPr>
          <p:cNvPr id="2" name="日期預留位置 1"/>
          <p:cNvSpPr>
            <a:spLocks noGrp="1"/>
          </p:cNvSpPr>
          <p:nvPr>
            <p:ph type="dt" sz="half" idx="10"/>
          </p:nvPr>
        </p:nvSpPr>
        <p:spPr/>
        <p:txBody>
          <a:bodyPr rtlCol="0"/>
          <a:lstStyle>
            <a:lvl1pPr>
              <a:defRPr/>
            </a:lvl1pPr>
          </a:lstStyle>
          <a:p>
            <a:fld id="{3EE9807A-A7EC-48A6-8C49-0D504F76532B}" type="datetime1">
              <a:rPr lang="zh-TW" altLang="en-US" smtClean="0"/>
              <a:pPr/>
              <a:t>2024/3/28</a:t>
            </a:fld>
            <a:endParaRPr lang="zh-TW" altLang="en-US" dirty="0"/>
          </a:p>
        </p:txBody>
      </p:sp>
      <p:sp>
        <p:nvSpPr>
          <p:cNvPr id="3" name="頁尾預留位置 2"/>
          <p:cNvSpPr>
            <a:spLocks noGrp="1"/>
          </p:cNvSpPr>
          <p:nvPr>
            <p:ph type="ftr" sz="quarter" idx="11"/>
          </p:nvPr>
        </p:nvSpPr>
        <p:spPr/>
        <p:txBody>
          <a:bodyPr rtlCol="0"/>
          <a:lstStyle/>
          <a:p>
            <a:pPr rtl="0"/>
            <a:endParaRPr lang="zh-TW" altLang="en-US" noProof="0" dirty="0"/>
          </a:p>
        </p:txBody>
      </p:sp>
      <p:sp>
        <p:nvSpPr>
          <p:cNvPr id="4" name="投影片編號預留位置 3"/>
          <p:cNvSpPr>
            <a:spLocks noGrp="1"/>
          </p:cNvSpPr>
          <p:nvPr>
            <p:ph type="sldNum" sz="quarter" idx="12"/>
          </p:nvPr>
        </p:nvSpPr>
        <p:spPr/>
        <p:txBody>
          <a:bodyPr rtlCol="0"/>
          <a:lstStyle/>
          <a:p>
            <a:pPr rtl="0"/>
            <a:fld id="{0FF54DE5-C571-48E8-A5BC-B369434E2F44}" type="slidenum">
              <a:rPr lang="en-US" altLang="zh-TW" noProof="0" smtClean="0"/>
              <a:t>‹#›</a:t>
            </a:fld>
            <a:endParaRPr lang="en-US" altLang="zh-TW" noProof="0" dirty="0"/>
          </a:p>
        </p:txBody>
      </p:sp>
    </p:spTree>
    <p:extLst>
      <p:ext uri="{BB962C8B-B14F-4D97-AF65-F5344CB8AC3E}">
        <p14:creationId xmlns:p14="http://schemas.microsoft.com/office/powerpoint/2010/main" val="30241692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含標題的內容">
    <p:spTree>
      <p:nvGrpSpPr>
        <p:cNvPr id="1" name=""/>
        <p:cNvGrpSpPr/>
        <p:nvPr/>
      </p:nvGrpSpPr>
      <p:grpSpPr>
        <a:xfrm>
          <a:off x="0" y="0"/>
          <a:ext cx="0" cy="0"/>
          <a:chOff x="0" y="0"/>
          <a:chExt cx="0" cy="0"/>
        </a:xfrm>
      </p:grpSpPr>
      <p:sp>
        <p:nvSpPr>
          <p:cNvPr id="2" name="標題 1"/>
          <p:cNvSpPr>
            <a:spLocks noGrp="1"/>
          </p:cNvSpPr>
          <p:nvPr>
            <p:ph type="title"/>
          </p:nvPr>
        </p:nvSpPr>
        <p:spPr/>
        <p:txBody>
          <a:bodyPr rtlCol="0" anchor="b"/>
          <a:lstStyle>
            <a:lvl1pPr algn="l" rtl="0">
              <a:defRPr sz="3200"/>
            </a:lvl1pPr>
          </a:lstStyle>
          <a:p>
            <a:pPr rtl="0"/>
            <a:r>
              <a:rPr lang="zh-TW" altLang="en-US" noProof="0" smtClean="0"/>
              <a:t>按一下以編輯母片標題樣式</a:t>
            </a:r>
            <a:endParaRPr lang="zh-TW" altLang="en-US" noProof="0" dirty="0"/>
          </a:p>
        </p:txBody>
      </p:sp>
      <p:sp>
        <p:nvSpPr>
          <p:cNvPr id="3" name="內容預留位置 2"/>
          <p:cNvSpPr>
            <a:spLocks noGrp="1"/>
          </p:cNvSpPr>
          <p:nvPr>
            <p:ph idx="1"/>
          </p:nvPr>
        </p:nvSpPr>
        <p:spPr>
          <a:xfrm>
            <a:off x="5641848" y="1600199"/>
            <a:ext cx="5445252" cy="4572001"/>
          </a:xfrm>
        </p:spPr>
        <p:txBody>
          <a:bodyPr rtlCol="0">
            <a:normAutofit/>
          </a:bodyPr>
          <a:lstStyle>
            <a:lvl1pPr algn="l" rtl="0">
              <a:defRPr sz="2000"/>
            </a:lvl1pPr>
            <a:lvl2pPr algn="l" rtl="0">
              <a:defRPr sz="1600"/>
            </a:lvl2pPr>
            <a:lvl3pPr algn="l" rtl="0">
              <a:defRPr sz="1600"/>
            </a:lvl3pPr>
            <a:lvl4pPr algn="l" rtl="0">
              <a:defRPr sz="1400"/>
            </a:lvl4pPr>
            <a:lvl5pPr algn="l" rtl="0">
              <a:defRPr sz="1400"/>
            </a:lvl5pPr>
            <a:lvl6pPr algn="l" rtl="0">
              <a:defRPr sz="1400"/>
            </a:lvl6pPr>
            <a:lvl7pPr algn="l" rtl="0">
              <a:defRPr sz="1400"/>
            </a:lvl7pPr>
            <a:lvl8pPr algn="l" rtl="0">
              <a:defRPr sz="1400"/>
            </a:lvl8pPr>
            <a:lvl9pPr algn="l" rtl="0">
              <a:defRPr sz="1400"/>
            </a:lvl9pPr>
          </a:lstStyle>
          <a:p>
            <a:pPr lvl="0" rtl="0"/>
            <a:r>
              <a:rPr lang="zh-TW" altLang="en-US" noProof="0" smtClean="0"/>
              <a:t>編輯母片文字樣式</a:t>
            </a:r>
          </a:p>
          <a:p>
            <a:pPr lvl="1" rtl="0"/>
            <a:r>
              <a:rPr lang="zh-TW" altLang="en-US" noProof="0" smtClean="0"/>
              <a:t>第二層</a:t>
            </a:r>
          </a:p>
          <a:p>
            <a:pPr lvl="2" rtl="0"/>
            <a:r>
              <a:rPr lang="zh-TW" altLang="en-US" noProof="0" smtClean="0"/>
              <a:t>第三層</a:t>
            </a:r>
          </a:p>
          <a:p>
            <a:pPr lvl="3" rtl="0"/>
            <a:r>
              <a:rPr lang="zh-TW" altLang="en-US" noProof="0" smtClean="0"/>
              <a:t>第四層</a:t>
            </a:r>
          </a:p>
          <a:p>
            <a:pPr lvl="4" rtl="0"/>
            <a:r>
              <a:rPr lang="zh-TW" altLang="en-US" noProof="0" smtClean="0"/>
              <a:t>第五層</a:t>
            </a:r>
            <a:endParaRPr lang="zh-TW" altLang="en-US" noProof="0" dirty="0"/>
          </a:p>
        </p:txBody>
      </p:sp>
      <p:sp>
        <p:nvSpPr>
          <p:cNvPr id="4" name="文字預留位置 3"/>
          <p:cNvSpPr>
            <a:spLocks noGrp="1"/>
          </p:cNvSpPr>
          <p:nvPr>
            <p:ph type="body" sz="half" idx="2"/>
          </p:nvPr>
        </p:nvSpPr>
        <p:spPr>
          <a:xfrm>
            <a:off x="1104900" y="1600200"/>
            <a:ext cx="4384548" cy="4572000"/>
          </a:xfrm>
        </p:spPr>
        <p:txBody>
          <a:bodyPr rtlCol="0">
            <a:normAutofit/>
          </a:bodyPr>
          <a:lstStyle>
            <a:lvl1pPr marL="0" indent="0" algn="l" rtl="0">
              <a:spcBef>
                <a:spcPts val="1200"/>
              </a:spcBef>
              <a:buNone/>
              <a:defRPr sz="1800"/>
            </a:lvl1pPr>
            <a:lvl2pPr marL="457200" indent="0" algn="l" rtl="0">
              <a:buNone/>
              <a:defRPr sz="1400"/>
            </a:lvl2pPr>
            <a:lvl3pPr marL="914400" indent="0" algn="l" rtl="0">
              <a:buNone/>
              <a:defRPr sz="1200"/>
            </a:lvl3pPr>
            <a:lvl4pPr marL="1371600" indent="0" algn="l" rtl="0">
              <a:buNone/>
              <a:defRPr sz="1000"/>
            </a:lvl4pPr>
            <a:lvl5pPr marL="1828800" indent="0" algn="l" rtl="0">
              <a:buNone/>
              <a:defRPr sz="1000"/>
            </a:lvl5pPr>
            <a:lvl6pPr marL="2286000" indent="0" algn="l" rtl="0">
              <a:buNone/>
              <a:defRPr sz="1000"/>
            </a:lvl6pPr>
            <a:lvl7pPr marL="2743200" indent="0" algn="l" rtl="0">
              <a:buNone/>
              <a:defRPr sz="1000"/>
            </a:lvl7pPr>
            <a:lvl8pPr marL="3200400" indent="0" algn="l" rtl="0">
              <a:buNone/>
              <a:defRPr sz="1000"/>
            </a:lvl8pPr>
            <a:lvl9pPr marL="3657600" indent="0" algn="l" rtl="0">
              <a:buNone/>
              <a:defRPr sz="1000"/>
            </a:lvl9pPr>
          </a:lstStyle>
          <a:p>
            <a:pPr lvl="0" rtl="0"/>
            <a:r>
              <a:rPr lang="zh-TW" altLang="en-US" noProof="0" smtClean="0"/>
              <a:t>編輯母片文字樣式</a:t>
            </a:r>
          </a:p>
        </p:txBody>
      </p:sp>
      <p:sp>
        <p:nvSpPr>
          <p:cNvPr id="5" name="日期預留位置 4"/>
          <p:cNvSpPr>
            <a:spLocks noGrp="1"/>
          </p:cNvSpPr>
          <p:nvPr>
            <p:ph type="dt" sz="half" idx="10"/>
          </p:nvPr>
        </p:nvSpPr>
        <p:spPr/>
        <p:txBody>
          <a:bodyPr rtlCol="0"/>
          <a:lstStyle>
            <a:lvl1pPr>
              <a:defRPr/>
            </a:lvl1pPr>
          </a:lstStyle>
          <a:p>
            <a:fld id="{17B48C6C-65B7-481E-987C-5E2442136467}" type="datetime1">
              <a:rPr lang="zh-TW" altLang="en-US" smtClean="0"/>
              <a:pPr/>
              <a:t>2024/3/28</a:t>
            </a:fld>
            <a:endParaRPr lang="zh-TW" altLang="en-US" dirty="0"/>
          </a:p>
        </p:txBody>
      </p:sp>
      <p:sp>
        <p:nvSpPr>
          <p:cNvPr id="6" name="頁尾預留位置 5"/>
          <p:cNvSpPr>
            <a:spLocks noGrp="1"/>
          </p:cNvSpPr>
          <p:nvPr>
            <p:ph type="ftr" sz="quarter" idx="11"/>
          </p:nvPr>
        </p:nvSpPr>
        <p:spPr/>
        <p:txBody>
          <a:bodyPr rtlCol="0"/>
          <a:lstStyle/>
          <a:p>
            <a:pPr rtl="0"/>
            <a:endParaRPr lang="zh-TW" altLang="en-US" noProof="0" dirty="0"/>
          </a:p>
        </p:txBody>
      </p:sp>
      <p:sp>
        <p:nvSpPr>
          <p:cNvPr id="7" name="投影片編號預留位置 6"/>
          <p:cNvSpPr>
            <a:spLocks noGrp="1"/>
          </p:cNvSpPr>
          <p:nvPr>
            <p:ph type="sldNum" sz="quarter" idx="12"/>
          </p:nvPr>
        </p:nvSpPr>
        <p:spPr/>
        <p:txBody>
          <a:bodyPr rtlCol="0"/>
          <a:lstStyle/>
          <a:p>
            <a:pPr rtl="0"/>
            <a:fld id="{0FF54DE5-C571-48E8-A5BC-B369434E2F44}" type="slidenum">
              <a:rPr lang="en-US" altLang="zh-TW" noProof="0" smtClean="0"/>
              <a:t>‹#›</a:t>
            </a:fld>
            <a:endParaRPr lang="en-US" altLang="zh-TW" noProof="0" dirty="0"/>
          </a:p>
        </p:txBody>
      </p:sp>
    </p:spTree>
    <p:extLst>
      <p:ext uri="{BB962C8B-B14F-4D97-AF65-F5344CB8AC3E}">
        <p14:creationId xmlns:p14="http://schemas.microsoft.com/office/powerpoint/2010/main" val="376976468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標題預留位置 1"/>
          <p:cNvSpPr>
            <a:spLocks noGrp="1"/>
          </p:cNvSpPr>
          <p:nvPr>
            <p:ph type="title"/>
          </p:nvPr>
        </p:nvSpPr>
        <p:spPr>
          <a:xfrm>
            <a:off x="1104900" y="76200"/>
            <a:ext cx="9980682" cy="1096962"/>
          </a:xfrm>
          <a:prstGeom prst="rect">
            <a:avLst/>
          </a:prstGeom>
        </p:spPr>
        <p:txBody>
          <a:bodyPr vert="horz" lIns="0" tIns="45720" rIns="0" bIns="45720" rtlCol="0" anchor="b">
            <a:normAutofit/>
          </a:bodyPr>
          <a:lstStyle/>
          <a:p>
            <a:pPr rtl="0"/>
            <a:r>
              <a:rPr lang="zh-TW" altLang="en-US" noProof="0" dirty="0"/>
              <a:t>按一下以編輯母片標題樣式</a:t>
            </a:r>
          </a:p>
        </p:txBody>
      </p:sp>
      <p:sp>
        <p:nvSpPr>
          <p:cNvPr id="3" name="文字預留位置 2"/>
          <p:cNvSpPr>
            <a:spLocks noGrp="1"/>
          </p:cNvSpPr>
          <p:nvPr>
            <p:ph type="body" idx="1"/>
          </p:nvPr>
        </p:nvSpPr>
        <p:spPr>
          <a:xfrm>
            <a:off x="1104900" y="1600200"/>
            <a:ext cx="9982200" cy="4572000"/>
          </a:xfrm>
          <a:prstGeom prst="rect">
            <a:avLst/>
          </a:prstGeom>
        </p:spPr>
        <p:txBody>
          <a:bodyPr vert="horz" lIns="0" tIns="45720" rIns="0" bIns="45720" rtlCol="0">
            <a:normAutofit/>
          </a:bodyPr>
          <a:lstStyle/>
          <a:p>
            <a:pPr lvl="0" rtl="0"/>
            <a:r>
              <a:rPr lang="zh-TW" altLang="en-US" noProof="0" dirty="0"/>
              <a:t>按一下以編輯母片文字樣式</a:t>
            </a:r>
          </a:p>
          <a:p>
            <a:pPr lvl="1" rtl="0"/>
            <a:r>
              <a:rPr lang="zh-TW" altLang="en-US" noProof="0" dirty="0"/>
              <a:t>第二層</a:t>
            </a:r>
          </a:p>
          <a:p>
            <a:pPr lvl="2" rtl="0"/>
            <a:r>
              <a:rPr lang="zh-TW" altLang="en-US" noProof="0" dirty="0"/>
              <a:t>第三層</a:t>
            </a:r>
          </a:p>
          <a:p>
            <a:pPr lvl="3" rtl="0"/>
            <a:r>
              <a:rPr lang="zh-TW" altLang="en-US" noProof="0" dirty="0"/>
              <a:t>第四層</a:t>
            </a:r>
          </a:p>
          <a:p>
            <a:pPr lvl="4" rtl="0"/>
            <a:r>
              <a:rPr lang="zh-TW" altLang="en-US" noProof="0" dirty="0"/>
              <a:t>第五層</a:t>
            </a:r>
          </a:p>
          <a:p>
            <a:pPr lvl="5" rtl="0"/>
            <a:r>
              <a:rPr lang="zh-TW" altLang="en-US" noProof="0" dirty="0"/>
              <a:t>第六層</a:t>
            </a:r>
          </a:p>
          <a:p>
            <a:pPr lvl="6" rtl="0"/>
            <a:r>
              <a:rPr lang="zh-TW" altLang="en-US" noProof="0" dirty="0"/>
              <a:t>第七層</a:t>
            </a:r>
          </a:p>
          <a:p>
            <a:pPr lvl="7" rtl="0"/>
            <a:r>
              <a:rPr lang="zh-TW" altLang="en-US" noProof="0" dirty="0"/>
              <a:t>第八層</a:t>
            </a:r>
          </a:p>
          <a:p>
            <a:pPr lvl="8" rtl="0"/>
            <a:r>
              <a:rPr lang="zh-TW" altLang="en-US" noProof="0" dirty="0"/>
              <a:t>第九層</a:t>
            </a:r>
          </a:p>
        </p:txBody>
      </p:sp>
      <p:sp>
        <p:nvSpPr>
          <p:cNvPr id="4" name="日期預留位置 3"/>
          <p:cNvSpPr>
            <a:spLocks noGrp="1"/>
          </p:cNvSpPr>
          <p:nvPr>
            <p:ph type="dt" sz="half" idx="2"/>
          </p:nvPr>
        </p:nvSpPr>
        <p:spPr>
          <a:xfrm>
            <a:off x="1104899" y="6356351"/>
            <a:ext cx="1829559" cy="365125"/>
          </a:xfrm>
          <a:prstGeom prst="rect">
            <a:avLst/>
          </a:prstGeom>
        </p:spPr>
        <p:txBody>
          <a:bodyPr vert="horz" lIns="0" tIns="45720" rIns="0" bIns="45720" rtlCol="0" anchor="ctr"/>
          <a:lstStyle>
            <a:lvl1pPr algn="l" rtl="0">
              <a:defRPr sz="1200">
                <a:solidFill>
                  <a:schemeClr val="tx1">
                    <a:lumMod val="60000"/>
                    <a:lumOff val="40000"/>
                  </a:schemeClr>
                </a:solidFill>
                <a:latin typeface="Microsoft JhengHei UI" panose="020B0604030504040204" pitchFamily="34" charset="-120"/>
                <a:ea typeface="Microsoft JhengHei UI" panose="020B0604030504040204" pitchFamily="34" charset="-120"/>
              </a:defRPr>
            </a:lvl1pPr>
          </a:lstStyle>
          <a:p>
            <a:fld id="{EB9DC7F4-5BF6-457F-99BE-03398AF10899}" type="datetime1">
              <a:rPr lang="zh-TW" altLang="en-US" smtClean="0"/>
              <a:pPr/>
              <a:t>2024/3/28</a:t>
            </a:fld>
            <a:endParaRPr lang="zh-TW" altLang="en-US" dirty="0"/>
          </a:p>
        </p:txBody>
      </p:sp>
      <p:sp>
        <p:nvSpPr>
          <p:cNvPr id="5" name="頁尾預留位置 4"/>
          <p:cNvSpPr>
            <a:spLocks noGrp="1"/>
          </p:cNvSpPr>
          <p:nvPr>
            <p:ph type="ftr" sz="quarter" idx="3"/>
          </p:nvPr>
        </p:nvSpPr>
        <p:spPr>
          <a:xfrm>
            <a:off x="2934459" y="6356350"/>
            <a:ext cx="6323082" cy="365126"/>
          </a:xfrm>
          <a:prstGeom prst="rect">
            <a:avLst/>
          </a:prstGeom>
        </p:spPr>
        <p:txBody>
          <a:bodyPr vert="horz" lIns="0" tIns="45720" rIns="0" bIns="45720" rtlCol="0" anchor="ctr"/>
          <a:lstStyle>
            <a:lvl1pPr algn="ctr" rtl="0">
              <a:defRPr sz="1200">
                <a:solidFill>
                  <a:schemeClr val="tx1">
                    <a:lumMod val="60000"/>
                    <a:lumOff val="40000"/>
                  </a:schemeClr>
                </a:solidFill>
                <a:latin typeface="Microsoft JhengHei UI" panose="020B0604030504040204" pitchFamily="34" charset="-120"/>
                <a:ea typeface="Microsoft JhengHei UI" panose="020B0604030504040204" pitchFamily="34" charset="-120"/>
              </a:defRPr>
            </a:lvl1pPr>
          </a:lstStyle>
          <a:p>
            <a:endParaRPr lang="zh-TW" altLang="en-US" noProof="0" dirty="0"/>
          </a:p>
        </p:txBody>
      </p:sp>
      <p:sp>
        <p:nvSpPr>
          <p:cNvPr id="6" name="投影片編號預留位置 5"/>
          <p:cNvSpPr>
            <a:spLocks noGrp="1"/>
          </p:cNvSpPr>
          <p:nvPr>
            <p:ph type="sldNum" sz="quarter" idx="4"/>
          </p:nvPr>
        </p:nvSpPr>
        <p:spPr>
          <a:xfrm>
            <a:off x="9256782" y="6356351"/>
            <a:ext cx="1828800" cy="365125"/>
          </a:xfrm>
          <a:prstGeom prst="rect">
            <a:avLst/>
          </a:prstGeom>
        </p:spPr>
        <p:txBody>
          <a:bodyPr vert="horz" lIns="0" tIns="45720" rIns="0" bIns="45720" rtlCol="0" anchor="ctr"/>
          <a:lstStyle>
            <a:lvl1pPr algn="r" rtl="0">
              <a:defRPr sz="1200">
                <a:solidFill>
                  <a:schemeClr val="tx1">
                    <a:lumMod val="60000"/>
                    <a:lumOff val="40000"/>
                  </a:schemeClr>
                </a:solidFill>
                <a:latin typeface="Microsoft JhengHei UI" panose="020B0604030504040204" pitchFamily="34" charset="-120"/>
                <a:ea typeface="Microsoft JhengHei UI" panose="020B0604030504040204" pitchFamily="34" charset="-120"/>
              </a:defRPr>
            </a:lvl1pPr>
          </a:lstStyle>
          <a:p>
            <a:fld id="{0FF54DE5-C571-48E8-A5BC-B369434E2F44}" type="slidenum">
              <a:rPr lang="en-US" altLang="zh-TW" smtClean="0"/>
              <a:pPr/>
              <a:t>‹#›</a:t>
            </a:fld>
            <a:endParaRPr lang="zh-TW" altLang="en-US" dirty="0"/>
          </a:p>
        </p:txBody>
      </p:sp>
      <p:grpSp>
        <p:nvGrpSpPr>
          <p:cNvPr id="15" name="群組 14"/>
          <p:cNvGrpSpPr/>
          <p:nvPr/>
        </p:nvGrpSpPr>
        <p:grpSpPr>
          <a:xfrm>
            <a:off x="1103376" y="1219201"/>
            <a:ext cx="9985248" cy="84403"/>
            <a:chOff x="1073150" y="1219201"/>
            <a:chExt cx="10058400" cy="63125"/>
          </a:xfrm>
        </p:grpSpPr>
        <p:cxnSp>
          <p:nvCxnSpPr>
            <p:cNvPr id="13" name="直線接點​​ 12"/>
            <p:cNvCxnSpPr/>
            <p:nvPr/>
          </p:nvCxnSpPr>
          <p:spPr>
            <a:xfrm rot="10800000">
              <a:off x="1073150" y="1219201"/>
              <a:ext cx="10058400" cy="0"/>
            </a:xfrm>
            <a:prstGeom prst="line">
              <a:avLst/>
            </a:prstGeom>
            <a:ln w="38100" cap="flat">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4" name="直線接點​ 13"/>
            <p:cNvCxnSpPr/>
            <p:nvPr/>
          </p:nvCxnSpPr>
          <p:spPr>
            <a:xfrm rot="10800000">
              <a:off x="1073150" y="1282326"/>
              <a:ext cx="10058400" cy="0"/>
            </a:xfrm>
            <a:prstGeom prst="line">
              <a:avLst/>
            </a:prstGeom>
            <a:ln w="12700" cap="flat">
              <a:solidFill>
                <a:schemeClr val="tx1"/>
              </a:solidFill>
              <a:miter lim="800000"/>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234625105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6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xStyles>
    <p:titleStyle>
      <a:lvl1pPr algn="l" defTabSz="914400" rtl="0" eaLnBrk="1" latinLnBrk="0" hangingPunct="1">
        <a:lnSpc>
          <a:spcPct val="90000"/>
        </a:lnSpc>
        <a:spcBef>
          <a:spcPct val="0"/>
        </a:spcBef>
        <a:buNone/>
        <a:defRPr sz="2800" b="1" kern="1200">
          <a:solidFill>
            <a:schemeClr val="tx1"/>
          </a:solidFill>
          <a:latin typeface="Microsoft JhengHei UI" panose="020B0604030504040204" pitchFamily="34" charset="-120"/>
          <a:ea typeface="Microsoft JhengHei UI" panose="020B0604030504040204" pitchFamily="34" charset="-120"/>
          <a:cs typeface="+mj-cs"/>
        </a:defRPr>
      </a:lvl1pPr>
    </p:titleStyle>
    <p:bodyStyle>
      <a:lvl1pPr marL="228600" indent="-228600" algn="l" defTabSz="914400" rtl="0" eaLnBrk="1" latinLnBrk="0" hangingPunct="1">
        <a:lnSpc>
          <a:spcPct val="90000"/>
        </a:lnSpc>
        <a:spcBef>
          <a:spcPts val="1800"/>
        </a:spcBef>
        <a:buFont typeface="Wingdings" panose="05000000000000000000" pitchFamily="2" charset="2"/>
        <a:buChar char="§"/>
        <a:defRPr sz="2000" kern="1200">
          <a:solidFill>
            <a:schemeClr val="tx1"/>
          </a:solidFill>
          <a:latin typeface="Microsoft JhengHei UI" panose="020B0604030504040204" pitchFamily="34" charset="-120"/>
          <a:ea typeface="Microsoft JhengHei UI" panose="020B0604030504040204" pitchFamily="34" charset="-120"/>
          <a:cs typeface="+mn-cs"/>
        </a:defRPr>
      </a:lvl1pPr>
      <a:lvl2pPr marL="685800" indent="-228600" algn="l" defTabSz="914400" rtl="0" eaLnBrk="1" latinLnBrk="0" hangingPunct="1">
        <a:lnSpc>
          <a:spcPct val="90000"/>
        </a:lnSpc>
        <a:spcBef>
          <a:spcPts val="600"/>
        </a:spcBef>
        <a:buFont typeface="Wingdings" panose="05000000000000000000" pitchFamily="2" charset="2"/>
        <a:buChar char="§"/>
        <a:defRPr sz="1600" kern="1200">
          <a:solidFill>
            <a:schemeClr val="tx1"/>
          </a:solidFill>
          <a:latin typeface="Microsoft JhengHei UI" panose="020B0604030504040204" pitchFamily="34" charset="-120"/>
          <a:ea typeface="Microsoft JhengHei UI" panose="020B0604030504040204" pitchFamily="34" charset="-120"/>
          <a:cs typeface="+mn-cs"/>
        </a:defRPr>
      </a:lvl2pPr>
      <a:lvl3pPr marL="1143000" indent="-228600" algn="l" defTabSz="914400" rtl="0" eaLnBrk="1" latinLnBrk="0" hangingPunct="1">
        <a:lnSpc>
          <a:spcPct val="90000"/>
        </a:lnSpc>
        <a:spcBef>
          <a:spcPts val="600"/>
        </a:spcBef>
        <a:buFont typeface="Wingdings" panose="05000000000000000000" pitchFamily="2" charset="2"/>
        <a:buChar char="§"/>
        <a:defRPr sz="1400" kern="1200">
          <a:solidFill>
            <a:schemeClr val="tx1"/>
          </a:solidFill>
          <a:latin typeface="Microsoft JhengHei UI" panose="020B0604030504040204" pitchFamily="34" charset="-120"/>
          <a:ea typeface="Microsoft JhengHei UI" panose="020B0604030504040204" pitchFamily="34" charset="-120"/>
          <a:cs typeface="+mn-cs"/>
        </a:defRPr>
      </a:lvl3pPr>
      <a:lvl4pPr marL="1600200" indent="-228600" algn="l" defTabSz="914400" rtl="0" eaLnBrk="1" latinLnBrk="0" hangingPunct="1">
        <a:lnSpc>
          <a:spcPct val="90000"/>
        </a:lnSpc>
        <a:spcBef>
          <a:spcPts val="600"/>
        </a:spcBef>
        <a:buFont typeface="Wingdings" panose="05000000000000000000" pitchFamily="2" charset="2"/>
        <a:buChar char="§"/>
        <a:defRPr sz="1400" kern="1200">
          <a:solidFill>
            <a:schemeClr val="tx1"/>
          </a:solidFill>
          <a:latin typeface="Microsoft JhengHei UI" panose="020B0604030504040204" pitchFamily="34" charset="-120"/>
          <a:ea typeface="Microsoft JhengHei UI" panose="020B0604030504040204" pitchFamily="34" charset="-120"/>
          <a:cs typeface="+mn-cs"/>
        </a:defRPr>
      </a:lvl4pPr>
      <a:lvl5pPr marL="2057400" indent="-228600" algn="l" defTabSz="914400" rtl="0" eaLnBrk="1" latinLnBrk="0" hangingPunct="1">
        <a:lnSpc>
          <a:spcPct val="90000"/>
        </a:lnSpc>
        <a:spcBef>
          <a:spcPts val="600"/>
        </a:spcBef>
        <a:buFont typeface="Wingdings" panose="05000000000000000000" pitchFamily="2" charset="2"/>
        <a:buChar char="§"/>
        <a:defRPr sz="1400" kern="1200">
          <a:solidFill>
            <a:schemeClr val="tx1"/>
          </a:solidFill>
          <a:latin typeface="Microsoft JhengHei UI" panose="020B0604030504040204" pitchFamily="34" charset="-120"/>
          <a:ea typeface="Microsoft JhengHei UI" panose="020B0604030504040204" pitchFamily="34" charset="-120"/>
          <a:cs typeface="+mn-cs"/>
        </a:defRPr>
      </a:lvl5pPr>
      <a:lvl6pPr marL="2514600" indent="-228600" algn="l" defTabSz="914400" rtl="0" eaLnBrk="1" latinLnBrk="0" hangingPunct="1">
        <a:lnSpc>
          <a:spcPct val="90000"/>
        </a:lnSpc>
        <a:spcBef>
          <a:spcPts val="500"/>
        </a:spcBef>
        <a:buFont typeface="Wingdings" panose="05000000000000000000" pitchFamily="2" charset="2"/>
        <a:buChar char="§"/>
        <a:defRPr sz="1400" kern="1200">
          <a:solidFill>
            <a:schemeClr val="tx1"/>
          </a:solidFill>
          <a:latin typeface="Microsoft JhengHei UI" panose="020B0604030504040204" pitchFamily="34" charset="-120"/>
          <a:ea typeface="Microsoft JhengHei UI" panose="020B0604030504040204" pitchFamily="34" charset="-120"/>
          <a:cs typeface="+mn-cs"/>
        </a:defRPr>
      </a:lvl6pPr>
      <a:lvl7pPr marL="2971800" indent="-228600" algn="l" defTabSz="914400" rtl="0" eaLnBrk="1" latinLnBrk="0" hangingPunct="1">
        <a:lnSpc>
          <a:spcPct val="90000"/>
        </a:lnSpc>
        <a:spcBef>
          <a:spcPts val="500"/>
        </a:spcBef>
        <a:buFont typeface="Wingdings" panose="05000000000000000000" pitchFamily="2" charset="2"/>
        <a:buChar char="§"/>
        <a:defRPr sz="1400" kern="1200">
          <a:solidFill>
            <a:schemeClr val="tx1"/>
          </a:solidFill>
          <a:latin typeface="Microsoft JhengHei UI" panose="020B0604030504040204" pitchFamily="34" charset="-120"/>
          <a:ea typeface="Microsoft JhengHei UI" panose="020B0604030504040204" pitchFamily="34" charset="-120"/>
          <a:cs typeface="+mn-cs"/>
        </a:defRPr>
      </a:lvl7pPr>
      <a:lvl8pPr marL="3429000" indent="-228600" algn="l" defTabSz="914400" rtl="0" eaLnBrk="1" latinLnBrk="0" hangingPunct="1">
        <a:lnSpc>
          <a:spcPct val="90000"/>
        </a:lnSpc>
        <a:spcBef>
          <a:spcPts val="500"/>
        </a:spcBef>
        <a:buFont typeface="Wingdings" panose="05000000000000000000" pitchFamily="2" charset="2"/>
        <a:buChar char="§"/>
        <a:defRPr sz="1400" kern="1200">
          <a:solidFill>
            <a:schemeClr val="tx1"/>
          </a:solidFill>
          <a:latin typeface="Microsoft JhengHei UI" panose="020B0604030504040204" pitchFamily="34" charset="-120"/>
          <a:ea typeface="Microsoft JhengHei UI" panose="020B0604030504040204" pitchFamily="34" charset="-120"/>
          <a:cs typeface="+mn-cs"/>
        </a:defRPr>
      </a:lvl8pPr>
      <a:lvl9pPr marL="3886200" indent="-228600" algn="l" defTabSz="914400" rtl="0" eaLnBrk="1" latinLnBrk="0" hangingPunct="1">
        <a:lnSpc>
          <a:spcPct val="90000"/>
        </a:lnSpc>
        <a:spcBef>
          <a:spcPts val="500"/>
        </a:spcBef>
        <a:buFont typeface="Wingdings" panose="05000000000000000000" pitchFamily="2" charset="2"/>
        <a:buChar char="§"/>
        <a:defRPr sz="1400" kern="1200">
          <a:solidFill>
            <a:schemeClr val="tx1"/>
          </a:solidFill>
          <a:latin typeface="Microsoft JhengHei UI" panose="020B0604030504040204" pitchFamily="34" charset="-120"/>
          <a:ea typeface="Microsoft JhengHei UI" panose="020B0604030504040204" pitchFamily="34" charset="-120"/>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1" pos="696">
          <p15:clr>
            <a:srgbClr val="F26B43"/>
          </p15:clr>
        </p15:guide>
        <p15:guide id="2" pos="6984">
          <p15:clr>
            <a:srgbClr val="F26B43"/>
          </p15:clr>
        </p15:guide>
        <p15:guide id="3" orient="horz" pos="1008">
          <p15:clr>
            <a:srgbClr val="F26B43"/>
          </p15:clr>
        </p15:guide>
        <p15:guide id="4" orient="horz" pos="3888">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標題 5"/>
          <p:cNvSpPr>
            <a:spLocks noGrp="1"/>
          </p:cNvSpPr>
          <p:nvPr>
            <p:ph type="ctrTitle"/>
          </p:nvPr>
        </p:nvSpPr>
        <p:spPr>
          <a:xfrm>
            <a:off x="596900" y="2224361"/>
            <a:ext cx="5499100" cy="2219691"/>
          </a:xfrm>
        </p:spPr>
        <p:txBody>
          <a:bodyPr rtlCol="0" anchor="ctr"/>
          <a:lstStyle/>
          <a:p>
            <a:r>
              <a:rPr lang="en-US" altLang="zh-TW" dirty="0" smtClean="0"/>
              <a:t>112-2</a:t>
            </a:r>
            <a:br>
              <a:rPr lang="en-US" altLang="zh-TW" dirty="0" smtClean="0"/>
            </a:br>
            <a:r>
              <a:rPr lang="zh-TW" altLang="en-US" dirty="0" smtClean="0"/>
              <a:t>高二第一次寫作測驗</a:t>
            </a:r>
            <a:endParaRPr lang="zh-TW" altLang="en-US" b="1" dirty="0">
              <a:latin typeface="Microsoft JhengHei UI" panose="020B0604030504040204" pitchFamily="34" charset="-120"/>
              <a:ea typeface="Microsoft JhengHei UI" panose="020B0604030504040204" pitchFamily="34" charset="-120"/>
            </a:endParaRPr>
          </a:p>
        </p:txBody>
      </p:sp>
      <p:sp>
        <p:nvSpPr>
          <p:cNvPr id="7" name="副標題 6"/>
          <p:cNvSpPr>
            <a:spLocks noGrp="1"/>
          </p:cNvSpPr>
          <p:nvPr>
            <p:ph type="subTitle" idx="1"/>
          </p:nvPr>
        </p:nvSpPr>
        <p:spPr/>
        <p:txBody>
          <a:bodyPr rtlCol="0"/>
          <a:lstStyle/>
          <a:p>
            <a:pPr rtl="0"/>
            <a:r>
              <a:rPr lang="zh-TW" altLang="en-US" dirty="0" smtClean="0">
                <a:latin typeface="Microsoft JhengHei UI" panose="020B0604030504040204" pitchFamily="34" charset="-120"/>
                <a:ea typeface="Microsoft JhengHei UI" panose="020B0604030504040204" pitchFamily="34" charset="-120"/>
              </a:rPr>
              <a:t>分享者  吳璧秀</a:t>
            </a:r>
            <a:endParaRPr lang="zh-TW" altLang="en-US" dirty="0">
              <a:latin typeface="Microsoft JhengHei UI" panose="020B0604030504040204" pitchFamily="34" charset="-120"/>
              <a:ea typeface="Microsoft JhengHei UI" panose="020B0604030504040204" pitchFamily="34" charset="-120"/>
            </a:endParaRPr>
          </a:p>
        </p:txBody>
      </p:sp>
      <p:pic>
        <p:nvPicPr>
          <p:cNvPr id="4" name="圖片預留位置 3" descr="桌上有攤開的書，背景是模糊的書架" title="範例圖片"/>
          <p:cNvPicPr>
            <a:picLocks noGrp="1" noChangeAspect="1"/>
          </p:cNvPicPr>
          <p:nvPr>
            <p:ph type="pic" sz="quarter" idx="13"/>
          </p:nvPr>
        </p:nvPicPr>
        <p:blipFill>
          <a:blip r:embed="rId2" cstate="print">
            <a:extLst>
              <a:ext uri="{28A0092B-C50C-407E-A947-70E740481C1C}">
                <a14:useLocalDpi xmlns:a14="http://schemas.microsoft.com/office/drawing/2010/main" val="0"/>
              </a:ext>
            </a:extLst>
          </a:blip>
          <a:srcRect l="8890" r="8890"/>
          <a:stretch>
            <a:fillRect/>
          </a:stretch>
        </p:blipFill>
        <p:spPr/>
      </p:pic>
    </p:spTree>
    <p:extLst>
      <p:ext uri="{BB962C8B-B14F-4D97-AF65-F5344CB8AC3E}">
        <p14:creationId xmlns:p14="http://schemas.microsoft.com/office/powerpoint/2010/main" val="165213399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smtClean="0"/>
              <a:t>學生問題</a:t>
            </a:r>
            <a:endParaRPr lang="zh-TW" altLang="en-US" dirty="0"/>
          </a:p>
        </p:txBody>
      </p:sp>
      <p:sp>
        <p:nvSpPr>
          <p:cNvPr id="5" name="內容版面配置區 4"/>
          <p:cNvSpPr>
            <a:spLocks noGrp="1"/>
          </p:cNvSpPr>
          <p:nvPr>
            <p:ph idx="1"/>
          </p:nvPr>
        </p:nvSpPr>
        <p:spPr>
          <a:xfrm>
            <a:off x="1005147" y="2589414"/>
            <a:ext cx="9982200" cy="1882833"/>
          </a:xfrm>
        </p:spPr>
        <p:txBody>
          <a:bodyPr>
            <a:normAutofit fontScale="85000" lnSpcReduction="20000"/>
          </a:bodyPr>
          <a:lstStyle/>
          <a:p>
            <a:r>
              <a:rPr lang="en-US" altLang="zh-TW" sz="2800" dirty="0" smtClean="0">
                <a:latin typeface="微軟正黑體" panose="020B0604030504040204" pitchFamily="34" charset="-120"/>
                <a:ea typeface="微軟正黑體" panose="020B0604030504040204" pitchFamily="34" charset="-120"/>
              </a:rPr>
              <a:t>1.</a:t>
            </a:r>
            <a:r>
              <a:rPr lang="zh-TW" altLang="en-US" sz="2800" dirty="0" smtClean="0">
                <a:latin typeface="微軟正黑體" panose="020B0604030504040204" pitchFamily="34" charset="-120"/>
                <a:ea typeface="微軟正黑體" panose="020B0604030504040204" pitchFamily="34" charset="-120"/>
              </a:rPr>
              <a:t>大多停留於困境，未能解脫</a:t>
            </a:r>
            <a:endParaRPr lang="en-US" altLang="zh-TW" sz="2800" dirty="0" smtClean="0">
              <a:latin typeface="微軟正黑體" panose="020B0604030504040204" pitchFamily="34" charset="-120"/>
              <a:ea typeface="微軟正黑體" panose="020B0604030504040204" pitchFamily="34" charset="-120"/>
            </a:endParaRPr>
          </a:p>
          <a:p>
            <a:r>
              <a:rPr lang="en-US" altLang="zh-TW" sz="2800" dirty="0" smtClean="0">
                <a:latin typeface="微軟正黑體" panose="020B0604030504040204" pitchFamily="34" charset="-120"/>
                <a:ea typeface="微軟正黑體" panose="020B0604030504040204" pitchFamily="34" charset="-120"/>
              </a:rPr>
              <a:t>2.</a:t>
            </a:r>
            <a:r>
              <a:rPr lang="zh-TW" altLang="en-US" sz="2800" dirty="0" smtClean="0">
                <a:latin typeface="微軟正黑體" panose="020B0604030504040204" pitchFamily="34" charset="-120"/>
                <a:ea typeface="微軟正黑體" panose="020B0604030504040204" pitchFamily="34" charset="-120"/>
              </a:rPr>
              <a:t>援引事例不足以與個人事例連結</a:t>
            </a:r>
            <a:endParaRPr lang="en-US" altLang="zh-TW" sz="2800" dirty="0" smtClean="0">
              <a:latin typeface="微軟正黑體" panose="020B0604030504040204" pitchFamily="34" charset="-120"/>
              <a:ea typeface="微軟正黑體" panose="020B0604030504040204" pitchFamily="34" charset="-120"/>
            </a:endParaRPr>
          </a:p>
          <a:p>
            <a:r>
              <a:rPr lang="en-US" altLang="zh-TW" sz="2800" dirty="0" smtClean="0">
                <a:latin typeface="微軟正黑體" panose="020B0604030504040204" pitchFamily="34" charset="-120"/>
                <a:ea typeface="微軟正黑體" panose="020B0604030504040204" pitchFamily="34" charset="-120"/>
              </a:rPr>
              <a:t>3.</a:t>
            </a:r>
            <a:r>
              <a:rPr lang="zh-TW" altLang="en-US" sz="2800" dirty="0" smtClean="0">
                <a:latin typeface="微軟正黑體" panose="020B0604030504040204" pitchFamily="34" charset="-120"/>
                <a:ea typeface="微軟正黑體" panose="020B0604030504040204" pitchFamily="34" charset="-120"/>
              </a:rPr>
              <a:t>僅陳述觀點無</a:t>
            </a:r>
            <a:r>
              <a:rPr lang="zh-TW" altLang="en-US" sz="2800" dirty="0" smtClean="0">
                <a:latin typeface="微軟正黑體" panose="020B0604030504040204" pitchFamily="34" charset="-120"/>
                <a:ea typeface="微軟正黑體" panose="020B0604030504040204" pitchFamily="34" charset="-120"/>
              </a:rPr>
              <a:t>事例</a:t>
            </a:r>
            <a:endParaRPr lang="en-US" altLang="zh-TW" sz="2800" dirty="0" smtClean="0">
              <a:latin typeface="微軟正黑體" panose="020B0604030504040204" pitchFamily="34" charset="-120"/>
              <a:ea typeface="微軟正黑體" panose="020B0604030504040204" pitchFamily="34" charset="-120"/>
            </a:endParaRPr>
          </a:p>
          <a:p>
            <a:r>
              <a:rPr lang="en-US" altLang="zh-TW" sz="2800" dirty="0" smtClean="0">
                <a:latin typeface="微軟正黑體" panose="020B0604030504040204" pitchFamily="34" charset="-120"/>
                <a:ea typeface="微軟正黑體" panose="020B0604030504040204" pitchFamily="34" charset="-120"/>
              </a:rPr>
              <a:t>4.</a:t>
            </a:r>
            <a:r>
              <a:rPr lang="zh-TW" altLang="en-US" sz="2800" dirty="0">
                <a:latin typeface="微軟正黑體" panose="020B0604030504040204" pitchFamily="34" charset="-120"/>
                <a:ea typeface="微軟正黑體" panose="020B0604030504040204" pitchFamily="34" charset="-120"/>
              </a:rPr>
              <a:t>寫作動機低</a:t>
            </a:r>
            <a:endParaRPr lang="en-US" altLang="zh-TW" sz="2800" dirty="0" smtClean="0">
              <a:latin typeface="微軟正黑體" panose="020B0604030504040204" pitchFamily="34" charset="-120"/>
              <a:ea typeface="微軟正黑體" panose="020B0604030504040204" pitchFamily="34" charset="-120"/>
            </a:endParaRPr>
          </a:p>
          <a:p>
            <a:pPr marL="0" indent="0">
              <a:buNone/>
            </a:pPr>
            <a:endParaRPr lang="zh-TW" altLang="en-US" sz="2800" dirty="0">
              <a:latin typeface="微軟正黑體" panose="020B0604030504040204" pitchFamily="34" charset="-120"/>
              <a:ea typeface="微軟正黑體" panose="020B0604030504040204" pitchFamily="34" charset="-120"/>
            </a:endParaRPr>
          </a:p>
        </p:txBody>
      </p:sp>
    </p:spTree>
    <p:extLst>
      <p:ext uri="{BB962C8B-B14F-4D97-AF65-F5344CB8AC3E}">
        <p14:creationId xmlns:p14="http://schemas.microsoft.com/office/powerpoint/2010/main" val="193792204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smtClean="0"/>
              <a:t>成績對照</a:t>
            </a:r>
            <a:endParaRPr lang="zh-TW" altLang="en-US" dirty="0"/>
          </a:p>
        </p:txBody>
      </p:sp>
      <p:graphicFrame>
        <p:nvGraphicFramePr>
          <p:cNvPr id="5" name="內容版面配置區 4"/>
          <p:cNvGraphicFramePr>
            <a:graphicFrameLocks noGrp="1"/>
          </p:cNvGraphicFramePr>
          <p:nvPr>
            <p:ph idx="1"/>
            <p:extLst>
              <p:ext uri="{D42A27DB-BD31-4B8C-83A1-F6EECF244321}">
                <p14:modId xmlns:p14="http://schemas.microsoft.com/office/powerpoint/2010/main" val="1492488869"/>
              </p:ext>
            </p:extLst>
          </p:nvPr>
        </p:nvGraphicFramePr>
        <p:xfrm>
          <a:off x="1104901" y="1600200"/>
          <a:ext cx="3874424" cy="456784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7" name="雲朵形圖說文字 6"/>
          <p:cNvSpPr/>
          <p:nvPr/>
        </p:nvSpPr>
        <p:spPr>
          <a:xfrm>
            <a:off x="5503026" y="1704108"/>
            <a:ext cx="6292734" cy="3923607"/>
          </a:xfrm>
          <a:prstGeom prst="cloudCallou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sp>
        <p:nvSpPr>
          <p:cNvPr id="8" name="文字方塊 7"/>
          <p:cNvSpPr txBox="1"/>
          <p:nvPr/>
        </p:nvSpPr>
        <p:spPr>
          <a:xfrm>
            <a:off x="7132320" y="3453235"/>
            <a:ext cx="3665913" cy="861774"/>
          </a:xfrm>
          <a:prstGeom prst="rect">
            <a:avLst/>
          </a:prstGeom>
          <a:noFill/>
        </p:spPr>
        <p:txBody>
          <a:bodyPr wrap="square" rtlCol="0">
            <a:spAutoFit/>
          </a:bodyPr>
          <a:lstStyle/>
          <a:p>
            <a:r>
              <a:rPr lang="zh-TW" altLang="en-US" sz="3200" dirty="0" smtClean="0">
                <a:latin typeface="微軟正黑體" panose="020B0604030504040204" pitchFamily="34" charset="-120"/>
                <a:ea typeface="微軟正黑體" panose="020B0604030504040204" pitchFamily="34" charset="-120"/>
              </a:rPr>
              <a:t>講好一個故事</a:t>
            </a:r>
            <a:r>
              <a:rPr lang="en-US" altLang="zh-TW" dirty="0" smtClean="0"/>
              <a:t/>
            </a:r>
            <a:br>
              <a:rPr lang="en-US" altLang="zh-TW" dirty="0" smtClean="0"/>
            </a:br>
            <a:endParaRPr lang="zh-TW" altLang="en-US" dirty="0"/>
          </a:p>
        </p:txBody>
      </p:sp>
    </p:spTree>
    <p:extLst>
      <p:ext uri="{BB962C8B-B14F-4D97-AF65-F5344CB8AC3E}">
        <p14:creationId xmlns:p14="http://schemas.microsoft.com/office/powerpoint/2010/main" val="296533576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標題 3"/>
          <p:cNvSpPr>
            <a:spLocks noGrp="1"/>
          </p:cNvSpPr>
          <p:nvPr>
            <p:ph type="title"/>
          </p:nvPr>
        </p:nvSpPr>
        <p:spPr>
          <a:xfrm>
            <a:off x="7988531" y="2971806"/>
            <a:ext cx="3187467" cy="1684150"/>
          </a:xfrm>
        </p:spPr>
        <p:txBody>
          <a:bodyPr/>
          <a:lstStyle/>
          <a:p>
            <a:r>
              <a:rPr lang="zh-TW" altLang="en-US" dirty="0" smtClean="0"/>
              <a:t>謝謝聆聽</a:t>
            </a:r>
            <a:endParaRPr lang="zh-TW" altLang="en-US" dirty="0"/>
          </a:p>
        </p:txBody>
      </p:sp>
      <p:sp>
        <p:nvSpPr>
          <p:cNvPr id="5" name="文字版面配置區 4"/>
          <p:cNvSpPr>
            <a:spLocks noGrp="1"/>
          </p:cNvSpPr>
          <p:nvPr>
            <p:ph type="body" idx="1"/>
          </p:nvPr>
        </p:nvSpPr>
        <p:spPr/>
        <p:txBody>
          <a:bodyPr/>
          <a:lstStyle/>
          <a:p>
            <a:endParaRPr lang="zh-TW" altLang="en-US"/>
          </a:p>
        </p:txBody>
      </p:sp>
    </p:spTree>
    <p:extLst>
      <p:ext uri="{BB962C8B-B14F-4D97-AF65-F5344CB8AC3E}">
        <p14:creationId xmlns:p14="http://schemas.microsoft.com/office/powerpoint/2010/main" val="122041673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標題 12"/>
          <p:cNvSpPr>
            <a:spLocks noGrp="1"/>
          </p:cNvSpPr>
          <p:nvPr>
            <p:ph type="title"/>
          </p:nvPr>
        </p:nvSpPr>
        <p:spPr/>
        <p:txBody>
          <a:bodyPr rtlCol="0">
            <a:normAutofit/>
          </a:bodyPr>
          <a:lstStyle/>
          <a:p>
            <a:pPr rtl="0"/>
            <a:r>
              <a:rPr lang="zh-TW" altLang="en-US" sz="3200" b="1" dirty="0" smtClean="0">
                <a:latin typeface="Microsoft JhengHei UI" panose="020B0604030504040204" pitchFamily="34" charset="-120"/>
                <a:ea typeface="Microsoft JhengHei UI" panose="020B0604030504040204" pitchFamily="34" charset="-120"/>
              </a:rPr>
              <a:t>寫作測驗分析</a:t>
            </a:r>
            <a:endParaRPr lang="zh-TW" altLang="en-US" sz="3200" b="1" dirty="0">
              <a:latin typeface="Microsoft JhengHei UI" panose="020B0604030504040204" pitchFamily="34" charset="-120"/>
              <a:ea typeface="Microsoft JhengHei UI" panose="020B0604030504040204" pitchFamily="34" charset="-120"/>
            </a:endParaRPr>
          </a:p>
        </p:txBody>
      </p:sp>
      <p:graphicFrame>
        <p:nvGraphicFramePr>
          <p:cNvPr id="3" name="內容版面配置區 2"/>
          <p:cNvGraphicFramePr>
            <a:graphicFrameLocks noGrp="1"/>
          </p:cNvGraphicFramePr>
          <p:nvPr>
            <p:ph idx="1"/>
            <p:extLst>
              <p:ext uri="{D42A27DB-BD31-4B8C-83A1-F6EECF244321}">
                <p14:modId xmlns:p14="http://schemas.microsoft.com/office/powerpoint/2010/main" val="1656958450"/>
              </p:ext>
            </p:extLst>
          </p:nvPr>
        </p:nvGraphicFramePr>
        <p:xfrm>
          <a:off x="1104900" y="1600200"/>
          <a:ext cx="9982200" cy="4572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65425530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rtlCol="0">
            <a:normAutofit/>
          </a:bodyPr>
          <a:lstStyle/>
          <a:p>
            <a:pPr rtl="0"/>
            <a:r>
              <a:rPr lang="zh-TW" altLang="en-US" sz="3200" b="1" dirty="0" smtClean="0">
                <a:latin typeface="Microsoft JhengHei UI" panose="020B0604030504040204" pitchFamily="34" charset="-120"/>
                <a:ea typeface="Microsoft JhengHei UI" panose="020B0604030504040204" pitchFamily="34" charset="-120"/>
              </a:rPr>
              <a:t>題目敘述</a:t>
            </a:r>
            <a:r>
              <a:rPr lang="en-US" altLang="zh-TW" sz="3200" b="1" dirty="0" smtClean="0">
                <a:latin typeface="Microsoft JhengHei UI" panose="020B0604030504040204" pitchFamily="34" charset="-120"/>
                <a:ea typeface="Microsoft JhengHei UI" panose="020B0604030504040204" pitchFamily="34" charset="-120"/>
              </a:rPr>
              <a:t>1</a:t>
            </a:r>
            <a:endParaRPr lang="zh-TW" altLang="en-US" sz="3200" b="1" dirty="0">
              <a:latin typeface="Microsoft JhengHei UI" panose="020B0604030504040204" pitchFamily="34" charset="-120"/>
              <a:ea typeface="Microsoft JhengHei UI" panose="020B0604030504040204" pitchFamily="34" charset="-120"/>
            </a:endParaRPr>
          </a:p>
        </p:txBody>
      </p:sp>
      <p:sp>
        <p:nvSpPr>
          <p:cNvPr id="4" name="矩形 3"/>
          <p:cNvSpPr/>
          <p:nvPr/>
        </p:nvSpPr>
        <p:spPr>
          <a:xfrm>
            <a:off x="1104900" y="1487977"/>
            <a:ext cx="10075718" cy="5296322"/>
          </a:xfrm>
          <a:prstGeom prst="rect">
            <a:avLst/>
          </a:prstGeom>
        </p:spPr>
        <p:txBody>
          <a:bodyPr wrap="square">
            <a:spAutoFit/>
          </a:bodyPr>
          <a:lstStyle/>
          <a:p>
            <a:pPr marL="349250" indent="-349250" algn="just">
              <a:lnSpc>
                <a:spcPts val="1650"/>
              </a:lnSpc>
              <a:spcAft>
                <a:spcPts val="0"/>
              </a:spcAft>
              <a:tabLst>
                <a:tab pos="289560" algn="ctr"/>
                <a:tab pos="426720" algn="l"/>
                <a:tab pos="643255" algn="l"/>
                <a:tab pos="855980" algn="l"/>
              </a:tabLst>
            </a:pPr>
            <a:r>
              <a:rPr lang="en-US" altLang="zh-TW" sz="1400" b="1" kern="100" spc="-70" dirty="0">
                <a:latin typeface="Times New Roman" panose="02020603050405020304" pitchFamily="18" charset="0"/>
                <a:ea typeface="華康標宋體"/>
              </a:rPr>
              <a:t> </a:t>
            </a:r>
            <a:endParaRPr lang="zh-TW" altLang="zh-TW" sz="1400" kern="100" spc="-70" dirty="0">
              <a:latin typeface="Times New Roman" panose="02020603050405020304" pitchFamily="18" charset="0"/>
              <a:ea typeface="華康標宋體"/>
            </a:endParaRPr>
          </a:p>
          <a:p>
            <a:pPr marL="349250" indent="320040" algn="just">
              <a:lnSpc>
                <a:spcPct val="150000"/>
              </a:lnSpc>
              <a:spcAft>
                <a:spcPts val="0"/>
              </a:spcAft>
              <a:tabLst>
                <a:tab pos="289560" algn="ctr"/>
                <a:tab pos="426720" algn="l"/>
                <a:tab pos="643255" algn="l"/>
                <a:tab pos="855980" algn="l"/>
                <a:tab pos="289560" algn="ctr"/>
                <a:tab pos="426720" algn="l"/>
                <a:tab pos="643255" algn="l"/>
                <a:tab pos="855980" algn="l"/>
                <a:tab pos="8143240" algn="r"/>
              </a:tabLst>
            </a:pPr>
            <a:r>
              <a:rPr lang="en-US" altLang="zh-TW" sz="2400" kern="100" spc="-70" dirty="0" smtClean="0">
                <a:latin typeface="Times New Roman" panose="02020603050405020304" pitchFamily="18" charset="0"/>
                <a:ea typeface="微軟正黑體 Light" panose="020B0304030504040204" pitchFamily="34" charset="-120"/>
              </a:rPr>
              <a:t>〈</a:t>
            </a:r>
            <a:r>
              <a:rPr lang="zh-TW" altLang="zh-TW" sz="2400" kern="100" spc="-70" dirty="0" smtClean="0">
                <a:latin typeface="Times New Roman" panose="02020603050405020304" pitchFamily="18" charset="0"/>
                <a:ea typeface="微軟正黑體 Light" panose="020B0304030504040204" pitchFamily="34" charset="-120"/>
              </a:rPr>
              <a:t>飛魚</a:t>
            </a:r>
            <a:r>
              <a:rPr lang="zh-TW" altLang="zh-TW" sz="2400" kern="100" spc="-70" dirty="0">
                <a:latin typeface="Times New Roman" panose="02020603050405020304" pitchFamily="18" charset="0"/>
                <a:ea typeface="微軟正黑體 Light" panose="020B0304030504040204" pitchFamily="34" charset="-120"/>
              </a:rPr>
              <a:t>的</a:t>
            </a:r>
            <a:r>
              <a:rPr lang="zh-TW" altLang="zh-TW" sz="2400" kern="100" spc="-70" dirty="0" smtClean="0">
                <a:latin typeface="Times New Roman" panose="02020603050405020304" pitchFamily="18" charset="0"/>
                <a:ea typeface="微軟正黑體 Light" panose="020B0304030504040204" pitchFamily="34" charset="-120"/>
              </a:rPr>
              <a:t>呼喚</a:t>
            </a:r>
            <a:r>
              <a:rPr lang="en-US" altLang="zh-TW" sz="2400" kern="100" spc="-70" dirty="0" smtClean="0">
                <a:latin typeface="Times New Roman" panose="02020603050405020304" pitchFamily="18" charset="0"/>
                <a:ea typeface="微軟正黑體 Light" panose="020B0304030504040204" pitchFamily="34" charset="-120"/>
              </a:rPr>
              <a:t>〉</a:t>
            </a:r>
            <a:r>
              <a:rPr lang="zh-TW" altLang="zh-TW" sz="2400" kern="100" spc="-70" dirty="0" smtClean="0">
                <a:latin typeface="Times New Roman" panose="02020603050405020304" pitchFamily="18" charset="0"/>
                <a:ea typeface="微軟正黑體 Light" panose="020B0304030504040204" pitchFamily="34" charset="-120"/>
              </a:rPr>
              <a:t>一</a:t>
            </a:r>
            <a:r>
              <a:rPr lang="zh-TW" altLang="zh-TW" sz="2400" kern="100" spc="-70" dirty="0">
                <a:latin typeface="Times New Roman" panose="02020603050405020304" pitchFamily="18" charset="0"/>
                <a:ea typeface="微軟正黑體 Light" panose="020B0304030504040204" pitchFamily="34" charset="-120"/>
              </a:rPr>
              <a:t>文中的</a:t>
            </a:r>
            <a:r>
              <a:rPr lang="zh-TW" altLang="zh-TW" sz="2400" u="sng" kern="100" spc="-70" dirty="0">
                <a:latin typeface="Times New Roman" panose="02020603050405020304" pitchFamily="18" charset="0"/>
                <a:ea typeface="微軟正黑體 Light" panose="020B0304030504040204" pitchFamily="34" charset="-120"/>
              </a:rPr>
              <a:t>西•達卡安</a:t>
            </a:r>
            <a:r>
              <a:rPr lang="zh-TW" altLang="zh-TW" sz="2400" kern="100" spc="-70" dirty="0" smtClean="0">
                <a:latin typeface="Times New Roman" panose="02020603050405020304" pitchFamily="18" charset="0"/>
                <a:ea typeface="微軟正黑體 Light" panose="020B0304030504040204" pitchFamily="34" charset="-120"/>
              </a:rPr>
              <a:t>，</a:t>
            </a:r>
            <a:r>
              <a:rPr lang="en-US" altLang="zh-TW" sz="2400" kern="100" spc="-70" dirty="0" smtClean="0">
                <a:latin typeface="Times New Roman" panose="02020603050405020304" pitchFamily="18" charset="0"/>
                <a:ea typeface="微軟正黑體 Light" panose="020B0304030504040204" pitchFamily="34" charset="-120"/>
              </a:rPr>
              <a:t>〈</a:t>
            </a:r>
            <a:r>
              <a:rPr lang="zh-TW" altLang="zh-TW" sz="2400" kern="100" spc="-70" dirty="0" smtClean="0">
                <a:latin typeface="Times New Roman" panose="02020603050405020304" pitchFamily="18" charset="0"/>
                <a:ea typeface="微軟正黑體 Light" panose="020B0304030504040204" pitchFamily="34" charset="-120"/>
              </a:rPr>
              <a:t>漁父</a:t>
            </a:r>
            <a:r>
              <a:rPr lang="en-US" altLang="zh-TW" sz="2400" kern="100" spc="-70" dirty="0" smtClean="0">
                <a:latin typeface="Times New Roman" panose="02020603050405020304" pitchFamily="18" charset="0"/>
                <a:ea typeface="微軟正黑體 Light" panose="020B0304030504040204" pitchFamily="34" charset="-120"/>
              </a:rPr>
              <a:t>〉</a:t>
            </a:r>
            <a:r>
              <a:rPr lang="zh-TW" altLang="zh-TW" sz="2400" kern="100" spc="-70" dirty="0" smtClean="0">
                <a:latin typeface="Times New Roman" panose="02020603050405020304" pitchFamily="18" charset="0"/>
                <a:ea typeface="微軟正黑體 Light" panose="020B0304030504040204" pitchFamily="34" charset="-120"/>
              </a:rPr>
              <a:t>中的</a:t>
            </a:r>
            <a:r>
              <a:rPr lang="zh-TW" altLang="zh-TW" sz="2400" u="sng" kern="100" spc="-70" dirty="0">
                <a:latin typeface="Times New Roman" panose="02020603050405020304" pitchFamily="18" charset="0"/>
                <a:ea typeface="微軟正黑體 Light" panose="020B0304030504040204" pitchFamily="34" charset="-120"/>
              </a:rPr>
              <a:t>屈原</a:t>
            </a:r>
            <a:r>
              <a:rPr lang="zh-TW" altLang="zh-TW" sz="2400" kern="100" spc="-70" dirty="0">
                <a:latin typeface="Times New Roman" panose="02020603050405020304" pitchFamily="18" charset="0"/>
                <a:ea typeface="微軟正黑體 Light" panose="020B0304030504040204" pitchFamily="34" charset="-120"/>
              </a:rPr>
              <a:t>，</a:t>
            </a:r>
            <a:r>
              <a:rPr lang="zh-TW" altLang="zh-TW" sz="2400" kern="100" spc="-70" dirty="0" smtClean="0">
                <a:latin typeface="Times New Roman" panose="02020603050405020304" pitchFamily="18" charset="0"/>
                <a:ea typeface="微軟正黑體 Light" panose="020B0304030504040204" pitchFamily="34" charset="-120"/>
              </a:rPr>
              <a:t>以及</a:t>
            </a:r>
            <a:r>
              <a:rPr lang="en-US" altLang="zh-TW" sz="2400" kern="100" spc="-70" dirty="0" smtClean="0">
                <a:latin typeface="Times New Roman" panose="02020603050405020304" pitchFamily="18" charset="0"/>
                <a:ea typeface="微軟正黑體 Light" panose="020B0304030504040204" pitchFamily="34" charset="-120"/>
              </a:rPr>
              <a:t>〈</a:t>
            </a:r>
            <a:r>
              <a:rPr lang="zh-TW" altLang="zh-TW" sz="2400" kern="100" spc="-70" dirty="0" smtClean="0">
                <a:latin typeface="Times New Roman" panose="02020603050405020304" pitchFamily="18" charset="0"/>
                <a:ea typeface="微軟正黑體 Light" panose="020B0304030504040204" pitchFamily="34" charset="-120"/>
              </a:rPr>
              <a:t>天才夢</a:t>
            </a:r>
            <a:r>
              <a:rPr lang="en-US" altLang="zh-TW" sz="2400" kern="100" spc="-70" dirty="0" smtClean="0">
                <a:latin typeface="Times New Roman" panose="02020603050405020304" pitchFamily="18" charset="0"/>
                <a:ea typeface="微軟正黑體 Light" panose="020B0304030504040204" pitchFamily="34" charset="-120"/>
              </a:rPr>
              <a:t>〉</a:t>
            </a:r>
            <a:r>
              <a:rPr lang="zh-TW" altLang="zh-TW" sz="2400" kern="100" spc="-70" dirty="0" smtClean="0">
                <a:latin typeface="Times New Roman" panose="02020603050405020304" pitchFamily="18" charset="0"/>
                <a:ea typeface="微軟正黑體 Light" panose="020B0304030504040204" pitchFamily="34" charset="-120"/>
              </a:rPr>
              <a:t>中的</a:t>
            </a:r>
            <a:r>
              <a:rPr lang="zh-TW" altLang="zh-TW" sz="2400" u="sng" kern="100" spc="-70" dirty="0">
                <a:latin typeface="Times New Roman" panose="02020603050405020304" pitchFamily="18" charset="0"/>
                <a:ea typeface="微軟正黑體 Light" panose="020B0304030504040204" pitchFamily="34" charset="-120"/>
              </a:rPr>
              <a:t>張愛玲</a:t>
            </a:r>
            <a:r>
              <a:rPr lang="zh-TW" altLang="zh-TW" sz="2400" kern="100" spc="-70" dirty="0">
                <a:latin typeface="Times New Roman" panose="02020603050405020304" pitchFamily="18" charset="0"/>
                <a:ea typeface="微軟正黑體 Light" panose="020B0304030504040204" pitchFamily="34" charset="-120"/>
              </a:rPr>
              <a:t>於文中皆面臨他們的人生困境，</a:t>
            </a:r>
            <a:r>
              <a:rPr lang="zh-TW" altLang="zh-TW" sz="2400" u="sng" kern="100" spc="-70" dirty="0">
                <a:latin typeface="Times New Roman" panose="02020603050405020304" pitchFamily="18" charset="0"/>
                <a:ea typeface="微軟正黑體 Light" panose="020B0304030504040204" pitchFamily="34" charset="-120"/>
              </a:rPr>
              <a:t>西•達卡安雖</a:t>
            </a:r>
            <a:r>
              <a:rPr lang="zh-TW" altLang="zh-TW" sz="2400" kern="100" spc="-70" dirty="0">
                <a:latin typeface="Times New Roman" panose="02020603050405020304" pitchFamily="18" charset="0"/>
                <a:ea typeface="微軟正黑體 Light" panose="020B0304030504040204" pitchFamily="34" charset="-120"/>
              </a:rPr>
              <a:t>面臨學業挫折但能看見自己有肌肉的這項強項多次拜託父親帶他出海捕飛魚、</a:t>
            </a:r>
            <a:r>
              <a:rPr lang="zh-TW" altLang="zh-TW" sz="2400" u="sng" kern="100" spc="-70" dirty="0">
                <a:latin typeface="Times New Roman" panose="02020603050405020304" pitchFamily="18" charset="0"/>
                <a:ea typeface="微軟正黑體 Light" panose="020B0304030504040204" pitchFamily="34" charset="-120"/>
              </a:rPr>
              <a:t>屈原</a:t>
            </a:r>
            <a:r>
              <a:rPr lang="zh-TW" altLang="zh-TW" sz="2400" kern="100" spc="-70" dirty="0">
                <a:latin typeface="Times New Roman" panose="02020603050405020304" pitchFamily="18" charset="0"/>
                <a:ea typeface="微軟正黑體 Light" panose="020B0304030504040204" pitchFamily="34" charset="-120"/>
              </a:rPr>
              <a:t>對於在被流放時選擇保全自身的潔淨、</a:t>
            </a:r>
            <a:r>
              <a:rPr lang="zh-TW" altLang="zh-TW" sz="2400" u="sng" kern="100" spc="-70" dirty="0">
                <a:latin typeface="Times New Roman" panose="02020603050405020304" pitchFamily="18" charset="0"/>
                <a:ea typeface="微軟正黑體 Light" panose="020B0304030504040204" pitchFamily="34" charset="-120"/>
              </a:rPr>
              <a:t>張愛玲</a:t>
            </a:r>
            <a:r>
              <a:rPr lang="zh-TW" altLang="zh-TW" sz="2400" kern="100" spc="-70" dirty="0">
                <a:latin typeface="Times New Roman" panose="02020603050405020304" pitchFamily="18" charset="0"/>
                <a:ea typeface="微軟正黑體 Light" panose="020B0304030504040204" pitchFamily="34" charset="-120"/>
              </a:rPr>
              <a:t>於文中審視個人生活自理能力的缺陷從抗拒走向接納。然而</a:t>
            </a:r>
            <a:r>
              <a:rPr lang="zh-TW" altLang="zh-TW" sz="2400" u="sng" kern="100" spc="-70" dirty="0">
                <a:latin typeface="Times New Roman" panose="02020603050405020304" pitchFamily="18" charset="0"/>
                <a:ea typeface="微軟正黑體 Light" panose="020B0304030504040204" pitchFamily="34" charset="-120"/>
              </a:rPr>
              <a:t>美國</a:t>
            </a:r>
            <a:r>
              <a:rPr lang="zh-TW" altLang="zh-TW" sz="2400" kern="100" spc="-70" dirty="0">
                <a:latin typeface="Times New Roman" panose="02020603050405020304" pitchFamily="18" charset="0"/>
                <a:ea typeface="微軟正黑體 Light" panose="020B0304030504040204" pitchFamily="34" charset="-120"/>
              </a:rPr>
              <a:t>詩人</a:t>
            </a:r>
            <a:r>
              <a:rPr lang="zh-TW" altLang="zh-TW" sz="2400" u="sng" kern="100" spc="-70" dirty="0">
                <a:latin typeface="Times New Roman" panose="02020603050405020304" pitchFamily="18" charset="0"/>
                <a:ea typeface="微軟正黑體 Light" panose="020B0304030504040204" pitchFamily="34" charset="-120"/>
              </a:rPr>
              <a:t>佛洛斯特</a:t>
            </a:r>
            <a:r>
              <a:rPr lang="zh-TW" altLang="zh-TW" sz="2400" kern="100" spc="-70" dirty="0">
                <a:latin typeface="Times New Roman" panose="02020603050405020304" pitchFamily="18" charset="0"/>
                <a:ea typeface="微軟正黑體 Light" panose="020B0304030504040204" pitchFamily="34" charset="-120"/>
              </a:rPr>
              <a:t>曾說：「最好的道路就是穿越。」遭遇困境我們總想著迴避、對抗、忽略以維持原先平穩的狀態。穿越困境有時卻也是告別困境的方法。</a:t>
            </a:r>
            <a:endParaRPr lang="zh-TW" altLang="zh-TW" kern="100" spc="-70" dirty="0">
              <a:latin typeface="Times New Roman" panose="02020603050405020304" pitchFamily="18" charset="0"/>
              <a:ea typeface="華康標宋體"/>
            </a:endParaRPr>
          </a:p>
          <a:p>
            <a:pPr>
              <a:lnSpc>
                <a:spcPct val="150000"/>
              </a:lnSpc>
            </a:pPr>
            <a:r>
              <a:rPr lang="zh-TW" altLang="en-US" sz="2400" kern="100" spc="-70" dirty="0" smtClean="0">
                <a:ea typeface="微軟正黑體 Light" panose="020B0304030504040204" pitchFamily="34" charset="-120"/>
                <a:cs typeface="Times New Roman" panose="02020603050405020304" pitchFamily="18" charset="0"/>
              </a:rPr>
              <a:t>              </a:t>
            </a:r>
            <a:r>
              <a:rPr lang="zh-TW" altLang="zh-TW" sz="2400" kern="100" spc="-70" dirty="0" smtClean="0">
                <a:solidFill>
                  <a:srgbClr val="FF0000"/>
                </a:solidFill>
                <a:ea typeface="微軟正黑體 Light" panose="020B0304030504040204" pitchFamily="34" charset="-120"/>
                <a:cs typeface="Times New Roman" panose="02020603050405020304" pitchFamily="18" charset="0"/>
              </a:rPr>
              <a:t>在</a:t>
            </a:r>
            <a:r>
              <a:rPr lang="zh-TW" altLang="zh-TW" sz="2400" kern="100" spc="-70" dirty="0">
                <a:solidFill>
                  <a:srgbClr val="FF0000"/>
                </a:solidFill>
                <a:ea typeface="微軟正黑體 Light" panose="020B0304030504040204" pitchFamily="34" charset="-120"/>
                <a:cs typeface="Times New Roman" panose="02020603050405020304" pitchFamily="18" charset="0"/>
              </a:rPr>
              <a:t>他人的困境故事中你看到了什麼？在你的生命過程曾經面臨什麼</a:t>
            </a:r>
            <a:r>
              <a:rPr lang="zh-TW" altLang="zh-TW" sz="2400" kern="100" spc="-70" dirty="0" smtClean="0">
                <a:solidFill>
                  <a:srgbClr val="FF0000"/>
                </a:solidFill>
                <a:ea typeface="微軟正黑體 Light" panose="020B0304030504040204" pitchFamily="34" charset="-120"/>
                <a:cs typeface="Times New Roman" panose="02020603050405020304" pitchFamily="18" charset="0"/>
              </a:rPr>
              <a:t>困</a:t>
            </a:r>
            <a:r>
              <a:rPr lang="zh-TW" altLang="en-US" sz="2400" kern="100" spc="-70" dirty="0" smtClean="0">
                <a:solidFill>
                  <a:srgbClr val="FF0000"/>
                </a:solidFill>
                <a:ea typeface="微軟正黑體 Light" panose="020B0304030504040204" pitchFamily="34" charset="-120"/>
                <a:cs typeface="Times New Roman" panose="02020603050405020304" pitchFamily="18" charset="0"/>
              </a:rPr>
              <a:t> </a:t>
            </a:r>
            <a:r>
              <a:rPr lang="en-US" altLang="zh-TW" sz="2400" kern="100" spc="-70" dirty="0" smtClean="0">
                <a:solidFill>
                  <a:srgbClr val="FF0000"/>
                </a:solidFill>
                <a:ea typeface="微軟正黑體 Light" panose="020B0304030504040204" pitchFamily="34" charset="-120"/>
                <a:cs typeface="Times New Roman" panose="02020603050405020304" pitchFamily="18" charset="0"/>
              </a:rPr>
              <a:t/>
            </a:r>
            <a:br>
              <a:rPr lang="en-US" altLang="zh-TW" sz="2400" kern="100" spc="-70" dirty="0" smtClean="0">
                <a:solidFill>
                  <a:srgbClr val="FF0000"/>
                </a:solidFill>
                <a:ea typeface="微軟正黑體 Light" panose="020B0304030504040204" pitchFamily="34" charset="-120"/>
                <a:cs typeface="Times New Roman" panose="02020603050405020304" pitchFamily="18" charset="0"/>
              </a:rPr>
            </a:br>
            <a:r>
              <a:rPr lang="zh-TW" altLang="en-US" sz="2400" kern="100" spc="-70" dirty="0" smtClean="0">
                <a:solidFill>
                  <a:srgbClr val="FF0000"/>
                </a:solidFill>
                <a:ea typeface="微軟正黑體 Light" panose="020B0304030504040204" pitchFamily="34" charset="-120"/>
                <a:cs typeface="Times New Roman" panose="02020603050405020304" pitchFamily="18" charset="0"/>
              </a:rPr>
              <a:t>     </a:t>
            </a:r>
            <a:r>
              <a:rPr lang="zh-TW" altLang="zh-TW" sz="2400" kern="100" spc="-70" dirty="0" smtClean="0">
                <a:solidFill>
                  <a:srgbClr val="FF0000"/>
                </a:solidFill>
                <a:ea typeface="微軟正黑體 Light" panose="020B0304030504040204" pitchFamily="34" charset="-120"/>
                <a:cs typeface="Times New Roman" panose="02020603050405020304" pitchFamily="18" charset="0"/>
              </a:rPr>
              <a:t>難</a:t>
            </a:r>
            <a:r>
              <a:rPr lang="zh-TW" altLang="zh-TW" sz="2400" kern="100" spc="-70" dirty="0">
                <a:solidFill>
                  <a:srgbClr val="FF0000"/>
                </a:solidFill>
                <a:ea typeface="微軟正黑體 Light" panose="020B0304030504040204" pitchFamily="34" charset="-120"/>
                <a:cs typeface="Times New Roman" panose="02020603050405020304" pitchFamily="18" charset="0"/>
              </a:rPr>
              <a:t>？你如何解脫此一困境？此一事件帶給你什麼意義？</a:t>
            </a:r>
            <a:endParaRPr lang="zh-TW" altLang="en-US" sz="2400" dirty="0">
              <a:solidFill>
                <a:srgbClr val="FF0000"/>
              </a:solidFill>
            </a:endParaRPr>
          </a:p>
        </p:txBody>
      </p:sp>
    </p:spTree>
    <p:extLst>
      <p:ext uri="{BB962C8B-B14F-4D97-AF65-F5344CB8AC3E}">
        <p14:creationId xmlns:p14="http://schemas.microsoft.com/office/powerpoint/2010/main" val="152700415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r>
              <a:rPr lang="zh-TW" altLang="en-US" sz="3200" dirty="0"/>
              <a:t>題目</a:t>
            </a:r>
            <a:r>
              <a:rPr lang="zh-TW" altLang="en-US" sz="3200" dirty="0" smtClean="0"/>
              <a:t>敘述</a:t>
            </a:r>
            <a:r>
              <a:rPr lang="en-US" altLang="zh-TW" sz="3200" dirty="0" smtClean="0"/>
              <a:t>2</a:t>
            </a:r>
            <a:endParaRPr lang="zh-TW" altLang="en-US" sz="3200" dirty="0"/>
          </a:p>
        </p:txBody>
      </p:sp>
      <p:sp>
        <p:nvSpPr>
          <p:cNvPr id="10" name="文字方塊 9"/>
          <p:cNvSpPr txBox="1"/>
          <p:nvPr/>
        </p:nvSpPr>
        <p:spPr>
          <a:xfrm>
            <a:off x="1104900" y="1612823"/>
            <a:ext cx="9725739" cy="2194319"/>
          </a:xfrm>
          <a:prstGeom prst="rect">
            <a:avLst/>
          </a:prstGeom>
          <a:noFill/>
        </p:spPr>
        <p:txBody>
          <a:bodyPr wrap="none" rtlCol="0">
            <a:spAutoFit/>
          </a:bodyPr>
          <a:lstStyle/>
          <a:p>
            <a:pPr>
              <a:lnSpc>
                <a:spcPct val="200000"/>
              </a:lnSpc>
            </a:pPr>
            <a:r>
              <a:rPr lang="en-US" altLang="zh-TW" sz="2400" dirty="0" smtClean="0"/>
              <a:t>1.</a:t>
            </a:r>
            <a:r>
              <a:rPr lang="zh-TW" altLang="zh-TW" sz="2400" dirty="0" smtClean="0">
                <a:latin typeface="微軟正黑體" panose="020B0604030504040204" pitchFamily="34" charset="-120"/>
                <a:ea typeface="微軟正黑體" panose="020B0604030504040204" pitchFamily="34" charset="-120"/>
              </a:rPr>
              <a:t>請</a:t>
            </a:r>
            <a:r>
              <a:rPr lang="zh-TW" altLang="zh-TW" sz="2400" dirty="0">
                <a:latin typeface="微軟正黑體" panose="020B0604030504040204" pitchFamily="34" charset="-120"/>
                <a:ea typeface="微軟正黑體" panose="020B0604030504040204" pitchFamily="34" charset="-120"/>
              </a:rPr>
              <a:t>以「脫困」為題，完成一篇文章</a:t>
            </a:r>
            <a:r>
              <a:rPr lang="zh-TW" altLang="zh-TW" sz="2400" dirty="0" smtClean="0">
                <a:latin typeface="微軟正黑體" panose="020B0604030504040204" pitchFamily="34" charset="-120"/>
                <a:ea typeface="微軟正黑體" panose="020B0604030504040204" pitchFamily="34" charset="-120"/>
              </a:rPr>
              <a:t>。</a:t>
            </a:r>
            <a:endParaRPr lang="en-US" altLang="zh-TW" sz="2400" dirty="0" smtClean="0">
              <a:latin typeface="微軟正黑體" panose="020B0604030504040204" pitchFamily="34" charset="-120"/>
              <a:ea typeface="微軟正黑體" panose="020B0604030504040204" pitchFamily="34" charset="-120"/>
            </a:endParaRPr>
          </a:p>
          <a:p>
            <a:pPr>
              <a:lnSpc>
                <a:spcPct val="200000"/>
              </a:lnSpc>
            </a:pPr>
            <a:r>
              <a:rPr lang="en-US" altLang="zh-TW" sz="2400" dirty="0" smtClean="0">
                <a:latin typeface="微軟正黑體" panose="020B0604030504040204" pitchFamily="34" charset="-120"/>
                <a:ea typeface="微軟正黑體" panose="020B0604030504040204" pitchFamily="34" charset="-120"/>
              </a:rPr>
              <a:t>2.</a:t>
            </a:r>
            <a:r>
              <a:rPr lang="zh-TW" altLang="zh-TW" sz="2400" dirty="0" smtClean="0">
                <a:latin typeface="微軟正黑體" panose="020B0604030504040204" pitchFamily="34" charset="-120"/>
                <a:ea typeface="微軟正黑體" panose="020B0604030504040204" pitchFamily="34" charset="-120"/>
              </a:rPr>
              <a:t>可</a:t>
            </a:r>
            <a:r>
              <a:rPr lang="zh-TW" altLang="zh-TW" sz="2400" dirty="0">
                <a:latin typeface="微軟正黑體" panose="020B0604030504040204" pitchFamily="34" charset="-120"/>
                <a:ea typeface="微軟正黑體" panose="020B0604030504040204" pitchFamily="34" charset="-120"/>
              </a:rPr>
              <a:t>依古、今、中、外相關事例或參考三篇課文中相關</a:t>
            </a:r>
            <a:r>
              <a:rPr lang="zh-TW" altLang="zh-TW" sz="2400" dirty="0" smtClean="0">
                <a:latin typeface="微軟正黑體" panose="020B0604030504040204" pitchFamily="34" charset="-120"/>
                <a:ea typeface="微軟正黑體" panose="020B0604030504040204" pitchFamily="34" charset="-120"/>
              </a:rPr>
              <a:t>人物面臨</a:t>
            </a:r>
            <a:r>
              <a:rPr lang="zh-TW" altLang="zh-TW" sz="2400" dirty="0">
                <a:latin typeface="微軟正黑體" panose="020B0604030504040204" pitchFamily="34" charset="-120"/>
                <a:ea typeface="微軟正黑體" panose="020B0604030504040204" pitchFamily="34" charset="-120"/>
              </a:rPr>
              <a:t>困境</a:t>
            </a:r>
            <a:r>
              <a:rPr lang="zh-TW" altLang="zh-TW" sz="2400" dirty="0" smtClean="0">
                <a:latin typeface="微軟正黑體" panose="020B0604030504040204" pitchFamily="34" charset="-120"/>
                <a:ea typeface="微軟正黑體" panose="020B0604030504040204" pitchFamily="34" charset="-120"/>
              </a:rPr>
              <a:t>時</a:t>
            </a:r>
            <a:r>
              <a:rPr lang="en-US" altLang="zh-TW" sz="2400" dirty="0" smtClean="0">
                <a:latin typeface="微軟正黑體" panose="020B0604030504040204" pitchFamily="34" charset="-120"/>
                <a:ea typeface="微軟正黑體" panose="020B0604030504040204" pitchFamily="34" charset="-120"/>
              </a:rPr>
              <a:t/>
            </a:r>
            <a:br>
              <a:rPr lang="en-US" altLang="zh-TW" sz="2400" dirty="0" smtClean="0">
                <a:latin typeface="微軟正黑體" panose="020B0604030504040204" pitchFamily="34" charset="-120"/>
                <a:ea typeface="微軟正黑體" panose="020B0604030504040204" pitchFamily="34" charset="-120"/>
              </a:rPr>
            </a:br>
            <a:r>
              <a:rPr lang="zh-TW" altLang="en-US" sz="2400" dirty="0" smtClean="0">
                <a:latin typeface="微軟正黑體" panose="020B0604030504040204" pitchFamily="34" charset="-120"/>
                <a:ea typeface="微軟正黑體" panose="020B0604030504040204" pitchFamily="34" charset="-120"/>
              </a:rPr>
              <a:t>    </a:t>
            </a:r>
            <a:r>
              <a:rPr lang="zh-TW" altLang="zh-TW" sz="2400" dirty="0" smtClean="0">
                <a:latin typeface="微軟正黑體" panose="020B0604030504040204" pitchFamily="34" charset="-120"/>
                <a:ea typeface="微軟正黑體" panose="020B0604030504040204" pitchFamily="34" charset="-120"/>
              </a:rPr>
              <a:t>解決</a:t>
            </a:r>
            <a:r>
              <a:rPr lang="zh-TW" altLang="zh-TW" sz="2400" dirty="0">
                <a:latin typeface="微軟正黑體" panose="020B0604030504040204" pitchFamily="34" charset="-120"/>
                <a:ea typeface="微軟正黑體" panose="020B0604030504040204" pitchFamily="34" charset="-120"/>
              </a:rPr>
              <a:t>的</a:t>
            </a:r>
            <a:r>
              <a:rPr lang="zh-TW" altLang="zh-TW" sz="2400" dirty="0" smtClean="0">
                <a:latin typeface="微軟正黑體" panose="020B0604030504040204" pitchFamily="34" charset="-120"/>
                <a:ea typeface="微軟正黑體" panose="020B0604030504040204" pitchFamily="34" charset="-120"/>
              </a:rPr>
              <a:t>方式</a:t>
            </a:r>
            <a:r>
              <a:rPr lang="zh-TW" altLang="en-US" sz="2400" dirty="0" smtClean="0">
                <a:latin typeface="微軟正黑體" panose="020B0604030504040204" pitchFamily="34" charset="-120"/>
                <a:ea typeface="微軟正黑體" panose="020B0604030504040204" pitchFamily="34" charset="-120"/>
              </a:rPr>
              <a:t>，</a:t>
            </a:r>
            <a:r>
              <a:rPr lang="zh-TW" altLang="zh-TW" sz="2400" dirty="0" smtClean="0">
                <a:latin typeface="微軟正黑體" panose="020B0604030504040204" pitchFamily="34" charset="-120"/>
                <a:ea typeface="微軟正黑體" panose="020B0604030504040204" pitchFamily="34" charset="-120"/>
              </a:rPr>
              <a:t>結合</a:t>
            </a:r>
            <a:r>
              <a:rPr lang="zh-TW" altLang="zh-TW" sz="2400" dirty="0">
                <a:latin typeface="微軟正黑體" panose="020B0604030504040204" pitchFamily="34" charset="-120"/>
                <a:ea typeface="微軟正黑體" panose="020B0604030504040204" pitchFamily="34" charset="-120"/>
              </a:rPr>
              <a:t>個人的生活經驗或見聞，抒發心中的感受與領會。</a:t>
            </a:r>
            <a:endParaRPr lang="zh-TW" altLang="en-US" sz="2400" dirty="0">
              <a:latin typeface="微軟正黑體" panose="020B0604030504040204" pitchFamily="34" charset="-120"/>
              <a:ea typeface="微軟正黑體" panose="020B0604030504040204" pitchFamily="34" charset="-120"/>
            </a:endParaRPr>
          </a:p>
        </p:txBody>
      </p:sp>
    </p:spTree>
    <p:extLst>
      <p:ext uri="{BB962C8B-B14F-4D97-AF65-F5344CB8AC3E}">
        <p14:creationId xmlns:p14="http://schemas.microsoft.com/office/powerpoint/2010/main" val="330731135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pPr lvl="0"/>
            <a:r>
              <a:rPr lang="zh-TW" altLang="en-US" sz="3200" dirty="0">
                <a:latin typeface="微軟正黑體" panose="020B0604030504040204" pitchFamily="34" charset="-120"/>
                <a:ea typeface="微軟正黑體" panose="020B0604030504040204" pitchFamily="34" charset="-120"/>
              </a:rPr>
              <a:t>解題</a:t>
            </a:r>
            <a:r>
              <a:rPr lang="zh-TW" altLang="en-US" sz="3200" dirty="0" smtClean="0">
                <a:latin typeface="微軟正黑體" panose="020B0604030504040204" pitchFamily="34" charset="-120"/>
                <a:ea typeface="微軟正黑體" panose="020B0604030504040204" pitchFamily="34" charset="-120"/>
              </a:rPr>
              <a:t>關鍵</a:t>
            </a:r>
            <a:endParaRPr lang="zh-TW" altLang="en-US" sz="3200" dirty="0"/>
          </a:p>
        </p:txBody>
      </p:sp>
      <p:sp>
        <p:nvSpPr>
          <p:cNvPr id="3" name="文字方塊 2"/>
          <p:cNvSpPr txBox="1"/>
          <p:nvPr/>
        </p:nvSpPr>
        <p:spPr>
          <a:xfrm>
            <a:off x="1238596" y="2319251"/>
            <a:ext cx="10956846" cy="1815882"/>
          </a:xfrm>
          <a:prstGeom prst="rect">
            <a:avLst/>
          </a:prstGeom>
          <a:noFill/>
        </p:spPr>
        <p:txBody>
          <a:bodyPr wrap="none" rtlCol="0">
            <a:spAutoFit/>
          </a:bodyPr>
          <a:lstStyle/>
          <a:p>
            <a:pPr>
              <a:lnSpc>
                <a:spcPct val="200000"/>
              </a:lnSpc>
            </a:pPr>
            <a:r>
              <a:rPr lang="zh-TW" altLang="en-US" sz="2800" dirty="0" smtClean="0">
                <a:latin typeface="微軟正黑體" panose="020B0604030504040204" pitchFamily="34" charset="-120"/>
                <a:ea typeface="微軟正黑體" panose="020B0604030504040204" pitchFamily="34" charset="-120"/>
              </a:rPr>
              <a:t>脫困二字包含了「脫」的歷程與「困」的遭遇，行文時需掌握題意，</a:t>
            </a:r>
            <a:r>
              <a:rPr lang="en-US" altLang="zh-TW" sz="2800" dirty="0" smtClean="0">
                <a:latin typeface="微軟正黑體" panose="020B0604030504040204" pitchFamily="34" charset="-120"/>
                <a:ea typeface="微軟正黑體" panose="020B0604030504040204" pitchFamily="34" charset="-120"/>
              </a:rPr>
              <a:t/>
            </a:r>
            <a:br>
              <a:rPr lang="en-US" altLang="zh-TW" sz="2800" dirty="0" smtClean="0">
                <a:latin typeface="微軟正黑體" panose="020B0604030504040204" pitchFamily="34" charset="-120"/>
                <a:ea typeface="微軟正黑體" panose="020B0604030504040204" pitchFamily="34" charset="-120"/>
              </a:rPr>
            </a:br>
            <a:r>
              <a:rPr lang="zh-TW" altLang="en-US" sz="2800" dirty="0" smtClean="0">
                <a:latin typeface="微軟正黑體" panose="020B0604030504040204" pitchFamily="34" charset="-120"/>
                <a:ea typeface="微軟正黑體" panose="020B0604030504040204" pitchFamily="34" charset="-120"/>
              </a:rPr>
              <a:t>以</a:t>
            </a:r>
            <a:r>
              <a:rPr lang="zh-TW" altLang="en-US" sz="2800" dirty="0" smtClean="0">
                <a:solidFill>
                  <a:srgbClr val="FF0000"/>
                </a:solidFill>
                <a:latin typeface="微軟正黑體" panose="020B0604030504040204" pitchFamily="34" charset="-120"/>
                <a:ea typeface="微軟正黑體" panose="020B0604030504040204" pitchFamily="34" charset="-120"/>
              </a:rPr>
              <a:t>「困」</a:t>
            </a:r>
            <a:r>
              <a:rPr lang="zh-TW" altLang="en-US" sz="2800" dirty="0" smtClean="0">
                <a:latin typeface="微軟正黑體" panose="020B0604030504040204" pitchFamily="34" charset="-120"/>
                <a:ea typeface="微軟正黑體" panose="020B0604030504040204" pitchFamily="34" charset="-120"/>
              </a:rPr>
              <a:t>為起點，逐步書寫</a:t>
            </a:r>
            <a:r>
              <a:rPr lang="zh-TW" altLang="en-US" sz="2800" dirty="0" smtClean="0">
                <a:solidFill>
                  <a:srgbClr val="FF0000"/>
                </a:solidFill>
                <a:latin typeface="微軟正黑體" panose="020B0604030504040204" pitchFamily="34" charset="-120"/>
                <a:ea typeface="微軟正黑體" panose="020B0604030504040204" pitchFamily="34" charset="-120"/>
              </a:rPr>
              <a:t>「脫」</a:t>
            </a:r>
            <a:r>
              <a:rPr lang="zh-TW" altLang="en-US" sz="2800" dirty="0" smtClean="0">
                <a:latin typeface="微軟正黑體" panose="020B0604030504040204" pitchFamily="34" charset="-120"/>
                <a:ea typeface="微軟正黑體" panose="020B0604030504040204" pitchFamily="34" charset="-120"/>
              </a:rPr>
              <a:t>的歷程。</a:t>
            </a:r>
            <a:endParaRPr lang="zh-TW" altLang="en-US" sz="2400" dirty="0">
              <a:latin typeface="微軟正黑體" panose="020B0604030504040204" pitchFamily="34" charset="-120"/>
              <a:ea typeface="微軟正黑體" panose="020B0604030504040204" pitchFamily="34" charset="-120"/>
            </a:endParaRPr>
          </a:p>
        </p:txBody>
      </p:sp>
    </p:spTree>
    <p:extLst>
      <p:ext uri="{BB962C8B-B14F-4D97-AF65-F5344CB8AC3E}">
        <p14:creationId xmlns:p14="http://schemas.microsoft.com/office/powerpoint/2010/main" val="427069332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a:t>學生表現</a:t>
            </a:r>
          </a:p>
        </p:txBody>
      </p:sp>
      <p:sp>
        <p:nvSpPr>
          <p:cNvPr id="3" name="文字方塊 2"/>
          <p:cNvSpPr txBox="1"/>
          <p:nvPr/>
        </p:nvSpPr>
        <p:spPr>
          <a:xfrm>
            <a:off x="1346662" y="1704109"/>
            <a:ext cx="8562109" cy="3108543"/>
          </a:xfrm>
          <a:prstGeom prst="rect">
            <a:avLst/>
          </a:prstGeom>
          <a:noFill/>
        </p:spPr>
        <p:txBody>
          <a:bodyPr wrap="square" rtlCol="0">
            <a:spAutoFit/>
          </a:bodyPr>
          <a:lstStyle/>
          <a:p>
            <a:r>
              <a:rPr lang="en-US" altLang="zh-TW" sz="2800" dirty="0" smtClean="0">
                <a:latin typeface="微軟正黑體" panose="020B0604030504040204" pitchFamily="34" charset="-120"/>
                <a:ea typeface="微軟正黑體" panose="020B0604030504040204" pitchFamily="34" charset="-120"/>
              </a:rPr>
              <a:t>1.</a:t>
            </a:r>
            <a:r>
              <a:rPr lang="zh-TW" altLang="en-US" sz="2800" dirty="0" smtClean="0">
                <a:latin typeface="微軟正黑體" panose="020B0604030504040204" pitchFamily="34" charset="-120"/>
                <a:ea typeface="微軟正黑體" panose="020B0604030504040204" pitchFamily="34" charset="-120"/>
              </a:rPr>
              <a:t> 應二孝：</a:t>
            </a:r>
            <a:r>
              <a:rPr lang="en-US" altLang="zh-TW" sz="2800" dirty="0" smtClean="0">
                <a:latin typeface="微軟正黑體" panose="020B0604030504040204" pitchFamily="34" charset="-120"/>
                <a:ea typeface="微軟正黑體" panose="020B0604030504040204" pitchFamily="34" charset="-120"/>
              </a:rPr>
              <a:t>5</a:t>
            </a:r>
            <a:r>
              <a:rPr lang="zh-TW" altLang="en-US" sz="2800" dirty="0" smtClean="0">
                <a:latin typeface="微軟正黑體" panose="020B0604030504040204" pitchFamily="34" charset="-120"/>
                <a:ea typeface="微軟正黑體" panose="020B0604030504040204" pitchFamily="34" charset="-120"/>
              </a:rPr>
              <a:t>張白卷，有寫的文章，大多為中卷，能有概略事例但細節不足，陳述事件多為人際互動、學習現況、國中會考、一件棒球練習、一件</a:t>
            </a:r>
            <a:r>
              <a:rPr lang="zh-TW" altLang="en-US" sz="2800" dirty="0" smtClean="0">
                <a:solidFill>
                  <a:srgbClr val="00B0F0"/>
                </a:solidFill>
                <a:latin typeface="微軟正黑體" panose="020B0604030504040204" pitchFamily="34" charset="-120"/>
                <a:ea typeface="微軟正黑體" panose="020B0604030504040204" pitchFamily="34" charset="-120"/>
              </a:rPr>
              <a:t>長不高</a:t>
            </a:r>
            <a:r>
              <a:rPr lang="zh-TW" altLang="en-US" sz="2800" dirty="0" smtClean="0">
                <a:latin typeface="微軟正黑體" panose="020B0604030504040204" pitchFamily="34" charset="-120"/>
                <a:ea typeface="微軟正黑體" panose="020B0604030504040204" pitchFamily="34" charset="-120"/>
              </a:rPr>
              <a:t>之例。</a:t>
            </a:r>
            <a:endParaRPr lang="en-US" altLang="zh-TW" sz="2800" dirty="0" smtClean="0">
              <a:latin typeface="微軟正黑體" panose="020B0604030504040204" pitchFamily="34" charset="-120"/>
              <a:ea typeface="微軟正黑體" panose="020B0604030504040204" pitchFamily="34" charset="-120"/>
            </a:endParaRPr>
          </a:p>
          <a:p>
            <a:endParaRPr lang="en-US" altLang="zh-TW" sz="2800" dirty="0" smtClean="0">
              <a:latin typeface="微軟正黑體" panose="020B0604030504040204" pitchFamily="34" charset="-120"/>
              <a:ea typeface="微軟正黑體" panose="020B0604030504040204" pitchFamily="34" charset="-120"/>
            </a:endParaRPr>
          </a:p>
          <a:p>
            <a:r>
              <a:rPr lang="en-US" altLang="zh-TW" sz="2800" dirty="0" smtClean="0">
                <a:latin typeface="微軟正黑體" panose="020B0604030504040204" pitchFamily="34" charset="-120"/>
                <a:ea typeface="微軟正黑體" panose="020B0604030504040204" pitchFamily="34" charset="-120"/>
              </a:rPr>
              <a:t>2.</a:t>
            </a:r>
            <a:r>
              <a:rPr lang="zh-TW" altLang="en-US" sz="2800" dirty="0" smtClean="0">
                <a:latin typeface="微軟正黑體" panose="020B0604030504040204" pitchFamily="34" charset="-120"/>
                <a:ea typeface="微軟正黑體" panose="020B0604030504040204" pitchFamily="34" charset="-120"/>
              </a:rPr>
              <a:t>子二愛：</a:t>
            </a:r>
            <a:r>
              <a:rPr lang="en-US" altLang="zh-TW" sz="2800" dirty="0" smtClean="0">
                <a:latin typeface="微軟正黑體" panose="020B0604030504040204" pitchFamily="34" charset="-120"/>
                <a:ea typeface="微軟正黑體" panose="020B0604030504040204" pitchFamily="34" charset="-120"/>
              </a:rPr>
              <a:t>3</a:t>
            </a:r>
            <a:r>
              <a:rPr lang="zh-TW" altLang="en-US" sz="2800" dirty="0" smtClean="0">
                <a:latin typeface="微軟正黑體" panose="020B0604030504040204" pitchFamily="34" charset="-120"/>
                <a:ea typeface="微軟正黑體" panose="020B0604030504040204" pitchFamily="34" charset="-120"/>
              </a:rPr>
              <a:t>張</a:t>
            </a:r>
            <a:r>
              <a:rPr lang="zh-TW" altLang="en-US" sz="2800" dirty="0">
                <a:latin typeface="微軟正黑體" panose="020B0604030504040204" pitchFamily="34" charset="-120"/>
                <a:ea typeface="微軟正黑體" panose="020B0604030504040204" pitchFamily="34" charset="-120"/>
              </a:rPr>
              <a:t>白卷，有寫的文章，大多為中</a:t>
            </a:r>
            <a:r>
              <a:rPr lang="zh-TW" altLang="en-US" sz="2800" dirty="0" smtClean="0">
                <a:latin typeface="微軟正黑體" panose="020B0604030504040204" pitchFamily="34" charset="-120"/>
                <a:ea typeface="微軟正黑體" panose="020B0604030504040204" pitchFamily="34" charset="-120"/>
              </a:rPr>
              <a:t>卷，</a:t>
            </a:r>
            <a:r>
              <a:rPr lang="en-US" altLang="zh-TW" sz="2800" dirty="0" smtClean="0">
                <a:latin typeface="微軟正黑體" panose="020B0604030504040204" pitchFamily="34" charset="-120"/>
                <a:ea typeface="微軟正黑體" panose="020B0604030504040204" pitchFamily="34" charset="-120"/>
              </a:rPr>
              <a:t>1/3</a:t>
            </a:r>
            <a:r>
              <a:rPr lang="zh-TW" altLang="en-US" sz="2800" dirty="0" smtClean="0">
                <a:latin typeface="微軟正黑體" panose="020B0604030504040204" pitchFamily="34" charset="-120"/>
                <a:ea typeface="微軟正黑體" panose="020B0604030504040204" pitchFamily="34" charset="-120"/>
              </a:rPr>
              <a:t>學生僅寫一段，</a:t>
            </a:r>
            <a:r>
              <a:rPr lang="zh-TW" altLang="en-US" sz="2800" dirty="0">
                <a:latin typeface="微軟正黑體" panose="020B0604030504040204" pitchFamily="34" charset="-120"/>
                <a:ea typeface="微軟正黑體" panose="020B0604030504040204" pitchFamily="34" charset="-120"/>
              </a:rPr>
              <a:t>陳述事件多為人際互動、學習現況、國中會考</a:t>
            </a:r>
            <a:r>
              <a:rPr lang="zh-TW" altLang="en-US" sz="2800" dirty="0" smtClean="0">
                <a:latin typeface="微軟正黑體" panose="020B0604030504040204" pitchFamily="34" charset="-120"/>
                <a:ea typeface="微軟正黑體" panose="020B0604030504040204" pitchFamily="34" charset="-120"/>
              </a:rPr>
              <a:t>、一件社團表演、一件田徑比賽。</a:t>
            </a:r>
            <a:endParaRPr lang="zh-TW" altLang="en-US" sz="2800" dirty="0">
              <a:latin typeface="微軟正黑體" panose="020B0604030504040204" pitchFamily="34" charset="-120"/>
              <a:ea typeface="微軟正黑體" panose="020B0604030504040204" pitchFamily="34" charset="-120"/>
            </a:endParaRPr>
          </a:p>
        </p:txBody>
      </p:sp>
    </p:spTree>
    <p:extLst>
      <p:ext uri="{BB962C8B-B14F-4D97-AF65-F5344CB8AC3E}">
        <p14:creationId xmlns:p14="http://schemas.microsoft.com/office/powerpoint/2010/main" val="238985446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a:t>學生表現</a:t>
            </a:r>
          </a:p>
        </p:txBody>
      </p:sp>
      <p:sp>
        <p:nvSpPr>
          <p:cNvPr id="3" name="文字方塊 2"/>
          <p:cNvSpPr txBox="1"/>
          <p:nvPr/>
        </p:nvSpPr>
        <p:spPr>
          <a:xfrm>
            <a:off x="1346662" y="1704109"/>
            <a:ext cx="8562109" cy="3970318"/>
          </a:xfrm>
          <a:prstGeom prst="rect">
            <a:avLst/>
          </a:prstGeom>
          <a:noFill/>
        </p:spPr>
        <p:txBody>
          <a:bodyPr wrap="square" rtlCol="0">
            <a:spAutoFit/>
          </a:bodyPr>
          <a:lstStyle/>
          <a:p>
            <a:r>
              <a:rPr lang="en-US" altLang="zh-TW" sz="2800" dirty="0" smtClean="0">
                <a:latin typeface="微軟正黑體" panose="020B0604030504040204" pitchFamily="34" charset="-120"/>
                <a:ea typeface="微軟正黑體" panose="020B0604030504040204" pitchFamily="34" charset="-120"/>
              </a:rPr>
              <a:t>3.</a:t>
            </a:r>
            <a:r>
              <a:rPr lang="zh-TW" altLang="en-US" sz="2800" dirty="0" smtClean="0">
                <a:latin typeface="微軟正黑體" panose="020B0604030504040204" pitchFamily="34" charset="-120"/>
                <a:ea typeface="微軟正黑體" panose="020B0604030504040204" pitchFamily="34" charset="-120"/>
              </a:rPr>
              <a:t> 機二仁：</a:t>
            </a:r>
            <a:r>
              <a:rPr lang="en-US" altLang="zh-TW" sz="2800" dirty="0" smtClean="0">
                <a:latin typeface="微軟正黑體" panose="020B0604030504040204" pitchFamily="34" charset="-120"/>
                <a:ea typeface="微軟正黑體" panose="020B0604030504040204" pitchFamily="34" charset="-120"/>
              </a:rPr>
              <a:t>13</a:t>
            </a:r>
            <a:r>
              <a:rPr lang="zh-TW" altLang="en-US" sz="2800" dirty="0" smtClean="0">
                <a:latin typeface="微軟正黑體" panose="020B0604030504040204" pitchFamily="34" charset="-120"/>
                <a:ea typeface="微軟正黑體" panose="020B0604030504040204" pitchFamily="34" charset="-120"/>
              </a:rPr>
              <a:t>張白卷，有寫的文章，大多為中卷，</a:t>
            </a:r>
            <a:r>
              <a:rPr lang="en-US" altLang="zh-TW" sz="2800" dirty="0">
                <a:latin typeface="微軟正黑體" panose="020B0604030504040204" pitchFamily="34" charset="-120"/>
                <a:ea typeface="微軟正黑體" panose="020B0604030504040204" pitchFamily="34" charset="-120"/>
              </a:rPr>
              <a:t> 1/3</a:t>
            </a:r>
            <a:r>
              <a:rPr lang="zh-TW" altLang="en-US" sz="2800" dirty="0">
                <a:latin typeface="微軟正黑體" panose="020B0604030504040204" pitchFamily="34" charset="-120"/>
                <a:ea typeface="微軟正黑體" panose="020B0604030504040204" pitchFamily="34" charset="-120"/>
              </a:rPr>
              <a:t>學生僅寫</a:t>
            </a:r>
            <a:r>
              <a:rPr lang="zh-TW" altLang="en-US" sz="2800" dirty="0" smtClean="0">
                <a:latin typeface="微軟正黑體" panose="020B0604030504040204" pitchFamily="34" charset="-120"/>
                <a:ea typeface="微軟正黑體" panose="020B0604030504040204" pitchFamily="34" charset="-120"/>
              </a:rPr>
              <a:t>一段，能有概略事例但細節不足，陳述事件多為人際互動、學習現況、國中會考、一件</a:t>
            </a:r>
            <a:r>
              <a:rPr lang="zh-TW" altLang="en-US" sz="2800" dirty="0" smtClean="0">
                <a:solidFill>
                  <a:srgbClr val="00B0F0"/>
                </a:solidFill>
                <a:latin typeface="微軟正黑體" panose="020B0604030504040204" pitchFamily="34" charset="-120"/>
                <a:ea typeface="微軟正黑體" panose="020B0604030504040204" pitchFamily="34" charset="-120"/>
              </a:rPr>
              <a:t>祖母過世</a:t>
            </a:r>
            <a:r>
              <a:rPr lang="zh-TW" altLang="en-US" sz="2800" dirty="0" smtClean="0">
                <a:latin typeface="微軟正黑體" panose="020B0604030504040204" pitchFamily="34" charset="-120"/>
                <a:ea typeface="微軟正黑體" panose="020B0604030504040204" pitchFamily="34" charset="-120"/>
              </a:rPr>
              <a:t>、一件</a:t>
            </a:r>
            <a:r>
              <a:rPr lang="zh-TW" altLang="en-US" sz="2800" dirty="0" smtClean="0">
                <a:solidFill>
                  <a:srgbClr val="00B0F0"/>
                </a:solidFill>
                <a:latin typeface="微軟正黑體" panose="020B0604030504040204" pitchFamily="34" charset="-120"/>
                <a:ea typeface="微軟正黑體" panose="020B0604030504040204" pitchFamily="34" charset="-120"/>
              </a:rPr>
              <a:t>零用錢不夠花</a:t>
            </a:r>
            <a:r>
              <a:rPr lang="zh-TW" altLang="en-US" sz="2800" dirty="0" smtClean="0">
                <a:latin typeface="微軟正黑體" panose="020B0604030504040204" pitchFamily="34" charset="-120"/>
                <a:ea typeface="微軟正黑體" panose="020B0604030504040204" pitchFamily="34" charset="-120"/>
              </a:rPr>
              <a:t>。</a:t>
            </a:r>
            <a:endParaRPr lang="en-US" altLang="zh-TW" sz="2800" dirty="0" smtClean="0">
              <a:latin typeface="微軟正黑體" panose="020B0604030504040204" pitchFamily="34" charset="-120"/>
              <a:ea typeface="微軟正黑體" panose="020B0604030504040204" pitchFamily="34" charset="-120"/>
            </a:endParaRPr>
          </a:p>
          <a:p>
            <a:endParaRPr lang="en-US" altLang="zh-TW" sz="2800" dirty="0" smtClean="0">
              <a:latin typeface="微軟正黑體" panose="020B0604030504040204" pitchFamily="34" charset="-120"/>
              <a:ea typeface="微軟正黑體" panose="020B0604030504040204" pitchFamily="34" charset="-120"/>
            </a:endParaRPr>
          </a:p>
          <a:p>
            <a:r>
              <a:rPr lang="en-US" altLang="zh-TW" sz="2800" dirty="0" smtClean="0">
                <a:latin typeface="微軟正黑體" panose="020B0604030504040204" pitchFamily="34" charset="-120"/>
                <a:ea typeface="微軟正黑體" panose="020B0604030504040204" pitchFamily="34" charset="-120"/>
              </a:rPr>
              <a:t>4.</a:t>
            </a:r>
            <a:r>
              <a:rPr lang="zh-TW" altLang="en-US" sz="2800" dirty="0" smtClean="0">
                <a:latin typeface="微軟正黑體" panose="020B0604030504040204" pitchFamily="34" charset="-120"/>
                <a:ea typeface="微軟正黑體" panose="020B0604030504040204" pitchFamily="34" charset="-120"/>
              </a:rPr>
              <a:t> 資二</a:t>
            </a:r>
            <a:r>
              <a:rPr lang="zh-TW" altLang="en-US" sz="2800" dirty="0">
                <a:latin typeface="微軟正黑體" panose="020B0604030504040204" pitchFamily="34" charset="-120"/>
                <a:ea typeface="微軟正黑體" panose="020B0604030504040204" pitchFamily="34" charset="-120"/>
              </a:rPr>
              <a:t>忠</a:t>
            </a:r>
            <a:r>
              <a:rPr lang="zh-TW" altLang="en-US" sz="2800" dirty="0" smtClean="0">
                <a:latin typeface="微軟正黑體" panose="020B0604030504040204" pitchFamily="34" charset="-120"/>
                <a:ea typeface="微軟正黑體" panose="020B0604030504040204" pitchFamily="34" charset="-120"/>
              </a:rPr>
              <a:t>：</a:t>
            </a:r>
            <a:r>
              <a:rPr lang="en-US" altLang="zh-TW" sz="2800" dirty="0" smtClean="0">
                <a:latin typeface="微軟正黑體" panose="020B0604030504040204" pitchFamily="34" charset="-120"/>
                <a:ea typeface="微軟正黑體" panose="020B0604030504040204" pitchFamily="34" charset="-120"/>
              </a:rPr>
              <a:t>0</a:t>
            </a:r>
            <a:r>
              <a:rPr lang="zh-TW" altLang="en-US" sz="2800" dirty="0" smtClean="0">
                <a:latin typeface="微軟正黑體" panose="020B0604030504040204" pitchFamily="34" charset="-120"/>
                <a:ea typeface="微軟正黑體" panose="020B0604030504040204" pitchFamily="34" charset="-120"/>
              </a:rPr>
              <a:t>張</a:t>
            </a:r>
            <a:r>
              <a:rPr lang="zh-TW" altLang="en-US" sz="2800" dirty="0">
                <a:latin typeface="微軟正黑體" panose="020B0604030504040204" pitchFamily="34" charset="-120"/>
                <a:ea typeface="微軟正黑體" panose="020B0604030504040204" pitchFamily="34" charset="-120"/>
              </a:rPr>
              <a:t>白卷，有寫的文章，大多為中</a:t>
            </a:r>
            <a:r>
              <a:rPr lang="zh-TW" altLang="en-US" sz="2800" dirty="0" smtClean="0">
                <a:latin typeface="微軟正黑體" panose="020B0604030504040204" pitchFamily="34" charset="-120"/>
                <a:ea typeface="微軟正黑體" panose="020B0604030504040204" pitchFamily="34" charset="-120"/>
              </a:rPr>
              <a:t>卷，</a:t>
            </a:r>
            <a:r>
              <a:rPr lang="en-US" altLang="zh-TW" sz="2800" dirty="0" smtClean="0">
                <a:latin typeface="微軟正黑體" panose="020B0604030504040204" pitchFamily="34" charset="-120"/>
                <a:ea typeface="微軟正黑體" panose="020B0604030504040204" pitchFamily="34" charset="-120"/>
              </a:rPr>
              <a:t>1/2</a:t>
            </a:r>
            <a:r>
              <a:rPr lang="zh-TW" altLang="en-US" sz="2800" dirty="0" smtClean="0">
                <a:latin typeface="微軟正黑體" panose="020B0604030504040204" pitchFamily="34" charset="-120"/>
                <a:ea typeface="微軟正黑體" panose="020B0604030504040204" pitchFamily="34" charset="-120"/>
              </a:rPr>
              <a:t>學生僅寫二段，</a:t>
            </a:r>
            <a:r>
              <a:rPr lang="zh-TW" altLang="en-US" sz="2800" dirty="0">
                <a:latin typeface="微軟正黑體" panose="020B0604030504040204" pitchFamily="34" charset="-120"/>
                <a:ea typeface="微軟正黑體" panose="020B0604030504040204" pitchFamily="34" charset="-120"/>
              </a:rPr>
              <a:t>陳述事件多為人際互動、學習現況、國中會考</a:t>
            </a:r>
            <a:r>
              <a:rPr lang="zh-TW" altLang="en-US" sz="2800" dirty="0" smtClean="0">
                <a:latin typeface="微軟正黑體" panose="020B0604030504040204" pitchFamily="34" charset="-120"/>
                <a:ea typeface="微軟正黑體" panose="020B0604030504040204" pitchFamily="34" charset="-120"/>
              </a:rPr>
              <a:t>、</a:t>
            </a:r>
            <a:r>
              <a:rPr lang="zh-TW" altLang="en-US" sz="2800" dirty="0">
                <a:latin typeface="微軟正黑體" panose="020B0604030504040204" pitchFamily="34" charset="-120"/>
                <a:ea typeface="微軟正黑體" panose="020B0604030504040204" pitchFamily="34" charset="-120"/>
              </a:rPr>
              <a:t>一件</a:t>
            </a:r>
            <a:r>
              <a:rPr lang="zh-TW" altLang="en-US" sz="2800" dirty="0">
                <a:solidFill>
                  <a:srgbClr val="00B0F0"/>
                </a:solidFill>
                <a:latin typeface="微軟正黑體" panose="020B0604030504040204" pitchFamily="34" charset="-120"/>
                <a:ea typeface="微軟正黑體" panose="020B0604030504040204" pitchFamily="34" charset="-120"/>
              </a:rPr>
              <a:t>祖母</a:t>
            </a:r>
            <a:r>
              <a:rPr lang="zh-TW" altLang="en-US" sz="2800" dirty="0" smtClean="0">
                <a:solidFill>
                  <a:srgbClr val="00B0F0"/>
                </a:solidFill>
                <a:latin typeface="微軟正黑體" panose="020B0604030504040204" pitchFamily="34" charset="-120"/>
                <a:ea typeface="微軟正黑體" panose="020B0604030504040204" pitchFamily="34" charset="-120"/>
              </a:rPr>
              <a:t>過世</a:t>
            </a:r>
            <a:r>
              <a:rPr lang="zh-TW" altLang="en-US" sz="2800" dirty="0" smtClean="0">
                <a:latin typeface="微軟正黑體" panose="020B0604030504040204" pitchFamily="34" charset="-120"/>
                <a:ea typeface="微軟正黑體" panose="020B0604030504040204" pitchFamily="34" charset="-120"/>
              </a:rPr>
              <a:t>、一件線上遊戲</a:t>
            </a:r>
            <a:r>
              <a:rPr lang="zh-TW" altLang="en-US" sz="2800" dirty="0" smtClean="0">
                <a:latin typeface="微軟正黑體" panose="020B0604030504040204" pitchFamily="34" charset="-120"/>
                <a:ea typeface="微軟正黑體" panose="020B0604030504040204" pitchFamily="34" charset="-120"/>
              </a:rPr>
              <a:t>、</a:t>
            </a:r>
            <a:r>
              <a:rPr lang="zh-TW" altLang="en-US" sz="2800" dirty="0">
                <a:latin typeface="微軟正黑體" panose="020B0604030504040204" pitchFamily="34" charset="-120"/>
                <a:ea typeface="微軟正黑體" panose="020B0604030504040204" pitchFamily="34" charset="-120"/>
              </a:rPr>
              <a:t>一件</a:t>
            </a:r>
            <a:r>
              <a:rPr lang="zh-TW" altLang="en-US" sz="2800" dirty="0" smtClean="0">
                <a:latin typeface="微軟正黑體" panose="020B0604030504040204" pitchFamily="34" charset="-120"/>
                <a:ea typeface="微軟正黑體" panose="020B0604030504040204" pitchFamily="34" charset="-120"/>
              </a:rPr>
              <a:t>蘇軾、</a:t>
            </a:r>
            <a:r>
              <a:rPr lang="zh-TW" altLang="en-US" sz="2800" dirty="0" smtClean="0">
                <a:latin typeface="微軟正黑體" panose="020B0604030504040204" pitchFamily="34" charset="-120"/>
                <a:ea typeface="微軟正黑體" panose="020B0604030504040204" pitchFamily="34" charset="-120"/>
              </a:rPr>
              <a:t>一</a:t>
            </a:r>
            <a:r>
              <a:rPr lang="zh-TW" altLang="en-US" sz="2800" dirty="0" smtClean="0">
                <a:latin typeface="微軟正黑體" panose="020B0604030504040204" pitchFamily="34" charset="-120"/>
                <a:ea typeface="微軟正黑體" panose="020B0604030504040204" pitchFamily="34" charset="-120"/>
              </a:rPr>
              <a:t>件空城計、一件尼克。</a:t>
            </a:r>
            <a:endParaRPr lang="zh-TW" altLang="en-US" sz="2800" dirty="0">
              <a:latin typeface="微軟正黑體" panose="020B0604030504040204" pitchFamily="34" charset="-120"/>
              <a:ea typeface="微軟正黑體" panose="020B0604030504040204" pitchFamily="34" charset="-120"/>
            </a:endParaRPr>
          </a:p>
        </p:txBody>
      </p:sp>
    </p:spTree>
    <p:extLst>
      <p:ext uri="{BB962C8B-B14F-4D97-AF65-F5344CB8AC3E}">
        <p14:creationId xmlns:p14="http://schemas.microsoft.com/office/powerpoint/2010/main" val="97481683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smtClean="0"/>
              <a:t>學生佳作</a:t>
            </a:r>
            <a:endParaRPr lang="zh-TW" altLang="en-US" dirty="0"/>
          </a:p>
        </p:txBody>
      </p:sp>
      <p:sp>
        <p:nvSpPr>
          <p:cNvPr id="3" name="文字方塊 2"/>
          <p:cNvSpPr txBox="1"/>
          <p:nvPr/>
        </p:nvSpPr>
        <p:spPr>
          <a:xfrm>
            <a:off x="1246909" y="1654233"/>
            <a:ext cx="9659389" cy="3550716"/>
          </a:xfrm>
          <a:prstGeom prst="rect">
            <a:avLst/>
          </a:prstGeom>
          <a:noFill/>
        </p:spPr>
        <p:txBody>
          <a:bodyPr wrap="square" rtlCol="0">
            <a:spAutoFit/>
          </a:bodyPr>
          <a:lstStyle/>
          <a:p>
            <a:pPr>
              <a:lnSpc>
                <a:spcPts val="3900"/>
              </a:lnSpc>
            </a:pPr>
            <a:r>
              <a:rPr lang="zh-TW" altLang="en-US" sz="2800" dirty="0" smtClean="0">
                <a:latin typeface="微軟正黑體" panose="020B0604030504040204" pitchFamily="34" charset="-120"/>
                <a:ea typeface="微軟正黑體" panose="020B0604030504040204" pitchFamily="34" charset="-120"/>
              </a:rPr>
              <a:t>蘇軾是數一數二的文學家，更是朝中的能臣，卻因冒犯許多高官屢遭貶謫。遠離朝廷的他仍對宋國鞠躬盡瘁，將地方治理得井然有序，對中國文學也做出極其偉大的貢獻。對美食略有學問的他也流傳一道經典佳餚：東坡肉於後世。若是屈原也擁有此等襟懷，不虞汨羅江自僅，無對事對當代社會或中國文化都有更好的昇華。      </a:t>
            </a:r>
            <a:endParaRPr lang="en-US" altLang="zh-TW" sz="2800" dirty="0" smtClean="0">
              <a:latin typeface="微軟正黑體" panose="020B0604030504040204" pitchFamily="34" charset="-120"/>
              <a:ea typeface="微軟正黑體" panose="020B0604030504040204" pitchFamily="34" charset="-120"/>
            </a:endParaRPr>
          </a:p>
          <a:p>
            <a:pPr>
              <a:lnSpc>
                <a:spcPts val="3900"/>
              </a:lnSpc>
            </a:pPr>
            <a:r>
              <a:rPr lang="en-US" altLang="zh-TW" sz="2800" dirty="0">
                <a:latin typeface="微軟正黑體" panose="020B0604030504040204" pitchFamily="34" charset="-120"/>
                <a:ea typeface="微軟正黑體" panose="020B0604030504040204" pitchFamily="34" charset="-120"/>
              </a:rPr>
              <a:t> </a:t>
            </a:r>
            <a:r>
              <a:rPr lang="en-US" altLang="zh-TW" sz="2800" dirty="0" smtClean="0">
                <a:latin typeface="微軟正黑體" panose="020B0604030504040204" pitchFamily="34" charset="-120"/>
                <a:ea typeface="微軟正黑體" panose="020B0604030504040204" pitchFamily="34" charset="-120"/>
              </a:rPr>
              <a:t>                                                                             </a:t>
            </a:r>
            <a:r>
              <a:rPr lang="zh-TW" altLang="en-US" sz="2800" dirty="0" smtClean="0">
                <a:latin typeface="微軟正黑體" panose="020B0604030504040204" pitchFamily="34" charset="-120"/>
                <a:ea typeface="微軟正黑體" panose="020B0604030504040204" pitchFamily="34" charset="-120"/>
              </a:rPr>
              <a:t>資二忠  楊鈞睿</a:t>
            </a:r>
            <a:endParaRPr lang="zh-TW" altLang="en-US" sz="2800" dirty="0">
              <a:latin typeface="微軟正黑體" panose="020B0604030504040204" pitchFamily="34" charset="-120"/>
              <a:ea typeface="微軟正黑體" panose="020B0604030504040204" pitchFamily="34" charset="-120"/>
            </a:endParaRPr>
          </a:p>
        </p:txBody>
      </p:sp>
    </p:spTree>
    <p:extLst>
      <p:ext uri="{BB962C8B-B14F-4D97-AF65-F5344CB8AC3E}">
        <p14:creationId xmlns:p14="http://schemas.microsoft.com/office/powerpoint/2010/main" val="172440546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a:t>學生佳作</a:t>
            </a:r>
          </a:p>
        </p:txBody>
      </p:sp>
      <p:sp>
        <p:nvSpPr>
          <p:cNvPr id="3" name="文字方塊 2"/>
          <p:cNvSpPr txBox="1"/>
          <p:nvPr/>
        </p:nvSpPr>
        <p:spPr>
          <a:xfrm>
            <a:off x="1104900" y="1504603"/>
            <a:ext cx="9879628" cy="3683060"/>
          </a:xfrm>
          <a:prstGeom prst="rect">
            <a:avLst/>
          </a:prstGeom>
          <a:noFill/>
        </p:spPr>
        <p:txBody>
          <a:bodyPr wrap="none" rtlCol="0">
            <a:spAutoFit/>
          </a:bodyPr>
          <a:lstStyle/>
          <a:p>
            <a:pPr>
              <a:lnSpc>
                <a:spcPts val="4000"/>
              </a:lnSpc>
            </a:pPr>
            <a:r>
              <a:rPr lang="zh-TW" altLang="en-US" sz="2800" dirty="0" smtClean="0">
                <a:latin typeface="微軟正黑體" panose="020B0604030504040204" pitchFamily="34" charset="-120"/>
                <a:ea typeface="微軟正黑體" panose="020B0604030504040204" pitchFamily="34" charset="-120"/>
              </a:rPr>
              <a:t>因為小時候愛自己動手做，所以上技藝班時像自己在組模型，</a:t>
            </a:r>
            <a:r>
              <a:rPr lang="en-US" altLang="zh-TW" sz="2800" dirty="0" smtClean="0">
                <a:latin typeface="微軟正黑體" panose="020B0604030504040204" pitchFamily="34" charset="-120"/>
                <a:ea typeface="微軟正黑體" panose="020B0604030504040204" pitchFamily="34" charset="-120"/>
              </a:rPr>
              <a:t/>
            </a:r>
            <a:br>
              <a:rPr lang="en-US" altLang="zh-TW" sz="2800" dirty="0" smtClean="0">
                <a:latin typeface="微軟正黑體" panose="020B0604030504040204" pitchFamily="34" charset="-120"/>
                <a:ea typeface="微軟正黑體" panose="020B0604030504040204" pitchFamily="34" charset="-120"/>
              </a:rPr>
            </a:br>
            <a:r>
              <a:rPr lang="zh-TW" altLang="en-US" sz="2800" dirty="0" smtClean="0">
                <a:latin typeface="微軟正黑體" panose="020B0604030504040204" pitchFamily="34" charset="-120"/>
                <a:ea typeface="微軟正黑體" panose="020B0604030504040204" pitchFamily="34" charset="-120"/>
              </a:rPr>
              <a:t>把一條條線接在對的地方，哪邊要接正、負極等。</a:t>
            </a:r>
            <a:r>
              <a:rPr lang="en-US" altLang="zh-TW" sz="2800" dirty="0" smtClean="0">
                <a:latin typeface="微軟正黑體" panose="020B0604030504040204" pitchFamily="34" charset="-120"/>
                <a:ea typeface="微軟正黑體" panose="020B0604030504040204" pitchFamily="34" charset="-120"/>
              </a:rPr>
              <a:t/>
            </a:r>
            <a:br>
              <a:rPr lang="en-US" altLang="zh-TW" sz="2800" dirty="0" smtClean="0">
                <a:latin typeface="微軟正黑體" panose="020B0604030504040204" pitchFamily="34" charset="-120"/>
                <a:ea typeface="微軟正黑體" panose="020B0604030504040204" pitchFamily="34" charset="-120"/>
              </a:rPr>
            </a:br>
            <a:r>
              <a:rPr lang="zh-TW" altLang="en-US" sz="2800" dirty="0" smtClean="0">
                <a:latin typeface="微軟正黑體" panose="020B0604030504040204" pitchFamily="34" charset="-120"/>
                <a:ea typeface="微軟正黑體" panose="020B0604030504040204" pitchFamily="34" charset="-120"/>
              </a:rPr>
              <a:t>雖然還是會有困難的題目，但我在實作電路時都把他想成</a:t>
            </a:r>
            <a:r>
              <a:rPr lang="en-US" altLang="zh-TW" sz="2800" dirty="0" smtClean="0">
                <a:latin typeface="微軟正黑體" panose="020B0604030504040204" pitchFamily="34" charset="-120"/>
                <a:ea typeface="微軟正黑體" panose="020B0604030504040204" pitchFamily="34" charset="-120"/>
              </a:rPr>
              <a:t/>
            </a:r>
            <a:br>
              <a:rPr lang="en-US" altLang="zh-TW" sz="2800" dirty="0" smtClean="0">
                <a:latin typeface="微軟正黑體" panose="020B0604030504040204" pitchFamily="34" charset="-120"/>
                <a:ea typeface="微軟正黑體" panose="020B0604030504040204" pitchFamily="34" charset="-120"/>
              </a:rPr>
            </a:br>
            <a:r>
              <a:rPr lang="zh-TW" altLang="en-US" sz="2800" dirty="0" smtClean="0">
                <a:latin typeface="微軟正黑體" panose="020B0604030504040204" pitchFamily="34" charset="-120"/>
                <a:ea typeface="微軟正黑體" panose="020B0604030504040204" pitchFamily="34" charset="-120"/>
              </a:rPr>
              <a:t>組樂高、積木和模型時候的說明書，把該拿的零件準備好，</a:t>
            </a:r>
            <a:r>
              <a:rPr lang="en-US" altLang="zh-TW" sz="2800" dirty="0" smtClean="0">
                <a:latin typeface="微軟正黑體" panose="020B0604030504040204" pitchFamily="34" charset="-120"/>
                <a:ea typeface="微軟正黑體" panose="020B0604030504040204" pitchFamily="34" charset="-120"/>
              </a:rPr>
              <a:t/>
            </a:r>
            <a:br>
              <a:rPr lang="en-US" altLang="zh-TW" sz="2800" dirty="0" smtClean="0">
                <a:latin typeface="微軟正黑體" panose="020B0604030504040204" pitchFamily="34" charset="-120"/>
                <a:ea typeface="微軟正黑體" panose="020B0604030504040204" pitchFamily="34" charset="-120"/>
              </a:rPr>
            </a:br>
            <a:r>
              <a:rPr lang="zh-TW" altLang="en-US" sz="2800" dirty="0" smtClean="0">
                <a:latin typeface="微軟正黑體" panose="020B0604030504040204" pitchFamily="34" charset="-120"/>
                <a:ea typeface="微軟正黑體" panose="020B0604030504040204" pitchFamily="34" charset="-120"/>
              </a:rPr>
              <a:t>這樣不僅可以降低難度，還可以提高我繼續實作的精神。</a:t>
            </a:r>
            <a:endParaRPr lang="en-US" altLang="zh-TW" sz="2800" dirty="0" smtClean="0">
              <a:latin typeface="微軟正黑體" panose="020B0604030504040204" pitchFamily="34" charset="-120"/>
              <a:ea typeface="微軟正黑體" panose="020B0604030504040204" pitchFamily="34" charset="-120"/>
            </a:endParaRPr>
          </a:p>
          <a:p>
            <a:pPr>
              <a:lnSpc>
                <a:spcPts val="4000"/>
              </a:lnSpc>
            </a:pPr>
            <a:r>
              <a:rPr lang="en-US" altLang="zh-TW" sz="2800" dirty="0" smtClean="0">
                <a:latin typeface="微軟正黑體" panose="020B0604030504040204" pitchFamily="34" charset="-120"/>
                <a:ea typeface="微軟正黑體" panose="020B0604030504040204" pitchFamily="34" charset="-120"/>
              </a:rPr>
              <a:t/>
            </a:r>
            <a:br>
              <a:rPr lang="en-US" altLang="zh-TW" sz="2800" dirty="0" smtClean="0">
                <a:latin typeface="微軟正黑體" panose="020B0604030504040204" pitchFamily="34" charset="-120"/>
                <a:ea typeface="微軟正黑體" panose="020B0604030504040204" pitchFamily="34" charset="-120"/>
              </a:rPr>
            </a:br>
            <a:r>
              <a:rPr lang="zh-TW" altLang="en-US" sz="2800" dirty="0" smtClean="0">
                <a:latin typeface="微軟正黑體" panose="020B0604030504040204" pitchFamily="34" charset="-120"/>
                <a:ea typeface="微軟正黑體" panose="020B0604030504040204" pitchFamily="34" charset="-120"/>
              </a:rPr>
              <a:t>                                                                            子二愛  李翔霖</a:t>
            </a:r>
            <a:endParaRPr lang="zh-TW" altLang="en-US" sz="2800" dirty="0">
              <a:latin typeface="微軟正黑體" panose="020B0604030504040204" pitchFamily="34" charset="-120"/>
              <a:ea typeface="微軟正黑體" panose="020B0604030504040204" pitchFamily="34" charset="-120"/>
            </a:endParaRPr>
          </a:p>
        </p:txBody>
      </p:sp>
    </p:spTree>
    <p:extLst>
      <p:ext uri="{BB962C8B-B14F-4D97-AF65-F5344CB8AC3E}">
        <p14:creationId xmlns:p14="http://schemas.microsoft.com/office/powerpoint/2010/main" val="154894791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學術文獻 16x9">
  <a:themeElements>
    <a:clrScheme name="Academic Literature">
      <a:dk1>
        <a:srgbClr val="514843"/>
      </a:dk1>
      <a:lt1>
        <a:srgbClr val="FFFFFF"/>
      </a:lt1>
      <a:dk2>
        <a:srgbClr val="000000"/>
      </a:dk2>
      <a:lt2>
        <a:srgbClr val="FFFFF3"/>
      </a:lt2>
      <a:accent1>
        <a:srgbClr val="514843"/>
      </a:accent1>
      <a:accent2>
        <a:srgbClr val="6D7D66"/>
      </a:accent2>
      <a:accent3>
        <a:srgbClr val="525A6A"/>
      </a:accent3>
      <a:accent4>
        <a:srgbClr val="827266"/>
      </a:accent4>
      <a:accent5>
        <a:srgbClr val="AE9A7E"/>
      </a:accent5>
      <a:accent6>
        <a:srgbClr val="A8A39E"/>
      </a:accent6>
      <a:hlink>
        <a:srgbClr val="59704F"/>
      </a:hlink>
      <a:folHlink>
        <a:srgbClr val="A8A39E"/>
      </a:folHlink>
    </a:clrScheme>
    <a:fontScheme name="Plantagenet Cherokee-Euphemia">
      <a:majorFont>
        <a:latin typeface="Plantagenet Cherokee"/>
        <a:ea typeface=""/>
        <a:cs typeface=""/>
      </a:majorFont>
      <a:minorFont>
        <a:latin typeface="Euphemia"/>
        <a:ea typeface=""/>
        <a:cs typeface=""/>
      </a:minorFont>
    </a:fontScheme>
    <a:fmtScheme name="AcademicLiterature">
      <a:fillStyleLst>
        <a:solidFill>
          <a:schemeClr val="phClr"/>
        </a:solidFill>
        <a:gradFill rotWithShape="1">
          <a:gsLst>
            <a:gs pos="0">
              <a:schemeClr val="phClr">
                <a:tint val="58000"/>
                <a:satMod val="300000"/>
              </a:schemeClr>
            </a:gs>
            <a:gs pos="100000">
              <a:schemeClr val="phClr">
                <a:tint val="68000"/>
                <a:satMod val="300000"/>
              </a:schemeClr>
            </a:gs>
          </a:gsLst>
          <a:path path="rect">
            <a:fillToRect l="50000" t="50000" r="50000" b="50000"/>
          </a:path>
        </a:gradFill>
        <a:gradFill rotWithShape="1">
          <a:gsLst>
            <a:gs pos="0">
              <a:schemeClr val="phClr">
                <a:shade val="100000"/>
                <a:satMod val="137000"/>
              </a:schemeClr>
            </a:gs>
            <a:gs pos="71000">
              <a:schemeClr val="phClr">
                <a:shade val="98000"/>
                <a:satMod val="137000"/>
              </a:schemeClr>
            </a:gs>
            <a:gs pos="100000">
              <a:schemeClr val="phClr">
                <a:shade val="75000"/>
                <a:satMod val="137000"/>
              </a:schemeClr>
            </a:gs>
          </a:gsLst>
          <a:path path="rect">
            <a:fillToRect l="50000" t="50000" r="50000" b="50000"/>
          </a:path>
        </a:gradFill>
      </a:fillStyleLst>
      <a:lnStyleLst>
        <a:ln w="6350" cap="rnd" cmpd="sng" algn="ctr">
          <a:solidFill>
            <a:schemeClr val="phClr">
              <a:shade val="95000"/>
              <a:satMod val="105000"/>
            </a:schemeClr>
          </a:solidFill>
          <a:prstDash val="solid"/>
        </a:ln>
        <a:ln w="48000" cap="flat" cmpd="thickThin" algn="ctr">
          <a:solidFill>
            <a:schemeClr val="phClr"/>
          </a:solidFill>
          <a:prstDash val="solid"/>
        </a:ln>
        <a:ln w="48500" cap="flat" cmpd="thickThin" algn="ctr">
          <a:solidFill>
            <a:schemeClr val="phClr"/>
          </a:solidFill>
          <a:prstDash val="solid"/>
        </a:ln>
      </a:lnStyleLst>
      <a:effectStyleLst>
        <a:effectStyle>
          <a:effectLst>
            <a:outerShdw blurRad="45000" dist="25000" dir="5400000" rotWithShape="0">
              <a:srgbClr val="000000">
                <a:alpha val="38000"/>
              </a:srgbClr>
            </a:outerShdw>
          </a:effectLst>
        </a:effectStyle>
        <a:effectStyle>
          <a:effectLst>
            <a:outerShdw blurRad="39000" dist="25400" dir="5400000" rotWithShape="0">
              <a:srgbClr val="000000">
                <a:alpha val="38000"/>
              </a:srgbClr>
            </a:outerShdw>
          </a:effectLst>
        </a:effectStyle>
        <a:effectStyle>
          <a:effectLst>
            <a:outerShdw blurRad="39000" dist="25400" dir="5400000" rotWithShape="0">
              <a:srgbClr val="000000">
                <a:alpha val="38000"/>
              </a:srgbClr>
            </a:outerShdw>
          </a:effectLst>
          <a:scene3d>
            <a:camera prst="orthographicFront">
              <a:rot lat="0" lon="0" rev="0"/>
            </a:camera>
            <a:lightRig rig="threePt" dir="t">
              <a:rot lat="0" lon="0" rev="1800000"/>
            </a:lightRig>
          </a:scene3d>
          <a:sp3d prstMaterial="matte">
            <a:bevelT h="20000"/>
          </a:sp3d>
        </a:effectStyle>
      </a:effectStyleLst>
      <a:bgFillStyleLst>
        <a:solidFill>
          <a:schemeClr val="phClr"/>
        </a:solidFill>
        <a:gradFill rotWithShape="1">
          <a:gsLst>
            <a:gs pos="0">
              <a:schemeClr val="phClr">
                <a:tint val="80000"/>
                <a:satMod val="300000"/>
              </a:schemeClr>
            </a:gs>
            <a:gs pos="100000">
              <a:schemeClr val="phClr">
                <a:shade val="90000"/>
                <a:alpha val="80000"/>
                <a:satMod val="200000"/>
              </a:schemeClr>
            </a:gs>
          </a:gsLst>
          <a:path path="rect">
            <a:fillToRect l="20000" t="20000" r="20000" b="20000"/>
          </a:path>
        </a:gradFill>
        <a:gradFill rotWithShape="1">
          <a:gsLst>
            <a:gs pos="0">
              <a:schemeClr val="phClr">
                <a:tint val="80000"/>
                <a:satMod val="300000"/>
              </a:schemeClr>
            </a:gs>
            <a:gs pos="100000">
              <a:schemeClr val="phClr">
                <a:shade val="90000"/>
                <a:alpha val="80000"/>
                <a:satMod val="200000"/>
              </a:schemeClr>
            </a:gs>
          </a:gsLst>
          <a:path path="rect">
            <a:fillToRect l="5000" t="5000" r="5000" b="5000"/>
          </a:path>
        </a:gradFill>
      </a:bgFillStyleLst>
    </a:fmtScheme>
  </a:themeElements>
  <a:objectDefaults>
    <a:lnDef>
      <a:spPr>
        <a:ln>
          <a:solidFill>
            <a:schemeClr val="accent1"/>
          </a:solidFill>
        </a:ln>
      </a:spPr>
      <a:bodyPr/>
      <a:lstStyle/>
      <a:style>
        <a:lnRef idx="1">
          <a:schemeClr val="accent1"/>
        </a:lnRef>
        <a:fillRef idx="0">
          <a:schemeClr val="accent1"/>
        </a:fillRef>
        <a:effectRef idx="0">
          <a:schemeClr val="accent1"/>
        </a:effectRef>
        <a:fontRef idx="minor">
          <a:schemeClr val="tx1"/>
        </a:fontRef>
      </a:style>
    </a:lnDef>
  </a:objectDefaults>
  <a:extraClrSchemeLst/>
  <a:extLst>
    <a:ext uri="{05A4C25C-085E-4340-85A3-A5531E510DB2}">
      <thm15:themeFamily xmlns:thm15="http://schemas.microsoft.com/office/thememl/2012/main" name="Office_9411640_TF03431380_TF03431380.potx" id="{923505AA-91E3-4B57-AABA-AC8EA251786D}" vid="{5F9510E3-AB57-464A-AC9C-E4DC9C0F0949}"/>
    </a:ext>
  </a:extLst>
</a:theme>
</file>

<file path=ppt/theme/theme2.xml><?xml version="1.0" encoding="utf-8"?>
<a:theme xmlns:a="http://schemas.openxmlformats.org/drawingml/2006/main" name="Office 佈景主題">
  <a:themeElements>
    <a:clrScheme name="Academic Literature">
      <a:dk1>
        <a:srgbClr val="514843"/>
      </a:dk1>
      <a:lt1>
        <a:srgbClr val="FFFFFF"/>
      </a:lt1>
      <a:dk2>
        <a:srgbClr val="000000"/>
      </a:dk2>
      <a:lt2>
        <a:srgbClr val="FFFFF3"/>
      </a:lt2>
      <a:accent1>
        <a:srgbClr val="514843"/>
      </a:accent1>
      <a:accent2>
        <a:srgbClr val="6D7D66"/>
      </a:accent2>
      <a:accent3>
        <a:srgbClr val="525A6A"/>
      </a:accent3>
      <a:accent4>
        <a:srgbClr val="827266"/>
      </a:accent4>
      <a:accent5>
        <a:srgbClr val="AE9A7E"/>
      </a:accent5>
      <a:accent6>
        <a:srgbClr val="A8A39E"/>
      </a:accent6>
      <a:hlink>
        <a:srgbClr val="59704F"/>
      </a:hlink>
      <a:folHlink>
        <a:srgbClr val="A8A39E"/>
      </a:folHlink>
    </a:clrScheme>
    <a:fontScheme name="Plantagenet Cherokee-Euphemia">
      <a:majorFont>
        <a:latin typeface="Plantagenet Cherokee"/>
        <a:ea typeface=""/>
        <a:cs typeface=""/>
      </a:majorFont>
      <a:minorFont>
        <a:latin typeface="Euphemia"/>
        <a:ea typeface=""/>
        <a:cs typeface=""/>
      </a:minorFont>
    </a:fontScheme>
    <a:fmtScheme name="AcademicLiterature">
      <a:fillStyleLst>
        <a:solidFill>
          <a:schemeClr val="phClr"/>
        </a:solidFill>
        <a:gradFill rotWithShape="1">
          <a:gsLst>
            <a:gs pos="0">
              <a:schemeClr val="phClr">
                <a:tint val="58000"/>
                <a:satMod val="300000"/>
              </a:schemeClr>
            </a:gs>
            <a:gs pos="100000">
              <a:schemeClr val="phClr">
                <a:tint val="68000"/>
                <a:satMod val="300000"/>
              </a:schemeClr>
            </a:gs>
          </a:gsLst>
          <a:path path="rect">
            <a:fillToRect l="50000" t="50000" r="50000" b="50000"/>
          </a:path>
        </a:gradFill>
        <a:gradFill rotWithShape="1">
          <a:gsLst>
            <a:gs pos="0">
              <a:schemeClr val="phClr">
                <a:shade val="100000"/>
                <a:satMod val="137000"/>
              </a:schemeClr>
            </a:gs>
            <a:gs pos="71000">
              <a:schemeClr val="phClr">
                <a:shade val="98000"/>
                <a:satMod val="137000"/>
              </a:schemeClr>
            </a:gs>
            <a:gs pos="100000">
              <a:schemeClr val="phClr">
                <a:shade val="75000"/>
                <a:satMod val="137000"/>
              </a:schemeClr>
            </a:gs>
          </a:gsLst>
          <a:path path="rect">
            <a:fillToRect l="50000" t="50000" r="50000" b="50000"/>
          </a:path>
        </a:gradFill>
      </a:fillStyleLst>
      <a:lnStyleLst>
        <a:ln w="6350" cap="rnd" cmpd="sng" algn="ctr">
          <a:solidFill>
            <a:schemeClr val="phClr">
              <a:shade val="95000"/>
              <a:satMod val="105000"/>
            </a:schemeClr>
          </a:solidFill>
          <a:prstDash val="solid"/>
        </a:ln>
        <a:ln w="48000" cap="flat" cmpd="thickThin" algn="ctr">
          <a:solidFill>
            <a:schemeClr val="phClr"/>
          </a:solidFill>
          <a:prstDash val="solid"/>
        </a:ln>
        <a:ln w="48500" cap="flat" cmpd="thickThin" algn="ctr">
          <a:solidFill>
            <a:schemeClr val="phClr"/>
          </a:solidFill>
          <a:prstDash val="solid"/>
        </a:ln>
      </a:lnStyleLst>
      <a:effectStyleLst>
        <a:effectStyle>
          <a:effectLst>
            <a:outerShdw blurRad="45000" dist="25000" dir="5400000" rotWithShape="0">
              <a:srgbClr val="000000">
                <a:alpha val="38000"/>
              </a:srgbClr>
            </a:outerShdw>
          </a:effectLst>
        </a:effectStyle>
        <a:effectStyle>
          <a:effectLst>
            <a:outerShdw blurRad="39000" dist="25400" dir="5400000" rotWithShape="0">
              <a:srgbClr val="000000">
                <a:alpha val="38000"/>
              </a:srgbClr>
            </a:outerShdw>
          </a:effectLst>
        </a:effectStyle>
        <a:effectStyle>
          <a:effectLst>
            <a:outerShdw blurRad="39000" dist="25400" dir="5400000" rotWithShape="0">
              <a:srgbClr val="000000">
                <a:alpha val="38000"/>
              </a:srgbClr>
            </a:outerShdw>
          </a:effectLst>
          <a:scene3d>
            <a:camera prst="orthographicFront">
              <a:rot lat="0" lon="0" rev="0"/>
            </a:camera>
            <a:lightRig rig="threePt" dir="t">
              <a:rot lat="0" lon="0" rev="1800000"/>
            </a:lightRig>
          </a:scene3d>
          <a:sp3d prstMaterial="matte">
            <a:bevelT h="20000"/>
          </a:sp3d>
        </a:effectStyle>
      </a:effectStyleLst>
      <a:bgFillStyleLst>
        <a:solidFill>
          <a:schemeClr val="phClr"/>
        </a:solidFill>
        <a:gradFill rotWithShape="1">
          <a:gsLst>
            <a:gs pos="0">
              <a:schemeClr val="phClr">
                <a:tint val="80000"/>
                <a:satMod val="300000"/>
              </a:schemeClr>
            </a:gs>
            <a:gs pos="100000">
              <a:schemeClr val="phClr">
                <a:shade val="90000"/>
                <a:alpha val="80000"/>
                <a:satMod val="200000"/>
              </a:schemeClr>
            </a:gs>
          </a:gsLst>
          <a:path path="rect">
            <a:fillToRect l="20000" t="20000" r="20000" b="20000"/>
          </a:path>
        </a:gradFill>
        <a:gradFill rotWithShape="1">
          <a:gsLst>
            <a:gs pos="0">
              <a:schemeClr val="phClr">
                <a:tint val="80000"/>
                <a:satMod val="300000"/>
              </a:schemeClr>
            </a:gs>
            <a:gs pos="100000">
              <a:schemeClr val="phClr">
                <a:shade val="90000"/>
                <a:alpha val="80000"/>
                <a:satMod val="200000"/>
              </a:schemeClr>
            </a:gs>
          </a:gsLst>
          <a:path path="rect">
            <a:fillToRect l="5000" t="5000" r="5000" b="5000"/>
          </a:path>
        </a:gradFill>
      </a:bgFillStyleLst>
    </a:fmtScheme>
  </a:themeElements>
  <a:objectDefaults>
    <a:lnDef>
      <a:spPr>
        <a:ln>
          <a:solidFill>
            <a:schemeClr val="accent1"/>
          </a:solidFill>
        </a:ln>
      </a:spPr>
      <a:bodyPr/>
      <a:lstStyle/>
      <a:style>
        <a:lnRef idx="1">
          <a:schemeClr val="accent1"/>
        </a:lnRef>
        <a:fillRef idx="0">
          <a:schemeClr val="accent1"/>
        </a:fillRef>
        <a:effectRef idx="0">
          <a:schemeClr val="accent1"/>
        </a:effectRef>
        <a:fontRef idx="minor">
          <a:schemeClr val="tx1"/>
        </a:fontRef>
      </a:style>
    </a:ln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佈景主題">
  <a:themeElements>
    <a:clrScheme name="Academic Literature">
      <a:dk1>
        <a:srgbClr val="514843"/>
      </a:dk1>
      <a:lt1>
        <a:srgbClr val="FFFFFF"/>
      </a:lt1>
      <a:dk2>
        <a:srgbClr val="000000"/>
      </a:dk2>
      <a:lt2>
        <a:srgbClr val="FFFFF3"/>
      </a:lt2>
      <a:accent1>
        <a:srgbClr val="514843"/>
      </a:accent1>
      <a:accent2>
        <a:srgbClr val="6D7D66"/>
      </a:accent2>
      <a:accent3>
        <a:srgbClr val="525A6A"/>
      </a:accent3>
      <a:accent4>
        <a:srgbClr val="827266"/>
      </a:accent4>
      <a:accent5>
        <a:srgbClr val="AE9A7E"/>
      </a:accent5>
      <a:accent6>
        <a:srgbClr val="A8A39E"/>
      </a:accent6>
      <a:hlink>
        <a:srgbClr val="59704F"/>
      </a:hlink>
      <a:folHlink>
        <a:srgbClr val="A8A39E"/>
      </a:folHlink>
    </a:clrScheme>
    <a:fontScheme name="Plantagenet Cherokee-Euphemia">
      <a:majorFont>
        <a:latin typeface="Plantagenet Cherokee"/>
        <a:ea typeface=""/>
        <a:cs typeface=""/>
      </a:majorFont>
      <a:minorFont>
        <a:latin typeface="Euphemia"/>
        <a:ea typeface=""/>
        <a:cs typeface=""/>
      </a:minorFont>
    </a:fontScheme>
    <a:fmtScheme name="AcademicLiterature">
      <a:fillStyleLst>
        <a:solidFill>
          <a:schemeClr val="phClr"/>
        </a:solidFill>
        <a:gradFill rotWithShape="1">
          <a:gsLst>
            <a:gs pos="0">
              <a:schemeClr val="phClr">
                <a:tint val="58000"/>
                <a:satMod val="300000"/>
              </a:schemeClr>
            </a:gs>
            <a:gs pos="100000">
              <a:schemeClr val="phClr">
                <a:tint val="68000"/>
                <a:satMod val="300000"/>
              </a:schemeClr>
            </a:gs>
          </a:gsLst>
          <a:path path="rect">
            <a:fillToRect l="50000" t="50000" r="50000" b="50000"/>
          </a:path>
        </a:gradFill>
        <a:gradFill rotWithShape="1">
          <a:gsLst>
            <a:gs pos="0">
              <a:schemeClr val="phClr">
                <a:shade val="100000"/>
                <a:satMod val="137000"/>
              </a:schemeClr>
            </a:gs>
            <a:gs pos="71000">
              <a:schemeClr val="phClr">
                <a:shade val="98000"/>
                <a:satMod val="137000"/>
              </a:schemeClr>
            </a:gs>
            <a:gs pos="100000">
              <a:schemeClr val="phClr">
                <a:shade val="75000"/>
                <a:satMod val="137000"/>
              </a:schemeClr>
            </a:gs>
          </a:gsLst>
          <a:path path="rect">
            <a:fillToRect l="50000" t="50000" r="50000" b="50000"/>
          </a:path>
        </a:gradFill>
      </a:fillStyleLst>
      <a:lnStyleLst>
        <a:ln w="6350" cap="rnd" cmpd="sng" algn="ctr">
          <a:solidFill>
            <a:schemeClr val="phClr">
              <a:shade val="95000"/>
              <a:satMod val="105000"/>
            </a:schemeClr>
          </a:solidFill>
          <a:prstDash val="solid"/>
        </a:ln>
        <a:ln w="48000" cap="flat" cmpd="thickThin" algn="ctr">
          <a:solidFill>
            <a:schemeClr val="phClr"/>
          </a:solidFill>
          <a:prstDash val="solid"/>
        </a:ln>
        <a:ln w="48500" cap="flat" cmpd="thickThin" algn="ctr">
          <a:solidFill>
            <a:schemeClr val="phClr"/>
          </a:solidFill>
          <a:prstDash val="solid"/>
        </a:ln>
      </a:lnStyleLst>
      <a:effectStyleLst>
        <a:effectStyle>
          <a:effectLst>
            <a:outerShdw blurRad="45000" dist="25000" dir="5400000" rotWithShape="0">
              <a:srgbClr val="000000">
                <a:alpha val="38000"/>
              </a:srgbClr>
            </a:outerShdw>
          </a:effectLst>
        </a:effectStyle>
        <a:effectStyle>
          <a:effectLst>
            <a:outerShdw blurRad="39000" dist="25400" dir="5400000" rotWithShape="0">
              <a:srgbClr val="000000">
                <a:alpha val="38000"/>
              </a:srgbClr>
            </a:outerShdw>
          </a:effectLst>
        </a:effectStyle>
        <a:effectStyle>
          <a:effectLst>
            <a:outerShdw blurRad="39000" dist="25400" dir="5400000" rotWithShape="0">
              <a:srgbClr val="000000">
                <a:alpha val="38000"/>
              </a:srgbClr>
            </a:outerShdw>
          </a:effectLst>
          <a:scene3d>
            <a:camera prst="orthographicFront">
              <a:rot lat="0" lon="0" rev="0"/>
            </a:camera>
            <a:lightRig rig="threePt" dir="t">
              <a:rot lat="0" lon="0" rev="1800000"/>
            </a:lightRig>
          </a:scene3d>
          <a:sp3d prstMaterial="matte">
            <a:bevelT h="20000"/>
          </a:sp3d>
        </a:effectStyle>
      </a:effectStyleLst>
      <a:bgFillStyleLst>
        <a:solidFill>
          <a:schemeClr val="phClr"/>
        </a:solidFill>
        <a:gradFill rotWithShape="1">
          <a:gsLst>
            <a:gs pos="0">
              <a:schemeClr val="phClr">
                <a:tint val="80000"/>
                <a:satMod val="300000"/>
              </a:schemeClr>
            </a:gs>
            <a:gs pos="100000">
              <a:schemeClr val="phClr">
                <a:shade val="90000"/>
                <a:alpha val="80000"/>
                <a:satMod val="200000"/>
              </a:schemeClr>
            </a:gs>
          </a:gsLst>
          <a:path path="rect">
            <a:fillToRect l="20000" t="20000" r="20000" b="20000"/>
          </a:path>
        </a:gradFill>
        <a:gradFill rotWithShape="1">
          <a:gsLst>
            <a:gs pos="0">
              <a:schemeClr val="phClr">
                <a:tint val="80000"/>
                <a:satMod val="300000"/>
              </a:schemeClr>
            </a:gs>
            <a:gs pos="100000">
              <a:schemeClr val="phClr">
                <a:shade val="90000"/>
                <a:alpha val="80000"/>
                <a:satMod val="200000"/>
              </a:schemeClr>
            </a:gs>
          </a:gsLst>
          <a:path path="rect">
            <a:fillToRect l="5000" t="5000" r="5000" b="5000"/>
          </a:path>
        </a:gradFill>
      </a:bgFillStyleLst>
    </a:fmtScheme>
  </a:themeElements>
  <a:objectDefaults>
    <a:lnDef>
      <a:spPr>
        <a:ln>
          <a:solidFill>
            <a:schemeClr val="accent1"/>
          </a:solidFill>
        </a:ln>
      </a:spPr>
      <a:bodyPr/>
      <a:lstStyle/>
      <a:style>
        <a:lnRef idx="1">
          <a:schemeClr val="accent1"/>
        </a:lnRef>
        <a:fillRef idx="0">
          <a:schemeClr val="accent1"/>
        </a:fillRef>
        <a:effectRef idx="0">
          <a:schemeClr val="accent1"/>
        </a:effectRef>
        <a:fontRef idx="minor">
          <a:schemeClr val="tx1"/>
        </a:fontRef>
      </a:style>
    </a:ln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APDescription xmlns="4873beb7-5857-4685-be1f-d57550cc96cc" xsi:nil="true"/>
    <AssetExpire xmlns="4873beb7-5857-4685-be1f-d57550cc96cc">2029-01-01T08:00:00+00:00</AssetExpire>
    <CampaignTagsTaxHTField0 xmlns="4873beb7-5857-4685-be1f-d57550cc96cc">
      <Terms xmlns="http://schemas.microsoft.com/office/infopath/2007/PartnerControls"/>
    </CampaignTagsTaxHTField0>
    <IntlLangReviewDate xmlns="4873beb7-5857-4685-be1f-d57550cc96cc" xsi:nil="true"/>
    <TPFriendlyName xmlns="4873beb7-5857-4685-be1f-d57550cc96cc" xsi:nil="true"/>
    <IntlLangReview xmlns="4873beb7-5857-4685-be1f-d57550cc96cc">false</IntlLangReview>
    <LocLastLocAttemptVersionLookup xmlns="4873beb7-5857-4685-be1f-d57550cc96cc">855024</LocLastLocAttemptVersionLookup>
    <PolicheckWords xmlns="4873beb7-5857-4685-be1f-d57550cc96cc" xsi:nil="true"/>
    <SubmitterId xmlns="4873beb7-5857-4685-be1f-d57550cc96cc" xsi:nil="true"/>
    <AcquiredFrom xmlns="4873beb7-5857-4685-be1f-d57550cc96cc">Internal MS</AcquiredFrom>
    <EditorialStatus xmlns="4873beb7-5857-4685-be1f-d57550cc96cc">Complete</EditorialStatus>
    <Markets xmlns="4873beb7-5857-4685-be1f-d57550cc96cc"/>
    <OriginAsset xmlns="4873beb7-5857-4685-be1f-d57550cc96cc" xsi:nil="true"/>
    <AssetStart xmlns="4873beb7-5857-4685-be1f-d57550cc96cc">2012-08-31T08:50:00+00:00</AssetStart>
    <FriendlyTitle xmlns="4873beb7-5857-4685-be1f-d57550cc96cc" xsi:nil="true"/>
    <MarketSpecific xmlns="4873beb7-5857-4685-be1f-d57550cc96cc">false</MarketSpecific>
    <TPNamespace xmlns="4873beb7-5857-4685-be1f-d57550cc96cc" xsi:nil="true"/>
    <PublishStatusLookup xmlns="4873beb7-5857-4685-be1f-d57550cc96cc">
      <Value>1616423</Value>
    </PublishStatusLookup>
    <APAuthor xmlns="4873beb7-5857-4685-be1f-d57550cc96cc">
      <UserInfo>
        <DisplayName>REDMOND\kristaa</DisplayName>
        <AccountId>136</AccountId>
        <AccountType/>
      </UserInfo>
    </APAuthor>
    <TPCommandLine xmlns="4873beb7-5857-4685-be1f-d57550cc96cc" xsi:nil="true"/>
    <IntlLangReviewer xmlns="4873beb7-5857-4685-be1f-d57550cc96cc" xsi:nil="true"/>
    <OpenTemplate xmlns="4873beb7-5857-4685-be1f-d57550cc96cc">true</OpenTemplate>
    <CSXSubmissionDate xmlns="4873beb7-5857-4685-be1f-d57550cc96cc" xsi:nil="true"/>
    <TaxCatchAll xmlns="4873beb7-5857-4685-be1f-d57550cc96cc"/>
    <Manager xmlns="4873beb7-5857-4685-be1f-d57550cc96cc" xsi:nil="true"/>
    <NumericId xmlns="4873beb7-5857-4685-be1f-d57550cc96cc" xsi:nil="true"/>
    <ParentAssetId xmlns="4873beb7-5857-4685-be1f-d57550cc96cc" xsi:nil="true"/>
    <OriginalSourceMarket xmlns="4873beb7-5857-4685-be1f-d57550cc96cc" xsi:nil="true"/>
    <ApprovalStatus xmlns="4873beb7-5857-4685-be1f-d57550cc96cc">InProgress</ApprovalStatus>
    <TPComponent xmlns="4873beb7-5857-4685-be1f-d57550cc96cc" xsi:nil="true"/>
    <EditorialTags xmlns="4873beb7-5857-4685-be1f-d57550cc96cc" xsi:nil="true"/>
    <TPExecutable xmlns="4873beb7-5857-4685-be1f-d57550cc96cc" xsi:nil="true"/>
    <TPLaunchHelpLink xmlns="4873beb7-5857-4685-be1f-d57550cc96cc" xsi:nil="true"/>
    <LocComments xmlns="4873beb7-5857-4685-be1f-d57550cc96cc" xsi:nil="true"/>
    <LocRecommendedHandoff xmlns="4873beb7-5857-4685-be1f-d57550cc96cc" xsi:nil="true"/>
    <SourceTitle xmlns="4873beb7-5857-4685-be1f-d57550cc96cc" xsi:nil="true"/>
    <CSXUpdate xmlns="4873beb7-5857-4685-be1f-d57550cc96cc">false</CSXUpdate>
    <IntlLocPriority xmlns="4873beb7-5857-4685-be1f-d57550cc96cc" xsi:nil="true"/>
    <UAProjectedTotalWords xmlns="4873beb7-5857-4685-be1f-d57550cc96cc" xsi:nil="true"/>
    <AssetType xmlns="4873beb7-5857-4685-be1f-d57550cc96cc">TP</AssetType>
    <MachineTranslated xmlns="4873beb7-5857-4685-be1f-d57550cc96cc">false</MachineTranslated>
    <OutputCachingOn xmlns="4873beb7-5857-4685-be1f-d57550cc96cc">false</OutputCachingOn>
    <TemplateStatus xmlns="4873beb7-5857-4685-be1f-d57550cc96cc">Complete</TemplateStatus>
    <IsSearchable xmlns="4873beb7-5857-4685-be1f-d57550cc96cc">true</IsSearchable>
    <ContentItem xmlns="4873beb7-5857-4685-be1f-d57550cc96cc" xsi:nil="true"/>
    <HandoffToMSDN xmlns="4873beb7-5857-4685-be1f-d57550cc96cc" xsi:nil="true"/>
    <ShowIn xmlns="4873beb7-5857-4685-be1f-d57550cc96cc">Show everywhere</ShowIn>
    <ThumbnailAssetId xmlns="4873beb7-5857-4685-be1f-d57550cc96cc" xsi:nil="true"/>
    <UALocComments xmlns="4873beb7-5857-4685-be1f-d57550cc96cc" xsi:nil="true"/>
    <UALocRecommendation xmlns="4873beb7-5857-4685-be1f-d57550cc96cc">Localize</UALocRecommendation>
    <LastModifiedDateTime xmlns="4873beb7-5857-4685-be1f-d57550cc96cc" xsi:nil="true"/>
    <LegacyData xmlns="4873beb7-5857-4685-be1f-d57550cc96cc" xsi:nil="true"/>
    <LocManualTestRequired xmlns="4873beb7-5857-4685-be1f-d57550cc96cc">false</LocManualTestRequired>
    <LocMarketGroupTiers2 xmlns="4873beb7-5857-4685-be1f-d57550cc96cc" xsi:nil="true"/>
    <ClipArtFilename xmlns="4873beb7-5857-4685-be1f-d57550cc96cc" xsi:nil="true"/>
    <TPApplication xmlns="4873beb7-5857-4685-be1f-d57550cc96cc" xsi:nil="true"/>
    <CSXHash xmlns="4873beb7-5857-4685-be1f-d57550cc96cc" xsi:nil="true"/>
    <DirectSourceMarket xmlns="4873beb7-5857-4685-be1f-d57550cc96cc" xsi:nil="true"/>
    <PrimaryImageGen xmlns="4873beb7-5857-4685-be1f-d57550cc96cc">true</PrimaryImageGen>
    <PlannedPubDate xmlns="4873beb7-5857-4685-be1f-d57550cc96cc" xsi:nil="true"/>
    <CSXSubmissionMarket xmlns="4873beb7-5857-4685-be1f-d57550cc96cc" xsi:nil="true"/>
    <Downloads xmlns="4873beb7-5857-4685-be1f-d57550cc96cc">0</Downloads>
    <ArtSampleDocs xmlns="4873beb7-5857-4685-be1f-d57550cc96cc" xsi:nil="true"/>
    <TrustLevel xmlns="4873beb7-5857-4685-be1f-d57550cc96cc">1 Microsoft Managed Content</TrustLevel>
    <BlockPublish xmlns="4873beb7-5857-4685-be1f-d57550cc96cc">false</BlockPublish>
    <TPLaunchHelpLinkType xmlns="4873beb7-5857-4685-be1f-d57550cc96cc">Template</TPLaunchHelpLinkType>
    <LocalizationTagsTaxHTField0 xmlns="4873beb7-5857-4685-be1f-d57550cc96cc">
      <Terms xmlns="http://schemas.microsoft.com/office/infopath/2007/PartnerControls"/>
    </LocalizationTagsTaxHTField0>
    <BusinessGroup xmlns="4873beb7-5857-4685-be1f-d57550cc96cc" xsi:nil="true"/>
    <Providers xmlns="4873beb7-5857-4685-be1f-d57550cc96cc" xsi:nil="true"/>
    <TemplateTemplateType xmlns="4873beb7-5857-4685-be1f-d57550cc96cc">PowerPoint Presentation Template</TemplateTemplateType>
    <TimesCloned xmlns="4873beb7-5857-4685-be1f-d57550cc96cc" xsi:nil="true"/>
    <TPAppVersion xmlns="4873beb7-5857-4685-be1f-d57550cc96cc" xsi:nil="true"/>
    <VoteCount xmlns="4873beb7-5857-4685-be1f-d57550cc96cc" xsi:nil="true"/>
    <AverageRating xmlns="4873beb7-5857-4685-be1f-d57550cc96cc" xsi:nil="true"/>
    <FeatureTagsTaxHTField0 xmlns="4873beb7-5857-4685-be1f-d57550cc96cc">
      <Terms xmlns="http://schemas.microsoft.com/office/infopath/2007/PartnerControls"/>
    </FeatureTagsTaxHTField0>
    <Provider xmlns="4873beb7-5857-4685-be1f-d57550cc96cc" xsi:nil="true"/>
    <UACurrentWords xmlns="4873beb7-5857-4685-be1f-d57550cc96cc" xsi:nil="true"/>
    <AssetId xmlns="4873beb7-5857-4685-be1f-d57550cc96cc">TP103431361</AssetId>
    <TPClientViewer xmlns="4873beb7-5857-4685-be1f-d57550cc96cc" xsi:nil="true"/>
    <DSATActionTaken xmlns="4873beb7-5857-4685-be1f-d57550cc96cc" xsi:nil="true"/>
    <APEditor xmlns="4873beb7-5857-4685-be1f-d57550cc96cc">
      <UserInfo>
        <DisplayName/>
        <AccountId xsi:nil="true"/>
        <AccountType/>
      </UserInfo>
    </APEditor>
    <TPInstallLocation xmlns="4873beb7-5857-4685-be1f-d57550cc96cc" xsi:nil="true"/>
    <OOCacheId xmlns="4873beb7-5857-4685-be1f-d57550cc96cc" xsi:nil="true"/>
    <IsDeleted xmlns="4873beb7-5857-4685-be1f-d57550cc96cc">false</IsDeleted>
    <PublishTargets xmlns="4873beb7-5857-4685-be1f-d57550cc96cc">OfficeOnlineVNext</PublishTargets>
    <ApprovalLog xmlns="4873beb7-5857-4685-be1f-d57550cc96cc" xsi:nil="true"/>
    <BugNumber xmlns="4873beb7-5857-4685-be1f-d57550cc96cc" xsi:nil="true"/>
    <CrawlForDependencies xmlns="4873beb7-5857-4685-be1f-d57550cc96cc">false</CrawlForDependencies>
    <InternalTagsTaxHTField0 xmlns="4873beb7-5857-4685-be1f-d57550cc96cc">
      <Terms xmlns="http://schemas.microsoft.com/office/infopath/2007/PartnerControls"/>
    </InternalTagsTaxHTField0>
    <LastHandOff xmlns="4873beb7-5857-4685-be1f-d57550cc96cc" xsi:nil="true"/>
    <Milestone xmlns="4873beb7-5857-4685-be1f-d57550cc96cc" xsi:nil="true"/>
    <OriginalRelease xmlns="4873beb7-5857-4685-be1f-d57550cc96cc">15</OriginalRelease>
    <RecommendationsModifier xmlns="4873beb7-5857-4685-be1f-d57550cc96cc" xsi:nil="true"/>
    <ScenarioTagsTaxHTField0 xmlns="4873beb7-5857-4685-be1f-d57550cc96cc">
      <Terms xmlns="http://schemas.microsoft.com/office/infopath/2007/PartnerControls"/>
    </ScenarioTagsTaxHTField0>
    <UANotes xmlns="4873beb7-5857-4685-be1f-d57550cc96cc" xsi:nil="true"/>
  </documentManagement>
</p:properties>
</file>

<file path=customXml/item2.xml><?xml version="1.0" encoding="utf-8"?>
<?mso-contentType ?>
<FormTemplates xmlns="http://schemas.microsoft.com/sharepoint/v3/contenttype/forms">
  <Display>DocumentLibraryForm</Display>
  <Edit>AssetEditForm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TemplateFile" ma:contentTypeID="0x0101006EDDDB5EE6D98C44930B742096920B300400F5B6D36B3EF94B4E9A635CDF2A18F5B8" ma:contentTypeVersion="72" ma:contentTypeDescription="Create a new document." ma:contentTypeScope="" ma:versionID="a23e56308344d904b51738559c3d67c9">
  <xsd:schema xmlns:xsd="http://www.w3.org/2001/XMLSchema" xmlns:xs="http://www.w3.org/2001/XMLSchema" xmlns:p="http://schemas.microsoft.com/office/2006/metadata/properties" xmlns:ns2="4873beb7-5857-4685-be1f-d57550cc96cc" targetNamespace="http://schemas.microsoft.com/office/2006/metadata/properties" ma:root="true" ma:fieldsID="cd0908cc4600e77bf5da051303e00c8d" ns2:_="">
    <xsd:import namespace="4873beb7-5857-4685-be1f-d57550cc96cc"/>
    <xsd:element name="properties">
      <xsd:complexType>
        <xsd:sequence>
          <xsd:element name="documentManagement">
            <xsd:complexType>
              <xsd:all>
                <xsd:element ref="ns2:AcquiredFrom" minOccurs="0"/>
                <xsd:element ref="ns2:UACurrentWords" minOccurs="0"/>
                <xsd:element ref="ns2:TPApplication" minOccurs="0"/>
                <xsd:element ref="ns2:ApprovalLog" minOccurs="0"/>
                <xsd:element ref="ns2:ApprovalStatus" minOccurs="0"/>
                <xsd:element ref="ns2:AssetStart" minOccurs="0"/>
                <xsd:element ref="ns2:AssetExpire" minOccurs="0"/>
                <xsd:element ref="ns2:AssetId" minOccurs="0"/>
                <xsd:element ref="ns2:IsSearchable" minOccurs="0"/>
                <xsd:element ref="ns2:AssetType" minOccurs="0"/>
                <xsd:element ref="ns2:APAuthor" minOccurs="0"/>
                <xsd:element ref="ns2:AverageRating" minOccurs="0"/>
                <xsd:element ref="ns2:BlockPublish" minOccurs="0"/>
                <xsd:element ref="ns2:BugNumber" minOccurs="0"/>
                <xsd:element ref="ns2:CampaignTagsTaxHTField0" minOccurs="0"/>
                <xsd:element ref="ns2:TPClientViewer" minOccurs="0"/>
                <xsd:element ref="ns2:ClipArtFilename" minOccurs="0"/>
                <xsd:element ref="ns2:TPCommandLine" minOccurs="0"/>
                <xsd:element ref="ns2:TPComponent" minOccurs="0"/>
                <xsd:element ref="ns2:ContentItem" minOccurs="0"/>
                <xsd:element ref="ns2:CrawlForDependencies" minOccurs="0"/>
                <xsd:element ref="ns2:CSXHash" minOccurs="0"/>
                <xsd:element ref="ns2:CSXSubmissionMarket" minOccurs="0"/>
                <xsd:element ref="ns2:CSXUpdate" minOccurs="0"/>
                <xsd:element ref="ns2:IntlLangReviewDate" minOccurs="0"/>
                <xsd:element ref="ns2:IsDeleted" minOccurs="0"/>
                <xsd:element ref="ns2:APDescription" minOccurs="0"/>
                <xsd:element ref="ns2:DirectSourceMarket" minOccurs="0"/>
                <xsd:element ref="ns2:Downloads" minOccurs="0"/>
                <xsd:element ref="ns2:DSATActionTaken" minOccurs="0"/>
                <xsd:element ref="ns2:APEditor" minOccurs="0"/>
                <xsd:element ref="ns2:EditorialStatus" minOccurs="0"/>
                <xsd:element ref="ns2:EditorialTags" minOccurs="0"/>
                <xsd:element ref="ns2:TPExecutable" minOccurs="0"/>
                <xsd:element ref="ns2:FeatureTagsTaxHTField0" minOccurs="0"/>
                <xsd:element ref="ns2:TPFriendlyName" minOccurs="0"/>
                <xsd:element ref="ns2:FriendlyTitle" minOccurs="0"/>
                <xsd:element ref="ns2:PrimaryImageGen" minOccurs="0"/>
                <xsd:element ref="ns2:HandoffToMSDN" minOccurs="0"/>
                <xsd:element ref="ns2:InProjectListLookup" minOccurs="0"/>
                <xsd:element ref="ns2:TPInstallLocation" minOccurs="0"/>
                <xsd:element ref="ns2:InternalTagsTaxHTField0" minOccurs="0"/>
                <xsd:element ref="ns2:IntlLangReview" minOccurs="0"/>
                <xsd:element ref="ns2:IntlLangReviewer" minOccurs="0"/>
                <xsd:element ref="ns2:MarketSpecific" minOccurs="0"/>
                <xsd:element ref="ns2:LastCompleteVersionLookup" minOccurs="0"/>
                <xsd:element ref="ns2:LastHandOff" minOccurs="0"/>
                <xsd:element ref="ns2:LastModifiedDateTime" minOccurs="0"/>
                <xsd:element ref="ns2:LastPreviewErrorLookup" minOccurs="0"/>
                <xsd:element ref="ns2:LastPreviewResultLookup" minOccurs="0"/>
                <xsd:element ref="ns2:LastPreviewAttemptDateLookup" minOccurs="0"/>
                <xsd:element ref="ns2:LastPreviewedByLookup" minOccurs="0"/>
                <xsd:element ref="ns2:LastPreviewTimeLookup" minOccurs="0"/>
                <xsd:element ref="ns2:LastPreviewVersionLookup" minOccurs="0"/>
                <xsd:element ref="ns2:LastPublishErrorLookup" minOccurs="0"/>
                <xsd:element ref="ns2:LastPublishResultLookup" minOccurs="0"/>
                <xsd:element ref="ns2:LastPublishAttemptDateLookup" minOccurs="0"/>
                <xsd:element ref="ns2:LastPublishedByLookup" minOccurs="0"/>
                <xsd:element ref="ns2:LastPublishTimeLookup" minOccurs="0"/>
                <xsd:element ref="ns2:LastPublishVersionLookup" minOccurs="0"/>
                <xsd:element ref="ns2:TPLaunchHelpLinkType" minOccurs="0"/>
                <xsd:element ref="ns2:LegacyData" minOccurs="0"/>
                <xsd:element ref="ns2:TPLaunchHelpLink" minOccurs="0"/>
                <xsd:element ref="ns2:LocComments" minOccurs="0"/>
                <xsd:element ref="ns2:LocLastLocAttemptVersionLookup" minOccurs="0"/>
                <xsd:element ref="ns2:LocLastLocAttemptVersionTypeLookup" minOccurs="0"/>
                <xsd:element ref="ns2:LocManualTestRequired" minOccurs="0"/>
                <xsd:element ref="ns2:LocMarketGroupTiers2" minOccurs="0"/>
                <xsd:element ref="ns2:LocNewPublishedVersionLookup" minOccurs="0"/>
                <xsd:element ref="ns2:LocOverallHandbackStatusLookup" minOccurs="0"/>
                <xsd:element ref="ns2:LocOverallLocStatusLookup" minOccurs="0"/>
                <xsd:element ref="ns2:LocOverallPreviewStatusLookup" minOccurs="0"/>
                <xsd:element ref="ns2:LocOverallPublishStatusLookup" minOccurs="0"/>
                <xsd:element ref="ns2:IntlLocPriority" minOccurs="0"/>
                <xsd:element ref="ns2:LocProcessedForHandoffsLookup" minOccurs="0"/>
                <xsd:element ref="ns2:LocProcessedForMarketsLookup" minOccurs="0"/>
                <xsd:element ref="ns2:LocPublishedDependentAssetsLookup" minOccurs="0"/>
                <xsd:element ref="ns2:LocPublishedLinkedAssetsLookup" minOccurs="0"/>
                <xsd:element ref="ns2:LocRecommendedHandoff" minOccurs="0"/>
                <xsd:element ref="ns2:LocalizationTagsTaxHTField0" minOccurs="0"/>
                <xsd:element ref="ns2:MachineTranslated" minOccurs="0"/>
                <xsd:element ref="ns2:Manager" minOccurs="0"/>
                <xsd:element ref="ns2:Markets" minOccurs="0"/>
                <xsd:element ref="ns2:Milestone" minOccurs="0"/>
                <xsd:element ref="ns2:TPNamespace" minOccurs="0"/>
                <xsd:element ref="ns2:NumericId" minOccurs="0"/>
                <xsd:element ref="ns2:NumOfRatingsLookup" minOccurs="0"/>
                <xsd:element ref="ns2:OOCacheId" minOccurs="0"/>
                <xsd:element ref="ns2:OpenTemplate" minOccurs="0"/>
                <xsd:element ref="ns2:OriginAsset" minOccurs="0"/>
                <xsd:element ref="ns2:OriginalRelease" minOccurs="0"/>
                <xsd:element ref="ns2:OriginalSourceMarket" minOccurs="0"/>
                <xsd:element ref="ns2:OutputCachingOn" minOccurs="0"/>
                <xsd:element ref="ns2:ParentAssetId" minOccurs="0"/>
                <xsd:element ref="ns2:PlannedPubDate" minOccurs="0"/>
                <xsd:element ref="ns2:PolicheckWords" minOccurs="0"/>
                <xsd:element ref="ns2:BusinessGroup" minOccurs="0"/>
                <xsd:element ref="ns2:UAProjectedTotalWords" minOccurs="0"/>
                <xsd:element ref="ns2:Provider" minOccurs="0"/>
                <xsd:element ref="ns2:Providers" minOccurs="0"/>
                <xsd:element ref="ns2:PublishStatusLookup" minOccurs="0"/>
                <xsd:element ref="ns2:PublishTargets" minOccurs="0"/>
                <xsd:element ref="ns2:RecommendationsModifier" minOccurs="0"/>
                <xsd:element ref="ns2:ArtSampleDocs" minOccurs="0"/>
                <xsd:element ref="ns2:ScenarioTagsTaxHTField0" minOccurs="0"/>
                <xsd:element ref="ns2:ShowIn" minOccurs="0"/>
                <xsd:element ref="ns2:SourceTitle" minOccurs="0"/>
                <xsd:element ref="ns2:CSXSubmissionDate" minOccurs="0"/>
                <xsd:element ref="ns2:SubmitterId" minOccurs="0"/>
                <xsd:element ref="ns2:TaxCatchAll" minOccurs="0"/>
                <xsd:element ref="ns2:TaxCatchAllLabel" minOccurs="0"/>
                <xsd:element ref="ns2:TemplateStatus" minOccurs="0"/>
                <xsd:element ref="ns2:TemplateTemplateType" minOccurs="0"/>
                <xsd:element ref="ns2:ThumbnailAssetId" minOccurs="0"/>
                <xsd:element ref="ns2:TimesCloned" minOccurs="0"/>
                <xsd:element ref="ns2:TrustLevel" minOccurs="0"/>
                <xsd:element ref="ns2:UALocComments" minOccurs="0"/>
                <xsd:element ref="ns2:UALocRecommendation" minOccurs="0"/>
                <xsd:element ref="ns2:UANotes" minOccurs="0"/>
                <xsd:element ref="ns2:TPAppVersion" minOccurs="0"/>
                <xsd:element ref="ns2:VoteCount"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873beb7-5857-4685-be1f-d57550cc96cc" elementFormDefault="qualified">
    <xsd:import namespace="http://schemas.microsoft.com/office/2006/documentManagement/types"/>
    <xsd:import namespace="http://schemas.microsoft.com/office/infopath/2007/PartnerControls"/>
    <xsd:element name="AcquiredFrom" ma:index="1" nillable="true" ma:displayName="Acquired From" ma:default="Internal MS" ma:internalName="AcquiredFrom" ma:readOnly="false">
      <xsd:simpleType>
        <xsd:restriction base="dms:Choice">
          <xsd:enumeration value="Internal MS"/>
          <xsd:enumeration value="Community"/>
          <xsd:enumeration value="MVP"/>
          <xsd:enumeration value="Publisher"/>
          <xsd:enumeration value="Partner"/>
          <xsd:enumeration value="None"/>
        </xsd:restriction>
      </xsd:simpleType>
    </xsd:element>
    <xsd:element name="UACurrentWords" ma:index="2" nillable="true" ma:displayName="Actual Word Count" ma:default="" ma:internalName="UACurrentWords" ma:readOnly="false">
      <xsd:simpleType>
        <xsd:restriction base="dms:Unknown"/>
      </xsd:simpleType>
    </xsd:element>
    <xsd:element name="TPApplication" ma:index="3" nillable="true" ma:displayName="Application to Open Template With" ma:default="" ma:internalName="TPApplication">
      <xsd:simpleType>
        <xsd:restriction base="dms:Text"/>
      </xsd:simpleType>
    </xsd:element>
    <xsd:element name="ApprovalLog" ma:index="4" nillable="true" ma:displayName="Approval Log" ma:default="" ma:hidden="true" ma:internalName="ApprovalLog" ma:readOnly="false">
      <xsd:simpleType>
        <xsd:restriction base="dms:Note"/>
      </xsd:simpleType>
    </xsd:element>
    <xsd:element name="ApprovalStatus" ma:index="5" nillable="true" ma:displayName="Approval Status" ma:default="InProgress" ma:internalName="ApprovalStatus" ma:readOnly="false">
      <xsd:simpleType>
        <xsd:restriction base="dms:Choice">
          <xsd:enumeration value="InProgress"/>
          <xsd:enumeration value="Rejected"/>
          <xsd:enumeration value="Questionable"/>
          <xsd:enumeration value="ApprovedAutomatic"/>
          <xsd:enumeration value="ApprovedManual"/>
          <xsd:enumeration value="On Hold"/>
          <xsd:enumeration value="Needs Review"/>
          <xsd:enumeration value="A Violation"/>
          <xsd:enumeration value="Unpublished Violation"/>
        </xsd:restriction>
      </xsd:simpleType>
    </xsd:element>
    <xsd:element name="AssetStart" ma:index="6" nillable="true" ma:displayName="Asset Begin Date" ma:default="[Today]" ma:internalName="AssetStart" ma:readOnly="false">
      <xsd:simpleType>
        <xsd:restriction base="dms:DateTime"/>
      </xsd:simpleType>
    </xsd:element>
    <xsd:element name="AssetExpire" ma:index="7" nillable="true" ma:displayName="Asset End Date" ma:default="2029-01-01T08:00:00Z" ma:format="DateTime" ma:internalName="AssetExpire" ma:readOnly="false">
      <xsd:simpleType>
        <xsd:restriction base="dms:DateTime"/>
      </xsd:simpleType>
    </xsd:element>
    <xsd:element name="AssetId" ma:index="8" nillable="true" ma:displayName="Asset ID" ma:default="" ma:indexed="true" ma:internalName="AssetId" ma:readOnly="false">
      <xsd:simpleType>
        <xsd:restriction base="dms:Text">
          <xsd:maxLength value="255"/>
        </xsd:restriction>
      </xsd:simpleType>
    </xsd:element>
    <xsd:element name="IsSearchable" ma:index="9" nillable="true" ma:displayName="Asset Searchable?" ma:default="true" ma:internalName="IsSearchable" ma:readOnly="false">
      <xsd:simpleType>
        <xsd:restriction base="dms:Boolean"/>
      </xsd:simpleType>
    </xsd:element>
    <xsd:element name="AssetType" ma:index="10" nillable="true" ma:displayName="Asset Type" ma:default="" ma:internalName="AssetType" ma:readOnly="false">
      <xsd:simpleType>
        <xsd:restriction base="dms:Unknown"/>
      </xsd:simpleType>
    </xsd:element>
    <xsd:element name="APAuthor" ma:index="11" nillable="true" ma:displayName="Author" ma:default="" ma:list="UserInfo" ma:internalName="APAuthor" ma:readOnly="false">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AverageRating" ma:index="12" nillable="true" ma:displayName="Average Rating" ma:internalName="AverageRating" ma:readOnly="false">
      <xsd:simpleType>
        <xsd:restriction base="dms:Text"/>
      </xsd:simpleType>
    </xsd:element>
    <xsd:element name="BlockPublish" ma:index="13" nillable="true" ma:displayName="Block from Publishing?" ma:default="" ma:internalName="BlockPublish" ma:readOnly="false">
      <xsd:simpleType>
        <xsd:restriction base="dms:Boolean"/>
      </xsd:simpleType>
    </xsd:element>
    <xsd:element name="BugNumber" ma:index="14" nillable="true" ma:displayName="Bug Number" ma:default="" ma:internalName="BugNumber" ma:readOnly="false">
      <xsd:simpleType>
        <xsd:restriction base="dms:Text"/>
      </xsd:simpleType>
    </xsd:element>
    <xsd:element name="CampaignTagsTaxHTField0" ma:index="16" nillable="true" ma:taxonomy="true" ma:internalName="CampaignTagsTaxHTField0" ma:taxonomyFieldName="CampaignTags" ma:displayName="Campaigns" ma:readOnly="false" ma:default="" ma:fieldId="{1df42cc3-2301-4f11-a52a-6ead923c29ed}" ma:taxonomyMulti="true" ma:sspId="8f79753a-75d3-41f5-8ca3-40b843941b4f" ma:termSetId="ca0e50d4-faa1-44ce-961e-bb1441c60e66" ma:anchorId="00000000-0000-0000-0000-000000000000" ma:open="false" ma:isKeyword="false">
      <xsd:complexType>
        <xsd:sequence>
          <xsd:element ref="pc:Terms" minOccurs="0" maxOccurs="1"/>
        </xsd:sequence>
      </xsd:complexType>
    </xsd:element>
    <xsd:element name="TPClientViewer" ma:index="17" nillable="true" ma:displayName="Client Viewer" ma:default="" ma:internalName="TPClientViewer">
      <xsd:simpleType>
        <xsd:restriction base="dms:Text"/>
      </xsd:simpleType>
    </xsd:element>
    <xsd:element name="ClipArtFilename" ma:index="18" nillable="true" ma:displayName="Clip Art Name" ma:default="" ma:internalName="ClipArtFilename" ma:readOnly="false">
      <xsd:simpleType>
        <xsd:restriction base="dms:Text"/>
      </xsd:simpleType>
    </xsd:element>
    <xsd:element name="TPCommandLine" ma:index="19" nillable="true" ma:displayName="Command Line" ma:default="" ma:internalName="TPCommandLine">
      <xsd:simpleType>
        <xsd:restriction base="dms:Text"/>
      </xsd:simpleType>
    </xsd:element>
    <xsd:element name="TPComponent" ma:index="20" nillable="true" ma:displayName="Component" ma:default="" ma:internalName="TPComponent">
      <xsd:simpleType>
        <xsd:restriction base="dms:Text"/>
      </xsd:simpleType>
    </xsd:element>
    <xsd:element name="ContentItem" ma:index="21" nillable="true" ma:displayName="Content Item" ma:default="" ma:hidden="true" ma:internalName="ContentItem" ma:readOnly="false">
      <xsd:simpleType>
        <xsd:restriction base="dms:Unknown"/>
      </xsd:simpleType>
    </xsd:element>
    <xsd:element name="CrawlForDependencies" ma:index="23" nillable="true" ma:displayName="Crawl for Dependencies?" ma:default="true" ma:internalName="CrawlForDependencies" ma:readOnly="false">
      <xsd:simpleType>
        <xsd:restriction base="dms:Boolean"/>
      </xsd:simpleType>
    </xsd:element>
    <xsd:element name="CSXHash" ma:index="26" nillable="true" ma:displayName="CSX Hash" ma:default="" ma:indexed="true" ma:internalName="CSXHash" ma:readOnly="false">
      <xsd:simpleType>
        <xsd:restriction base="dms:Text"/>
      </xsd:simpleType>
    </xsd:element>
    <xsd:element name="CSXSubmissionMarket" ma:index="27" nillable="true" ma:displayName="CSX Submission Market" ma:default="" ma:list="{2FBD1B11-2ACE-4FDC-B5A3-635D4ADF6F1B}" ma:internalName="CSXSubmissionMarket" ma:readOnly="false" ma:showField="MarketName" ma:web="4873beb7-5857-4685-be1f-d57550cc96cc">
      <xsd:simpleType>
        <xsd:restriction base="dms:Lookup"/>
      </xsd:simpleType>
    </xsd:element>
    <xsd:element name="CSXUpdate" ma:index="28" nillable="true" ma:displayName="CSX Updated?" ma:default="false" ma:internalName="CSXUpdate" ma:readOnly="false">
      <xsd:simpleType>
        <xsd:restriction base="dms:Boolean"/>
      </xsd:simpleType>
    </xsd:element>
    <xsd:element name="IntlLangReviewDate" ma:index="29" nillable="true" ma:displayName="Date to Complete Intl QA" ma:default="" ma:internalName="IntlLangReviewDate" ma:readOnly="false">
      <xsd:simpleType>
        <xsd:restriction base="dms:DateTime"/>
      </xsd:simpleType>
    </xsd:element>
    <xsd:element name="IsDeleted" ma:index="30" nillable="true" ma:displayName="Deleted?" ma:default="" ma:internalName="IsDeleted" ma:readOnly="false">
      <xsd:simpleType>
        <xsd:restriction base="dms:Boolean"/>
      </xsd:simpleType>
    </xsd:element>
    <xsd:element name="APDescription" ma:index="31" nillable="true" ma:displayName="Description" ma:default="" ma:internalName="APDescription" ma:readOnly="false">
      <xsd:simpleType>
        <xsd:restriction base="dms:Note"/>
      </xsd:simpleType>
    </xsd:element>
    <xsd:element name="DirectSourceMarket" ma:index="32" nillable="true" ma:displayName="Direct Source Market Group" ma:default="" ma:internalName="DirectSourceMarket" ma:readOnly="false">
      <xsd:simpleType>
        <xsd:restriction base="dms:Text"/>
      </xsd:simpleType>
    </xsd:element>
    <xsd:element name="Downloads" ma:index="33" nillable="true" ma:displayName="Downloads" ma:default="0" ma:hidden="true" ma:internalName="Downloads" ma:readOnly="false">
      <xsd:simpleType>
        <xsd:restriction base="dms:Unknown"/>
      </xsd:simpleType>
    </xsd:element>
    <xsd:element name="DSATActionTaken" ma:index="34" nillable="true" ma:displayName="DSAT Action Taken" ma:default="" ma:internalName="DSATActionTaken" ma:readOnly="false">
      <xsd:simpleType>
        <xsd:restriction base="dms:Choice">
          <xsd:enumeration value="Best Bets"/>
          <xsd:enumeration value="Expire"/>
          <xsd:enumeration value="Hide"/>
          <xsd:enumeration value="None"/>
        </xsd:restriction>
      </xsd:simpleType>
    </xsd:element>
    <xsd:element name="APEditor" ma:index="35" nillable="true" ma:displayName="Editor" ma:default="" ma:list="UserInfo" ma:internalName="APEditor" ma:readOnly="false">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EditorialStatus" ma:index="36" nillable="true" ma:displayName="Editorial Status" ma:default="" ma:internalName="EditorialStatus" ma:readOnly="false">
      <xsd:simpleType>
        <xsd:restriction base="dms:Unknown"/>
      </xsd:simpleType>
    </xsd:element>
    <xsd:element name="EditorialTags" ma:index="37" nillable="true" ma:displayName="Editorial Tags" ma:default="" ma:internalName="EditorialTags">
      <xsd:simpleType>
        <xsd:restriction base="dms:Unknown"/>
      </xsd:simpleType>
    </xsd:element>
    <xsd:element name="TPExecutable" ma:index="38" nillable="true" ma:displayName="Executable" ma:default="" ma:internalName="TPExecutable">
      <xsd:simpleType>
        <xsd:restriction base="dms:Text"/>
      </xsd:simpleType>
    </xsd:element>
    <xsd:element name="FeatureTagsTaxHTField0" ma:index="40" nillable="true" ma:taxonomy="true" ma:internalName="FeatureTagsTaxHTField0" ma:taxonomyFieldName="FeatureTags" ma:displayName="Features" ma:readOnly="false" ma:default="" ma:fieldId="{7fc0d542-15c6-4882-a8e3-13bca44403fb}" ma:taxonomyMulti="true" ma:sspId="8f79753a-75d3-41f5-8ca3-40b843941b4f" ma:termSetId="f1ab6845-967d-4854-a0ba-4ec07f0f8113" ma:anchorId="00000000-0000-0000-0000-000000000000" ma:open="false" ma:isKeyword="false">
      <xsd:complexType>
        <xsd:sequence>
          <xsd:element ref="pc:Terms" minOccurs="0" maxOccurs="1"/>
        </xsd:sequence>
      </xsd:complexType>
    </xsd:element>
    <xsd:element name="TPFriendlyName" ma:index="41" nillable="true" ma:displayName="Friendly Name" ma:default="" ma:internalName="TPFriendlyName">
      <xsd:simpleType>
        <xsd:restriction base="dms:Text"/>
      </xsd:simpleType>
    </xsd:element>
    <xsd:element name="FriendlyTitle" ma:index="42" nillable="true" ma:displayName="Friendly Title" ma:default="" ma:description="Shorter title to be used when displaying search results" ma:internalName="FriendlyTitle" ma:readOnly="false">
      <xsd:simpleType>
        <xsd:restriction base="dms:Text"/>
      </xsd:simpleType>
    </xsd:element>
    <xsd:element name="PrimaryImageGen" ma:index="43" nillable="true" ma:displayName="Generate Images?" ma:default="true" ma:internalName="PrimaryImageGen">
      <xsd:simpleType>
        <xsd:restriction base="dms:Boolean"/>
      </xsd:simpleType>
    </xsd:element>
    <xsd:element name="HandoffToMSDN" ma:index="44" nillable="true" ma:displayName="Handoff To MSDN Date" ma:default="" ma:internalName="HandoffToMSDN" ma:readOnly="false">
      <xsd:simpleType>
        <xsd:restriction base="dms:DateTime"/>
      </xsd:simpleType>
    </xsd:element>
    <xsd:element name="InProjectListLookup" ma:index="45" nillable="true" ma:displayName="InProjectListLookup" ma:list="{9E343742-310B-4684-A24C-1D137CB4B230}" ma:internalName="InProjectListLookup" ma:readOnly="true" ma:showField="InProjectList"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TPInstallLocation" ma:index="46" nillable="true" ma:displayName="Install Location" ma:default="" ma:internalName="TPInstallLocation">
      <xsd:simpleType>
        <xsd:restriction base="dms:Text"/>
      </xsd:simpleType>
    </xsd:element>
    <xsd:element name="InternalTagsTaxHTField0" ma:index="48" nillable="true" ma:taxonomy="true" ma:internalName="InternalTagsTaxHTField0" ma:taxonomyFieldName="InternalTags" ma:displayName="Internal Tags" ma:readOnly="false" ma:default="" ma:fieldId="{1490b8a4-2706-41ec-b5e3-73176dccf34e}" ma:taxonomyMulti="true" ma:sspId="8f79753a-75d3-41f5-8ca3-40b843941b4f" ma:termSetId="82b6639e-f7fc-4c18-ad2d-003a6e707765" ma:anchorId="00000000-0000-0000-0000-000000000000" ma:open="false" ma:isKeyword="false">
      <xsd:complexType>
        <xsd:sequence>
          <xsd:element ref="pc:Terms" minOccurs="0" maxOccurs="1"/>
        </xsd:sequence>
      </xsd:complexType>
    </xsd:element>
    <xsd:element name="IntlLangReview" ma:index="49" nillable="true" ma:displayName="Intl Lang QA Review Required?" ma:default="" ma:internalName="IntlLangReview" ma:readOnly="false">
      <xsd:simpleType>
        <xsd:restriction base="dms:Boolean"/>
      </xsd:simpleType>
    </xsd:element>
    <xsd:element name="IntlLangReviewer" ma:index="50" nillable="true" ma:displayName="Intl Lang QA Reviewer" ma:default="" ma:internalName="IntlLangReviewer" ma:readOnly="false">
      <xsd:simpleType>
        <xsd:restriction base="dms:Text"/>
      </xsd:simpleType>
    </xsd:element>
    <xsd:element name="MarketSpecific" ma:index="51" nillable="true" ma:displayName="Is Market Specific?" ma:default="" ma:internalName="MarketSpecific" ma:readOnly="false">
      <xsd:simpleType>
        <xsd:restriction base="dms:Boolean"/>
      </xsd:simpleType>
    </xsd:element>
    <xsd:element name="LastCompleteVersionLookup" ma:index="52" nillable="true" ma:displayName="Last Complete Version Lookup" ma:default="" ma:list="{9E343742-310B-4684-A24C-1D137CB4B230}" ma:internalName="LastCompleteVersionLookup" ma:readOnly="true" ma:showField="LastCompleteVersion"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HandOff" ma:index="53" nillable="true" ma:displayName="Last Hand-off" ma:default="" ma:internalName="LastHandOff" ma:readOnly="false">
      <xsd:simpleType>
        <xsd:restriction base="dms:DateTime"/>
      </xsd:simpleType>
    </xsd:element>
    <xsd:element name="LastModifiedDateTime" ma:index="54" nillable="true" ma:displayName="Last Modified Date" ma:default="" ma:internalName="LastModifiedDateTime" ma:readOnly="false">
      <xsd:simpleType>
        <xsd:restriction base="dms:DateTime"/>
      </xsd:simpleType>
    </xsd:element>
    <xsd:element name="LastPreviewErrorLookup" ma:index="55" nillable="true" ma:displayName="Last Preview Attempt Error" ma:default="" ma:list="{9E343742-310B-4684-A24C-1D137CB4B230}" ma:internalName="LastPreviewErrorLookup" ma:readOnly="true" ma:showField="LastPreviewError"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reviewResultLookup" ma:index="56" nillable="true" ma:displayName="Last Preview Attempt Result" ma:default="" ma:list="{9E343742-310B-4684-A24C-1D137CB4B230}" ma:internalName="LastPreviewResultLookup" ma:readOnly="true" ma:showField="LastPreviewResult"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reviewAttemptDateLookup" ma:index="57" nillable="true" ma:displayName="Last Preview Attempted On" ma:default="" ma:list="{9E343742-310B-4684-A24C-1D137CB4B230}" ma:internalName="LastPreviewAttemptDateLookup" ma:readOnly="true" ma:showField="LastPreviewAttemptDate"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reviewedByLookup" ma:index="58" nillable="true" ma:displayName="Last Previewed By" ma:default="" ma:list="{9E343742-310B-4684-A24C-1D137CB4B230}" ma:internalName="LastPreviewedByLookup" ma:readOnly="true" ma:showField="LastPreviewedBy"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reviewTimeLookup" ma:index="59" nillable="true" ma:displayName="Last Previewed Date" ma:default="" ma:list="{9E343742-310B-4684-A24C-1D137CB4B230}" ma:internalName="LastPreviewTimeLookup" ma:readOnly="true" ma:showField="LastPreviewTime"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reviewVersionLookup" ma:index="60" nillable="true" ma:displayName="Last Previewed Version" ma:default="" ma:list="{9E343742-310B-4684-A24C-1D137CB4B230}" ma:internalName="LastPreviewVersionLookup" ma:readOnly="true" ma:showField="LastPreviewVersion"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ublishErrorLookup" ma:index="61" nillable="true" ma:displayName="Last Publish Attempt Error" ma:default="" ma:list="{9E343742-310B-4684-A24C-1D137CB4B230}" ma:internalName="LastPublishErrorLookup" ma:readOnly="true" ma:showField="LastPublishError"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ublishResultLookup" ma:index="62" nillable="true" ma:displayName="Last Publish Attempt Result" ma:default="" ma:list="{9E343742-310B-4684-A24C-1D137CB4B230}" ma:internalName="LastPublishResultLookup" ma:readOnly="true" ma:showField="LastPublishResult"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ublishAttemptDateLookup" ma:index="63" nillable="true" ma:displayName="Last Publish Attempted On" ma:default="" ma:list="{9E343742-310B-4684-A24C-1D137CB4B230}" ma:internalName="LastPublishAttemptDateLookup" ma:readOnly="true" ma:showField="LastPublishAttemptDate"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ublishedByLookup" ma:index="64" nillable="true" ma:displayName="Last Published By" ma:default="" ma:list="{9E343742-310B-4684-A24C-1D137CB4B230}" ma:internalName="LastPublishedByLookup" ma:readOnly="true" ma:showField="LastPublishedBy"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ublishTimeLookup" ma:index="65" nillable="true" ma:displayName="Last Published Date" ma:default="" ma:list="{9E343742-310B-4684-A24C-1D137CB4B230}" ma:internalName="LastPublishTimeLookup" ma:readOnly="true" ma:showField="LastPublishTime"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ublishVersionLookup" ma:index="66" nillable="true" ma:displayName="Last Published Version" ma:default="" ma:list="{9E343742-310B-4684-A24C-1D137CB4B230}" ma:internalName="LastPublishVersionLookup" ma:readOnly="true" ma:showField="LastPublishVersion"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TPLaunchHelpLinkType" ma:index="67" nillable="true" ma:displayName="Launch Help Link Type" ma:default="Template" ma:internalName="TPLaunchHelpLinkType">
      <xsd:simpleType>
        <xsd:restriction base="dms:Choice">
          <xsd:enumeration value="Template"/>
          <xsd:enumeration value="Training"/>
          <xsd:enumeration value="URL"/>
          <xsd:enumeration value="None"/>
        </xsd:restriction>
      </xsd:simpleType>
    </xsd:element>
    <xsd:element name="LegacyData" ma:index="68" nillable="true" ma:displayName="Legacy Data" ma:default="" ma:internalName="LegacyData" ma:readOnly="false">
      <xsd:simpleType>
        <xsd:restriction base="dms:Note"/>
      </xsd:simpleType>
    </xsd:element>
    <xsd:element name="TPLaunchHelpLink" ma:index="69" nillable="true" ma:displayName="Link to Launch Help Topic" ma:default="" ma:internalName="TPLaunchHelpLink">
      <xsd:simpleType>
        <xsd:restriction base="dms:Text"/>
      </xsd:simpleType>
    </xsd:element>
    <xsd:element name="LocComments" ma:index="70" nillable="true" ma:displayName="Loc Approval Comments" ma:default="" ma:internalName="LocComments" ma:readOnly="false">
      <xsd:simpleType>
        <xsd:restriction base="dms:Note"/>
      </xsd:simpleType>
    </xsd:element>
    <xsd:element name="LocLastLocAttemptVersionLookup" ma:index="71" nillable="true" ma:displayName="Loc Last Loc Attempt Version" ma:default="" ma:list="{7DD1DCEC-E449-43D3-891F-7DC62F62AD21}" ma:internalName="LocLastLocAttemptVersionLookup" ma:readOnly="false" ma:showField="LastLocAttemptVersion" ma:web="4873beb7-5857-4685-be1f-d57550cc96cc">
      <xsd:simpleType>
        <xsd:restriction base="dms:Lookup"/>
      </xsd:simpleType>
    </xsd:element>
    <xsd:element name="LocLastLocAttemptVersionTypeLookup" ma:index="72" nillable="true" ma:displayName="Loc Last Loc Attempt Version Type" ma:default="" ma:list="{7DD1DCEC-E449-43D3-891F-7DC62F62AD21}" ma:internalName="LocLastLocAttemptVersionTypeLookup" ma:readOnly="true" ma:showField="LastLocAttemptVersionType" ma:web="4873beb7-5857-4685-be1f-d57550cc96cc">
      <xsd:simpleType>
        <xsd:restriction base="dms:Lookup"/>
      </xsd:simpleType>
    </xsd:element>
    <xsd:element name="LocManualTestRequired" ma:index="73" nillable="true" ma:displayName="Loc Manual Test Required" ma:default="" ma:internalName="LocManualTestRequired" ma:readOnly="false">
      <xsd:simpleType>
        <xsd:restriction base="dms:Boolean"/>
      </xsd:simpleType>
    </xsd:element>
    <xsd:element name="LocMarketGroupTiers2" ma:index="74" nillable="true" ma:displayName="Loc Market Group Tiers" ma:internalName="LocMarketGroupTiers2" ma:readOnly="false">
      <xsd:simpleType>
        <xsd:restriction base="dms:Unknown"/>
      </xsd:simpleType>
    </xsd:element>
    <xsd:element name="LocNewPublishedVersionLookup" ma:index="75" nillable="true" ma:displayName="Loc New Published Version Lookup" ma:default="" ma:list="{7DD1DCEC-E449-43D3-891F-7DC62F62AD21}" ma:internalName="LocNewPublishedVersionLookup" ma:readOnly="true" ma:showField="NewPublishedVersion" ma:web="4873beb7-5857-4685-be1f-d57550cc96cc">
      <xsd:simpleType>
        <xsd:restriction base="dms:Lookup"/>
      </xsd:simpleType>
    </xsd:element>
    <xsd:element name="LocOverallHandbackStatusLookup" ma:index="76" nillable="true" ma:displayName="Loc Overall Handback Status" ma:default="" ma:list="{7DD1DCEC-E449-43D3-891F-7DC62F62AD21}" ma:internalName="LocOverallHandbackStatusLookup" ma:readOnly="true" ma:showField="OverallHandbackStatus" ma:web="4873beb7-5857-4685-be1f-d57550cc96cc">
      <xsd:simpleType>
        <xsd:restriction base="dms:Lookup"/>
      </xsd:simpleType>
    </xsd:element>
    <xsd:element name="LocOverallLocStatusLookup" ma:index="77" nillable="true" ma:displayName="Loc Overall Localize Status" ma:default="" ma:list="{7DD1DCEC-E449-43D3-891F-7DC62F62AD21}" ma:internalName="LocOverallLocStatusLookup" ma:readOnly="true" ma:showField="OverallLocStatus" ma:web="4873beb7-5857-4685-be1f-d57550cc96cc">
      <xsd:simpleType>
        <xsd:restriction base="dms:Lookup"/>
      </xsd:simpleType>
    </xsd:element>
    <xsd:element name="LocOverallPreviewStatusLookup" ma:index="78" nillable="true" ma:displayName="Loc Overall Preview Status" ma:default="" ma:list="{7DD1DCEC-E449-43D3-891F-7DC62F62AD21}" ma:internalName="LocOverallPreviewStatusLookup" ma:readOnly="true" ma:showField="OverallPreviewStatus" ma:web="4873beb7-5857-4685-be1f-d57550cc96cc">
      <xsd:simpleType>
        <xsd:restriction base="dms:Lookup"/>
      </xsd:simpleType>
    </xsd:element>
    <xsd:element name="LocOverallPublishStatusLookup" ma:index="79" nillable="true" ma:displayName="Loc Overall Publish Status" ma:default="" ma:list="{7DD1DCEC-E449-43D3-891F-7DC62F62AD21}" ma:internalName="LocOverallPublishStatusLookup" ma:readOnly="true" ma:showField="OverallPublishStatus" ma:web="4873beb7-5857-4685-be1f-d57550cc96cc">
      <xsd:simpleType>
        <xsd:restriction base="dms:Lookup"/>
      </xsd:simpleType>
    </xsd:element>
    <xsd:element name="IntlLocPriority" ma:index="80" nillable="true" ma:displayName="Loc Priority" ma:default="" ma:internalName="IntlLocPriority" ma:readOnly="false">
      <xsd:simpleType>
        <xsd:restriction base="dms:Unknown"/>
      </xsd:simpleType>
    </xsd:element>
    <xsd:element name="LocProcessedForHandoffsLookup" ma:index="81" nillable="true" ma:displayName="Loc Processed For Handoffs" ma:default="" ma:list="{7DD1DCEC-E449-43D3-891F-7DC62F62AD21}" ma:internalName="LocProcessedForHandoffsLookup" ma:readOnly="true" ma:showField="ProcessedForHandoffs" ma:web="4873beb7-5857-4685-be1f-d57550cc96cc">
      <xsd:simpleType>
        <xsd:restriction base="dms:Lookup"/>
      </xsd:simpleType>
    </xsd:element>
    <xsd:element name="LocProcessedForMarketsLookup" ma:index="82" nillable="true" ma:displayName="Loc Processed For Markets" ma:default="" ma:list="{7DD1DCEC-E449-43D3-891F-7DC62F62AD21}" ma:internalName="LocProcessedForMarketsLookup" ma:readOnly="true" ma:showField="ProcessedForMarkets" ma:web="4873beb7-5857-4685-be1f-d57550cc96cc">
      <xsd:simpleType>
        <xsd:restriction base="dms:Lookup"/>
      </xsd:simpleType>
    </xsd:element>
    <xsd:element name="LocPublishedDependentAssetsLookup" ma:index="83" nillable="true" ma:displayName="Loc Published Dependent Assets" ma:default="" ma:list="{7DD1DCEC-E449-43D3-891F-7DC62F62AD21}" ma:internalName="LocPublishedDependentAssetsLookup" ma:readOnly="true" ma:showField="PublishedDependentAssets" ma:web="4873beb7-5857-4685-be1f-d57550cc96cc">
      <xsd:simpleType>
        <xsd:restriction base="dms:Lookup"/>
      </xsd:simpleType>
    </xsd:element>
    <xsd:element name="LocPublishedLinkedAssetsLookup" ma:index="84" nillable="true" ma:displayName="Loc Published Linked Assets" ma:default="" ma:list="{7DD1DCEC-E449-43D3-891F-7DC62F62AD21}" ma:internalName="LocPublishedLinkedAssetsLookup" ma:readOnly="true" ma:showField="PublishedLinkedAssets" ma:web="4873beb7-5857-4685-be1f-d57550cc96cc">
      <xsd:simpleType>
        <xsd:restriction base="dms:Lookup"/>
      </xsd:simpleType>
    </xsd:element>
    <xsd:element name="LocRecommendedHandoff" ma:index="85" nillable="true" ma:displayName="Loc Recommended Handoff" ma:default="" ma:indexed="true" ma:internalName="LocRecommendedHandoff" ma:readOnly="false">
      <xsd:simpleType>
        <xsd:restriction base="dms:Text"/>
      </xsd:simpleType>
    </xsd:element>
    <xsd:element name="LocalizationTagsTaxHTField0" ma:index="87" nillable="true" ma:taxonomy="true" ma:internalName="LocalizationTagsTaxHTField0" ma:taxonomyFieldName="LocalizationTags" ma:displayName="Localization Tags" ma:readOnly="false" ma:default="" ma:fieldId="{00f02cb3-2c7c-424a-9c61-10e9b6878429}" ma:taxonomyMulti="true" ma:sspId="8f79753a-75d3-41f5-8ca3-40b843941b4f" ma:termSetId="5b7703a5-8e8b-4b58-8b31-1cea35331da3" ma:anchorId="00000000-0000-0000-0000-000000000000" ma:open="false" ma:isKeyword="false">
      <xsd:complexType>
        <xsd:sequence>
          <xsd:element ref="pc:Terms" minOccurs="0" maxOccurs="1"/>
        </xsd:sequence>
      </xsd:complexType>
    </xsd:element>
    <xsd:element name="MachineTranslated" ma:index="88" nillable="true" ma:displayName="Machine Translated" ma:default="" ma:internalName="MachineTranslated" ma:readOnly="false">
      <xsd:simpleType>
        <xsd:restriction base="dms:Boolean"/>
      </xsd:simpleType>
    </xsd:element>
    <xsd:element name="Manager" ma:index="89" nillable="true" ma:displayName="Manager" ma:hidden="true" ma:internalName="Manager" ma:readOnly="false">
      <xsd:simpleType>
        <xsd:restriction base="dms:Text"/>
      </xsd:simpleType>
    </xsd:element>
    <xsd:element name="Markets" ma:index="90" nillable="true" ma:displayName="Markets" ma:default="" ma:description="Leave blank to show in all markets" ma:list="{2FBD1B11-2ACE-4FDC-B5A3-635D4ADF6F1B}" ma:internalName="Markets" ma:readOnly="false" ma:showField="MarketName"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Milestone" ma:index="91" nillable="true" ma:displayName="Milestone" ma:default="" ma:internalName="Milestone" ma:readOnly="false">
      <xsd:simpleType>
        <xsd:restriction base="dms:Unknown"/>
      </xsd:simpleType>
    </xsd:element>
    <xsd:element name="TPNamespace" ma:index="94" nillable="true" ma:displayName="Namespace" ma:default="" ma:internalName="TPNamespace">
      <xsd:simpleType>
        <xsd:restriction base="dms:Text"/>
      </xsd:simpleType>
    </xsd:element>
    <xsd:element name="NumericId" ma:index="95" nillable="true" ma:displayName="Numeric ID" ma:default="" ma:indexed="true" ma:internalName="NumericId" ma:readOnly="false">
      <xsd:simpleType>
        <xsd:restriction base="dms:Number"/>
      </xsd:simpleType>
    </xsd:element>
    <xsd:element name="NumOfRatingsLookup" ma:index="96" nillable="true" ma:displayName="NumOfRatings" ma:default="" ma:list="{9E343742-310B-4684-A24C-1D137CB4B230}" ma:internalName="NumOfRatingsLookup" ma:readOnly="true" ma:showField="NumOfRatings"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OOCacheId" ma:index="97" nillable="true" ma:displayName="OOCacheId" ma:internalName="OOCacheId" ma:readOnly="false">
      <xsd:simpleType>
        <xsd:restriction base="dms:Text"/>
      </xsd:simpleType>
    </xsd:element>
    <xsd:element name="OpenTemplate" ma:index="98" nillable="true" ma:displayName="Open Template" ma:default="true" ma:internalName="OpenTemplate">
      <xsd:simpleType>
        <xsd:restriction base="dms:Boolean"/>
      </xsd:simpleType>
    </xsd:element>
    <xsd:element name="OriginAsset" ma:index="99" nillable="true" ma:displayName="Origin Asset" ma:default="" ma:internalName="OriginAsset" ma:readOnly="false">
      <xsd:simpleType>
        <xsd:restriction base="dms:Text"/>
      </xsd:simpleType>
    </xsd:element>
    <xsd:element name="OriginalRelease" ma:index="100" nillable="true" ma:displayName="Original Release" ma:default="15" ma:internalName="OriginalRelease" ma:readOnly="false">
      <xsd:simpleType>
        <xsd:restriction base="dms:Choice">
          <xsd:enumeration value="14"/>
          <xsd:enumeration value="15"/>
          <xsd:enumeration value="16"/>
        </xsd:restriction>
      </xsd:simpleType>
    </xsd:element>
    <xsd:element name="OriginalSourceMarket" ma:index="101" nillable="true" ma:displayName="Original Source Market Group" ma:default="" ma:internalName="OriginalSourceMarket" ma:readOnly="false">
      <xsd:simpleType>
        <xsd:restriction base="dms:Text"/>
      </xsd:simpleType>
    </xsd:element>
    <xsd:element name="OutputCachingOn" ma:index="102" nillable="true" ma:displayName="Output Caching" ma:default="true" ma:hidden="true" ma:internalName="OutputCachingOn" ma:readOnly="false">
      <xsd:simpleType>
        <xsd:restriction base="dms:Boolean"/>
      </xsd:simpleType>
    </xsd:element>
    <xsd:element name="ParentAssetId" ma:index="103" nillable="true" ma:displayName="Parent Asset Id" ma:default="" ma:internalName="ParentAssetId" ma:readOnly="false">
      <xsd:simpleType>
        <xsd:restriction base="dms:Text"/>
      </xsd:simpleType>
    </xsd:element>
    <xsd:element name="PlannedPubDate" ma:index="104" nillable="true" ma:displayName="Planned Publish Date" ma:default="" ma:indexed="true" ma:internalName="PlannedPubDate" ma:readOnly="false">
      <xsd:simpleType>
        <xsd:restriction base="dms:DateTime"/>
      </xsd:simpleType>
    </xsd:element>
    <xsd:element name="PolicheckWords" ma:index="105" nillable="true" ma:displayName="Policheck Words" ma:default="" ma:internalName="PolicheckWords" ma:readOnly="false">
      <xsd:simpleType>
        <xsd:restriction base="dms:Text"/>
      </xsd:simpleType>
    </xsd:element>
    <xsd:element name="BusinessGroup" ma:index="106" nillable="true" ma:displayName="Product Division Owner" ma:default="" ma:internalName="BusinessGroup" ma:readOnly="false">
      <xsd:simpleType>
        <xsd:restriction base="dms:Unknown"/>
      </xsd:simpleType>
    </xsd:element>
    <xsd:element name="UAProjectedTotalWords" ma:index="107" nillable="true" ma:displayName="Projected Word Count" ma:default="" ma:internalName="UAProjectedTotalWords" ma:readOnly="false">
      <xsd:simpleType>
        <xsd:restriction base="dms:Unknown"/>
      </xsd:simpleType>
    </xsd:element>
    <xsd:element name="Provider" ma:index="108" nillable="true" ma:displayName="Provider" ma:default="" ma:internalName="Provider" ma:readOnly="false">
      <xsd:simpleType>
        <xsd:restriction base="dms:Unknown"/>
      </xsd:simpleType>
    </xsd:element>
    <xsd:element name="Providers" ma:index="109" nillable="true" ma:displayName="Providers" ma:default="" ma:internalName="Providers">
      <xsd:simpleType>
        <xsd:restriction base="dms:Unknown"/>
      </xsd:simpleType>
    </xsd:element>
    <xsd:element name="PublishStatusLookup" ma:index="110" nillable="true" ma:displayName="Publish Status" ma:default="" ma:list="{9E343742-310B-4684-A24C-1D137CB4B230}" ma:internalName="PublishStatusLookup" ma:readOnly="false" ma:showField="PublishStatus"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PublishTargets" ma:index="111" nillable="true" ma:displayName="Publish Target" ma:default="OfficeOnlineVNext" ma:internalName="PublishTargets" ma:readOnly="false">
      <xsd:simpleType>
        <xsd:restriction base="dms:Unknown"/>
      </xsd:simpleType>
    </xsd:element>
    <xsd:element name="RecommendationsModifier" ma:index="112" nillable="true" ma:displayName="Recommendations Modifier" ma:default="" ma:internalName="RecommendationsModifier" ma:readOnly="false">
      <xsd:simpleType>
        <xsd:restriction base="dms:Number"/>
      </xsd:simpleType>
    </xsd:element>
    <xsd:element name="ArtSampleDocs" ma:index="113" nillable="true" ma:displayName="Sample Docs" ma:default="" ma:hidden="true" ma:internalName="ArtSampleDocs" ma:readOnly="false">
      <xsd:simpleType>
        <xsd:restriction base="dms:Text"/>
      </xsd:simpleType>
    </xsd:element>
    <xsd:element name="ScenarioTagsTaxHTField0" ma:index="115" nillable="true" ma:taxonomy="true" ma:internalName="ScenarioTagsTaxHTField0" ma:taxonomyFieldName="ScenarioTags" ma:displayName="Scenarios" ma:readOnly="false" ma:default="" ma:fieldId="{93aef74d-6c78-4815-8310-51477dceeccc}" ma:taxonomyMulti="true" ma:sspId="8f79753a-75d3-41f5-8ca3-40b843941b4f" ma:termSetId="4b7d5f16-e2f2-4fc0-bab3-6e8b931e57d6" ma:anchorId="00000000-0000-0000-0000-000000000000" ma:open="false" ma:isKeyword="false">
      <xsd:complexType>
        <xsd:sequence>
          <xsd:element ref="pc:Terms" minOccurs="0" maxOccurs="1"/>
        </xsd:sequence>
      </xsd:complexType>
    </xsd:element>
    <xsd:element name="ShowIn" ma:index="117" nillable="true" ma:displayName="Show In" ma:default="Show everywhere" ma:internalName="ShowIn" ma:readOnly="false">
      <xsd:simpleType>
        <xsd:restriction base="dms:Choice">
          <xsd:enumeration value="Hide on web"/>
          <xsd:enumeration value="On Web no search"/>
          <xsd:enumeration value="Show everywhere"/>
          <xsd:enumeration value="Special use only"/>
        </xsd:restriction>
      </xsd:simpleType>
    </xsd:element>
    <xsd:element name="SourceTitle" ma:index="118" nillable="true" ma:displayName="Source Title" ma:default="" ma:indexed="true" ma:internalName="SourceTitle" ma:readOnly="false">
      <xsd:simpleType>
        <xsd:restriction base="dms:Text"/>
      </xsd:simpleType>
    </xsd:element>
    <xsd:element name="CSXSubmissionDate" ma:index="119" nillable="true" ma:displayName="Submission Date" ma:default="" ma:internalName="CSXSubmissionDate" ma:readOnly="false">
      <xsd:simpleType>
        <xsd:restriction base="dms:DateTime"/>
      </xsd:simpleType>
    </xsd:element>
    <xsd:element name="SubmitterId" ma:index="120" nillable="true" ma:displayName="Submitter ID" ma:default="" ma:internalName="SubmitterId" ma:readOnly="false">
      <xsd:simpleType>
        <xsd:restriction base="dms:Text"/>
      </xsd:simpleType>
    </xsd:element>
    <xsd:element name="TaxCatchAll" ma:index="121" nillable="true" ma:displayName="Taxonomy Catch All Column" ma:hidden="true" ma:list="{530f955b-6704-4601-bd83-f81d87f1e440}" ma:internalName="TaxCatchAll" ma:showField="CatchAllData"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TaxCatchAllLabel" ma:index="122" nillable="true" ma:displayName="Taxonomy Catch All Column1" ma:hidden="true" ma:list="{530f955b-6704-4601-bd83-f81d87f1e440}" ma:internalName="TaxCatchAllLabel" ma:readOnly="true" ma:showField="CatchAllDataLabel"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TemplateStatus" ma:index="123" nillable="true" ma:displayName="Template Status" ma:default="" ma:internalName="TemplateStatus">
      <xsd:simpleType>
        <xsd:restriction base="dms:Unknown"/>
      </xsd:simpleType>
    </xsd:element>
    <xsd:element name="TemplateTemplateType" ma:index="124" nillable="true" ma:displayName="Template Type" ma:default="" ma:internalName="TemplateTemplateType">
      <xsd:simpleType>
        <xsd:restriction base="dms:Unknown"/>
      </xsd:simpleType>
    </xsd:element>
    <xsd:element name="ThumbnailAssetId" ma:index="125" nillable="true" ma:displayName="Thumbnail Image Asset" ma:default="" ma:internalName="ThumbnailAssetId" ma:readOnly="false">
      <xsd:simpleType>
        <xsd:restriction base="dms:Text"/>
      </xsd:simpleType>
    </xsd:element>
    <xsd:element name="TimesCloned" ma:index="126" nillable="true" ma:displayName="Times Cloned" ma:default="" ma:internalName="TimesCloned" ma:readOnly="false">
      <xsd:simpleType>
        <xsd:restriction base="dms:Number"/>
      </xsd:simpleType>
    </xsd:element>
    <xsd:element name="TrustLevel" ma:index="128" nillable="true" ma:displayName="Trust Level" ma:default="1 Microsoft Managed Content" ma:internalName="TrustLevel" ma:readOnly="false">
      <xsd:simpleType>
        <xsd:restriction base="dms:Unknown"/>
      </xsd:simpleType>
    </xsd:element>
    <xsd:element name="UALocComments" ma:index="129" nillable="true" ma:displayName="UA Loc Comments" ma:default="" ma:internalName="UALocComments" ma:readOnly="false">
      <xsd:simpleType>
        <xsd:restriction base="dms:Note"/>
      </xsd:simpleType>
    </xsd:element>
    <xsd:element name="UALocRecommendation" ma:index="130" nillable="true" ma:displayName="UA Loc Recommendation" ma:default="Localize" ma:internalName="UALocRecommendation" ma:readOnly="false">
      <xsd:simpleType>
        <xsd:restriction base="dms:Choice">
          <xsd:enumeration value="Localize"/>
          <xsd:enumeration value="Never Localize"/>
          <xsd:enumeration value="Priority Localize"/>
        </xsd:restriction>
      </xsd:simpleType>
    </xsd:element>
    <xsd:element name="UANotes" ma:index="131" nillable="true" ma:displayName="UA Notes" ma:default="" ma:internalName="UANotes" ma:readOnly="false">
      <xsd:simpleType>
        <xsd:restriction base="dms:Note"/>
      </xsd:simpleType>
    </xsd:element>
    <xsd:element name="TPAppVersion" ma:index="132" nillable="true" ma:displayName="Version" ma:default="" ma:internalName="TPAppVersion">
      <xsd:simpleType>
        <xsd:restriction base="dms:Text"/>
      </xsd:simpleType>
    </xsd:element>
    <xsd:element name="VoteCount" ma:index="133" nillable="true" ma:displayName="Vote Count" ma:default="" ma:internalName="VoteCount" ma:readOnly="fals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22" ma:displayName="Content Type"/>
        <xsd:element ref="dc:title" minOccurs="0" maxOccurs="1" ma:index="127"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8CDDBB83-77C1-4099-A0AA-289882E745E2}">
  <ds:schemaRefs>
    <ds:schemaRef ds:uri="http://schemas.microsoft.com/office/2006/metadata/properties"/>
    <ds:schemaRef ds:uri="http://schemas.microsoft.com/office/infopath/2007/PartnerControls"/>
    <ds:schemaRef ds:uri="4873beb7-5857-4685-be1f-d57550cc96cc"/>
  </ds:schemaRefs>
</ds:datastoreItem>
</file>

<file path=customXml/itemProps2.xml><?xml version="1.0" encoding="utf-8"?>
<ds:datastoreItem xmlns:ds="http://schemas.openxmlformats.org/officeDocument/2006/customXml" ds:itemID="{561E720F-F05D-4536-9C34-0CFCED65D3B7}">
  <ds:schemaRefs>
    <ds:schemaRef ds:uri="http://schemas.microsoft.com/sharepoint/v3/contenttype/forms"/>
  </ds:schemaRefs>
</ds:datastoreItem>
</file>

<file path=customXml/itemProps3.xml><?xml version="1.0" encoding="utf-8"?>
<ds:datastoreItem xmlns:ds="http://schemas.openxmlformats.org/officeDocument/2006/customXml" ds:itemID="{28C8B9CA-0273-4370-889A-FC05DA5C2FA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4873beb7-5857-4685-be1f-d57550cc96cc"/>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具細條紋和緞帶設計的學術簡報 (寬螢幕)</Template>
  <TotalTime>0</TotalTime>
  <Words>502</Words>
  <Application>Microsoft Office PowerPoint</Application>
  <PresentationFormat>寬螢幕</PresentationFormat>
  <Paragraphs>47</Paragraphs>
  <Slides>12</Slides>
  <Notes>0</Notes>
  <HiddenSlides>0</HiddenSlides>
  <MMClips>0</MMClips>
  <ScaleCrop>false</ScaleCrop>
  <HeadingPairs>
    <vt:vector size="6" baseType="variant">
      <vt:variant>
        <vt:lpstr>使用字型</vt:lpstr>
      </vt:variant>
      <vt:variant>
        <vt:i4>8</vt:i4>
      </vt:variant>
      <vt:variant>
        <vt:lpstr>佈景主題</vt:lpstr>
      </vt:variant>
      <vt:variant>
        <vt:i4>1</vt:i4>
      </vt:variant>
      <vt:variant>
        <vt:lpstr>投影片標題</vt:lpstr>
      </vt:variant>
      <vt:variant>
        <vt:i4>12</vt:i4>
      </vt:variant>
    </vt:vector>
  </HeadingPairs>
  <TitlesOfParts>
    <vt:vector size="21" baseType="lpstr">
      <vt:lpstr>Euphemia</vt:lpstr>
      <vt:lpstr>Microsoft JhengHei UI</vt:lpstr>
      <vt:lpstr>華康標宋體</vt:lpstr>
      <vt:lpstr>微軟正黑體</vt:lpstr>
      <vt:lpstr>微軟正黑體 Light</vt:lpstr>
      <vt:lpstr>Arial</vt:lpstr>
      <vt:lpstr>Times New Roman</vt:lpstr>
      <vt:lpstr>Wingdings</vt:lpstr>
      <vt:lpstr>學術文獻 16x9</vt:lpstr>
      <vt:lpstr>112-2 高二第一次寫作測驗</vt:lpstr>
      <vt:lpstr>寫作測驗分析</vt:lpstr>
      <vt:lpstr>題目敘述1</vt:lpstr>
      <vt:lpstr>題目敘述2</vt:lpstr>
      <vt:lpstr>解題關鍵</vt:lpstr>
      <vt:lpstr>學生表現</vt:lpstr>
      <vt:lpstr>學生表現</vt:lpstr>
      <vt:lpstr>學生佳作</vt:lpstr>
      <vt:lpstr>學生佳作</vt:lpstr>
      <vt:lpstr>學生問題</vt:lpstr>
      <vt:lpstr>成績對照</vt:lpstr>
      <vt:lpstr>謝謝聆聽</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2024-03-22T08:12:48Z</dcterms:created>
  <dcterms:modified xsi:type="dcterms:W3CDTF">2024-03-28T04:37:17Z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0x0101006EDDDB5EE6D98C44930B742096920B300400F5B6D36B3EF94B4E9A635CDF2A18F5B8</vt:lpwstr>
  </property>
  <property fmtid="{D5CDD505-2E9C-101B-9397-08002B2CF9AE}" pid="3" name="InternalTags">
    <vt:lpwstr/>
  </property>
  <property fmtid="{D5CDD505-2E9C-101B-9397-08002B2CF9AE}" pid="4" name="FeatureTags">
    <vt:lpwstr/>
  </property>
  <property fmtid="{D5CDD505-2E9C-101B-9397-08002B2CF9AE}" pid="5" name="LocalizationTags">
    <vt:lpwstr/>
  </property>
  <property fmtid="{D5CDD505-2E9C-101B-9397-08002B2CF9AE}" pid="6" name="ScenarioTags">
    <vt:lpwstr/>
  </property>
  <property fmtid="{D5CDD505-2E9C-101B-9397-08002B2CF9AE}" pid="7" name="CampaignTags">
    <vt:lpwstr/>
  </property>
</Properties>
</file>