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9" r:id="rId2"/>
    <p:sldMasterId id="2147483678" r:id="rId3"/>
  </p:sldMasterIdLst>
  <p:notesMasterIdLst>
    <p:notesMasterId r:id="rId29"/>
  </p:notesMasterIdLst>
  <p:handoutMasterIdLst>
    <p:handoutMasterId r:id="rId30"/>
  </p:handoutMasterIdLst>
  <p:sldIdLst>
    <p:sldId id="322" r:id="rId4"/>
    <p:sldId id="258" r:id="rId5"/>
    <p:sldId id="276" r:id="rId6"/>
    <p:sldId id="272" r:id="rId7"/>
    <p:sldId id="280" r:id="rId8"/>
    <p:sldId id="281" r:id="rId9"/>
    <p:sldId id="277" r:id="rId10"/>
    <p:sldId id="320" r:id="rId11"/>
    <p:sldId id="282" r:id="rId12"/>
    <p:sldId id="273" r:id="rId13"/>
    <p:sldId id="293" r:id="rId14"/>
    <p:sldId id="287" r:id="rId15"/>
    <p:sldId id="321" r:id="rId16"/>
    <p:sldId id="283" r:id="rId17"/>
    <p:sldId id="307" r:id="rId18"/>
    <p:sldId id="285" r:id="rId19"/>
    <p:sldId id="291" r:id="rId20"/>
    <p:sldId id="264" r:id="rId21"/>
    <p:sldId id="274" r:id="rId22"/>
    <p:sldId id="262" r:id="rId23"/>
    <p:sldId id="278" r:id="rId24"/>
    <p:sldId id="263" r:id="rId25"/>
    <p:sldId id="304" r:id="rId26"/>
    <p:sldId id="300" r:id="rId27"/>
    <p:sldId id="318" r:id="rId28"/>
  </p:sldIdLst>
  <p:sldSz cx="18286413" cy="10287000"/>
  <p:notesSz cx="6858000" cy="9144000"/>
  <p:photoAlbum/>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7" userDrawn="1">
          <p15:clr>
            <a:srgbClr val="A4A3A4"/>
          </p15:clr>
        </p15:guide>
        <p15:guide id="2" pos="5737" userDrawn="1">
          <p15:clr>
            <a:srgbClr val="A4A3A4"/>
          </p15:clr>
        </p15:guide>
        <p15:guide id="3" orient="horz" pos="32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FFFFFF"/>
    <a:srgbClr val="F8F8F8"/>
    <a:srgbClr val="3F3F3F"/>
    <a:srgbClr val="5A5A5A"/>
    <a:srgbClr val="BBFF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38" autoAdjust="0"/>
  </p:normalViewPr>
  <p:slideViewPr>
    <p:cSldViewPr snapToGrid="0" showGuides="1">
      <p:cViewPr varScale="1">
        <p:scale>
          <a:sx n="42" d="100"/>
          <a:sy n="42" d="100"/>
        </p:scale>
        <p:origin x="44" y="20"/>
      </p:cViewPr>
      <p:guideLst>
        <p:guide orient="horz" pos="3467"/>
        <p:guide pos="5737"/>
        <p:guide orient="horz" pos="3285"/>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48198-A268-4A2C-A520-FBB84E35C3C2}" type="datetimeFigureOut">
              <a:rPr kumimoji="1" lang="ja-JP" altLang="en-US" smtClean="0"/>
              <a:t>2024/9/13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783ACB-D9F9-4ADF-A7FC-E9E289D74451}" type="slidenum">
              <a:rPr kumimoji="1" lang="ja-JP" altLang="en-US" smtClean="0"/>
              <a:t>‹#›</a:t>
            </a:fld>
            <a:endParaRPr kumimoji="1" lang="ja-JP" altLang="en-US"/>
          </a:p>
        </p:txBody>
      </p:sp>
    </p:spTree>
    <p:extLst>
      <p:ext uri="{BB962C8B-B14F-4D97-AF65-F5344CB8AC3E}">
        <p14:creationId xmlns:p14="http://schemas.microsoft.com/office/powerpoint/2010/main" val="192629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912F2-0011-47BA-B0C8-0509829BA6FB}"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B2B19-2213-4B06-9122-430E4115A3D2}" type="slidenum">
              <a:rPr kumimoji="1" lang="ja-JP" altLang="en-US" smtClean="0"/>
              <a:t>‹#›</a:t>
            </a:fld>
            <a:endParaRPr kumimoji="1" lang="ja-JP" altLang="en-US"/>
          </a:p>
        </p:txBody>
      </p:sp>
    </p:spTree>
    <p:extLst>
      <p:ext uri="{BB962C8B-B14F-4D97-AF65-F5344CB8AC3E}">
        <p14:creationId xmlns:p14="http://schemas.microsoft.com/office/powerpoint/2010/main" val="482602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Graphs are not placed</a:t>
            </a:r>
            <a:r>
              <a:rPr kumimoji="1" lang="en-US" altLang="ja-JP" baseline="0" dirty="0" smtClean="0"/>
              <a:t> in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10</a:t>
            </a:fld>
            <a:endParaRPr kumimoji="1" lang="ja-JP" altLang="en-US"/>
          </a:p>
        </p:txBody>
      </p:sp>
    </p:spTree>
    <p:extLst>
      <p:ext uri="{BB962C8B-B14F-4D97-AF65-F5344CB8AC3E}">
        <p14:creationId xmlns:p14="http://schemas.microsoft.com/office/powerpoint/2010/main" val="160104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正方形/長方形 8"/>
          <p:cNvSpPr/>
          <p:nvPr userDrawn="1"/>
        </p:nvSpPr>
        <p:spPr>
          <a:xfrm>
            <a:off x="0" y="3253290"/>
            <a:ext cx="18286413" cy="3870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817281" y="4167362"/>
            <a:ext cx="16457772" cy="1440161"/>
          </a:xfrm>
          <a:prstGeom prst="rect">
            <a:avLst/>
          </a:prstGeom>
        </p:spPr>
        <p:txBody>
          <a:bodyPr anchor="b">
            <a:noAutofit/>
          </a:bodyPr>
          <a:lstStyle>
            <a:lvl1pPr algn="ctr">
              <a:defRPr sz="8000" kern="0" spc="2000" baseline="0">
                <a:solidFill>
                  <a:schemeClr val="bg1"/>
                </a:solidFill>
                <a:effectLst>
                  <a:outerShdw blurRad="50800" dist="38100" dir="2700000" algn="tl" rotWithShape="0">
                    <a:schemeClr val="tx1">
                      <a:alpha val="40000"/>
                    </a:schemeClr>
                  </a:outerShdw>
                </a:effectLst>
              </a:defRPr>
            </a:lvl1pPr>
          </a:lstStyle>
          <a:p>
            <a:r>
              <a:rPr kumimoji="1" lang="en-US" altLang="ja-JP" dirty="0" smtClean="0"/>
              <a:t>TITLE</a:t>
            </a:r>
            <a:endParaRPr kumimoji="1" lang="ja-JP" altLang="en-US" dirty="0"/>
          </a:p>
        </p:txBody>
      </p:sp>
      <p:sp>
        <p:nvSpPr>
          <p:cNvPr id="6" name="テキスト プレースホルダー 5"/>
          <p:cNvSpPr>
            <a:spLocks noGrp="1"/>
          </p:cNvSpPr>
          <p:nvPr>
            <p:ph type="body" sz="quarter" idx="12" hasCustomPrompt="1"/>
          </p:nvPr>
        </p:nvSpPr>
        <p:spPr>
          <a:xfrm>
            <a:off x="817281" y="5463507"/>
            <a:ext cx="16344898" cy="575841"/>
          </a:xfrm>
        </p:spPr>
        <p:txBody>
          <a:bodyPr>
            <a:noAutofit/>
          </a:bodyPr>
          <a:lstStyle>
            <a:lvl1pPr algn="ctr">
              <a:spcBef>
                <a:spcPts val="0"/>
              </a:spcBef>
              <a:defRPr sz="2800" spc="1000" baseline="0">
                <a:solidFill>
                  <a:schemeClr val="bg1"/>
                </a:solidFill>
                <a:effectLst>
                  <a:outerShdw blurRad="50800" dist="38100" dir="2700000" algn="tl" rotWithShape="0">
                    <a:schemeClr val="tx1">
                      <a:alpha val="40000"/>
                    </a:schemeClr>
                  </a:outerShdw>
                </a:effectLst>
              </a:defRPr>
            </a:lvl1pPr>
          </a:lstStyle>
          <a:p>
            <a:pPr lvl="0"/>
            <a:r>
              <a:rPr kumimoji="1" lang="en-US" altLang="ja-JP" dirty="0" smtClean="0"/>
              <a:t>DESCRIPTION GOES HERE</a:t>
            </a:r>
            <a:endParaRPr kumimoji="1" lang="ja-JP" altLang="en-US" dirty="0" smtClean="0"/>
          </a:p>
        </p:txBody>
      </p:sp>
      <p:sp>
        <p:nvSpPr>
          <p:cNvPr id="7" name="テキスト プレースホルダー 5"/>
          <p:cNvSpPr>
            <a:spLocks noGrp="1"/>
          </p:cNvSpPr>
          <p:nvPr>
            <p:ph type="body" sz="quarter" idx="13" hasCustomPrompt="1"/>
          </p:nvPr>
        </p:nvSpPr>
        <p:spPr>
          <a:xfrm>
            <a:off x="5254774" y="8364331"/>
            <a:ext cx="12313367" cy="1368152"/>
          </a:xfrm>
        </p:spPr>
        <p:txBody>
          <a:bodyPr anchor="b">
            <a:noAutofit/>
          </a:bodyPr>
          <a:lstStyle>
            <a:lvl1pPr algn="r">
              <a:spcBef>
                <a:spcPts val="0"/>
              </a:spcBef>
              <a:defRPr sz="6600" baseline="0">
                <a:solidFill>
                  <a:schemeClr val="bg1"/>
                </a:solidFill>
                <a:effectLst>
                  <a:outerShdw blurRad="50800" dist="38100" dir="2700000" algn="tl" rotWithShape="0">
                    <a:schemeClr val="tx1">
                      <a:alpha val="40000"/>
                    </a:schemeClr>
                  </a:outerShdw>
                </a:effectLst>
                <a:latin typeface="Reenie Beanie" panose="02000000000000000000" pitchFamily="2" charset="0"/>
              </a:defRPr>
            </a:lvl1pPr>
          </a:lstStyle>
          <a:p>
            <a:pPr lvl="0"/>
            <a:r>
              <a:rPr kumimoji="1" lang="en-US" altLang="ja-JP" dirty="0" smtClean="0"/>
              <a:t>Author or Presenter</a:t>
            </a:r>
            <a:endParaRPr kumimoji="1" lang="ja-JP" altLang="en-US" dirty="0" smtClean="0"/>
          </a:p>
        </p:txBody>
      </p:sp>
      <p:sp>
        <p:nvSpPr>
          <p:cNvPr id="12" name="テキスト プレースホルダー 5"/>
          <p:cNvSpPr>
            <a:spLocks noGrp="1"/>
          </p:cNvSpPr>
          <p:nvPr>
            <p:ph type="body" sz="quarter" idx="14" hasCustomPrompt="1"/>
          </p:nvPr>
        </p:nvSpPr>
        <p:spPr>
          <a:xfrm>
            <a:off x="5305770" y="9426891"/>
            <a:ext cx="12254227" cy="583047"/>
          </a:xfrm>
        </p:spPr>
        <p:txBody>
          <a:bodyPr anchor="b">
            <a:normAutofit/>
          </a:bodyPr>
          <a:lstStyle>
            <a:lvl1pPr algn="r">
              <a:spcBef>
                <a:spcPts val="0"/>
              </a:spcBef>
              <a:defRPr sz="2400" baseline="0">
                <a:solidFill>
                  <a:schemeClr val="bg1"/>
                </a:solidFill>
                <a:effectLst>
                  <a:outerShdw blurRad="50800" dist="38100" dir="2700000" algn="tl" rotWithShape="0">
                    <a:schemeClr val="tx1">
                      <a:alpha val="40000"/>
                    </a:schemeClr>
                  </a:outerShdw>
                </a:effectLst>
                <a:latin typeface="+mn-lt"/>
              </a:defRPr>
            </a:lvl1pPr>
          </a:lstStyle>
          <a:p>
            <a:pPr lvl="0"/>
            <a:r>
              <a:rPr kumimoji="1" lang="en-US" altLang="ja-JP" dirty="0" smtClean="0"/>
              <a:t>Sub information goes here</a:t>
            </a:r>
            <a:endParaRPr kumimoji="1" lang="ja-JP" altLang="en-US" dirty="0" smtClean="0"/>
          </a:p>
        </p:txBody>
      </p:sp>
    </p:spTree>
    <p:extLst>
      <p:ext uri="{BB962C8B-B14F-4D97-AF65-F5344CB8AC3E}">
        <p14:creationId xmlns:p14="http://schemas.microsoft.com/office/powerpoint/2010/main" val="13683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950"/>
                            </p:stCondLst>
                            <p:childTnLst>
                              <p:par>
                                <p:cTn id="17" presetID="22" presetClass="entr" presetSubtype="8" fill="hold" grpId="0" nodeType="afterEffect">
                                  <p:stCondLst>
                                    <p:cond delay="50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2" presetClass="entr" presetSubtype="8" fill="hold" nodeType="after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Mobile">
    <p:spTree>
      <p:nvGrpSpPr>
        <p:cNvPr id="1" name=""/>
        <p:cNvGrpSpPr/>
        <p:nvPr/>
      </p:nvGrpSpPr>
      <p:grpSpPr>
        <a:xfrm>
          <a:off x="0" y="0"/>
          <a:ext cx="0" cy="0"/>
          <a:chOff x="0" y="0"/>
          <a:chExt cx="0" cy="0"/>
        </a:xfrm>
      </p:grpSpPr>
      <p:sp>
        <p:nvSpPr>
          <p:cNvPr id="14" name="正方形/長方形 13"/>
          <p:cNvSpPr/>
          <p:nvPr userDrawn="1"/>
        </p:nvSpPr>
        <p:spPr>
          <a:xfrm>
            <a:off x="0" y="4738455"/>
            <a:ext cx="18286413" cy="35103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rotWithShape="1">
          <a:blip r:embed="rId2">
            <a:extLst>
              <a:ext uri="{28A0092B-C50C-407E-A947-70E740481C1C}">
                <a14:useLocalDpi xmlns:a14="http://schemas.microsoft.com/office/drawing/2010/main" val="0"/>
              </a:ext>
            </a:extLst>
          </a:blip>
          <a:srcRect r="7863"/>
          <a:stretch/>
        </p:blipFill>
        <p:spPr>
          <a:xfrm>
            <a:off x="6257085" y="2653497"/>
            <a:ext cx="12029330" cy="20114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03395">
            <a:off x="1809687" y="793966"/>
            <a:ext cx="4276222" cy="8867901"/>
          </a:xfrm>
          <a:prstGeom prst="rect">
            <a:avLst/>
          </a:prstGeom>
          <a:effectLst>
            <a:outerShdw blurRad="50800" dist="381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03395">
            <a:off x="2074879" y="1888337"/>
            <a:ext cx="3756988" cy="6675057"/>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6608903" y="3320955"/>
            <a:ext cx="10353563"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13" hasCustomPrompt="1"/>
          </p:nvPr>
        </p:nvSpPr>
        <p:spPr>
          <a:xfrm>
            <a:off x="6971803" y="4945872"/>
            <a:ext cx="10401797"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8801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build="p">
        <p:tmplLst>
          <p:tmpl lvl="1">
            <p:tnLst>
              <p:par>
                <p:cTn presetID="22" presetClass="entr" presetSubtype="8"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obiles">
    <p:spTree>
      <p:nvGrpSpPr>
        <p:cNvPr id="1" name=""/>
        <p:cNvGrpSpPr/>
        <p:nvPr/>
      </p:nvGrpSpPr>
      <p:grpSpPr>
        <a:xfrm>
          <a:off x="0" y="0"/>
          <a:ext cx="0" cy="0"/>
          <a:chOff x="0" y="0"/>
          <a:chExt cx="0" cy="0"/>
        </a:xfrm>
      </p:grpSpPr>
      <p:sp>
        <p:nvSpPr>
          <p:cNvPr id="14" name="正方形/長方形 13"/>
          <p:cNvSpPr/>
          <p:nvPr userDrawn="1"/>
        </p:nvSpPr>
        <p:spPr>
          <a:xfrm>
            <a:off x="0" y="3428722"/>
            <a:ext cx="18286413" cy="49723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0000">
            <a:off x="3647691" y="1021636"/>
            <a:ext cx="5828396" cy="8240945"/>
          </a:xfrm>
          <a:prstGeom prst="rect">
            <a:avLst/>
          </a:prstGeom>
          <a:effectLst>
            <a:outerShdw blurRad="177800" dist="127000" dir="2700000" algn="tl" rotWithShape="0">
              <a:prstClr val="black">
                <a:alpha val="40000"/>
              </a:prstClr>
            </a:outerShdw>
          </a:effectLst>
        </p:spPr>
      </p:pic>
      <p:sp>
        <p:nvSpPr>
          <p:cNvPr id="6" name="図プレースホルダー 5"/>
          <p:cNvSpPr>
            <a:spLocks noGrp="1"/>
          </p:cNvSpPr>
          <p:nvPr>
            <p:ph type="pic" sz="quarter" idx="14" hasCustomPrompt="1"/>
          </p:nvPr>
        </p:nvSpPr>
        <p:spPr>
          <a:xfrm rot="-180000">
            <a:off x="4015206" y="1766192"/>
            <a:ext cx="5097180" cy="6771209"/>
          </a:xfrm>
        </p:spPr>
        <p:txBody>
          <a:bodyPr/>
          <a:lstStyle>
            <a:lvl1pPr>
              <a:defRPr>
                <a:solidFill>
                  <a:schemeClr val="tx1"/>
                </a:solidFill>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rot="10800000">
            <a:off x="7230748" y="908376"/>
            <a:ext cx="11055665" cy="1958681"/>
          </a:xfrm>
          <a:blipFill>
            <a:blip r:embed="rId3"/>
            <a:stretch>
              <a:fillRect/>
            </a:stretch>
          </a:blipFill>
        </p:spPr>
        <p:txBody>
          <a:bodyPr/>
          <a:lstStyle>
            <a:lvl2pPr>
              <a:defRPr/>
            </a:lvl2pPr>
          </a:lstStyle>
          <a:p>
            <a:pPr lvl="0"/>
            <a:r>
              <a:rPr lang="en-US" altLang="ja-JP" dirty="0" smtClean="0"/>
              <a:t> </a:t>
            </a:r>
            <a:endParaRPr 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420000">
            <a:off x="901065" y="3080512"/>
            <a:ext cx="3015911" cy="6254305"/>
          </a:xfrm>
          <a:prstGeom prst="rect">
            <a:avLst/>
          </a:prstGeom>
          <a:effectLst>
            <a:outerShdw blurRad="177800" dist="1270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20000">
            <a:off x="1102557" y="3870558"/>
            <a:ext cx="2631755" cy="4690499"/>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7524789" y="1623061"/>
            <a:ext cx="10613359"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5" name="テキスト プレースホルダー 5"/>
          <p:cNvSpPr>
            <a:spLocks noGrp="1"/>
          </p:cNvSpPr>
          <p:nvPr>
            <p:ph type="body" sz="quarter" idx="20" hasCustomPrompt="1"/>
          </p:nvPr>
        </p:nvSpPr>
        <p:spPr>
          <a:xfrm>
            <a:off x="10059876" y="3681353"/>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21" hasCustomPrompt="1"/>
          </p:nvPr>
        </p:nvSpPr>
        <p:spPr>
          <a:xfrm>
            <a:off x="10059876" y="4284568"/>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テキスト プレースホルダー 5"/>
          <p:cNvSpPr>
            <a:spLocks noGrp="1"/>
          </p:cNvSpPr>
          <p:nvPr>
            <p:ph type="body" sz="quarter" idx="22" hasCustomPrompt="1"/>
          </p:nvPr>
        </p:nvSpPr>
        <p:spPr>
          <a:xfrm>
            <a:off x="10059876" y="6016146"/>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3" hasCustomPrompt="1"/>
          </p:nvPr>
        </p:nvSpPr>
        <p:spPr>
          <a:xfrm>
            <a:off x="10059876" y="6619361"/>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123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16" presetClass="entr" presetSubtype="37" fill="hold" grpId="0"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par>
                          <p:cTn id="41" fill="hold">
                            <p:stCondLst>
                              <p:cond delay="2750"/>
                            </p:stCondLst>
                            <p:childTnLst>
                              <p:par>
                                <p:cTn id="42" presetID="22" presetClass="entr" presetSubtype="8" fill="hold" grpId="0"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1" grpId="0" animBg="1">
        <p:tmplLst>
          <p:tmpl>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8" grpId="0"/>
      <p:bldP spid="9"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4" name="正方形/長方形 13"/>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0" name="テキスト プレースホルダー 5"/>
          <p:cNvSpPr>
            <a:spLocks noGrp="1"/>
          </p:cNvSpPr>
          <p:nvPr>
            <p:ph type="body" sz="quarter" idx="13" hasCustomPrompt="1"/>
          </p:nvPr>
        </p:nvSpPr>
        <p:spPr>
          <a:xfrm>
            <a:off x="9593256" y="1183060"/>
            <a:ext cx="7780344" cy="8145905"/>
          </a:xfrm>
          <a:noFill/>
        </p:spPr>
        <p:txBody>
          <a:bodyPr anchor="ctr">
            <a:noAutofit/>
          </a:bodyPr>
          <a:lstStyle>
            <a:lvl1pPr>
              <a:lnSpc>
                <a:spcPct val="120000"/>
              </a:lnSpc>
              <a:spcBef>
                <a:spcPts val="18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タイトル 1"/>
          <p:cNvSpPr>
            <a:spLocks noGrp="1"/>
          </p:cNvSpPr>
          <p:nvPr>
            <p:ph type="title" hasCustomPrompt="1"/>
          </p:nvPr>
        </p:nvSpPr>
        <p:spPr>
          <a:xfrm>
            <a:off x="547251" y="2443201"/>
            <a:ext cx="8595162" cy="5400599"/>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TEXT HERE</a:t>
            </a:r>
            <a:endParaRPr kumimoji="1" lang="ja-JP" alt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98913" y="4743500"/>
            <a:ext cx="10287000" cy="800000"/>
          </a:xfrm>
          <a:prstGeom prst="rect">
            <a:avLst/>
          </a:prstGeom>
        </p:spPr>
      </p:pic>
    </p:spTree>
    <p:extLst>
      <p:ext uri="{BB962C8B-B14F-4D97-AF65-F5344CB8AC3E}">
        <p14:creationId xmlns:p14="http://schemas.microsoft.com/office/powerpoint/2010/main" val="1029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5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tmplLst>
          <p:tmpl>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7" name="正方形/長方形 6"/>
          <p:cNvSpPr/>
          <p:nvPr userDrawn="1"/>
        </p:nvSpPr>
        <p:spPr>
          <a:xfrm>
            <a:off x="0" y="46934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4400" y="29382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2546463" y="4873470"/>
            <a:ext cx="13193486"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8" name="図 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186722" y="1317309"/>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16368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tmplLst>
          <p:tmpl>
            <p:tnLst>
              <p:par>
                <p:cTn presetID="16" presetClass="entr" presetSubtype="37"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正方形/長方形 6"/>
          <p:cNvSpPr/>
          <p:nvPr userDrawn="1"/>
        </p:nvSpPr>
        <p:spPr>
          <a:xfrm>
            <a:off x="0" y="5518950"/>
            <a:ext cx="18286413" cy="907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3606" y="37637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6" name="テキスト プレースホルダー 5"/>
          <p:cNvSpPr>
            <a:spLocks noGrp="1"/>
          </p:cNvSpPr>
          <p:nvPr>
            <p:ph type="body" sz="quarter" idx="13" hasCustomPrompt="1"/>
          </p:nvPr>
        </p:nvSpPr>
        <p:spPr>
          <a:xfrm>
            <a:off x="2125549" y="5698971"/>
            <a:ext cx="14035315" cy="51133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5"/>
          <p:cNvSpPr>
            <a:spLocks noGrp="1"/>
          </p:cNvSpPr>
          <p:nvPr>
            <p:ph type="body" sz="quarter" idx="14" hasCustomPrompt="1"/>
          </p:nvPr>
        </p:nvSpPr>
        <p:spPr>
          <a:xfrm>
            <a:off x="3176585" y="7518400"/>
            <a:ext cx="11933243" cy="2603501"/>
          </a:xfrm>
          <a:noFill/>
        </p:spPr>
        <p:txBody>
          <a:bodyPr anchor="b">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9" name="図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373934" y="1282485"/>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26039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350"/>
                            </p:stCondLst>
                            <p:childTnLst>
                              <p:par>
                                <p:cTn id="20" presetID="10" presetClass="entr" presetSubtype="0" fill="hold" grpId="0" nodeType="afterEffect">
                                  <p:stCondLst>
                                    <p:cond delay="25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0" y="770484"/>
            <a:ext cx="16246806" cy="6061595"/>
          </a:xfrm>
          <a:prstGeom prst="rect">
            <a:avLst/>
          </a:prstGeom>
        </p:spPr>
      </p:pic>
      <p:sp>
        <p:nvSpPr>
          <p:cNvPr id="7" name="図プレースホルダー 6"/>
          <p:cNvSpPr>
            <a:spLocks noGrp="1"/>
          </p:cNvSpPr>
          <p:nvPr>
            <p:ph type="pic" sz="quarter" idx="12" hasCustomPrompt="1"/>
          </p:nvPr>
        </p:nvSpPr>
        <p:spPr>
          <a:xfrm>
            <a:off x="1340724" y="1009843"/>
            <a:ext cx="15739979" cy="5582876"/>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675464"/>
            <a:ext cx="16696854" cy="1569344"/>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6865374"/>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27597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par>
                          <p:cTn id="11" fill="hold">
                            <p:stCondLst>
                              <p:cond delay="500"/>
                            </p:stCondLst>
                            <p:childTnLst>
                              <p:par>
                                <p:cTn id="12" presetID="2" presetClass="entr" presetSubtype="8" decel="100000" fill="hold" grpId="0" nodeType="after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5" name="正方形/長方形 4"/>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607258" y="4803967"/>
            <a:ext cx="10287000" cy="800000"/>
          </a:xfrm>
          <a:prstGeom prst="rect">
            <a:avLst/>
          </a:prstGeom>
        </p:spPr>
      </p:pic>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23" hasCustomPrompt="1"/>
          </p:nvPr>
        </p:nvSpPr>
        <p:spPr>
          <a:xfrm rot="21600000">
            <a:off x="348343" y="2906865"/>
            <a:ext cx="8333613" cy="5908520"/>
          </a:xfrm>
          <a:noFill/>
        </p:spPr>
        <p:txBody>
          <a:bodyPr anchor="ctr">
            <a:noAutofit/>
          </a:bodyPr>
          <a:lstStyle>
            <a:lvl1pPr algn="ctr">
              <a:lnSpc>
                <a:spcPct val="100000"/>
              </a:lnSpc>
              <a:spcBef>
                <a:spcPts val="0"/>
              </a:spcBef>
              <a:defRPr sz="66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1" name="図プレースホルダー 7"/>
          <p:cNvSpPr>
            <a:spLocks noGrp="1"/>
          </p:cNvSpPr>
          <p:nvPr>
            <p:ph type="pic" sz="quarter" idx="26" hasCustomPrompt="1"/>
          </p:nvPr>
        </p:nvSpPr>
        <p:spPr>
          <a:xfrm>
            <a:off x="9605789" y="2622220"/>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0452610" y="2414193"/>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図プレースホルダー 7"/>
          <p:cNvSpPr>
            <a:spLocks noGrp="1"/>
          </p:cNvSpPr>
          <p:nvPr>
            <p:ph type="pic" sz="quarter" idx="27" hasCustomPrompt="1"/>
          </p:nvPr>
        </p:nvSpPr>
        <p:spPr>
          <a:xfrm>
            <a:off x="9605789" y="3969637"/>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8" hasCustomPrompt="1"/>
          </p:nvPr>
        </p:nvSpPr>
        <p:spPr>
          <a:xfrm>
            <a:off x="10452610" y="3761610"/>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5" name="図プレースホルダー 7"/>
          <p:cNvSpPr>
            <a:spLocks noGrp="1"/>
          </p:cNvSpPr>
          <p:nvPr>
            <p:ph type="pic" sz="quarter" idx="29" hasCustomPrompt="1"/>
          </p:nvPr>
        </p:nvSpPr>
        <p:spPr>
          <a:xfrm>
            <a:off x="9605789" y="5317054"/>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6" name="テキスト プレースホルダー 5"/>
          <p:cNvSpPr>
            <a:spLocks noGrp="1"/>
          </p:cNvSpPr>
          <p:nvPr>
            <p:ph type="body" sz="quarter" idx="30" hasCustomPrompt="1"/>
          </p:nvPr>
        </p:nvSpPr>
        <p:spPr>
          <a:xfrm>
            <a:off x="10452610" y="5109027"/>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図プレースホルダー 7"/>
          <p:cNvSpPr>
            <a:spLocks noGrp="1"/>
          </p:cNvSpPr>
          <p:nvPr>
            <p:ph type="pic" sz="quarter" idx="31" hasCustomPrompt="1"/>
          </p:nvPr>
        </p:nvSpPr>
        <p:spPr>
          <a:xfrm>
            <a:off x="9605789" y="6664471"/>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8" name="テキスト プレースホルダー 5"/>
          <p:cNvSpPr>
            <a:spLocks noGrp="1"/>
          </p:cNvSpPr>
          <p:nvPr>
            <p:ph type="body" sz="quarter" idx="32" hasCustomPrompt="1"/>
          </p:nvPr>
        </p:nvSpPr>
        <p:spPr>
          <a:xfrm>
            <a:off x="10452610" y="6456444"/>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図プレースホルダー 7"/>
          <p:cNvSpPr>
            <a:spLocks noGrp="1"/>
          </p:cNvSpPr>
          <p:nvPr>
            <p:ph type="pic" sz="quarter" idx="33" hasCustomPrompt="1"/>
          </p:nvPr>
        </p:nvSpPr>
        <p:spPr>
          <a:xfrm>
            <a:off x="9611215" y="8011888"/>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20" name="テキスト プレースホルダー 5"/>
          <p:cNvSpPr>
            <a:spLocks noGrp="1"/>
          </p:cNvSpPr>
          <p:nvPr>
            <p:ph type="body" sz="quarter" idx="34" hasCustomPrompt="1"/>
          </p:nvPr>
        </p:nvSpPr>
        <p:spPr>
          <a:xfrm>
            <a:off x="10458036" y="7803861"/>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782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1000"/>
                            </p:stCondLst>
                            <p:childTnLst>
                              <p:par>
                                <p:cTn id="21" presetID="2" presetClass="entr" presetSubtype="12" decel="100000" fill="hold" grpId="0" nodeType="afterEffect">
                                  <p:stCondLst>
                                    <p:cond delay="25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
                            </p:stCondLst>
                            <p:childTnLst>
                              <p:par>
                                <p:cTn id="26" presetID="3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par>
                          <p:cTn id="35" fill="hold">
                            <p:stCondLst>
                              <p:cond delay="3050"/>
                            </p:stCondLst>
                            <p:childTnLst>
                              <p:par>
                                <p:cTn id="36" presetID="3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par>
                          <p:cTn id="45" fill="hold">
                            <p:stCondLst>
                              <p:cond delay="38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90"/>
                                          </p:val>
                                        </p:tav>
                                        <p:tav tm="100000">
                                          <p:val>
                                            <p:fltVal val="0"/>
                                          </p:val>
                                        </p:tav>
                                      </p:tavLst>
                                    </p:anim>
                                    <p:animEffect transition="in" filter="fade">
                                      <p:cBhvr>
                                        <p:cTn id="51" dur="500"/>
                                        <p:tgtEl>
                                          <p:spTgt spid="15"/>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455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par>
                                <p:cTn id="62" presetID="22" presetClass="entr" presetSubtype="8" fill="hold" grpId="0" nodeType="withEffect">
                                  <p:stCondLst>
                                    <p:cond delay="25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par>
                          <p:cTn id="65" fill="hold">
                            <p:stCondLst>
                              <p:cond delay="5300"/>
                            </p:stCondLst>
                            <p:childTnLst>
                              <p:par>
                                <p:cTn id="66" presetID="3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par>
                                <p:cTn id="72" presetID="22" presetClass="entr" presetSubtype="8" fill="hold" grpId="0" nodeType="withEffect">
                                  <p:stCondLst>
                                    <p:cond delay="25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left)">
                                      <p:cBhvr>
                                        <p:cTn id="7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10" grpId="0" build="p">
        <p:tmplLst>
          <p:tmpl lvl="1">
            <p:tnLst>
              <p:par>
                <p:cTn presetID="2" presetClass="entr" presetSubtype="12" decel="100000" fill="hold" nodeType="afterEffect">
                  <p:stCondLst>
                    <p:cond delay="2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bldP spid="20" grpId="0" build="p">
        <p:tmplLst>
          <p:tmpl lvl="1">
            <p:tnLst>
              <p:par>
                <p:cTn presetID="22" presetClass="entr" presetSubtype="8"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and Right Pain">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426329" y="4743500"/>
            <a:ext cx="10287000" cy="800000"/>
          </a:xfrm>
          <a:prstGeom prst="rect">
            <a:avLst/>
          </a:prstGeom>
        </p:spPr>
      </p:pic>
      <p:sp>
        <p:nvSpPr>
          <p:cNvPr id="5" name="正方形/長方形 4"/>
          <p:cNvSpPr/>
          <p:nvPr userDrawn="1"/>
        </p:nvSpPr>
        <p:spPr>
          <a:xfrm>
            <a:off x="8969829" y="0"/>
            <a:ext cx="9316584"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3" name="グラフ プレースホルダー 2"/>
          <p:cNvSpPr>
            <a:spLocks noGrp="1"/>
          </p:cNvSpPr>
          <p:nvPr>
            <p:ph type="chart" sz="quarter" idx="25" hasCustomPrompt="1"/>
          </p:nvPr>
        </p:nvSpPr>
        <p:spPr>
          <a:xfrm>
            <a:off x="469723" y="2365375"/>
            <a:ext cx="7899164" cy="7475538"/>
          </a:xfrm>
          <a:solidFill>
            <a:schemeClr val="tx1">
              <a:alpha val="30000"/>
            </a:schemeClr>
          </a:solidFill>
        </p:spPr>
        <p:txBody>
          <a:bodyPr/>
          <a:lstStyle>
            <a:lvl1pPr>
              <a:defRPr baseline="0"/>
            </a:lvl1pPr>
          </a:lstStyle>
          <a:p>
            <a:r>
              <a:rPr lang="en-US" dirty="0" smtClean="0"/>
              <a:t>Add graph here</a:t>
            </a:r>
            <a:endParaRPr lang="en-US" dirty="0"/>
          </a:p>
        </p:txBody>
      </p:sp>
      <p:sp>
        <p:nvSpPr>
          <p:cNvPr id="21" name="正方形/長方形 20"/>
          <p:cNvSpPr/>
          <p:nvPr userDrawn="1"/>
        </p:nvSpPr>
        <p:spPr>
          <a:xfrm rot="-180000">
            <a:off x="8585204" y="2515722"/>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テキスト プレースホルダー 5"/>
          <p:cNvSpPr>
            <a:spLocks noGrp="1"/>
          </p:cNvSpPr>
          <p:nvPr>
            <p:ph type="body" sz="quarter" idx="13" hasCustomPrompt="1"/>
          </p:nvPr>
        </p:nvSpPr>
        <p:spPr>
          <a:xfrm>
            <a:off x="9373466" y="3646317"/>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14" hasCustomPrompt="1"/>
          </p:nvPr>
        </p:nvSpPr>
        <p:spPr>
          <a:xfrm rot="-180000">
            <a:off x="8720219" y="2470718"/>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正方形/長方形 23"/>
          <p:cNvSpPr/>
          <p:nvPr userDrawn="1"/>
        </p:nvSpPr>
        <p:spPr>
          <a:xfrm rot="-180000">
            <a:off x="8585204" y="6162039"/>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 name="テキスト プレースホルダー 5"/>
          <p:cNvSpPr>
            <a:spLocks noGrp="1"/>
          </p:cNvSpPr>
          <p:nvPr>
            <p:ph type="body" sz="quarter" idx="26" hasCustomPrompt="1"/>
          </p:nvPr>
        </p:nvSpPr>
        <p:spPr>
          <a:xfrm>
            <a:off x="9373466" y="7292634"/>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6" name="テキスト プレースホルダー 5"/>
          <p:cNvSpPr>
            <a:spLocks noGrp="1"/>
          </p:cNvSpPr>
          <p:nvPr>
            <p:ph type="body" sz="quarter" idx="27" hasCustomPrompt="1"/>
          </p:nvPr>
        </p:nvSpPr>
        <p:spPr>
          <a:xfrm rot="-180000">
            <a:off x="8720219" y="6117035"/>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8724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par>
                          <p:cTn id="37" fill="hold">
                            <p:stCondLst>
                              <p:cond delay="3250"/>
                            </p:stCondLst>
                            <p:childTnLst>
                              <p:par>
                                <p:cTn id="38" presetID="2" presetClass="entr" presetSubtype="2" decel="10000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left)">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3" grpId="0" animBg="1"/>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p:tmplLst>
          <p:tmpl>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Images ">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1392553"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a:off x="1392553" y="6859353"/>
            <a:ext cx="4839432" cy="3427647"/>
          </a:xfrm>
          <a:solidFill>
            <a:srgbClr val="F8F8F8">
              <a:alpha val="70000"/>
            </a:srgbClr>
          </a:solidFill>
        </p:spPr>
        <p:txBody>
          <a:bodyPr/>
          <a:lstStyle>
            <a:lvl1pPr>
              <a:defRPr/>
            </a:lvl1pPr>
          </a:lstStyle>
          <a:p>
            <a:pPr lvl="0"/>
            <a:r>
              <a:rPr lang="en-US" dirty="0" smtClean="0"/>
              <a:t> </a:t>
            </a:r>
            <a:endParaRPr 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8" name="図プレースホルダー 5"/>
          <p:cNvSpPr>
            <a:spLocks noGrp="1"/>
          </p:cNvSpPr>
          <p:nvPr>
            <p:ph type="pic" sz="quarter" idx="13" hasCustomPrompt="1"/>
          </p:nvPr>
        </p:nvSpPr>
        <p:spPr>
          <a:xfrm>
            <a:off x="6735932"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9" name="図プレースホルダー 5"/>
          <p:cNvSpPr>
            <a:spLocks noGrp="1"/>
          </p:cNvSpPr>
          <p:nvPr>
            <p:ph type="pic" sz="quarter" idx="14" hasCustomPrompt="1"/>
          </p:nvPr>
        </p:nvSpPr>
        <p:spPr>
          <a:xfrm>
            <a:off x="12079311"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2" name="テキスト プレースホルダー 10"/>
          <p:cNvSpPr>
            <a:spLocks noGrp="1"/>
          </p:cNvSpPr>
          <p:nvPr>
            <p:ph type="body" sz="quarter" idx="16" hasCustomPrompt="1"/>
          </p:nvPr>
        </p:nvSpPr>
        <p:spPr>
          <a:xfrm>
            <a:off x="6735932"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3" name="テキスト プレースホルダー 10"/>
          <p:cNvSpPr>
            <a:spLocks noGrp="1"/>
          </p:cNvSpPr>
          <p:nvPr>
            <p:ph type="body" sz="quarter" idx="17" hasCustomPrompt="1"/>
          </p:nvPr>
        </p:nvSpPr>
        <p:spPr>
          <a:xfrm>
            <a:off x="12079311"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6" name="テキスト プレースホルダー 10"/>
          <p:cNvSpPr>
            <a:spLocks noGrp="1"/>
          </p:cNvSpPr>
          <p:nvPr>
            <p:ph type="body" sz="quarter" idx="27" hasCustomPrompt="1"/>
          </p:nvPr>
        </p:nvSpPr>
        <p:spPr>
          <a:xfrm>
            <a:off x="3068073" y="6109253"/>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5" name="図プレースホルダー 7"/>
          <p:cNvSpPr>
            <a:spLocks noGrp="1"/>
          </p:cNvSpPr>
          <p:nvPr>
            <p:ph type="pic" sz="quarter" idx="26" hasCustomPrompt="1"/>
          </p:nvPr>
        </p:nvSpPr>
        <p:spPr>
          <a:xfrm>
            <a:off x="3411485" y="645313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10"/>
          <p:cNvSpPr>
            <a:spLocks noGrp="1"/>
          </p:cNvSpPr>
          <p:nvPr>
            <p:ph type="body" sz="quarter" idx="28" hasCustomPrompt="1"/>
          </p:nvPr>
        </p:nvSpPr>
        <p:spPr>
          <a:xfrm>
            <a:off x="8411452"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8" name="図プレースホルダー 7"/>
          <p:cNvSpPr>
            <a:spLocks noGrp="1"/>
          </p:cNvSpPr>
          <p:nvPr>
            <p:ph type="pic" sz="quarter" idx="29" hasCustomPrompt="1"/>
          </p:nvPr>
        </p:nvSpPr>
        <p:spPr>
          <a:xfrm>
            <a:off x="8754864"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9" name="テキスト プレースホルダー 10"/>
          <p:cNvSpPr>
            <a:spLocks noGrp="1"/>
          </p:cNvSpPr>
          <p:nvPr>
            <p:ph type="body" sz="quarter" idx="30" hasCustomPrompt="1"/>
          </p:nvPr>
        </p:nvSpPr>
        <p:spPr>
          <a:xfrm>
            <a:off x="13754831"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20" name="図プレースホルダー 7"/>
          <p:cNvSpPr>
            <a:spLocks noGrp="1"/>
          </p:cNvSpPr>
          <p:nvPr>
            <p:ph type="pic" sz="quarter" idx="31" hasCustomPrompt="1"/>
          </p:nvPr>
        </p:nvSpPr>
        <p:spPr>
          <a:xfrm>
            <a:off x="14098243"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1" name="テキスト プレースホルダー 5"/>
          <p:cNvSpPr>
            <a:spLocks noGrp="1"/>
          </p:cNvSpPr>
          <p:nvPr>
            <p:ph type="body" sz="quarter" idx="32" hasCustomPrompt="1"/>
          </p:nvPr>
        </p:nvSpPr>
        <p:spPr>
          <a:xfrm>
            <a:off x="1600141"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33" hasCustomPrompt="1"/>
          </p:nvPr>
        </p:nvSpPr>
        <p:spPr>
          <a:xfrm>
            <a:off x="6942219"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34" hasCustomPrompt="1"/>
          </p:nvPr>
        </p:nvSpPr>
        <p:spPr>
          <a:xfrm>
            <a:off x="12285598"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4"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25"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14365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90"/>
                                          </p:val>
                                        </p:tav>
                                        <p:tav tm="100000">
                                          <p:val>
                                            <p:fltVal val="0"/>
                                          </p:val>
                                        </p:tav>
                                      </p:tavLst>
                                    </p:anim>
                                    <p:animEffect transition="in" filter="fade">
                                      <p:cBhvr>
                                        <p:cTn id="18" dur="5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90"/>
                                          </p:val>
                                        </p:tav>
                                        <p:tav tm="100000">
                                          <p:val>
                                            <p:fltVal val="0"/>
                                          </p:val>
                                        </p:tav>
                                      </p:tavLst>
                                    </p:anim>
                                    <p:animEffect transition="in" filter="fade">
                                      <p:cBhvr>
                                        <p:cTn id="24" dur="5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ipe(left)">
                                      <p:cBhvr>
                                        <p:cTn id="53" dur="500"/>
                                        <p:tgtEl>
                                          <p:spTgt spid="22">
                                            <p:txEl>
                                              <p:pRg st="0" end="0"/>
                                            </p:txEl>
                                          </p:spTgt>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16" presetClass="entr" presetSubtype="37"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outVertical)">
                                      <p:cBhvr>
                                        <p:cTn id="61" dur="500"/>
                                        <p:tgtEl>
                                          <p:spTgt spid="13"/>
                                        </p:tgtEl>
                                      </p:cBhvr>
                                    </p:animEffect>
                                  </p:childTnLst>
                                </p:cTn>
                              </p:par>
                            </p:childTnLst>
                          </p:cTn>
                        </p:par>
                        <p:par>
                          <p:cTn id="62" fill="hold">
                            <p:stCondLst>
                              <p:cond delay="5000"/>
                            </p:stCondLst>
                            <p:childTnLst>
                              <p:par>
                                <p:cTn id="63" presetID="3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left)">
                                      <p:cBhvr>
                                        <p:cTn id="78" dur="500"/>
                                        <p:tgtEl>
                                          <p:spTgt spid="23">
                                            <p:txEl>
                                              <p:pRg st="0" end="0"/>
                                            </p:txEl>
                                          </p:spTgt>
                                        </p:tgtEl>
                                      </p:cBhvr>
                                    </p:animEffect>
                                  </p:childTnLst>
                                </p:cTn>
                              </p:par>
                            </p:childTnLst>
                          </p:cTn>
                        </p:par>
                        <p:par>
                          <p:cTn id="79" fill="hold">
                            <p:stCondLst>
                              <p:cond delay="6000"/>
                            </p:stCondLst>
                            <p:childTnLst>
                              <p:par>
                                <p:cTn id="80" presetID="2" presetClass="entr" presetSubtype="8" decel="100000" fill="hold" grpId="0" nodeType="afterEffect">
                                  <p:stCondLst>
                                    <p:cond delay="25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0-#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5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tmplLst>
          <p:tmpl>
            <p:tnLst>
              <p:par>
                <p:cTn presetID="16" presetClass="entr" presetSubtype="37"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barn(outVertical)">
                      <p:cBhvr>
                        <p:cTn dur="500"/>
                        <p:tgtEl>
                          <p:spTgt spid="11"/>
                        </p:tgtEl>
                      </p:cBhvr>
                    </p:animEffect>
                  </p:childTnLst>
                </p:cTn>
              </p:par>
            </p:tnLst>
          </p:tmpl>
        </p:tmplLst>
      </p:bldP>
      <p:bldP spid="8" grpId="0" animBg="1"/>
      <p:bldP spid="9" grpId="0" animBg="1"/>
      <p:bldP spid="12" grpId="0" animBg="1">
        <p:tmplLst>
          <p:tmpl>
            <p:tnLst>
              <p:par>
                <p:cTn presetID="16" presetClass="entr" presetSubtype="37"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Lst>
      </p:bldP>
      <p:bldP spid="13" grpId="0" animBg="1">
        <p:tmplLst>
          <p:tmpl>
            <p:tnLst>
              <p:par>
                <p:cTn presetID="16" presetClass="entr" presetSubtype="37"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500"/>
                        <p:tgtEl>
                          <p:spTgt spid="13"/>
                        </p:tgtEl>
                      </p:cBhvr>
                    </p:animEffect>
                  </p:childTnLst>
                </p:cTn>
              </p:par>
            </p:tnLst>
          </p:tmpl>
        </p:tmplLst>
      </p:bldP>
      <p:bldP spid="16" grpId="0" animBg="1">
        <p:tmplLst>
          <p:tmpl>
            <p:tnLst>
              <p:par>
                <p:cTn presetID="3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 calcmode="lin" valueType="num">
                      <p:cBhvr>
                        <p:cTn dur="500" fill="hold"/>
                        <p:tgtEl>
                          <p:spTgt spid="16"/>
                        </p:tgtEl>
                        <p:attrNameLst>
                          <p:attrName>style.rotation</p:attrName>
                        </p:attrNameLst>
                      </p:cBhvr>
                      <p:tavLst>
                        <p:tav tm="0">
                          <p:val>
                            <p:fltVal val="90"/>
                          </p:val>
                        </p:tav>
                        <p:tav tm="100000">
                          <p:val>
                            <p:fltVal val="0"/>
                          </p:val>
                        </p:tav>
                      </p:tavLst>
                    </p:anim>
                    <p:animEffect transition="in" filter="fade">
                      <p:cBhvr>
                        <p:cTn dur="500"/>
                        <p:tgtEl>
                          <p:spTgt spid="16"/>
                        </p:tgtEl>
                      </p:cBhvr>
                    </p:animEffect>
                  </p:childTnLst>
                </p:cTn>
              </p:par>
            </p:tnLst>
          </p:tmpl>
        </p:tmplLst>
      </p:bldP>
      <p:bldP spid="15" grpId="0"/>
      <p:bldP spid="17" grpId="0" animBg="1">
        <p:tmplLst>
          <p:tmpl>
            <p:tnLst>
              <p:par>
                <p:cTn presetID="3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 calcmode="lin" valueType="num">
                      <p:cBhvr>
                        <p:cTn dur="500" fill="hold"/>
                        <p:tgtEl>
                          <p:spTgt spid="17"/>
                        </p:tgtEl>
                        <p:attrNameLst>
                          <p:attrName>style.rotation</p:attrName>
                        </p:attrNameLst>
                      </p:cBhvr>
                      <p:tavLst>
                        <p:tav tm="0">
                          <p:val>
                            <p:fltVal val="90"/>
                          </p:val>
                        </p:tav>
                        <p:tav tm="100000">
                          <p:val>
                            <p:fltVal val="0"/>
                          </p:val>
                        </p:tav>
                      </p:tavLst>
                    </p:anim>
                    <p:animEffect transition="in" filter="fade">
                      <p:cBhvr>
                        <p:cTn dur="500"/>
                        <p:tgtEl>
                          <p:spTgt spid="17"/>
                        </p:tgtEl>
                      </p:cBhvr>
                    </p:animEffect>
                  </p:childTnLst>
                </p:cTn>
              </p:par>
            </p:tnLst>
          </p:tmpl>
        </p:tmplLst>
      </p:bldP>
      <p:bldP spid="18" grpId="0"/>
      <p:bldP spid="19" grpId="0" animBg="1">
        <p:tmplLst>
          <p:tmpl>
            <p:tnLst>
              <p:par>
                <p:cTn presetID="3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tmplLst>
          <p:tmpl>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17" name="正方形/長方形 16"/>
          <p:cNvSpPr/>
          <p:nvPr userDrawn="1"/>
        </p:nvSpPr>
        <p:spPr>
          <a:xfrm>
            <a:off x="0" y="4933966"/>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プレースホルダー 5"/>
          <p:cNvSpPr>
            <a:spLocks noGrp="1"/>
          </p:cNvSpPr>
          <p:nvPr>
            <p:ph type="body" sz="quarter" idx="13" hasCustomPrompt="1"/>
          </p:nvPr>
        </p:nvSpPr>
        <p:spPr>
          <a:xfrm>
            <a:off x="9706815" y="5232893"/>
            <a:ext cx="7666785"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t="2413"/>
          <a:stretch>
            <a:fillRect/>
          </a:stretch>
        </p:blipFill>
        <p:spPr>
          <a:xfrm rot="-180000">
            <a:off x="702993" y="-231949"/>
            <a:ext cx="8611959" cy="9621181"/>
          </a:xfrm>
          <a:custGeom>
            <a:avLst/>
            <a:gdLst>
              <a:gd name="connsiteX0" fmla="*/ 0 w 8611959"/>
              <a:gd name="connsiteY0" fmla="*/ 0 h 9621181"/>
              <a:gd name="connsiteX1" fmla="*/ 8611959 w 8611959"/>
              <a:gd name="connsiteY1" fmla="*/ 451334 h 9621181"/>
              <a:gd name="connsiteX2" fmla="*/ 8611958 w 8611959"/>
              <a:gd name="connsiteY2" fmla="*/ 9621181 h 9621181"/>
              <a:gd name="connsiteX3" fmla="*/ 0 w 8611959"/>
              <a:gd name="connsiteY3" fmla="*/ 9621181 h 9621181"/>
            </a:gdLst>
            <a:ahLst/>
            <a:cxnLst>
              <a:cxn ang="0">
                <a:pos x="connsiteX0" y="connsiteY0"/>
              </a:cxn>
              <a:cxn ang="0">
                <a:pos x="connsiteX1" y="connsiteY1"/>
              </a:cxn>
              <a:cxn ang="0">
                <a:pos x="connsiteX2" y="connsiteY2"/>
              </a:cxn>
              <a:cxn ang="0">
                <a:pos x="connsiteX3" y="connsiteY3"/>
              </a:cxn>
            </a:cxnLst>
            <a:rect l="l" t="t" r="r" b="b"/>
            <a:pathLst>
              <a:path w="8611959" h="9621181">
                <a:moveTo>
                  <a:pt x="0" y="0"/>
                </a:moveTo>
                <a:lnTo>
                  <a:pt x="8611959" y="451334"/>
                </a:lnTo>
                <a:lnTo>
                  <a:pt x="8611958" y="9621181"/>
                </a:lnTo>
                <a:lnTo>
                  <a:pt x="0" y="9621181"/>
                </a:lnTo>
                <a:close/>
              </a:path>
            </a:pathLst>
          </a:custGeom>
        </p:spPr>
      </p:pic>
      <p:sp>
        <p:nvSpPr>
          <p:cNvPr id="11" name="図プレースホルダー 10"/>
          <p:cNvSpPr>
            <a:spLocks noGrp="1"/>
          </p:cNvSpPr>
          <p:nvPr>
            <p:ph type="pic" sz="quarter" idx="12" hasCustomPrompt="1"/>
          </p:nvPr>
        </p:nvSpPr>
        <p:spPr>
          <a:xfrm rot="-180000">
            <a:off x="955850" y="-218306"/>
            <a:ext cx="8097837" cy="9342998"/>
          </a:xfrm>
          <a:custGeom>
            <a:avLst/>
            <a:gdLst>
              <a:gd name="connsiteX0" fmla="*/ 0 w 8097837"/>
              <a:gd name="connsiteY0" fmla="*/ 0 h 9342998"/>
              <a:gd name="connsiteX1" fmla="*/ 8097837 w 8097837"/>
              <a:gd name="connsiteY1" fmla="*/ 424390 h 9342998"/>
              <a:gd name="connsiteX2" fmla="*/ 8097837 w 8097837"/>
              <a:gd name="connsiteY2" fmla="*/ 9342998 h 9342998"/>
              <a:gd name="connsiteX3" fmla="*/ 0 w 8097837"/>
              <a:gd name="connsiteY3" fmla="*/ 9342998 h 9342998"/>
            </a:gdLst>
            <a:ahLst/>
            <a:cxnLst>
              <a:cxn ang="0">
                <a:pos x="connsiteX0" y="connsiteY0"/>
              </a:cxn>
              <a:cxn ang="0">
                <a:pos x="connsiteX1" y="connsiteY1"/>
              </a:cxn>
              <a:cxn ang="0">
                <a:pos x="connsiteX2" y="connsiteY2"/>
              </a:cxn>
              <a:cxn ang="0">
                <a:pos x="connsiteX3" y="connsiteY3"/>
              </a:cxn>
            </a:cxnLst>
            <a:rect l="l" t="t" r="r" b="b"/>
            <a:pathLst>
              <a:path w="8097837" h="9342998">
                <a:moveTo>
                  <a:pt x="0" y="0"/>
                </a:moveTo>
                <a:lnTo>
                  <a:pt x="8097837" y="424390"/>
                </a:lnTo>
                <a:lnTo>
                  <a:pt x="8097837" y="9342998"/>
                </a:lnTo>
                <a:lnTo>
                  <a:pt x="0" y="9342998"/>
                </a:lnTo>
                <a:close/>
              </a:path>
            </a:pathLst>
          </a:custGeom>
        </p:spPr>
        <p:txBody>
          <a:bodyPr wrap="square">
            <a:noAutofit/>
          </a:bodyPr>
          <a:lstStyle>
            <a:lvl1pPr>
              <a:defRPr/>
            </a:lvl1pPr>
          </a:lstStyle>
          <a:p>
            <a:r>
              <a:rPr lang="en-US" dirty="0" smtClean="0"/>
              <a:t>Add an image</a:t>
            </a:r>
            <a:endParaRPr lang="en-US" dirty="0"/>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2430365"/>
            <a:ext cx="8917682" cy="2011429"/>
          </a:xfrm>
          <a:prstGeom prst="rect">
            <a:avLst/>
          </a:prstGeom>
        </p:spPr>
      </p:pic>
      <p:sp>
        <p:nvSpPr>
          <p:cNvPr id="13" name="タイトル 1"/>
          <p:cNvSpPr>
            <a:spLocks noGrp="1"/>
          </p:cNvSpPr>
          <p:nvPr>
            <p:ph type="title" hasCustomPrompt="1"/>
          </p:nvPr>
        </p:nvSpPr>
        <p:spPr>
          <a:xfrm rot="21420000">
            <a:off x="9723490" y="3149508"/>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6995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1"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000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cxnSp>
        <p:nvCxnSpPr>
          <p:cNvPr id="5" name="直線コネクタ 4"/>
          <p:cNvCxnSpPr/>
          <p:nvPr userDrawn="1"/>
        </p:nvCxnSpPr>
        <p:spPr>
          <a:xfrm flipV="1">
            <a:off x="-319314" y="43365"/>
            <a:ext cx="18966849" cy="10327402"/>
          </a:xfrm>
          <a:prstGeom prst="line">
            <a:avLst/>
          </a:prstGeom>
          <a:ln w="1524000">
            <a:solidFill>
              <a:schemeClr val="tx1">
                <a:alpha val="3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V="1">
            <a:off x="-1109046" y="-552450"/>
            <a:ext cx="20886875" cy="11372851"/>
          </a:xfrm>
          <a:prstGeom prst="line">
            <a:avLst/>
          </a:prstGeom>
          <a:ln w="2540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フリーフォーム 32"/>
          <p:cNvSpPr/>
          <p:nvPr userDrawn="1"/>
        </p:nvSpPr>
        <p:spPr>
          <a:xfrm>
            <a:off x="344018" y="4913606"/>
            <a:ext cx="5399807" cy="2503103"/>
          </a:xfrm>
          <a:custGeom>
            <a:avLst/>
            <a:gdLst>
              <a:gd name="connsiteX0" fmla="*/ 0 w 5399807"/>
              <a:gd name="connsiteY0" fmla="*/ 0 h 2503103"/>
              <a:gd name="connsiteX1" fmla="*/ 5399807 w 5399807"/>
              <a:gd name="connsiteY1" fmla="*/ 0 h 2503103"/>
              <a:gd name="connsiteX2" fmla="*/ 5399807 w 5399807"/>
              <a:gd name="connsiteY2" fmla="*/ 2262444 h 2503103"/>
              <a:gd name="connsiteX3" fmla="*/ 3321065 w 5399807"/>
              <a:gd name="connsiteY3" fmla="*/ 2262444 h 2503103"/>
              <a:gd name="connsiteX4" fmla="*/ 3181482 w 5399807"/>
              <a:gd name="connsiteY4" fmla="*/ 2503103 h 2503103"/>
              <a:gd name="connsiteX5" fmla="*/ 3041901 w 5399807"/>
              <a:gd name="connsiteY5" fmla="*/ 2262444 h 2503103"/>
              <a:gd name="connsiteX6" fmla="*/ 0 w 5399807"/>
              <a:gd name="connsiteY6" fmla="*/ 2262444 h 25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3">
                <a:moveTo>
                  <a:pt x="0" y="0"/>
                </a:moveTo>
                <a:lnTo>
                  <a:pt x="5399807" y="0"/>
                </a:lnTo>
                <a:lnTo>
                  <a:pt x="5399807" y="2262444"/>
                </a:lnTo>
                <a:lnTo>
                  <a:pt x="3321065" y="2262444"/>
                </a:lnTo>
                <a:lnTo>
                  <a:pt x="3181482" y="2503103"/>
                </a:lnTo>
                <a:lnTo>
                  <a:pt x="3041901" y="2262444"/>
                </a:lnTo>
                <a:lnTo>
                  <a:pt x="0" y="2262444"/>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5" name="フリーフォーム 34"/>
          <p:cNvSpPr/>
          <p:nvPr userDrawn="1"/>
        </p:nvSpPr>
        <p:spPr>
          <a:xfrm rot="5400000" flipH="1">
            <a:off x="5960183" y="565306"/>
            <a:ext cx="2262445" cy="5640465"/>
          </a:xfrm>
          <a:custGeom>
            <a:avLst/>
            <a:gdLst>
              <a:gd name="connsiteX0" fmla="*/ 2262445 w 2262445"/>
              <a:gd name="connsiteY0" fmla="*/ 5640465 h 5640465"/>
              <a:gd name="connsiteX1" fmla="*/ 2262445 w 2262445"/>
              <a:gd name="connsiteY1" fmla="*/ 240658 h 5640465"/>
              <a:gd name="connsiteX2" fmla="*/ 843910 w 2262445"/>
              <a:gd name="connsiteY2" fmla="*/ 240658 h 5640465"/>
              <a:gd name="connsiteX3" fmla="*/ 704329 w 2262445"/>
              <a:gd name="connsiteY3" fmla="*/ 0 h 5640465"/>
              <a:gd name="connsiteX4" fmla="*/ 564747 w 2262445"/>
              <a:gd name="connsiteY4" fmla="*/ 240658 h 5640465"/>
              <a:gd name="connsiteX5" fmla="*/ 0 w 2262445"/>
              <a:gd name="connsiteY5" fmla="*/ 240658 h 5640465"/>
              <a:gd name="connsiteX6" fmla="*/ 0 w 2262445"/>
              <a:gd name="connsiteY6" fmla="*/ 5640465 h 56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40465">
                <a:moveTo>
                  <a:pt x="2262445" y="5640465"/>
                </a:moveTo>
                <a:lnTo>
                  <a:pt x="2262445" y="240658"/>
                </a:lnTo>
                <a:lnTo>
                  <a:pt x="843910" y="240658"/>
                </a:lnTo>
                <a:lnTo>
                  <a:pt x="704329" y="0"/>
                </a:lnTo>
                <a:lnTo>
                  <a:pt x="564747" y="240658"/>
                </a:lnTo>
                <a:lnTo>
                  <a:pt x="0" y="240658"/>
                </a:lnTo>
                <a:lnTo>
                  <a:pt x="0" y="56404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4" name="フリーフォーム 33"/>
          <p:cNvSpPr/>
          <p:nvPr userDrawn="1"/>
        </p:nvSpPr>
        <p:spPr>
          <a:xfrm rot="5400000" flipH="1" flipV="1">
            <a:off x="10162879" y="4848260"/>
            <a:ext cx="2262445" cy="5639094"/>
          </a:xfrm>
          <a:custGeom>
            <a:avLst/>
            <a:gdLst>
              <a:gd name="connsiteX0" fmla="*/ 2262445 w 2262445"/>
              <a:gd name="connsiteY0" fmla="*/ 239287 h 5639094"/>
              <a:gd name="connsiteX1" fmla="*/ 2262445 w 2262445"/>
              <a:gd name="connsiteY1" fmla="*/ 5639094 h 5639094"/>
              <a:gd name="connsiteX2" fmla="*/ 0 w 2262445"/>
              <a:gd name="connsiteY2" fmla="*/ 5639094 h 5639094"/>
              <a:gd name="connsiteX3" fmla="*/ 0 w 2262445"/>
              <a:gd name="connsiteY3" fmla="*/ 239287 h 5639094"/>
              <a:gd name="connsiteX4" fmla="*/ 1741580 w 2262445"/>
              <a:gd name="connsiteY4" fmla="*/ 239287 h 5639094"/>
              <a:gd name="connsiteX5" fmla="*/ 1880366 w 2262445"/>
              <a:gd name="connsiteY5" fmla="*/ 0 h 5639094"/>
              <a:gd name="connsiteX6" fmla="*/ 2019152 w 2262445"/>
              <a:gd name="connsiteY6" fmla="*/ 239287 h 563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39094">
                <a:moveTo>
                  <a:pt x="2262445" y="239287"/>
                </a:moveTo>
                <a:lnTo>
                  <a:pt x="2262445" y="5639094"/>
                </a:lnTo>
                <a:lnTo>
                  <a:pt x="0" y="5639094"/>
                </a:lnTo>
                <a:lnTo>
                  <a:pt x="0" y="239287"/>
                </a:lnTo>
                <a:lnTo>
                  <a:pt x="1741580" y="239287"/>
                </a:lnTo>
                <a:lnTo>
                  <a:pt x="1880366" y="0"/>
                </a:lnTo>
                <a:lnTo>
                  <a:pt x="2019152" y="23928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6" name="フリーフォーム 35"/>
          <p:cNvSpPr/>
          <p:nvPr userDrawn="1"/>
        </p:nvSpPr>
        <p:spPr>
          <a:xfrm>
            <a:off x="12394629" y="3551340"/>
            <a:ext cx="5399807" cy="2503104"/>
          </a:xfrm>
          <a:custGeom>
            <a:avLst/>
            <a:gdLst>
              <a:gd name="connsiteX0" fmla="*/ 2177346 w 5399807"/>
              <a:gd name="connsiteY0" fmla="*/ 0 h 2503104"/>
              <a:gd name="connsiteX1" fmla="*/ 2316929 w 5399807"/>
              <a:gd name="connsiteY1" fmla="*/ 240660 h 2503104"/>
              <a:gd name="connsiteX2" fmla="*/ 5399807 w 5399807"/>
              <a:gd name="connsiteY2" fmla="*/ 240660 h 2503104"/>
              <a:gd name="connsiteX3" fmla="*/ 5399807 w 5399807"/>
              <a:gd name="connsiteY3" fmla="*/ 2503104 h 2503104"/>
              <a:gd name="connsiteX4" fmla="*/ 0 w 5399807"/>
              <a:gd name="connsiteY4" fmla="*/ 2503104 h 2503104"/>
              <a:gd name="connsiteX5" fmla="*/ 0 w 5399807"/>
              <a:gd name="connsiteY5" fmla="*/ 240660 h 2503104"/>
              <a:gd name="connsiteX6" fmla="*/ 2037764 w 5399807"/>
              <a:gd name="connsiteY6" fmla="*/ 240660 h 25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4">
                <a:moveTo>
                  <a:pt x="2177346" y="0"/>
                </a:moveTo>
                <a:lnTo>
                  <a:pt x="2316929" y="240660"/>
                </a:lnTo>
                <a:lnTo>
                  <a:pt x="5399807" y="240660"/>
                </a:lnTo>
                <a:lnTo>
                  <a:pt x="5399807" y="2503104"/>
                </a:lnTo>
                <a:lnTo>
                  <a:pt x="0" y="2503104"/>
                </a:lnTo>
                <a:lnTo>
                  <a:pt x="0" y="240660"/>
                </a:lnTo>
                <a:lnTo>
                  <a:pt x="2037764" y="24066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3120285" y="7261545"/>
            <a:ext cx="631669" cy="1460499"/>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7355128" y="6050513"/>
            <a:ext cx="631669" cy="1460499"/>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10305058" y="3012215"/>
            <a:ext cx="631669" cy="1460499"/>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14395724" y="2272521"/>
            <a:ext cx="631669" cy="1460499"/>
          </a:xfrm>
          <a:prstGeom prst="rect">
            <a:avLst/>
          </a:prstGeom>
          <a:effectLst>
            <a:outerShdw blurRad="50800" dist="38100" dir="2700000" algn="tl" rotWithShape="0">
              <a:prstClr val="black">
                <a:alpha val="40000"/>
              </a:prstClr>
            </a:outerShdw>
          </a:effectLst>
        </p:spPr>
      </p:pic>
      <p:sp>
        <p:nvSpPr>
          <p:cNvPr id="11" name="テキスト プレースホルダー 5"/>
          <p:cNvSpPr>
            <a:spLocks noGrp="1"/>
          </p:cNvSpPr>
          <p:nvPr userDrawn="1">
            <p:ph type="body" sz="quarter" idx="14" hasCustomPrompt="1"/>
          </p:nvPr>
        </p:nvSpPr>
        <p:spPr>
          <a:xfrm>
            <a:off x="590897" y="494432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テキスト プレースホルダー 5"/>
          <p:cNvSpPr>
            <a:spLocks noGrp="1"/>
          </p:cNvSpPr>
          <p:nvPr userDrawn="1">
            <p:ph type="body" sz="quarter" idx="15" hasCustomPrompt="1"/>
          </p:nvPr>
        </p:nvSpPr>
        <p:spPr>
          <a:xfrm>
            <a:off x="590897" y="558877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5" name="テキスト プレースホルダー 5"/>
          <p:cNvSpPr>
            <a:spLocks noGrp="1"/>
          </p:cNvSpPr>
          <p:nvPr userDrawn="1">
            <p:ph type="body" sz="quarter" idx="16" hasCustomPrompt="1"/>
          </p:nvPr>
        </p:nvSpPr>
        <p:spPr>
          <a:xfrm>
            <a:off x="4518052" y="228503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userDrawn="1">
            <p:ph type="body" sz="quarter" idx="17" hasCustomPrompt="1"/>
          </p:nvPr>
        </p:nvSpPr>
        <p:spPr>
          <a:xfrm>
            <a:off x="4518052" y="292948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9" name="テキスト プレースホルダー 5"/>
          <p:cNvSpPr>
            <a:spLocks noGrp="1"/>
          </p:cNvSpPr>
          <p:nvPr userDrawn="1">
            <p:ph type="body" sz="quarter" idx="18" hasCustomPrompt="1"/>
          </p:nvPr>
        </p:nvSpPr>
        <p:spPr>
          <a:xfrm>
            <a:off x="8960720" y="656730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テキスト プレースホルダー 5"/>
          <p:cNvSpPr>
            <a:spLocks noGrp="1"/>
          </p:cNvSpPr>
          <p:nvPr userDrawn="1">
            <p:ph type="body" sz="quarter" idx="19" hasCustomPrompt="1"/>
          </p:nvPr>
        </p:nvSpPr>
        <p:spPr>
          <a:xfrm>
            <a:off x="8960720" y="7211751"/>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3" name="テキスト プレースホルダー 5"/>
          <p:cNvSpPr>
            <a:spLocks noGrp="1"/>
          </p:cNvSpPr>
          <p:nvPr userDrawn="1">
            <p:ph type="body" sz="quarter" idx="20" hasCustomPrompt="1"/>
          </p:nvPr>
        </p:nvSpPr>
        <p:spPr>
          <a:xfrm>
            <a:off x="12641508" y="3822723"/>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テキスト プレースホルダー 5"/>
          <p:cNvSpPr>
            <a:spLocks noGrp="1"/>
          </p:cNvSpPr>
          <p:nvPr userDrawn="1">
            <p:ph type="body" sz="quarter" idx="21" hasCustomPrompt="1"/>
          </p:nvPr>
        </p:nvSpPr>
        <p:spPr>
          <a:xfrm>
            <a:off x="12641508" y="4467166"/>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27" name="図 26"/>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33336"/>
            <a:ext cx="8917682" cy="2011429"/>
          </a:xfrm>
          <a:prstGeom prst="rect">
            <a:avLst/>
          </a:prstGeom>
        </p:spPr>
      </p:pic>
      <p:sp>
        <p:nvSpPr>
          <p:cNvPr id="28" name="タイトル 1"/>
          <p:cNvSpPr>
            <a:spLocks noGrp="1"/>
          </p:cNvSpPr>
          <p:nvPr userDrawn="1">
            <p:ph type="title" hasCustomPrompt="1"/>
          </p:nvPr>
        </p:nvSpPr>
        <p:spPr>
          <a:xfrm rot="21420000">
            <a:off x="9807898" y="752479"/>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7648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0" presetClass="entr" presetSubtype="0"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2"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750"/>
                            </p:stCondLst>
                            <p:childTnLst>
                              <p:par>
                                <p:cTn id="42" presetID="10" presetClass="entr" presetSubtype="0" fill="hold" nodeType="after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500"/>
                            </p:stCondLst>
                            <p:childTnLst>
                              <p:par>
                                <p:cTn id="57" presetID="10" presetClass="entr" presetSubtype="0" fill="hold" nodeType="afterEffect">
                                  <p:stCondLst>
                                    <p:cond delay="2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625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6750"/>
                            </p:stCondLst>
                            <p:childTnLst>
                              <p:par>
                                <p:cTn id="65" presetID="10" presetClass="entr" presetSubtype="0" fill="hold" grpId="0" nodeType="after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500"/>
                                        <p:tgtEl>
                                          <p:spTgt spid="2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7250"/>
                            </p:stCondLst>
                            <p:childTnLst>
                              <p:par>
                                <p:cTn id="72" presetID="2" presetClass="entr" presetSubtype="2" decel="100000"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2" decel="100000" fill="hold"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36"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uiExpand="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2860" y="1659857"/>
            <a:ext cx="2738925" cy="3158829"/>
          </a:xfrm>
          <a:prstGeom prst="rect">
            <a:avLst/>
          </a:prstGeom>
        </p:spPr>
      </p:pic>
      <p:sp>
        <p:nvSpPr>
          <p:cNvPr id="27" name="正方形/長方形 26"/>
          <p:cNvSpPr/>
          <p:nvPr userDrawn="1"/>
        </p:nvSpPr>
        <p:spPr>
          <a:xfrm>
            <a:off x="-1" y="4898969"/>
            <a:ext cx="506706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userDrawn="1"/>
        </p:nvSpPr>
        <p:spPr>
          <a:xfrm>
            <a:off x="0" y="2519036"/>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userDrawn="1"/>
        </p:nvSpPr>
        <p:spPr>
          <a:xfrm>
            <a:off x="0" y="7287349"/>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userDrawn="1"/>
        </p:nvSpPr>
        <p:spPr>
          <a:xfrm>
            <a:off x="13241757" y="4898969"/>
            <a:ext cx="504624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userDrawn="1"/>
        </p:nvSpPr>
        <p:spPr>
          <a:xfrm>
            <a:off x="11865253" y="7287349"/>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userDrawn="1"/>
        </p:nvSpPr>
        <p:spPr>
          <a:xfrm>
            <a:off x="11869064" y="2504185"/>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5022" y="4046072"/>
            <a:ext cx="2738925" cy="3158829"/>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037" y="6432289"/>
            <a:ext cx="2738925" cy="3158829"/>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1127" y="6432289"/>
            <a:ext cx="2738925" cy="3158829"/>
          </a:xfrm>
          <a:prstGeom prst="rect">
            <a:avLst/>
          </a:prstGeom>
        </p:spPr>
      </p:pic>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835" y="1672563"/>
            <a:ext cx="2738925" cy="3158829"/>
          </a:xfrm>
          <a:prstGeom prst="rect">
            <a:avLst/>
          </a:prstGeom>
        </p:spPr>
      </p:pic>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200" y="4046072"/>
            <a:ext cx="2738925" cy="31588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六角形 5"/>
          <p:cNvSpPr/>
          <p:nvPr userDrawn="1"/>
        </p:nvSpPr>
        <p:spPr>
          <a:xfrm rot="5400000">
            <a:off x="7638626" y="4310851"/>
            <a:ext cx="3040004" cy="2620693"/>
          </a:xfrm>
          <a:prstGeom prst="hexagon">
            <a:avLst>
              <a:gd name="adj" fmla="val 30273"/>
              <a:gd name="vf" fmla="val 115470"/>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32" hasCustomPrompt="1"/>
          </p:nvPr>
        </p:nvSpPr>
        <p:spPr>
          <a:xfrm>
            <a:off x="7855538" y="4889182"/>
            <a:ext cx="2613438" cy="1447211"/>
          </a:xfrm>
          <a:noFill/>
        </p:spPr>
        <p:txBody>
          <a:bodyPr anchor="ctr">
            <a:noAutofit/>
          </a:bodyPr>
          <a:lstStyle>
            <a:lvl1pPr algn="ctr">
              <a:lnSpc>
                <a:spcPct val="120000"/>
              </a:lnSpc>
              <a:spcBef>
                <a:spcPts val="0"/>
              </a:spcBef>
              <a:defRPr sz="2400" spc="0">
                <a:solidFill>
                  <a:schemeClr val="tx1"/>
                </a:solidFill>
                <a:effectLst/>
              </a:defRPr>
            </a:lvl1pPr>
          </a:lstStyle>
          <a:p>
            <a:pPr lvl="0"/>
            <a:r>
              <a:rPr kumimoji="1" lang="en-US" altLang="ja-JP" dirty="0" smtClean="0"/>
              <a:t>TEXT HERE</a:t>
            </a:r>
            <a:endParaRPr kumimoji="1" lang="ja-JP" altLang="en-US" dirty="0"/>
          </a:p>
        </p:txBody>
      </p:sp>
      <p:sp>
        <p:nvSpPr>
          <p:cNvPr id="28" name="図プレースホルダー 7"/>
          <p:cNvSpPr>
            <a:spLocks noGrp="1"/>
          </p:cNvSpPr>
          <p:nvPr>
            <p:ph type="pic" sz="quarter" idx="26" hasCustomPrompt="1"/>
          </p:nvPr>
        </p:nvSpPr>
        <p:spPr>
          <a:xfrm>
            <a:off x="10141538" y="262338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0" hasCustomPrompt="1"/>
          </p:nvPr>
        </p:nvSpPr>
        <p:spPr>
          <a:xfrm>
            <a:off x="9274629" y="3494211"/>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図プレースホルダー 7"/>
          <p:cNvSpPr>
            <a:spLocks noGrp="1"/>
          </p:cNvSpPr>
          <p:nvPr>
            <p:ph type="pic" sz="quarter" idx="33" hasCustomPrompt="1"/>
          </p:nvPr>
        </p:nvSpPr>
        <p:spPr>
          <a:xfrm>
            <a:off x="11523416" y="4959742"/>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2" name="テキスト プレースホルダー 5"/>
          <p:cNvSpPr>
            <a:spLocks noGrp="1"/>
          </p:cNvSpPr>
          <p:nvPr>
            <p:ph type="body" sz="quarter" idx="34" hasCustomPrompt="1"/>
          </p:nvPr>
        </p:nvSpPr>
        <p:spPr>
          <a:xfrm>
            <a:off x="10656507" y="5830573"/>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5" hasCustomPrompt="1"/>
          </p:nvPr>
        </p:nvSpPr>
        <p:spPr>
          <a:xfrm>
            <a:off x="10131658"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6" hasCustomPrompt="1"/>
          </p:nvPr>
        </p:nvSpPr>
        <p:spPr>
          <a:xfrm>
            <a:off x="9264749"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図プレースホルダー 7"/>
          <p:cNvSpPr>
            <a:spLocks noGrp="1"/>
          </p:cNvSpPr>
          <p:nvPr>
            <p:ph type="pic" sz="quarter" idx="37" hasCustomPrompt="1"/>
          </p:nvPr>
        </p:nvSpPr>
        <p:spPr>
          <a:xfrm>
            <a:off x="7345240"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6" name="テキスト プレースホルダー 5"/>
          <p:cNvSpPr>
            <a:spLocks noGrp="1"/>
          </p:cNvSpPr>
          <p:nvPr>
            <p:ph type="body" sz="quarter" idx="38" hasCustomPrompt="1"/>
          </p:nvPr>
        </p:nvSpPr>
        <p:spPr>
          <a:xfrm>
            <a:off x="6478331"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図プレースホルダー 7"/>
          <p:cNvSpPr>
            <a:spLocks noGrp="1"/>
          </p:cNvSpPr>
          <p:nvPr>
            <p:ph type="pic" sz="quarter" idx="39" hasCustomPrompt="1"/>
          </p:nvPr>
        </p:nvSpPr>
        <p:spPr>
          <a:xfrm>
            <a:off x="5982636" y="4973248"/>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8" name="テキスト プレースホルダー 5"/>
          <p:cNvSpPr>
            <a:spLocks noGrp="1"/>
          </p:cNvSpPr>
          <p:nvPr>
            <p:ph type="body" sz="quarter" idx="40" hasCustomPrompt="1"/>
          </p:nvPr>
        </p:nvSpPr>
        <p:spPr>
          <a:xfrm>
            <a:off x="5115727" y="5844079"/>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図プレースホルダー 7"/>
          <p:cNvSpPr>
            <a:spLocks noGrp="1"/>
          </p:cNvSpPr>
          <p:nvPr>
            <p:ph type="pic" sz="quarter" idx="41" hasCustomPrompt="1"/>
          </p:nvPr>
        </p:nvSpPr>
        <p:spPr>
          <a:xfrm>
            <a:off x="7359754" y="2644651"/>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40" name="テキスト プレースホルダー 5"/>
          <p:cNvSpPr>
            <a:spLocks noGrp="1"/>
          </p:cNvSpPr>
          <p:nvPr>
            <p:ph type="body" sz="quarter" idx="42" hasCustomPrompt="1"/>
          </p:nvPr>
        </p:nvSpPr>
        <p:spPr>
          <a:xfrm>
            <a:off x="6492845" y="3515482"/>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1" name="テキスト プレースホルダー 5"/>
          <p:cNvSpPr>
            <a:spLocks noGrp="1"/>
          </p:cNvSpPr>
          <p:nvPr>
            <p:ph type="body" sz="quarter" idx="19" hasCustomPrompt="1"/>
          </p:nvPr>
        </p:nvSpPr>
        <p:spPr>
          <a:xfrm>
            <a:off x="11955498" y="2519036"/>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2" name="テキスト プレースホルダー 5"/>
          <p:cNvSpPr>
            <a:spLocks noGrp="1"/>
          </p:cNvSpPr>
          <p:nvPr>
            <p:ph type="body" sz="quarter" idx="43" hasCustomPrompt="1"/>
          </p:nvPr>
        </p:nvSpPr>
        <p:spPr>
          <a:xfrm>
            <a:off x="13337376" y="4891155"/>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44" hasCustomPrompt="1"/>
          </p:nvPr>
        </p:nvSpPr>
        <p:spPr>
          <a:xfrm>
            <a:off x="11955498" y="7302201"/>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45" hasCustomPrompt="1"/>
          </p:nvPr>
        </p:nvSpPr>
        <p:spPr>
          <a:xfrm>
            <a:off x="1628619" y="7287349"/>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46" hasCustomPrompt="1"/>
          </p:nvPr>
        </p:nvSpPr>
        <p:spPr>
          <a:xfrm>
            <a:off x="272835" y="4913821"/>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6" name="テキスト プレースホルダー 5"/>
          <p:cNvSpPr>
            <a:spLocks noGrp="1"/>
          </p:cNvSpPr>
          <p:nvPr>
            <p:ph type="body" sz="quarter" idx="47" hasCustomPrompt="1"/>
          </p:nvPr>
        </p:nvSpPr>
        <p:spPr>
          <a:xfrm>
            <a:off x="1649156" y="2519036"/>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12"/>
          <p:cNvSpPr>
            <a:spLocks noGrp="1"/>
          </p:cNvSpPr>
          <p:nvPr>
            <p:ph type="body" sz="quarter" idx="24" hasCustomPrompt="1"/>
          </p:nvPr>
        </p:nvSpPr>
        <p:spPr>
          <a:xfrm>
            <a:off x="-7323" y="540159"/>
            <a:ext cx="11482903" cy="1998000"/>
          </a:xfrm>
          <a:blipFill>
            <a:blip r:embed="rId4"/>
            <a:srcRect/>
            <a:stretch>
              <a:fillRect l="-24300"/>
            </a:stretch>
          </a:blipFill>
        </p:spPr>
        <p:txBody>
          <a:bodyPr/>
          <a:lstStyle/>
          <a:p>
            <a:pPr lvl="0"/>
            <a:r>
              <a:rPr lang="en-US" dirty="0" smtClean="0"/>
              <a:t> </a:t>
            </a:r>
            <a:endParaRPr lang="en-US" dirty="0"/>
          </a:p>
        </p:txBody>
      </p:sp>
      <p:sp>
        <p:nvSpPr>
          <p:cNvPr id="48"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226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p:cTn id="2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15">
                                            <p:txEl>
                                              <p:pRg st="0" end="0"/>
                                            </p:txEl>
                                          </p:spTgt>
                                        </p:tgtEl>
                                      </p:cBhvr>
                                    </p:animEffect>
                                  </p:childTnLst>
                                </p:cTn>
                              </p:par>
                            </p:childTnLst>
                          </p:cTn>
                        </p:par>
                        <p:par>
                          <p:cTn id="26" fill="hold">
                            <p:stCondLst>
                              <p:cond delay="1000"/>
                            </p:stCondLst>
                            <p:childTnLst>
                              <p:par>
                                <p:cTn id="27" presetID="31" presetClass="entr" presetSubtype="0" fill="hold" nodeType="afterEffect">
                                  <p:stCondLst>
                                    <p:cond delay="25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90"/>
                                          </p:val>
                                        </p:tav>
                                        <p:tav tm="100000">
                                          <p:val>
                                            <p:fltVal val="0"/>
                                          </p:val>
                                        </p:tav>
                                      </p:tavLst>
                                    </p:anim>
                                    <p:animEffect transition="in" filter="fade">
                                      <p:cBhvr>
                                        <p:cTn id="38" dur="500"/>
                                        <p:tgtEl>
                                          <p:spTgt spid="28"/>
                                        </p:tgtEl>
                                      </p:cBhvr>
                                    </p:animEffect>
                                  </p:childTnLst>
                                </p:cTn>
                              </p:par>
                              <p:par>
                                <p:cTn id="39" presetID="31" presetClass="entr" presetSubtype="0" fill="hold" grpId="0" nodeType="withEffect">
                                  <p:stCondLst>
                                    <p:cond delay="25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p:cTn id="4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44" dur="500"/>
                                        <p:tgtEl>
                                          <p:spTgt spid="29">
                                            <p:txEl>
                                              <p:pRg st="0" end="0"/>
                                            </p:txEl>
                                          </p:spTgt>
                                        </p:tgtEl>
                                      </p:cBhvr>
                                    </p:animEffect>
                                  </p:childTnLst>
                                </p:cTn>
                              </p:par>
                            </p:childTnLst>
                          </p:cTn>
                        </p:par>
                        <p:par>
                          <p:cTn id="45" fill="hold">
                            <p:stCondLst>
                              <p:cond delay="17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25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2750"/>
                            </p:stCondLst>
                            <p:childTnLst>
                              <p:par>
                                <p:cTn id="54" presetID="3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 calcmode="lin" valueType="num">
                                      <p:cBhvr>
                                        <p:cTn id="6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70"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1" dur="500"/>
                                        <p:tgtEl>
                                          <p:spTgt spid="32">
                                            <p:txEl>
                                              <p:pRg st="0" end="0"/>
                                            </p:txEl>
                                          </p:spTgt>
                                        </p:tgtEl>
                                      </p:cBhvr>
                                    </p:animEffect>
                                  </p:childTnLst>
                                </p:cTn>
                              </p:par>
                            </p:childTnLst>
                          </p:cTn>
                        </p:par>
                        <p:par>
                          <p:cTn id="72" fill="hold">
                            <p:stCondLst>
                              <p:cond delay="325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4250"/>
                            </p:stCondLst>
                            <p:childTnLst>
                              <p:par>
                                <p:cTn id="81" presetID="31"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90"/>
                                          </p:val>
                                        </p:tav>
                                        <p:tav tm="100000">
                                          <p:val>
                                            <p:fltVal val="0"/>
                                          </p:val>
                                        </p:tav>
                                      </p:tavLst>
                                    </p:anim>
                                    <p:animEffect transition="in" filter="fade">
                                      <p:cBhvr>
                                        <p:cTn id="86" dur="500"/>
                                        <p:tgtEl>
                                          <p:spTgt spid="19"/>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style.rotation</p:attrName>
                                        </p:attrNameLst>
                                      </p:cBhvr>
                                      <p:tavLst>
                                        <p:tav tm="0">
                                          <p:val>
                                            <p:fltVal val="90"/>
                                          </p:val>
                                        </p:tav>
                                        <p:tav tm="100000">
                                          <p:val>
                                            <p:fltVal val="0"/>
                                          </p:val>
                                        </p:tav>
                                      </p:tavLst>
                                    </p:anim>
                                    <p:animEffect transition="in" filter="fade">
                                      <p:cBhvr>
                                        <p:cTn id="92" dur="500"/>
                                        <p:tgtEl>
                                          <p:spTgt spid="33"/>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97"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98" dur="500"/>
                                        <p:tgtEl>
                                          <p:spTgt spid="34">
                                            <p:txEl>
                                              <p:pRg st="0" end="0"/>
                                            </p:txEl>
                                          </p:spTgt>
                                        </p:tgtEl>
                                      </p:cBhvr>
                                    </p:animEffect>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par>
                          <p:cTn id="103" fill="hold">
                            <p:stCondLst>
                              <p:cond delay="5250"/>
                            </p:stCondLst>
                            <p:childTnLst>
                              <p:par>
                                <p:cTn id="104" presetID="22" presetClass="entr" presetSubtype="8"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500"/>
                                        <p:tgtEl>
                                          <p:spTgt spid="43"/>
                                        </p:tgtEl>
                                      </p:cBhvr>
                                    </p:animEffect>
                                  </p:childTnLst>
                                </p:cTn>
                              </p:par>
                            </p:childTnLst>
                          </p:cTn>
                        </p:par>
                        <p:par>
                          <p:cTn id="107" fill="hold">
                            <p:stCondLst>
                              <p:cond delay="5750"/>
                            </p:stCondLst>
                            <p:childTnLst>
                              <p:par>
                                <p:cTn id="108" presetID="31"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 calcmode="lin" valueType="num">
                                      <p:cBhvr>
                                        <p:cTn id="112" dur="500" fill="hold"/>
                                        <p:tgtEl>
                                          <p:spTgt spid="20"/>
                                        </p:tgtEl>
                                        <p:attrNameLst>
                                          <p:attrName>style.rotation</p:attrName>
                                        </p:attrNameLst>
                                      </p:cBhvr>
                                      <p:tavLst>
                                        <p:tav tm="0">
                                          <p:val>
                                            <p:fltVal val="90"/>
                                          </p:val>
                                        </p:tav>
                                        <p:tav tm="100000">
                                          <p:val>
                                            <p:fltVal val="0"/>
                                          </p:val>
                                        </p:tav>
                                      </p:tavLst>
                                    </p:anim>
                                    <p:animEffect transition="in" filter="fade">
                                      <p:cBhvr>
                                        <p:cTn id="113" dur="500"/>
                                        <p:tgtEl>
                                          <p:spTgt spid="20"/>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 calcmode="lin" valueType="num">
                                      <p:cBhvr>
                                        <p:cTn id="118" dur="500" fill="hold"/>
                                        <p:tgtEl>
                                          <p:spTgt spid="35"/>
                                        </p:tgtEl>
                                        <p:attrNameLst>
                                          <p:attrName>style.rotation</p:attrName>
                                        </p:attrNameLst>
                                      </p:cBhvr>
                                      <p:tavLst>
                                        <p:tav tm="0">
                                          <p:val>
                                            <p:fltVal val="90"/>
                                          </p:val>
                                        </p:tav>
                                        <p:tav tm="100000">
                                          <p:val>
                                            <p:fltVal val="0"/>
                                          </p:val>
                                        </p:tav>
                                      </p:tavLst>
                                    </p:anim>
                                    <p:animEffect transition="in" filter="fade">
                                      <p:cBhvr>
                                        <p:cTn id="119" dur="500"/>
                                        <p:tgtEl>
                                          <p:spTgt spid="35"/>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 calcmode="lin" valueType="num">
                                      <p:cBhvr>
                                        <p:cTn id="12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25" dur="500"/>
                                        <p:tgtEl>
                                          <p:spTgt spid="36">
                                            <p:txEl>
                                              <p:pRg st="0" end="0"/>
                                            </p:txEl>
                                          </p:spTgt>
                                        </p:tgtEl>
                                      </p:cBhvr>
                                    </p:animEffect>
                                  </p:childTnLst>
                                </p:cTn>
                              </p:par>
                            </p:childTnLst>
                          </p:cTn>
                        </p:par>
                        <p:par>
                          <p:cTn id="126" fill="hold">
                            <p:stCondLst>
                              <p:cond delay="6250"/>
                            </p:stCondLst>
                            <p:childTnLst>
                              <p:par>
                                <p:cTn id="127" presetID="22" presetClass="entr" presetSubtype="2"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wipe(right)">
                                      <p:cBhvr>
                                        <p:cTn id="129" dur="500"/>
                                        <p:tgtEl>
                                          <p:spTgt spid="26"/>
                                        </p:tgtEl>
                                      </p:cBhvr>
                                    </p:animEffect>
                                  </p:childTnLst>
                                </p:cTn>
                              </p:par>
                            </p:childTnLst>
                          </p:cTn>
                        </p:par>
                        <p:par>
                          <p:cTn id="130" fill="hold">
                            <p:stCondLst>
                              <p:cond delay="6750"/>
                            </p:stCondLst>
                            <p:childTnLst>
                              <p:par>
                                <p:cTn id="131" presetID="22" presetClass="entr" presetSubtype="2" fill="hold" grpId="0" nodeType="afterEffect">
                                  <p:stCondLst>
                                    <p:cond delay="0"/>
                                  </p:stCondLst>
                                  <p:childTnLst>
                                    <p:set>
                                      <p:cBhvr>
                                        <p:cTn id="132" dur="1" fill="hold">
                                          <p:stCondLst>
                                            <p:cond delay="0"/>
                                          </p:stCondLst>
                                        </p:cTn>
                                        <p:tgtEl>
                                          <p:spTgt spid="44">
                                            <p:txEl>
                                              <p:pRg st="0" end="0"/>
                                            </p:txEl>
                                          </p:spTgt>
                                        </p:tgtEl>
                                        <p:attrNameLst>
                                          <p:attrName>style.visibility</p:attrName>
                                        </p:attrNameLst>
                                      </p:cBhvr>
                                      <p:to>
                                        <p:strVal val="visible"/>
                                      </p:to>
                                    </p:set>
                                    <p:animEffect transition="in" filter="wipe(right)">
                                      <p:cBhvr>
                                        <p:cTn id="133" dur="500"/>
                                        <p:tgtEl>
                                          <p:spTgt spid="44">
                                            <p:txEl>
                                              <p:pRg st="0" end="0"/>
                                            </p:txEl>
                                          </p:spTgt>
                                        </p:tgtEl>
                                      </p:cBhvr>
                                    </p:animEffect>
                                  </p:childTnLst>
                                </p:cTn>
                              </p:par>
                            </p:childTnLst>
                          </p:cTn>
                        </p:par>
                        <p:par>
                          <p:cTn id="134" fill="hold">
                            <p:stCondLst>
                              <p:cond delay="7250"/>
                            </p:stCondLst>
                            <p:childTnLst>
                              <p:par>
                                <p:cTn id="135" presetID="31"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 calcmode="lin" valueType="num">
                                      <p:cBhvr>
                                        <p:cTn id="139" dur="500" fill="hold"/>
                                        <p:tgtEl>
                                          <p:spTgt spid="22"/>
                                        </p:tgtEl>
                                        <p:attrNameLst>
                                          <p:attrName>style.rotation</p:attrName>
                                        </p:attrNameLst>
                                      </p:cBhvr>
                                      <p:tavLst>
                                        <p:tav tm="0">
                                          <p:val>
                                            <p:fltVal val="90"/>
                                          </p:val>
                                        </p:tav>
                                        <p:tav tm="100000">
                                          <p:val>
                                            <p:fltVal val="0"/>
                                          </p:val>
                                        </p:tav>
                                      </p:tavLst>
                                    </p:anim>
                                    <p:animEffect transition="in" filter="fade">
                                      <p:cBhvr>
                                        <p:cTn id="140" dur="500"/>
                                        <p:tgtEl>
                                          <p:spTgt spid="22"/>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 calcmode="lin" valueType="num">
                                      <p:cBhvr>
                                        <p:cTn id="145" dur="500" fill="hold"/>
                                        <p:tgtEl>
                                          <p:spTgt spid="37"/>
                                        </p:tgtEl>
                                        <p:attrNameLst>
                                          <p:attrName>style.rotation</p:attrName>
                                        </p:attrNameLst>
                                      </p:cBhvr>
                                      <p:tavLst>
                                        <p:tav tm="0">
                                          <p:val>
                                            <p:fltVal val="90"/>
                                          </p:val>
                                        </p:tav>
                                        <p:tav tm="100000">
                                          <p:val>
                                            <p:fltVal val="0"/>
                                          </p:val>
                                        </p:tav>
                                      </p:tavLst>
                                    </p:anim>
                                    <p:animEffect transition="in" filter="fade">
                                      <p:cBhvr>
                                        <p:cTn id="146" dur="500"/>
                                        <p:tgtEl>
                                          <p:spTgt spid="37"/>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38">
                                            <p:txEl>
                                              <p:pRg st="0" end="0"/>
                                            </p:txEl>
                                          </p:spTgt>
                                        </p:tgtEl>
                                        <p:attrNameLst>
                                          <p:attrName>style.visibility</p:attrName>
                                        </p:attrNameLst>
                                      </p:cBhvr>
                                      <p:to>
                                        <p:strVal val="visible"/>
                                      </p:to>
                                    </p:set>
                                    <p:anim calcmode="lin" valueType="num">
                                      <p:cBhvr>
                                        <p:cTn id="14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51"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52" dur="500"/>
                                        <p:tgtEl>
                                          <p:spTgt spid="38">
                                            <p:txEl>
                                              <p:pRg st="0" end="0"/>
                                            </p:txEl>
                                          </p:spTgt>
                                        </p:tgtEl>
                                      </p:cBhvr>
                                    </p:animEffect>
                                  </p:childTnLst>
                                </p:cTn>
                              </p:par>
                            </p:childTnLst>
                          </p:cTn>
                        </p:par>
                        <p:par>
                          <p:cTn id="153" fill="hold">
                            <p:stCondLst>
                              <p:cond delay="7750"/>
                            </p:stCondLst>
                            <p:childTnLst>
                              <p:par>
                                <p:cTn id="154" presetID="22" presetClass="entr" presetSubtype="2" fill="hold" grpId="0" nodeType="after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wipe(right)">
                                      <p:cBhvr>
                                        <p:cTn id="156" dur="500"/>
                                        <p:tgtEl>
                                          <p:spTgt spid="27"/>
                                        </p:tgtEl>
                                      </p:cBhvr>
                                    </p:animEffect>
                                  </p:childTnLst>
                                </p:cTn>
                              </p:par>
                            </p:childTnLst>
                          </p:cTn>
                        </p:par>
                        <p:par>
                          <p:cTn id="157" fill="hold">
                            <p:stCondLst>
                              <p:cond delay="8250"/>
                            </p:stCondLst>
                            <p:childTnLst>
                              <p:par>
                                <p:cTn id="158" presetID="22" presetClass="entr" presetSubtype="2" fill="hold" grpId="0" nodeType="afterEffect">
                                  <p:stCondLst>
                                    <p:cond delay="0"/>
                                  </p:stCondLst>
                                  <p:childTnLst>
                                    <p:set>
                                      <p:cBhvr>
                                        <p:cTn id="159" dur="1" fill="hold">
                                          <p:stCondLst>
                                            <p:cond delay="0"/>
                                          </p:stCondLst>
                                        </p:cTn>
                                        <p:tgtEl>
                                          <p:spTgt spid="45">
                                            <p:txEl>
                                              <p:pRg st="0" end="0"/>
                                            </p:txEl>
                                          </p:spTgt>
                                        </p:tgtEl>
                                        <p:attrNameLst>
                                          <p:attrName>style.visibility</p:attrName>
                                        </p:attrNameLst>
                                      </p:cBhvr>
                                      <p:to>
                                        <p:strVal val="visible"/>
                                      </p:to>
                                    </p:set>
                                    <p:animEffect transition="in" filter="wipe(right)">
                                      <p:cBhvr>
                                        <p:cTn id="160" dur="500"/>
                                        <p:tgtEl>
                                          <p:spTgt spid="45">
                                            <p:txEl>
                                              <p:pRg st="0" end="0"/>
                                            </p:txEl>
                                          </p:spTgt>
                                        </p:tgtEl>
                                      </p:cBhvr>
                                    </p:animEffect>
                                  </p:childTnLst>
                                </p:cTn>
                              </p:par>
                            </p:childTnLst>
                          </p:cTn>
                        </p:par>
                        <p:par>
                          <p:cTn id="161" fill="hold">
                            <p:stCondLst>
                              <p:cond delay="8750"/>
                            </p:stCondLst>
                            <p:childTnLst>
                              <p:par>
                                <p:cTn id="162" presetID="31" presetClass="entr" presetSubtype="0" fill="hold" nodeType="after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p:cTn id="164" dur="500" fill="hold"/>
                                        <p:tgtEl>
                                          <p:spTgt spid="21"/>
                                        </p:tgtEl>
                                        <p:attrNameLst>
                                          <p:attrName>ppt_w</p:attrName>
                                        </p:attrNameLst>
                                      </p:cBhvr>
                                      <p:tavLst>
                                        <p:tav tm="0">
                                          <p:val>
                                            <p:fltVal val="0"/>
                                          </p:val>
                                        </p:tav>
                                        <p:tav tm="100000">
                                          <p:val>
                                            <p:strVal val="#ppt_w"/>
                                          </p:val>
                                        </p:tav>
                                      </p:tavLst>
                                    </p:anim>
                                    <p:anim calcmode="lin" valueType="num">
                                      <p:cBhvr>
                                        <p:cTn id="165" dur="500" fill="hold"/>
                                        <p:tgtEl>
                                          <p:spTgt spid="21"/>
                                        </p:tgtEl>
                                        <p:attrNameLst>
                                          <p:attrName>ppt_h</p:attrName>
                                        </p:attrNameLst>
                                      </p:cBhvr>
                                      <p:tavLst>
                                        <p:tav tm="0">
                                          <p:val>
                                            <p:fltVal val="0"/>
                                          </p:val>
                                        </p:tav>
                                        <p:tav tm="100000">
                                          <p:val>
                                            <p:strVal val="#ppt_h"/>
                                          </p:val>
                                        </p:tav>
                                      </p:tavLst>
                                    </p:anim>
                                    <p:anim calcmode="lin" valueType="num">
                                      <p:cBhvr>
                                        <p:cTn id="166" dur="500" fill="hold"/>
                                        <p:tgtEl>
                                          <p:spTgt spid="21"/>
                                        </p:tgtEl>
                                        <p:attrNameLst>
                                          <p:attrName>style.rotation</p:attrName>
                                        </p:attrNameLst>
                                      </p:cBhvr>
                                      <p:tavLst>
                                        <p:tav tm="0">
                                          <p:val>
                                            <p:fltVal val="90"/>
                                          </p:val>
                                        </p:tav>
                                        <p:tav tm="100000">
                                          <p:val>
                                            <p:fltVal val="0"/>
                                          </p:val>
                                        </p:tav>
                                      </p:tavLst>
                                    </p:anim>
                                    <p:animEffect transition="in" filter="fade">
                                      <p:cBhvr>
                                        <p:cTn id="167" dur="500"/>
                                        <p:tgtEl>
                                          <p:spTgt spid="21"/>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 calcmode="lin" valueType="num">
                                      <p:cBhvr>
                                        <p:cTn id="172" dur="500" fill="hold"/>
                                        <p:tgtEl>
                                          <p:spTgt spid="39"/>
                                        </p:tgtEl>
                                        <p:attrNameLst>
                                          <p:attrName>style.rotation</p:attrName>
                                        </p:attrNameLst>
                                      </p:cBhvr>
                                      <p:tavLst>
                                        <p:tav tm="0">
                                          <p:val>
                                            <p:fltVal val="90"/>
                                          </p:val>
                                        </p:tav>
                                        <p:tav tm="100000">
                                          <p:val>
                                            <p:fltVal val="0"/>
                                          </p:val>
                                        </p:tav>
                                      </p:tavLst>
                                    </p:anim>
                                    <p:animEffect transition="in" filter="fade">
                                      <p:cBhvr>
                                        <p:cTn id="173" dur="500"/>
                                        <p:tgtEl>
                                          <p:spTgt spid="39"/>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40">
                                            <p:txEl>
                                              <p:pRg st="0" end="0"/>
                                            </p:txEl>
                                          </p:spTgt>
                                        </p:tgtEl>
                                        <p:attrNameLst>
                                          <p:attrName>style.visibility</p:attrName>
                                        </p:attrNameLst>
                                      </p:cBhvr>
                                      <p:to>
                                        <p:strVal val="visible"/>
                                      </p:to>
                                    </p:set>
                                    <p:anim calcmode="lin" valueType="num">
                                      <p:cBhvr>
                                        <p:cTn id="176"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77"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78"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79" dur="500"/>
                                        <p:tgtEl>
                                          <p:spTgt spid="40">
                                            <p:txEl>
                                              <p:pRg st="0" end="0"/>
                                            </p:txEl>
                                          </p:spTgt>
                                        </p:tgtEl>
                                      </p:cBhvr>
                                    </p:animEffect>
                                  </p:childTnLst>
                                </p:cTn>
                              </p:par>
                            </p:childTnLst>
                          </p:cTn>
                        </p:par>
                        <p:par>
                          <p:cTn id="180" fill="hold">
                            <p:stCondLst>
                              <p:cond delay="9250"/>
                            </p:stCondLst>
                            <p:childTnLst>
                              <p:par>
                                <p:cTn id="181" presetID="22" presetClass="entr" presetSubtype="2" fill="hold" grpId="0" nodeType="after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ipe(right)">
                                      <p:cBhvr>
                                        <p:cTn id="183" dur="500"/>
                                        <p:tgtEl>
                                          <p:spTgt spid="25"/>
                                        </p:tgtEl>
                                      </p:cBhvr>
                                    </p:animEffect>
                                  </p:childTnLst>
                                </p:cTn>
                              </p:par>
                            </p:childTnLst>
                          </p:cTn>
                        </p:par>
                        <p:par>
                          <p:cTn id="184" fill="hold">
                            <p:stCondLst>
                              <p:cond delay="9750"/>
                            </p:stCondLst>
                            <p:childTnLst>
                              <p:par>
                                <p:cTn id="185" presetID="22" presetClass="entr" presetSubtype="2" fill="hold" grpId="0" nodeType="afterEffect">
                                  <p:stCondLst>
                                    <p:cond delay="0"/>
                                  </p:stCondLst>
                                  <p:childTnLst>
                                    <p:set>
                                      <p:cBhvr>
                                        <p:cTn id="186" dur="1" fill="hold">
                                          <p:stCondLst>
                                            <p:cond delay="0"/>
                                          </p:stCondLst>
                                        </p:cTn>
                                        <p:tgtEl>
                                          <p:spTgt spid="46">
                                            <p:txEl>
                                              <p:pRg st="0" end="0"/>
                                            </p:txEl>
                                          </p:spTgt>
                                        </p:tgtEl>
                                        <p:attrNameLst>
                                          <p:attrName>style.visibility</p:attrName>
                                        </p:attrNameLst>
                                      </p:cBhvr>
                                      <p:to>
                                        <p:strVal val="visible"/>
                                      </p:to>
                                    </p:set>
                                    <p:animEffect transition="in" filter="wipe(right)">
                                      <p:cBhvr>
                                        <p:cTn id="18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P spid="23" grpId="0" animBg="1"/>
      <p:bldP spid="24" grpId="0" animBg="1"/>
      <p:bldP spid="16" grpId="0" animBg="1"/>
      <p:bldP spid="6" grpId="0" animBg="1"/>
      <p:bldP spid="15" grpId="0" build="p">
        <p:tmplLst>
          <p:tmpl lvl="1">
            <p:tnLst>
              <p:par>
                <p:cTn presetID="3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 calcmode="lin" valueType="num">
                      <p:cBhvr>
                        <p:cTn dur="500" fill="hold"/>
                        <p:tgtEl>
                          <p:spTgt spid="15"/>
                        </p:tgtEl>
                        <p:attrNameLst>
                          <p:attrName>style.rotation</p:attrName>
                        </p:attrNameLst>
                      </p:cBhvr>
                      <p:tavLst>
                        <p:tav tm="0">
                          <p:val>
                            <p:fltVal val="90"/>
                          </p:val>
                        </p:tav>
                        <p:tav tm="100000">
                          <p:val>
                            <p:fltVal val="0"/>
                          </p:val>
                        </p:tav>
                      </p:tavLst>
                    </p:anim>
                    <p:animEffect transition="in" filter="fade">
                      <p:cBhvr>
                        <p:cTn dur="500"/>
                        <p:tgtEl>
                          <p:spTgt spid="15"/>
                        </p:tgtEl>
                      </p:cBhvr>
                    </p:animEffect>
                  </p:childTnLst>
                </p:cTn>
              </p:par>
            </p:tnLst>
          </p:tmpl>
        </p:tmplLst>
      </p:bldP>
      <p:bldP spid="28" grpId="0"/>
      <p:bldP spid="29" grpId="0" build="p">
        <p:tmplLst>
          <p:tmpl lvl="1">
            <p:tnLst>
              <p:par>
                <p:cTn presetID="31"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 calcmode="lin" valueType="num">
                      <p:cBhvr>
                        <p:cTn dur="500" fill="hold"/>
                        <p:tgtEl>
                          <p:spTgt spid="29"/>
                        </p:tgtEl>
                        <p:attrNameLst>
                          <p:attrName>style.rotation</p:attrName>
                        </p:attrNameLst>
                      </p:cBhvr>
                      <p:tavLst>
                        <p:tav tm="0">
                          <p:val>
                            <p:fltVal val="90"/>
                          </p:val>
                        </p:tav>
                        <p:tav tm="100000">
                          <p:val>
                            <p:fltVal val="0"/>
                          </p:val>
                        </p:tav>
                      </p:tavLst>
                    </p:anim>
                    <p:animEffect transition="in" filter="fade">
                      <p:cBhvr>
                        <p:cTn dur="500"/>
                        <p:tgtEl>
                          <p:spTgt spid="29"/>
                        </p:tgtEl>
                      </p:cBhvr>
                    </p:animEffect>
                  </p:childTnLst>
                </p:cTn>
              </p:par>
            </p:tnLst>
          </p:tmpl>
        </p:tmplLst>
      </p:bldP>
      <p:bldP spid="31" grpId="0"/>
      <p:bldP spid="32" grpId="0" build="p">
        <p:tmplLst>
          <p:tmpl lvl="1">
            <p:tnLst>
              <p:par>
                <p:cTn presetID="3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7" grpId="0"/>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Lst>
      </p:bldP>
      <p:bldP spid="45" grpId="0" build="p">
        <p:tmplLst>
          <p:tmpl lvl="1">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6" grpId="0" build="p">
        <p:tmplLst>
          <p:tmpl lvl="1">
            <p:tnLst>
              <p:par>
                <p:cTn presetID="22" presetClass="entr" presetSubtype="2"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right)">
                      <p:cBhvr>
                        <p:cTn dur="500"/>
                        <p:tgtEl>
                          <p:spTgt spid="46"/>
                        </p:tgtEl>
                      </p:cBhvr>
                    </p:animEffect>
                  </p:childTnLst>
                </p:cTn>
              </p:par>
            </p:tnLst>
          </p:tmpl>
        </p:tmplLst>
      </p:bldP>
      <p:bldP spid="47" grpId="0" animBg="1">
        <p:tmplLst>
          <p:tmpl>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正方形/長方形 8"/>
          <p:cNvSpPr/>
          <p:nvPr userDrawn="1"/>
        </p:nvSpPr>
        <p:spPr>
          <a:xfrm>
            <a:off x="0" y="3573194"/>
            <a:ext cx="18286413" cy="32355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7" name="テキスト プレースホルダー 5"/>
          <p:cNvSpPr>
            <a:spLocks noGrp="1"/>
          </p:cNvSpPr>
          <p:nvPr>
            <p:ph type="body" sz="quarter" idx="13" hasCustomPrompt="1"/>
          </p:nvPr>
        </p:nvSpPr>
        <p:spPr>
          <a:xfrm>
            <a:off x="2971403" y="3685734"/>
            <a:ext cx="12343607" cy="2996419"/>
          </a:xfrm>
          <a:noFill/>
        </p:spPr>
        <p:txBody>
          <a:bodyPr anchor="ctr">
            <a:noAutofit/>
          </a:bodyPr>
          <a:lstStyle>
            <a:lvl1pPr algn="ctr">
              <a:lnSpc>
                <a:spcPct val="100000"/>
              </a:lnSpc>
              <a:spcBef>
                <a:spcPts val="0"/>
              </a:spcBef>
              <a:defRPr sz="6600" spc="300">
                <a:solidFill>
                  <a:schemeClr val="bg2"/>
                </a:solidFill>
                <a:effectLst>
                  <a:outerShdw blurRad="50800" dist="38100" dir="2700000" algn="tl" rotWithShape="0">
                    <a:schemeClr val="tx1">
                      <a:alpha val="76000"/>
                    </a:schemeClr>
                  </a:outerShdw>
                </a:effectLst>
                <a:latin typeface="Reenie Beanie" panose="02000000000000000000" pitchFamily="2" charset="0"/>
              </a:defRPr>
            </a:lvl1pPr>
          </a:lstStyle>
          <a:p>
            <a:pPr lvl="0"/>
            <a:r>
              <a:rPr kumimoji="1" lang="en-US" altLang="ja-JP" dirty="0" smtClean="0"/>
              <a:t>TEXT HERE</a:t>
            </a:r>
            <a:endParaRPr kumimoji="1" lang="ja-JP" altLang="en-US" dirty="0"/>
          </a:p>
        </p:txBody>
      </p:sp>
      <p:pic>
        <p:nvPicPr>
          <p:cNvPr id="2" name="図 1"/>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9421649" flipH="1">
            <a:off x="2854973" y="2368931"/>
            <a:ext cx="460258" cy="8472928"/>
          </a:xfrm>
          <a:prstGeom prst="rect">
            <a:avLst/>
          </a:prstGeom>
          <a:effectLst>
            <a:outerShdw blurRad="215900" dist="139700" dir="1260000" algn="tl" rotWithShape="0">
              <a:prstClr val="black">
                <a:alpha val="40000"/>
              </a:prstClr>
            </a:outerShdw>
          </a:effectLst>
        </p:spPr>
      </p:pic>
      <p:pic>
        <p:nvPicPr>
          <p:cNvPr id="5" name="図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28184">
            <a:off x="15047782" y="987296"/>
            <a:ext cx="1835637" cy="2246350"/>
          </a:xfrm>
          <a:prstGeom prst="rect">
            <a:avLst/>
          </a:prstGeom>
          <a:effectLst>
            <a:outerShdw blurRad="203200" dist="101600" dir="1440000" sx="102000" sy="102000" algn="ctr" rotWithShape="0">
              <a:prstClr val="black">
                <a:alpha val="40000"/>
              </a:prstClr>
            </a:outerShdw>
          </a:effectLst>
        </p:spPr>
      </p:pic>
    </p:spTree>
    <p:extLst>
      <p:ext uri="{BB962C8B-B14F-4D97-AF65-F5344CB8AC3E}">
        <p14:creationId xmlns:p14="http://schemas.microsoft.com/office/powerpoint/2010/main" val="18593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37"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tmplLst>
          <p:tmpl>
            <p:tnLst>
              <p:par>
                <p:cTn presetID="22" presetClass="entr" presetSubtype="8"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28758328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402346" y="4391810"/>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テキスト プレースホルダー 5"/>
          <p:cNvSpPr>
            <a:spLocks noGrp="1"/>
          </p:cNvSpPr>
          <p:nvPr>
            <p:ph type="body" sz="quarter" idx="15" hasCustomPrompt="1"/>
          </p:nvPr>
        </p:nvSpPr>
        <p:spPr>
          <a:xfrm>
            <a:off x="10138625" y="4391811"/>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57290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s">
    <p:spTree>
      <p:nvGrpSpPr>
        <p:cNvPr id="1" name=""/>
        <p:cNvGrpSpPr/>
        <p:nvPr/>
      </p:nvGrpSpPr>
      <p:grpSpPr>
        <a:xfrm>
          <a:off x="0" y="0"/>
          <a:ext cx="0" cy="0"/>
          <a:chOff x="0" y="0"/>
          <a:chExt cx="0" cy="0"/>
        </a:xfrm>
      </p:grpSpPr>
      <p:sp>
        <p:nvSpPr>
          <p:cNvPr id="15" name="正方形/長方形 14"/>
          <p:cNvSpPr/>
          <p:nvPr userDrawn="1"/>
        </p:nvSpPr>
        <p:spPr>
          <a:xfrm>
            <a:off x="0" y="3118275"/>
            <a:ext cx="18286413" cy="47255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582366" y="4405812"/>
            <a:ext cx="15049672"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a:off x="1582366" y="3469708"/>
            <a:ext cx="15049672" cy="792088"/>
          </a:xfrm>
          <a:noFill/>
        </p:spPr>
        <p:txBody>
          <a:bodyPr anchor="b">
            <a:noAutofit/>
          </a:bodyPr>
          <a:lstStyle>
            <a:lvl1pPr>
              <a:lnSpc>
                <a:spcPct val="120000"/>
              </a:lnSpc>
              <a:spcBef>
                <a:spcPts val="60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0346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List 2">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7" hasCustomPrompt="1"/>
          </p:nvPr>
        </p:nvSpPr>
        <p:spPr>
          <a:xfrm>
            <a:off x="1402346"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
        <p:nvSpPr>
          <p:cNvPr id="14" name="テキスト プレースホルダー 5"/>
          <p:cNvSpPr>
            <a:spLocks noGrp="1"/>
          </p:cNvSpPr>
          <p:nvPr>
            <p:ph type="body" sz="quarter" idx="18" hasCustomPrompt="1"/>
          </p:nvPr>
        </p:nvSpPr>
        <p:spPr>
          <a:xfrm>
            <a:off x="10107885"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Tree>
    <p:extLst>
      <p:ext uri="{BB962C8B-B14F-4D97-AF65-F5344CB8AC3E}">
        <p14:creationId xmlns:p14="http://schemas.microsoft.com/office/powerpoint/2010/main" val="20875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正方形/長方形 14"/>
          <p:cNvSpPr/>
          <p:nvPr userDrawn="1"/>
        </p:nvSpPr>
        <p:spPr>
          <a:xfrm rot="21600000">
            <a:off x="706187" y="3207022"/>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531477" y="3249006"/>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851822" y="4392133"/>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666491" y="3204002"/>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6" name="正方形/長方形 25"/>
          <p:cNvSpPr/>
          <p:nvPr userDrawn="1"/>
        </p:nvSpPr>
        <p:spPr>
          <a:xfrm rot="21600000">
            <a:off x="6442906"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6268196"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5" hasCustomPrompt="1"/>
          </p:nvPr>
        </p:nvSpPr>
        <p:spPr>
          <a:xfrm>
            <a:off x="6588541"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6" hasCustomPrompt="1"/>
          </p:nvPr>
        </p:nvSpPr>
        <p:spPr>
          <a:xfrm rot="-180000">
            <a:off x="6403210"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正方形/長方形 29"/>
          <p:cNvSpPr/>
          <p:nvPr userDrawn="1"/>
        </p:nvSpPr>
        <p:spPr>
          <a:xfrm rot="21600000">
            <a:off x="12179624"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userDrawn="1"/>
        </p:nvSpPr>
        <p:spPr>
          <a:xfrm rot="-180000">
            <a:off x="12004914"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テキスト プレースホルダー 5"/>
          <p:cNvSpPr>
            <a:spLocks noGrp="1"/>
          </p:cNvSpPr>
          <p:nvPr>
            <p:ph type="body" sz="quarter" idx="17" hasCustomPrompt="1"/>
          </p:nvPr>
        </p:nvSpPr>
        <p:spPr>
          <a:xfrm>
            <a:off x="12325259"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3" name="テキスト プレースホルダー 5"/>
          <p:cNvSpPr>
            <a:spLocks noGrp="1"/>
          </p:cNvSpPr>
          <p:nvPr>
            <p:ph type="body" sz="quarter" idx="18" hasCustomPrompt="1"/>
          </p:nvPr>
        </p:nvSpPr>
        <p:spPr>
          <a:xfrm rot="-180000">
            <a:off x="12139928"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360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outVertical)">
                                      <p:cBhvr>
                                        <p:cTn id="41" dur="500"/>
                                        <p:tgtEl>
                                          <p:spTgt spid="30"/>
                                        </p:tgtEl>
                                      </p:cBhvr>
                                    </p:animEffect>
                                  </p:childTnLst>
                                </p:cTn>
                              </p:par>
                            </p:childTnLst>
                          </p:cTn>
                        </p:par>
                        <p:par>
                          <p:cTn id="42" fill="hold">
                            <p:stCondLst>
                              <p:cond delay="3500"/>
                            </p:stCondLst>
                            <p:childTnLst>
                              <p:par>
                                <p:cTn id="43" presetID="2" presetClass="entr" presetSubtype="8" decel="10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wipe(left)">
                                      <p:cBhvr>
                                        <p:cTn id="5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List">
    <p:spTree>
      <p:nvGrpSpPr>
        <p:cNvPr id="1" name=""/>
        <p:cNvGrpSpPr/>
        <p:nvPr/>
      </p:nvGrpSpPr>
      <p:grpSpPr>
        <a:xfrm>
          <a:off x="0" y="0"/>
          <a:ext cx="0" cy="0"/>
          <a:chOff x="0" y="0"/>
          <a:chExt cx="0" cy="0"/>
        </a:xfrm>
      </p:grpSpPr>
      <p:sp>
        <p:nvSpPr>
          <p:cNvPr id="50" name="正方形/長方形 49"/>
          <p:cNvSpPr/>
          <p:nvPr userDrawn="1"/>
        </p:nvSpPr>
        <p:spPr>
          <a:xfrm>
            <a:off x="0" y="2983260"/>
            <a:ext cx="18286413" cy="57156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079189" y="357153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1</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4012636" y="396467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テキスト ボックス 26"/>
          <p:cNvSpPr txBox="1"/>
          <p:nvPr userDrawn="1"/>
        </p:nvSpPr>
        <p:spPr>
          <a:xfrm>
            <a:off x="3079188" y="5409080"/>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2</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28" name="テキスト プレースホルダー 5"/>
          <p:cNvSpPr>
            <a:spLocks noGrp="1"/>
          </p:cNvSpPr>
          <p:nvPr>
            <p:ph type="body" sz="quarter" idx="17" hasCustomPrompt="1"/>
          </p:nvPr>
        </p:nvSpPr>
        <p:spPr>
          <a:xfrm>
            <a:off x="4012636" y="5802217"/>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ボックス 34"/>
          <p:cNvSpPr txBox="1"/>
          <p:nvPr userDrawn="1"/>
        </p:nvSpPr>
        <p:spPr>
          <a:xfrm>
            <a:off x="3079189" y="7236226"/>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3</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36" name="テキスト プレースホルダー 5"/>
          <p:cNvSpPr>
            <a:spLocks noGrp="1"/>
          </p:cNvSpPr>
          <p:nvPr>
            <p:ph type="body" sz="quarter" idx="19" hasCustomPrompt="1"/>
          </p:nvPr>
        </p:nvSpPr>
        <p:spPr>
          <a:xfrm>
            <a:off x="4012636" y="7629363"/>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テキスト ボックス 38"/>
          <p:cNvSpPr txBox="1"/>
          <p:nvPr userDrawn="1"/>
        </p:nvSpPr>
        <p:spPr>
          <a:xfrm>
            <a:off x="9681995" y="3589692"/>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4</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0" name="テキスト プレースホルダー 5"/>
          <p:cNvSpPr>
            <a:spLocks noGrp="1"/>
          </p:cNvSpPr>
          <p:nvPr>
            <p:ph type="body" sz="quarter" idx="21" hasCustomPrompt="1"/>
          </p:nvPr>
        </p:nvSpPr>
        <p:spPr>
          <a:xfrm>
            <a:off x="10615442" y="3982829"/>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ボックス 42"/>
          <p:cNvSpPr txBox="1"/>
          <p:nvPr userDrawn="1"/>
        </p:nvSpPr>
        <p:spPr>
          <a:xfrm>
            <a:off x="9681994" y="5427233"/>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5</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4" name="テキスト プレースホルダー 5"/>
          <p:cNvSpPr>
            <a:spLocks noGrp="1"/>
          </p:cNvSpPr>
          <p:nvPr>
            <p:ph type="body" sz="quarter" idx="23" hasCustomPrompt="1"/>
          </p:nvPr>
        </p:nvSpPr>
        <p:spPr>
          <a:xfrm>
            <a:off x="10615442" y="5820370"/>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ボックス 46"/>
          <p:cNvSpPr txBox="1"/>
          <p:nvPr userDrawn="1"/>
        </p:nvSpPr>
        <p:spPr>
          <a:xfrm>
            <a:off x="9681995" y="725437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6</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8" name="テキスト プレースホルダー 5"/>
          <p:cNvSpPr>
            <a:spLocks noGrp="1"/>
          </p:cNvSpPr>
          <p:nvPr>
            <p:ph type="body" sz="quarter" idx="25" hasCustomPrompt="1"/>
          </p:nvPr>
        </p:nvSpPr>
        <p:spPr>
          <a:xfrm>
            <a:off x="10615442" y="764751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517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6">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2" dur="500"/>
                                        <p:tgtEl>
                                          <p:spTgt spid="14">
                                            <p:txEl>
                                              <p:pRg st="0" end="0"/>
                                            </p:txEl>
                                          </p:spTgt>
                                        </p:tgtEl>
                                      </p:cBhvr>
                                    </p:animEffect>
                                  </p:childTnLst>
                                </p:cTn>
                              </p:par>
                            </p:childTnLst>
                          </p:cTn>
                        </p:par>
                        <p:par>
                          <p:cTn id="33" fill="hold">
                            <p:stCondLst>
                              <p:cond delay="1000"/>
                            </p:stCondLst>
                            <p:childTnLst>
                              <p:par>
                                <p:cTn id="34" presetID="3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90"/>
                                          </p:val>
                                        </p:tav>
                                        <p:tav tm="100000">
                                          <p:val>
                                            <p:fltVal val="0"/>
                                          </p:val>
                                        </p:tav>
                                      </p:tavLst>
                                    </p:anim>
                                    <p:animEffect transition="in" filter="fade">
                                      <p:cBhvr>
                                        <p:cTn id="45" dur="500"/>
                                        <p:tgtEl>
                                          <p:spTgt spid="2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p:cTn id="48"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1" dur="500"/>
                                        <p:tgtEl>
                                          <p:spTgt spid="26">
                                            <p:txEl>
                                              <p:pRg st="0" end="0"/>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 calcmode="lin" valueType="num">
                                      <p:cBhvr>
                                        <p:cTn id="5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6" dur="5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57" dur="500"/>
                                        <p:tgtEl>
                                          <p:spTgt spid="28">
                                            <p:txEl>
                                              <p:pRg st="0" end="0"/>
                                            </p:txEl>
                                          </p:spTgt>
                                        </p:tgtEl>
                                      </p:cBhvr>
                                    </p:animEffect>
                                  </p:childTnLst>
                                </p:cTn>
                              </p:par>
                            </p:childTnLst>
                          </p:cTn>
                        </p:par>
                        <p:par>
                          <p:cTn id="58" fill="hold">
                            <p:stCondLst>
                              <p:cond delay="1500"/>
                            </p:stCondLst>
                            <p:childTnLst>
                              <p:par>
                                <p:cTn id="59" presetID="31"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90"/>
                                          </p:val>
                                        </p:tav>
                                        <p:tav tm="100000">
                                          <p:val>
                                            <p:fltVal val="0"/>
                                          </p:val>
                                        </p:tav>
                                      </p:tavLst>
                                    </p:anim>
                                    <p:animEffect transition="in" filter="fade">
                                      <p:cBhvr>
                                        <p:cTn id="64" dur="500"/>
                                        <p:tgtEl>
                                          <p:spTgt spid="3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style.rotation</p:attrName>
                                        </p:attrNameLst>
                                      </p:cBhvr>
                                      <p:tavLst>
                                        <p:tav tm="0">
                                          <p:val>
                                            <p:fltVal val="90"/>
                                          </p:val>
                                        </p:tav>
                                        <p:tav tm="100000">
                                          <p:val>
                                            <p:fltVal val="0"/>
                                          </p:val>
                                        </p:tav>
                                      </p:tavLst>
                                    </p:anim>
                                    <p:animEffect transition="in" filter="fade">
                                      <p:cBhvr>
                                        <p:cTn id="70" dur="500"/>
                                        <p:tgtEl>
                                          <p:spTgt spid="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xEl>
                                              <p:pRg st="0" end="0"/>
                                            </p:txEl>
                                          </p:spTgt>
                                        </p:tgtEl>
                                        <p:attrNameLst>
                                          <p:attrName>style.visibility</p:attrName>
                                        </p:attrNameLst>
                                      </p:cBhvr>
                                      <p:to>
                                        <p:strVal val="visible"/>
                                      </p:to>
                                    </p:set>
                                    <p:anim calcmode="lin" valueType="num">
                                      <p:cBhvr>
                                        <p:cTn id="7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76" dur="500"/>
                                        <p:tgtEl>
                                          <p:spTgt spid="34">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6">
                                            <p:txEl>
                                              <p:pRg st="0" end="0"/>
                                            </p:txEl>
                                          </p:spTgt>
                                        </p:tgtEl>
                                        <p:attrNameLst>
                                          <p:attrName>style.visibility</p:attrName>
                                        </p:attrNameLst>
                                      </p:cBhvr>
                                      <p:to>
                                        <p:strVal val="visible"/>
                                      </p:to>
                                    </p:set>
                                    <p:anim calcmode="lin" valueType="num">
                                      <p:cBhvr>
                                        <p:cTn id="7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82" dur="500"/>
                                        <p:tgtEl>
                                          <p:spTgt spid="36">
                                            <p:txEl>
                                              <p:pRg st="0" end="0"/>
                                            </p:txEl>
                                          </p:spTgt>
                                        </p:tgtEl>
                                      </p:cBhvr>
                                    </p:animEffect>
                                  </p:childTnLst>
                                </p:cTn>
                              </p:par>
                            </p:childTnLst>
                          </p:cTn>
                        </p:par>
                        <p:par>
                          <p:cTn id="83" fill="hold">
                            <p:stCondLst>
                              <p:cond delay="2000"/>
                            </p:stCondLst>
                            <p:childTnLst>
                              <p:par>
                                <p:cTn id="84" presetID="31"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style.rotation</p:attrName>
                                        </p:attrNameLst>
                                      </p:cBhvr>
                                      <p:tavLst>
                                        <p:tav tm="0">
                                          <p:val>
                                            <p:fltVal val="90"/>
                                          </p:val>
                                        </p:tav>
                                        <p:tav tm="100000">
                                          <p:val>
                                            <p:fltVal val="0"/>
                                          </p:val>
                                        </p:tav>
                                      </p:tavLst>
                                    </p:anim>
                                    <p:animEffect transition="in" filter="fade">
                                      <p:cBhvr>
                                        <p:cTn id="89" dur="500"/>
                                        <p:tgtEl>
                                          <p:spTgt spid="37"/>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 calcmode="lin" valueType="num">
                                      <p:cBhvr>
                                        <p:cTn id="94" dur="500" fill="hold"/>
                                        <p:tgtEl>
                                          <p:spTgt spid="39"/>
                                        </p:tgtEl>
                                        <p:attrNameLst>
                                          <p:attrName>style.rotation</p:attrName>
                                        </p:attrNameLst>
                                      </p:cBhvr>
                                      <p:tavLst>
                                        <p:tav tm="0">
                                          <p:val>
                                            <p:fltVal val="90"/>
                                          </p:val>
                                        </p:tav>
                                        <p:tav tm="100000">
                                          <p:val>
                                            <p:fltVal val="0"/>
                                          </p:val>
                                        </p:tav>
                                      </p:tavLst>
                                    </p:anim>
                                    <p:animEffect transition="in" filter="fade">
                                      <p:cBhvr>
                                        <p:cTn id="95" dur="500"/>
                                        <p:tgtEl>
                                          <p:spTgt spid="39"/>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xEl>
                                              <p:pRg st="0" end="0"/>
                                            </p:txEl>
                                          </p:spTgt>
                                        </p:tgtEl>
                                        <p:attrNameLst>
                                          <p:attrName>style.visibility</p:attrName>
                                        </p:attrNameLst>
                                      </p:cBhvr>
                                      <p:to>
                                        <p:strVal val="visible"/>
                                      </p:to>
                                    </p:set>
                                    <p:anim calcmode="lin" valueType="num">
                                      <p:cBhvr>
                                        <p:cTn id="98"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38">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p:cTn id="10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07" dur="500"/>
                                        <p:tgtEl>
                                          <p:spTgt spid="40">
                                            <p:txEl>
                                              <p:pRg st="0" end="0"/>
                                            </p:txEl>
                                          </p:spTgt>
                                        </p:tgtEl>
                                      </p:cBhvr>
                                    </p:animEffect>
                                  </p:childTnLst>
                                </p:cTn>
                              </p:par>
                            </p:childTnLst>
                          </p:cTn>
                        </p:par>
                        <p:par>
                          <p:cTn id="108" fill="hold">
                            <p:stCondLst>
                              <p:cond delay="2500"/>
                            </p:stCondLst>
                            <p:childTnLst>
                              <p:par>
                                <p:cTn id="109" presetID="31"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 calcmode="lin" valueType="num">
                                      <p:cBhvr>
                                        <p:cTn id="113" dur="500" fill="hold"/>
                                        <p:tgtEl>
                                          <p:spTgt spid="41"/>
                                        </p:tgtEl>
                                        <p:attrNameLst>
                                          <p:attrName>style.rotation</p:attrName>
                                        </p:attrNameLst>
                                      </p:cBhvr>
                                      <p:tavLst>
                                        <p:tav tm="0">
                                          <p:val>
                                            <p:fltVal val="90"/>
                                          </p:val>
                                        </p:tav>
                                        <p:tav tm="100000">
                                          <p:val>
                                            <p:fltVal val="0"/>
                                          </p:val>
                                        </p:tav>
                                      </p:tavLst>
                                    </p:anim>
                                    <p:animEffect transition="in" filter="fade">
                                      <p:cBhvr>
                                        <p:cTn id="114" dur="500"/>
                                        <p:tgtEl>
                                          <p:spTgt spid="41"/>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p:cTn id="117" dur="500" fill="hold"/>
                                        <p:tgtEl>
                                          <p:spTgt spid="43"/>
                                        </p:tgtEl>
                                        <p:attrNameLst>
                                          <p:attrName>ppt_w</p:attrName>
                                        </p:attrNameLst>
                                      </p:cBhvr>
                                      <p:tavLst>
                                        <p:tav tm="0">
                                          <p:val>
                                            <p:fltVal val="0"/>
                                          </p:val>
                                        </p:tav>
                                        <p:tav tm="100000">
                                          <p:val>
                                            <p:strVal val="#ppt_w"/>
                                          </p:val>
                                        </p:tav>
                                      </p:tavLst>
                                    </p:anim>
                                    <p:anim calcmode="lin" valueType="num">
                                      <p:cBhvr>
                                        <p:cTn id="118" dur="500" fill="hold"/>
                                        <p:tgtEl>
                                          <p:spTgt spid="43"/>
                                        </p:tgtEl>
                                        <p:attrNameLst>
                                          <p:attrName>ppt_h</p:attrName>
                                        </p:attrNameLst>
                                      </p:cBhvr>
                                      <p:tavLst>
                                        <p:tav tm="0">
                                          <p:val>
                                            <p:fltVal val="0"/>
                                          </p:val>
                                        </p:tav>
                                        <p:tav tm="100000">
                                          <p:val>
                                            <p:strVal val="#ppt_h"/>
                                          </p:val>
                                        </p:tav>
                                      </p:tavLst>
                                    </p:anim>
                                    <p:anim calcmode="lin" valueType="num">
                                      <p:cBhvr>
                                        <p:cTn id="119" dur="500" fill="hold"/>
                                        <p:tgtEl>
                                          <p:spTgt spid="43"/>
                                        </p:tgtEl>
                                        <p:attrNameLst>
                                          <p:attrName>style.rotation</p:attrName>
                                        </p:attrNameLst>
                                      </p:cBhvr>
                                      <p:tavLst>
                                        <p:tav tm="0">
                                          <p:val>
                                            <p:fltVal val="90"/>
                                          </p:val>
                                        </p:tav>
                                        <p:tav tm="100000">
                                          <p:val>
                                            <p:fltVal val="0"/>
                                          </p:val>
                                        </p:tav>
                                      </p:tavLst>
                                    </p:anim>
                                    <p:animEffect transition="in" filter="fade">
                                      <p:cBhvr>
                                        <p:cTn id="120" dur="500"/>
                                        <p:tgtEl>
                                          <p:spTgt spid="4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42">
                                            <p:txEl>
                                              <p:pRg st="0" end="0"/>
                                            </p:txEl>
                                          </p:spTgt>
                                        </p:tgtEl>
                                        <p:attrNameLst>
                                          <p:attrName>style.visibility</p:attrName>
                                        </p:attrNameLst>
                                      </p:cBhvr>
                                      <p:to>
                                        <p:strVal val="visible"/>
                                      </p:to>
                                    </p:set>
                                    <p:anim calcmode="lin" valueType="num">
                                      <p:cBhvr>
                                        <p:cTn id="12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25" dur="500" fill="hold"/>
                                        <p:tgtEl>
                                          <p:spTgt spid="42">
                                            <p:txEl>
                                              <p:pRg st="0" end="0"/>
                                            </p:txEl>
                                          </p:spTgt>
                                        </p:tgtEl>
                                        <p:attrNameLst>
                                          <p:attrName>style.rotation</p:attrName>
                                        </p:attrNameLst>
                                      </p:cBhvr>
                                      <p:tavLst>
                                        <p:tav tm="0">
                                          <p:val>
                                            <p:fltVal val="90"/>
                                          </p:val>
                                        </p:tav>
                                        <p:tav tm="100000">
                                          <p:val>
                                            <p:fltVal val="0"/>
                                          </p:val>
                                        </p:tav>
                                      </p:tavLst>
                                    </p:anim>
                                    <p:animEffect transition="in" filter="fade">
                                      <p:cBhvr>
                                        <p:cTn id="126" dur="500"/>
                                        <p:tgtEl>
                                          <p:spTgt spid="42">
                                            <p:txEl>
                                              <p:pRg st="0" end="0"/>
                                            </p:txEl>
                                          </p:spTgt>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44">
                                            <p:txEl>
                                              <p:pRg st="0" end="0"/>
                                            </p:txEl>
                                          </p:spTgt>
                                        </p:tgtEl>
                                        <p:attrNameLst>
                                          <p:attrName>style.visibility</p:attrName>
                                        </p:attrNameLst>
                                      </p:cBhvr>
                                      <p:to>
                                        <p:strVal val="visible"/>
                                      </p:to>
                                    </p:set>
                                    <p:anim calcmode="lin" valueType="num">
                                      <p:cBhvr>
                                        <p:cTn id="129"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31" dur="500" fill="hold"/>
                                        <p:tgtEl>
                                          <p:spTgt spid="44">
                                            <p:txEl>
                                              <p:pRg st="0" end="0"/>
                                            </p:txEl>
                                          </p:spTgt>
                                        </p:tgtEl>
                                        <p:attrNameLst>
                                          <p:attrName>style.rotation</p:attrName>
                                        </p:attrNameLst>
                                      </p:cBhvr>
                                      <p:tavLst>
                                        <p:tav tm="0">
                                          <p:val>
                                            <p:fltVal val="90"/>
                                          </p:val>
                                        </p:tav>
                                        <p:tav tm="100000">
                                          <p:val>
                                            <p:fltVal val="0"/>
                                          </p:val>
                                        </p:tav>
                                      </p:tavLst>
                                    </p:anim>
                                    <p:animEffect transition="in" filter="fade">
                                      <p:cBhvr>
                                        <p:cTn id="132" dur="500"/>
                                        <p:tgtEl>
                                          <p:spTgt spid="44">
                                            <p:txEl>
                                              <p:pRg st="0" end="0"/>
                                            </p:txEl>
                                          </p:spTgt>
                                        </p:tgtEl>
                                      </p:cBhvr>
                                    </p:animEffect>
                                  </p:childTnLst>
                                </p:cTn>
                              </p:par>
                            </p:childTnLst>
                          </p:cTn>
                        </p:par>
                        <p:par>
                          <p:cTn id="133" fill="hold">
                            <p:stCondLst>
                              <p:cond delay="3000"/>
                            </p:stCondLst>
                            <p:childTnLst>
                              <p:par>
                                <p:cTn id="134" presetID="31"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500" fill="hold"/>
                                        <p:tgtEl>
                                          <p:spTgt spid="45"/>
                                        </p:tgtEl>
                                        <p:attrNameLst>
                                          <p:attrName>ppt_w</p:attrName>
                                        </p:attrNameLst>
                                      </p:cBhvr>
                                      <p:tavLst>
                                        <p:tav tm="0">
                                          <p:val>
                                            <p:fltVal val="0"/>
                                          </p:val>
                                        </p:tav>
                                        <p:tav tm="100000">
                                          <p:val>
                                            <p:strVal val="#ppt_w"/>
                                          </p:val>
                                        </p:tav>
                                      </p:tavLst>
                                    </p:anim>
                                    <p:anim calcmode="lin" valueType="num">
                                      <p:cBhvr>
                                        <p:cTn id="137" dur="500" fill="hold"/>
                                        <p:tgtEl>
                                          <p:spTgt spid="45"/>
                                        </p:tgtEl>
                                        <p:attrNameLst>
                                          <p:attrName>ppt_h</p:attrName>
                                        </p:attrNameLst>
                                      </p:cBhvr>
                                      <p:tavLst>
                                        <p:tav tm="0">
                                          <p:val>
                                            <p:fltVal val="0"/>
                                          </p:val>
                                        </p:tav>
                                        <p:tav tm="100000">
                                          <p:val>
                                            <p:strVal val="#ppt_h"/>
                                          </p:val>
                                        </p:tav>
                                      </p:tavLst>
                                    </p:anim>
                                    <p:anim calcmode="lin" valueType="num">
                                      <p:cBhvr>
                                        <p:cTn id="138" dur="500" fill="hold"/>
                                        <p:tgtEl>
                                          <p:spTgt spid="45"/>
                                        </p:tgtEl>
                                        <p:attrNameLst>
                                          <p:attrName>style.rotation</p:attrName>
                                        </p:attrNameLst>
                                      </p:cBhvr>
                                      <p:tavLst>
                                        <p:tav tm="0">
                                          <p:val>
                                            <p:fltVal val="90"/>
                                          </p:val>
                                        </p:tav>
                                        <p:tav tm="100000">
                                          <p:val>
                                            <p:fltVal val="0"/>
                                          </p:val>
                                        </p:tav>
                                      </p:tavLst>
                                    </p:anim>
                                    <p:animEffect transition="in" filter="fade">
                                      <p:cBhvr>
                                        <p:cTn id="139" dur="500"/>
                                        <p:tgtEl>
                                          <p:spTgt spid="45"/>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 calcmode="lin" valueType="num">
                                      <p:cBhvr>
                                        <p:cTn id="144" dur="500" fill="hold"/>
                                        <p:tgtEl>
                                          <p:spTgt spid="47"/>
                                        </p:tgtEl>
                                        <p:attrNameLst>
                                          <p:attrName>style.rotation</p:attrName>
                                        </p:attrNameLst>
                                      </p:cBhvr>
                                      <p:tavLst>
                                        <p:tav tm="0">
                                          <p:val>
                                            <p:fltVal val="90"/>
                                          </p:val>
                                        </p:tav>
                                        <p:tav tm="100000">
                                          <p:val>
                                            <p:fltVal val="0"/>
                                          </p:val>
                                        </p:tav>
                                      </p:tavLst>
                                    </p:anim>
                                    <p:animEffect transition="in" filter="fade">
                                      <p:cBhvr>
                                        <p:cTn id="145" dur="500"/>
                                        <p:tgtEl>
                                          <p:spTgt spid="47"/>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46">
                                            <p:txEl>
                                              <p:pRg st="0" end="0"/>
                                            </p:txEl>
                                          </p:spTgt>
                                        </p:tgtEl>
                                        <p:attrNameLst>
                                          <p:attrName>style.visibility</p:attrName>
                                        </p:attrNameLst>
                                      </p:cBhvr>
                                      <p:to>
                                        <p:strVal val="visible"/>
                                      </p:to>
                                    </p:set>
                                    <p:anim calcmode="lin" valueType="num">
                                      <p:cBhvr>
                                        <p:cTn id="148"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50" dur="5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151" dur="500"/>
                                        <p:tgtEl>
                                          <p:spTgt spid="46">
                                            <p:txEl>
                                              <p:pRg st="0" end="0"/>
                                            </p:txEl>
                                          </p:spTgt>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48">
                                            <p:txEl>
                                              <p:pRg st="0" end="0"/>
                                            </p:txEl>
                                          </p:spTgt>
                                        </p:tgtEl>
                                        <p:attrNameLst>
                                          <p:attrName>style.visibility</p:attrName>
                                        </p:attrNameLst>
                                      </p:cBhvr>
                                      <p:to>
                                        <p:strVal val="visible"/>
                                      </p:to>
                                    </p:set>
                                    <p:anim calcmode="lin" valueType="num">
                                      <p:cBhvr>
                                        <p:cTn id="15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56" dur="500" fill="hold"/>
                                        <p:tgtEl>
                                          <p:spTgt spid="48">
                                            <p:txEl>
                                              <p:pRg st="0" end="0"/>
                                            </p:txEl>
                                          </p:spTgt>
                                        </p:tgtEl>
                                        <p:attrNameLst>
                                          <p:attrName>style.rotation</p:attrName>
                                        </p:attrNameLst>
                                      </p:cBhvr>
                                      <p:tavLst>
                                        <p:tav tm="0">
                                          <p:val>
                                            <p:fltVal val="90"/>
                                          </p:val>
                                        </p:tav>
                                        <p:tav tm="100000">
                                          <p:val>
                                            <p:fltVal val="0"/>
                                          </p:val>
                                        </p:tav>
                                      </p:tavLst>
                                    </p:anim>
                                    <p:animEffect transition="in" filter="fade">
                                      <p:cBhvr>
                                        <p:cTn id="1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3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style.rotation</p:attrName>
                        </p:attrNameLst>
                      </p:cBhvr>
                      <p:tavLst>
                        <p:tav tm="0">
                          <p:val>
                            <p:fltVal val="90"/>
                          </p:val>
                        </p:tav>
                        <p:tav tm="100000">
                          <p:val>
                            <p:fltVal val="0"/>
                          </p:val>
                        </p:tav>
                      </p:tavLst>
                    </p:anim>
                    <p:animEffect transition="in" filter="fade">
                      <p:cBhvr>
                        <p:cTn dur="500"/>
                        <p:tgtEl>
                          <p:spTgt spid="6"/>
                        </p:tgtEl>
                      </p:cBhvr>
                    </p:animEffect>
                  </p:childTnLst>
                </p:cTn>
              </p:par>
            </p:tnLst>
          </p:tmpl>
        </p:tmplLst>
      </p:bldP>
      <p:bldP spid="10" grpId="0"/>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26" grpId="0" build="p">
        <p:tmplLst>
          <p:tmpl lvl="1">
            <p:tnLst>
              <p:par>
                <p:cTn presetID="31"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 calcmode="lin" valueType="num">
                      <p:cBhvr>
                        <p:cTn dur="500" fill="hold"/>
                        <p:tgtEl>
                          <p:spTgt spid="26"/>
                        </p:tgtEl>
                        <p:attrNameLst>
                          <p:attrName>style.rotation</p:attrName>
                        </p:attrNameLst>
                      </p:cBhvr>
                      <p:tavLst>
                        <p:tav tm="0">
                          <p:val>
                            <p:fltVal val="90"/>
                          </p:val>
                        </p:tav>
                        <p:tav tm="100000">
                          <p:val>
                            <p:fltVal val="0"/>
                          </p:val>
                        </p:tav>
                      </p:tavLst>
                    </p:anim>
                    <p:animEffect transition="in" filter="fade">
                      <p:cBhvr>
                        <p:cTn dur="500"/>
                        <p:tgtEl>
                          <p:spTgt spid="26"/>
                        </p:tgtEl>
                      </p:cBhvr>
                    </p:animEffect>
                  </p:childTnLst>
                </p:cTn>
              </p:par>
            </p:tnLst>
          </p:tmpl>
        </p:tmplLst>
      </p:bldP>
      <p:bldP spid="27" grpId="0"/>
      <p:bldP spid="28" grpId="0" build="p">
        <p:tmplLst>
          <p:tmpl lvl="1">
            <p:tnLst>
              <p:par>
                <p:cTn presetID="3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 calcmode="lin" valueType="num">
                      <p:cBhvr>
                        <p:cTn dur="500" fill="hold"/>
                        <p:tgtEl>
                          <p:spTgt spid="28"/>
                        </p:tgtEl>
                        <p:attrNameLst>
                          <p:attrName>style.rotation</p:attrName>
                        </p:attrNameLst>
                      </p:cBhvr>
                      <p:tavLst>
                        <p:tav tm="0">
                          <p:val>
                            <p:fltVal val="90"/>
                          </p:val>
                        </p:tav>
                        <p:tav tm="100000">
                          <p:val>
                            <p:fltVal val="0"/>
                          </p:val>
                        </p:tav>
                      </p:tavLst>
                    </p:anim>
                    <p:animEffect transition="in" filter="fade">
                      <p:cBhvr>
                        <p:cTn dur="500"/>
                        <p:tgtEl>
                          <p:spTgt spid="28"/>
                        </p:tgtEl>
                      </p:cBhvr>
                    </p:animEffect>
                  </p:childTnLst>
                </p:cTn>
              </p:par>
            </p:tnLst>
          </p:tmpl>
        </p:tmplLst>
      </p:bldP>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2" grpId="0" build="p">
        <p:tmplLst>
          <p:tmpl lvl="1">
            <p:tnLst>
              <p:par>
                <p:cTn presetID="31"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 calcmode="lin" valueType="num">
                      <p:cBhvr>
                        <p:cTn dur="500" fill="hold"/>
                        <p:tgtEl>
                          <p:spTgt spid="42"/>
                        </p:tgtEl>
                        <p:attrNameLst>
                          <p:attrName>style.rotation</p:attrName>
                        </p:attrNameLst>
                      </p:cBhvr>
                      <p:tavLst>
                        <p:tav tm="0">
                          <p:val>
                            <p:fltVal val="90"/>
                          </p:val>
                        </p:tav>
                        <p:tav tm="100000">
                          <p:val>
                            <p:fltVal val="0"/>
                          </p:val>
                        </p:tav>
                      </p:tavLst>
                    </p:anim>
                    <p:animEffect transition="in" filter="fade">
                      <p:cBhvr>
                        <p:cTn dur="500"/>
                        <p:tgtEl>
                          <p:spTgt spid="42"/>
                        </p:tgtEl>
                      </p:cBhvr>
                    </p:animEffect>
                  </p:childTnLst>
                </p:cTn>
              </p:par>
            </p:tnLst>
          </p:tmpl>
        </p:tmplLst>
      </p:bldP>
      <p:bldP spid="43" grpId="0"/>
      <p:bldP spid="44" grpId="0" build="p">
        <p:tmplLst>
          <p:tmpl lvl="1">
            <p:tnLst>
              <p:par>
                <p:cTn presetID="31"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 calcmode="lin" valueType="num">
                      <p:cBhvr>
                        <p:cTn dur="500" fill="hold"/>
                        <p:tgtEl>
                          <p:spTgt spid="44"/>
                        </p:tgtEl>
                        <p:attrNameLst>
                          <p:attrName>style.rotation</p:attrName>
                        </p:attrNameLst>
                      </p:cBhvr>
                      <p:tavLst>
                        <p:tav tm="0">
                          <p:val>
                            <p:fltVal val="90"/>
                          </p:val>
                        </p:tav>
                        <p:tav tm="100000">
                          <p:val>
                            <p:fltVal val="0"/>
                          </p:val>
                        </p:tav>
                      </p:tavLst>
                    </p:anim>
                    <p:animEffect transition="in" filter="fade">
                      <p:cBhvr>
                        <p:cTn dur="500"/>
                        <p:tgtEl>
                          <p:spTgt spid="44"/>
                        </p:tgtEl>
                      </p:cBhvr>
                    </p:animEffect>
                  </p:childTnLst>
                </p:cTn>
              </p:par>
            </p:tnLst>
          </p:tmpl>
        </p:tmplLst>
      </p:bldP>
      <p:bldP spid="46" grpId="0" build="p">
        <p:tmplLst>
          <p:tmpl lvl="1">
            <p:tnLst>
              <p:par>
                <p:cTn presetID="31"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 calcmode="lin" valueType="num">
                      <p:cBhvr>
                        <p:cTn dur="500" fill="hold"/>
                        <p:tgtEl>
                          <p:spTgt spid="46"/>
                        </p:tgtEl>
                        <p:attrNameLst>
                          <p:attrName>style.rotation</p:attrName>
                        </p:attrNameLst>
                      </p:cBhvr>
                      <p:tavLst>
                        <p:tav tm="0">
                          <p:val>
                            <p:fltVal val="90"/>
                          </p:val>
                        </p:tav>
                        <p:tav tm="100000">
                          <p:val>
                            <p:fltVal val="0"/>
                          </p:val>
                        </p:tav>
                      </p:tavLst>
                    </p:anim>
                    <p:animEffect transition="in" filter="fade">
                      <p:cBhvr>
                        <p:cTn dur="500"/>
                        <p:tgtEl>
                          <p:spTgt spid="46"/>
                        </p:tgtEl>
                      </p:cBhvr>
                    </p:animEffect>
                  </p:childTnLst>
                </p:cTn>
              </p:par>
            </p:tnLst>
          </p:tmpl>
        </p:tmplLst>
      </p:bldP>
      <p:bldP spid="47" grpId="0"/>
      <p:bldP spid="48" grpId="0" build="p">
        <p:tmplLst>
          <p:tmpl lvl="1">
            <p:tnLst>
              <p:par>
                <p:cTn presetID="31"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 calcmode="lin" valueType="num">
                      <p:cBhvr>
                        <p:cTn dur="500" fill="hold"/>
                        <p:tgtEl>
                          <p:spTgt spid="48"/>
                        </p:tgtEl>
                        <p:attrNameLst>
                          <p:attrName>style.rotation</p:attrName>
                        </p:attrNameLst>
                      </p:cBhvr>
                      <p:tavLst>
                        <p:tav tm="0">
                          <p:val>
                            <p:fltVal val="90"/>
                          </p:val>
                        </p:tav>
                        <p:tav tm="100000">
                          <p:val>
                            <p:fltVal val="0"/>
                          </p:val>
                        </p:tav>
                      </p:tavLst>
                    </p:anim>
                    <p:animEffect transition="in" filter="fade">
                      <p:cBhvr>
                        <p:cTn dur="500"/>
                        <p:tgtEl>
                          <p:spTgt spid="4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50" name="正方形/長方形 49"/>
          <p:cNvSpPr/>
          <p:nvPr userDrawn="1"/>
        </p:nvSpPr>
        <p:spPr>
          <a:xfrm>
            <a:off x="0" y="2815771"/>
            <a:ext cx="18286413" cy="61830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テキスト プレースホルダー 5"/>
          <p:cNvSpPr>
            <a:spLocks noGrp="1"/>
          </p:cNvSpPr>
          <p:nvPr>
            <p:ph type="body" sz="quarter" idx="15" hasCustomPrompt="1"/>
          </p:nvPr>
        </p:nvSpPr>
        <p:spPr>
          <a:xfrm>
            <a:off x="4012636" y="396467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テキスト プレースホルダー 5"/>
          <p:cNvSpPr>
            <a:spLocks noGrp="1"/>
          </p:cNvSpPr>
          <p:nvPr>
            <p:ph type="body" sz="quarter" idx="17" hasCustomPrompt="1"/>
          </p:nvPr>
        </p:nvSpPr>
        <p:spPr>
          <a:xfrm>
            <a:off x="4012636" y="5802217"/>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6" name="テキスト プレースホルダー 5"/>
          <p:cNvSpPr>
            <a:spLocks noGrp="1"/>
          </p:cNvSpPr>
          <p:nvPr>
            <p:ph type="body" sz="quarter" idx="19" hasCustomPrompt="1"/>
          </p:nvPr>
        </p:nvSpPr>
        <p:spPr>
          <a:xfrm>
            <a:off x="4012636" y="7629363"/>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1" hasCustomPrompt="1"/>
          </p:nvPr>
        </p:nvSpPr>
        <p:spPr>
          <a:xfrm>
            <a:off x="10615442" y="3982829"/>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23" hasCustomPrompt="1"/>
          </p:nvPr>
        </p:nvSpPr>
        <p:spPr>
          <a:xfrm>
            <a:off x="10615442" y="5820370"/>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8" name="テキスト プレースホルダー 5"/>
          <p:cNvSpPr>
            <a:spLocks noGrp="1"/>
          </p:cNvSpPr>
          <p:nvPr>
            <p:ph type="body" sz="quarter" idx="25" hasCustomPrompt="1"/>
          </p:nvPr>
        </p:nvSpPr>
        <p:spPr>
          <a:xfrm>
            <a:off x="10615442" y="764751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図プレースホルダー 7"/>
          <p:cNvSpPr>
            <a:spLocks noGrp="1"/>
          </p:cNvSpPr>
          <p:nvPr>
            <p:ph type="pic" sz="quarter" idx="26" hasCustomPrompt="1"/>
          </p:nvPr>
        </p:nvSpPr>
        <p:spPr>
          <a:xfrm>
            <a:off x="2994600"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1" name="図プレースホルダー 7"/>
          <p:cNvSpPr>
            <a:spLocks noGrp="1"/>
          </p:cNvSpPr>
          <p:nvPr>
            <p:ph type="pic" sz="quarter" idx="27" hasCustomPrompt="1"/>
          </p:nvPr>
        </p:nvSpPr>
        <p:spPr>
          <a:xfrm>
            <a:off x="2994600"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2" name="図プレースホルダー 7"/>
          <p:cNvSpPr>
            <a:spLocks noGrp="1"/>
          </p:cNvSpPr>
          <p:nvPr>
            <p:ph type="pic" sz="quarter" idx="28" hasCustomPrompt="1"/>
          </p:nvPr>
        </p:nvSpPr>
        <p:spPr>
          <a:xfrm>
            <a:off x="2994600" y="7286786"/>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49" name="図プレースホルダー 7"/>
          <p:cNvSpPr>
            <a:spLocks noGrp="1"/>
          </p:cNvSpPr>
          <p:nvPr>
            <p:ph type="pic" sz="quarter" idx="29" hasCustomPrompt="1"/>
          </p:nvPr>
        </p:nvSpPr>
        <p:spPr>
          <a:xfrm>
            <a:off x="9594073"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1" name="図プレースホルダー 7"/>
          <p:cNvSpPr>
            <a:spLocks noGrp="1"/>
          </p:cNvSpPr>
          <p:nvPr>
            <p:ph type="pic" sz="quarter" idx="30" hasCustomPrompt="1"/>
          </p:nvPr>
        </p:nvSpPr>
        <p:spPr>
          <a:xfrm>
            <a:off x="9594073"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2" name="図プレースホルダー 7"/>
          <p:cNvSpPr>
            <a:spLocks noGrp="1"/>
          </p:cNvSpPr>
          <p:nvPr>
            <p:ph type="pic" sz="quarter" idx="31" hasCustomPrompt="1"/>
          </p:nvPr>
        </p:nvSpPr>
        <p:spPr>
          <a:xfrm>
            <a:off x="9594073" y="7286786"/>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8445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90"/>
                                          </p:val>
                                        </p:tav>
                                        <p:tav tm="100000">
                                          <p:val>
                                            <p:fltVal val="0"/>
                                          </p:val>
                                        </p:tav>
                                      </p:tavLst>
                                    </p:anim>
                                    <p:animEffect transition="in" filter="fade">
                                      <p:cBhvr>
                                        <p:cTn id="20" dur="500"/>
                                        <p:tgtEl>
                                          <p:spTgt spid="3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1750"/>
                            </p:stCondLst>
                            <p:childTnLst>
                              <p:par>
                                <p:cTn id="29" presetID="3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90"/>
                                          </p:val>
                                        </p:tav>
                                        <p:tav tm="100000">
                                          <p:val>
                                            <p:fltVal val="0"/>
                                          </p:val>
                                        </p:tav>
                                      </p:tavLst>
                                    </p:anim>
                                    <p:animEffect transition="in" filter="fade">
                                      <p:cBhvr>
                                        <p:cTn id="40" dur="500"/>
                                        <p:tgtEl>
                                          <p:spTgt spid="31"/>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left)">
                                      <p:cBhvr>
                                        <p:cTn id="47" dur="500"/>
                                        <p:tgtEl>
                                          <p:spTgt spid="28">
                                            <p:txEl>
                                              <p:pRg st="0" end="0"/>
                                            </p:txEl>
                                          </p:spTgt>
                                        </p:tgtEl>
                                      </p:cBhvr>
                                    </p:animEffect>
                                  </p:childTnLst>
                                </p:cTn>
                              </p:par>
                            </p:childTnLst>
                          </p:cTn>
                        </p:par>
                        <p:par>
                          <p:cTn id="48" fill="hold">
                            <p:stCondLst>
                              <p:cond delay="3000"/>
                            </p:stCondLst>
                            <p:childTnLst>
                              <p:par>
                                <p:cTn id="49" presetID="3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 calcmode="lin" valueType="num">
                                      <p:cBhvr>
                                        <p:cTn id="59" dur="500" fill="hold"/>
                                        <p:tgtEl>
                                          <p:spTgt spid="32"/>
                                        </p:tgtEl>
                                        <p:attrNameLst>
                                          <p:attrName>style.rotation</p:attrName>
                                        </p:attrNameLst>
                                      </p:cBhvr>
                                      <p:tavLst>
                                        <p:tav tm="0">
                                          <p:val>
                                            <p:fltVal val="90"/>
                                          </p:val>
                                        </p:tav>
                                        <p:tav tm="100000">
                                          <p:val>
                                            <p:fltVal val="0"/>
                                          </p:val>
                                        </p:tav>
                                      </p:tavLst>
                                    </p:anim>
                                    <p:animEffect transition="in" filter="fade">
                                      <p:cBhvr>
                                        <p:cTn id="60" dur="500"/>
                                        <p:tgtEl>
                                          <p:spTgt spid="32"/>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Effect transition="in" filter="wipe(left)">
                                      <p:cBhvr>
                                        <p:cTn id="64" dur="500"/>
                                        <p:tgtEl>
                                          <p:spTgt spid="34">
                                            <p:txEl>
                                              <p:pRg st="0" end="0"/>
                                            </p:txEl>
                                          </p:spTgt>
                                        </p:tgtEl>
                                      </p:cBhvr>
                                    </p:animEffect>
                                  </p:childTnLst>
                                </p:cTn>
                              </p:par>
                              <p:par>
                                <p:cTn id="65" presetID="22" presetClass="entr" presetSubtype="8" fill="hold" grpId="0" nodeType="withEffect">
                                  <p:stCondLst>
                                    <p:cond delay="250"/>
                                  </p:stCondLst>
                                  <p:childTnLst>
                                    <p:set>
                                      <p:cBhvr>
                                        <p:cTn id="66" dur="1" fill="hold">
                                          <p:stCondLst>
                                            <p:cond delay="0"/>
                                          </p:stCondLst>
                                        </p:cTn>
                                        <p:tgtEl>
                                          <p:spTgt spid="36">
                                            <p:txEl>
                                              <p:pRg st="0" end="0"/>
                                            </p:txEl>
                                          </p:spTgt>
                                        </p:tgtEl>
                                        <p:attrNameLst>
                                          <p:attrName>style.visibility</p:attrName>
                                        </p:attrNameLst>
                                      </p:cBhvr>
                                      <p:to>
                                        <p:strVal val="visible"/>
                                      </p:to>
                                    </p:set>
                                    <p:animEffect transition="in" filter="wipe(left)">
                                      <p:cBhvr>
                                        <p:cTn id="67" dur="500"/>
                                        <p:tgtEl>
                                          <p:spTgt spid="36">
                                            <p:txEl>
                                              <p:pRg st="0" end="0"/>
                                            </p:txEl>
                                          </p:spTgt>
                                        </p:tgtEl>
                                      </p:cBhvr>
                                    </p:animEffect>
                                  </p:childTnLst>
                                </p:cTn>
                              </p:par>
                            </p:childTnLst>
                          </p:cTn>
                        </p:par>
                        <p:par>
                          <p:cTn id="68" fill="hold">
                            <p:stCondLst>
                              <p:cond delay="4250"/>
                            </p:stCondLst>
                            <p:childTnLst>
                              <p:par>
                                <p:cTn id="69" presetID="31"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4750"/>
                            </p:stCondLst>
                            <p:childTnLst>
                              <p:par>
                                <p:cTn id="82" presetID="22" presetClass="entr" presetSubtype="8" fill="hold" grpId="0" nodeType="afterEffect">
                                  <p:stCondLst>
                                    <p:cond delay="0"/>
                                  </p:stCondLst>
                                  <p:childTnLst>
                                    <p:set>
                                      <p:cBhvr>
                                        <p:cTn id="83" dur="1" fill="hold">
                                          <p:stCondLst>
                                            <p:cond delay="0"/>
                                          </p:stCondLst>
                                        </p:cTn>
                                        <p:tgtEl>
                                          <p:spTgt spid="38">
                                            <p:txEl>
                                              <p:pRg st="0" end="0"/>
                                            </p:txEl>
                                          </p:spTgt>
                                        </p:tgtEl>
                                        <p:attrNameLst>
                                          <p:attrName>style.visibility</p:attrName>
                                        </p:attrNameLst>
                                      </p:cBhvr>
                                      <p:to>
                                        <p:strVal val="visible"/>
                                      </p:to>
                                    </p:set>
                                    <p:animEffect transition="in" filter="wipe(left)">
                                      <p:cBhvr>
                                        <p:cTn id="84" dur="500"/>
                                        <p:tgtEl>
                                          <p:spTgt spid="38">
                                            <p:txEl>
                                              <p:pRg st="0" end="0"/>
                                            </p:txEl>
                                          </p:spTgt>
                                        </p:tgtEl>
                                      </p:cBhvr>
                                    </p:animEffect>
                                  </p:childTnLst>
                                </p:cTn>
                              </p:par>
                              <p:par>
                                <p:cTn id="85" presetID="22" presetClass="entr" presetSubtype="8"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Effect transition="in" filter="wipe(left)">
                                      <p:cBhvr>
                                        <p:cTn id="87" dur="500"/>
                                        <p:tgtEl>
                                          <p:spTgt spid="40">
                                            <p:txEl>
                                              <p:pRg st="0" end="0"/>
                                            </p:txEl>
                                          </p:spTgt>
                                        </p:tgtEl>
                                      </p:cBhvr>
                                    </p:animEffect>
                                  </p:childTnLst>
                                </p:cTn>
                              </p:par>
                            </p:childTnLst>
                          </p:cTn>
                        </p:par>
                        <p:par>
                          <p:cTn id="88" fill="hold">
                            <p:stCondLst>
                              <p:cond delay="5500"/>
                            </p:stCondLst>
                            <p:childTnLst>
                              <p:par>
                                <p:cTn id="89" presetID="31"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 calcmode="lin" valueType="num">
                                      <p:cBhvr>
                                        <p:cTn id="93" dur="500" fill="hold"/>
                                        <p:tgtEl>
                                          <p:spTgt spid="41"/>
                                        </p:tgtEl>
                                        <p:attrNameLst>
                                          <p:attrName>style.rotation</p:attrName>
                                        </p:attrNameLst>
                                      </p:cBhvr>
                                      <p:tavLst>
                                        <p:tav tm="0">
                                          <p:val>
                                            <p:fltVal val="90"/>
                                          </p:val>
                                        </p:tav>
                                        <p:tav tm="100000">
                                          <p:val>
                                            <p:fltVal val="0"/>
                                          </p:val>
                                        </p:tav>
                                      </p:tavLst>
                                    </p:anim>
                                    <p:animEffect transition="in" filter="fade">
                                      <p:cBhvr>
                                        <p:cTn id="94" dur="500"/>
                                        <p:tgtEl>
                                          <p:spTgt spid="4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 calcmode="lin" valueType="num">
                                      <p:cBhvr>
                                        <p:cTn id="99" dur="500" fill="hold"/>
                                        <p:tgtEl>
                                          <p:spTgt spid="51"/>
                                        </p:tgtEl>
                                        <p:attrNameLst>
                                          <p:attrName>style.rotation</p:attrName>
                                        </p:attrNameLst>
                                      </p:cBhvr>
                                      <p:tavLst>
                                        <p:tav tm="0">
                                          <p:val>
                                            <p:fltVal val="90"/>
                                          </p:val>
                                        </p:tav>
                                        <p:tav tm="100000">
                                          <p:val>
                                            <p:fltVal val="0"/>
                                          </p:val>
                                        </p:tav>
                                      </p:tavLst>
                                    </p:anim>
                                    <p:animEffect transition="in" filter="fade">
                                      <p:cBhvr>
                                        <p:cTn id="100" dur="500"/>
                                        <p:tgtEl>
                                          <p:spTgt spid="51"/>
                                        </p:tgtEl>
                                      </p:cBhvr>
                                    </p:animEffect>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wipe(left)">
                                      <p:cBhvr>
                                        <p:cTn id="104" dur="500"/>
                                        <p:tgtEl>
                                          <p:spTgt spid="42">
                                            <p:txEl>
                                              <p:pRg st="0" end="0"/>
                                            </p:txEl>
                                          </p:spTgt>
                                        </p:tgtEl>
                                      </p:cBhvr>
                                    </p:animEffect>
                                  </p:childTnLst>
                                </p:cTn>
                              </p:par>
                              <p:par>
                                <p:cTn id="105" presetID="22" presetClass="entr" presetSubtype="8" fill="hold" grpId="0" nodeType="withEffect">
                                  <p:stCondLst>
                                    <p:cond delay="25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wipe(left)">
                                      <p:cBhvr>
                                        <p:cTn id="107" dur="500"/>
                                        <p:tgtEl>
                                          <p:spTgt spid="44">
                                            <p:txEl>
                                              <p:pRg st="0" end="0"/>
                                            </p:txEl>
                                          </p:spTgt>
                                        </p:tgtEl>
                                      </p:cBhvr>
                                    </p:animEffect>
                                  </p:childTnLst>
                                </p:cTn>
                              </p:par>
                            </p:childTnLst>
                          </p:cTn>
                        </p:par>
                        <p:par>
                          <p:cTn id="108" fill="hold">
                            <p:stCondLst>
                              <p:cond delay="6750"/>
                            </p:stCondLst>
                            <p:childTnLst>
                              <p:par>
                                <p:cTn id="109" presetID="31" presetClass="entr" presetSubtype="0"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 calcmode="lin" valueType="num">
                                      <p:cBhvr>
                                        <p:cTn id="113" dur="500" fill="hold"/>
                                        <p:tgtEl>
                                          <p:spTgt spid="45"/>
                                        </p:tgtEl>
                                        <p:attrNameLst>
                                          <p:attrName>style.rotation</p:attrName>
                                        </p:attrNameLst>
                                      </p:cBhvr>
                                      <p:tavLst>
                                        <p:tav tm="0">
                                          <p:val>
                                            <p:fltVal val="90"/>
                                          </p:val>
                                        </p:tav>
                                        <p:tav tm="100000">
                                          <p:val>
                                            <p:fltVal val="0"/>
                                          </p:val>
                                        </p:tav>
                                      </p:tavLst>
                                    </p:anim>
                                    <p:animEffect transition="in" filter="fade">
                                      <p:cBhvr>
                                        <p:cTn id="114" dur="500"/>
                                        <p:tgtEl>
                                          <p:spTgt spid="45"/>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 calcmode="lin" valueType="num">
                                      <p:cBhvr>
                                        <p:cTn id="119" dur="500" fill="hold"/>
                                        <p:tgtEl>
                                          <p:spTgt spid="52"/>
                                        </p:tgtEl>
                                        <p:attrNameLst>
                                          <p:attrName>style.rotation</p:attrName>
                                        </p:attrNameLst>
                                      </p:cBhvr>
                                      <p:tavLst>
                                        <p:tav tm="0">
                                          <p:val>
                                            <p:fltVal val="90"/>
                                          </p:val>
                                        </p:tav>
                                        <p:tav tm="100000">
                                          <p:val>
                                            <p:fltVal val="0"/>
                                          </p:val>
                                        </p:tav>
                                      </p:tavLst>
                                    </p:anim>
                                    <p:animEffect transition="in" filter="fade">
                                      <p:cBhvr>
                                        <p:cTn id="120" dur="500"/>
                                        <p:tgtEl>
                                          <p:spTgt spid="52"/>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46">
                                            <p:txEl>
                                              <p:pRg st="0" end="0"/>
                                            </p:txEl>
                                          </p:spTgt>
                                        </p:tgtEl>
                                        <p:attrNameLst>
                                          <p:attrName>style.visibility</p:attrName>
                                        </p:attrNameLst>
                                      </p:cBhvr>
                                      <p:to>
                                        <p:strVal val="visible"/>
                                      </p:to>
                                    </p:set>
                                    <p:animEffect transition="in" filter="wipe(left)">
                                      <p:cBhvr>
                                        <p:cTn id="124" dur="500"/>
                                        <p:tgtEl>
                                          <p:spTgt spid="46">
                                            <p:txEl>
                                              <p:pRg st="0" end="0"/>
                                            </p:txEl>
                                          </p:spTgt>
                                        </p:tgtEl>
                                      </p:cBhvr>
                                    </p:animEffect>
                                  </p:childTnLst>
                                </p:cTn>
                              </p:par>
                              <p:par>
                                <p:cTn id="125" presetID="22" presetClass="entr" presetSubtype="8" fill="hold" grpId="0" nodeType="withEffect">
                                  <p:stCondLst>
                                    <p:cond delay="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wipe(left)">
                                      <p:cBhvr>
                                        <p:cTn id="1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0" grpId="0" build="p">
        <p:tmplLst>
          <p:tmpl lvl="1">
            <p:tnLst>
              <p:par>
                <p:cTn presetID="22" presetClass="entr" presetSubtype="8"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2" presetClass="entr" presetSubtype="8"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8" grpId="0" build="p">
        <p:tmplLst>
          <p:tmpl lvl="1">
            <p:tnLst>
              <p:par>
                <p:cTn presetID="22" presetClass="entr" presetSubtype="8"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30" grpId="0"/>
      <p:bldP spid="31" grpId="0"/>
      <p:bldP spid="32" grpId="0"/>
      <p:bldP spid="49" grpId="0"/>
      <p:bldP spid="51" grpId="0"/>
      <p:bldP spid="5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502246" y="7843800"/>
            <a:ext cx="17276465" cy="1260140"/>
          </a:xfrm>
          <a:prstGeom prst="rect">
            <a:avLst/>
          </a:prstGeom>
        </p:spPr>
        <p:txBody>
          <a:bodyPr anchor="ctr">
            <a:noAutofit/>
          </a:bodyPr>
          <a:lstStyle>
            <a:lvl1pPr algn="ctr">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968029" y="7483760"/>
            <a:ext cx="16344898" cy="575841"/>
          </a:xfrm>
        </p:spPr>
        <p:txBody>
          <a:bodyPr>
            <a:noAutofit/>
          </a:bodyPr>
          <a:lstStyle>
            <a:lvl1pPr algn="ctr">
              <a:spcBef>
                <a:spcPts val="0"/>
              </a:spcBef>
              <a:defRPr sz="2800" spc="10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Tree>
    <p:extLst>
      <p:ext uri="{BB962C8B-B14F-4D97-AF65-F5344CB8AC3E}">
        <p14:creationId xmlns:p14="http://schemas.microsoft.com/office/powerpoint/2010/main" val="21147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ic List 2">
    <p:spTree>
      <p:nvGrpSpPr>
        <p:cNvPr id="1" name=""/>
        <p:cNvGrpSpPr/>
        <p:nvPr/>
      </p:nvGrpSpPr>
      <p:grpSpPr>
        <a:xfrm>
          <a:off x="0" y="0"/>
          <a:ext cx="0" cy="0"/>
          <a:chOff x="0" y="0"/>
          <a:chExt cx="0" cy="0"/>
        </a:xfrm>
      </p:grpSpPr>
      <p:sp>
        <p:nvSpPr>
          <p:cNvPr id="50" name="正方形/長方形 49"/>
          <p:cNvSpPr/>
          <p:nvPr userDrawn="1"/>
        </p:nvSpPr>
        <p:spPr>
          <a:xfrm>
            <a:off x="885261"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000327" y="2743038"/>
            <a:ext cx="1169674" cy="1169674"/>
          </a:xfrm>
          <a:prstGeom prst="rect">
            <a:avLst/>
          </a:prstGeom>
        </p:spPr>
      </p:pic>
      <p:sp>
        <p:nvSpPr>
          <p:cNvPr id="6" name="テキスト プレースホルダー 5"/>
          <p:cNvSpPr>
            <a:spLocks noGrp="1"/>
          </p:cNvSpPr>
          <p:nvPr>
            <p:ph type="body" sz="quarter" idx="14" hasCustomPrompt="1"/>
          </p:nvPr>
        </p:nvSpPr>
        <p:spPr>
          <a:xfrm>
            <a:off x="1132140"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426307"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1132140"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6454932"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69998" y="2746657"/>
            <a:ext cx="1169674" cy="1169674"/>
          </a:xfrm>
          <a:prstGeom prst="rect">
            <a:avLst/>
          </a:prstGeom>
        </p:spPr>
      </p:pic>
      <p:sp>
        <p:nvSpPr>
          <p:cNvPr id="32" name="テキスト プレースホルダー 5"/>
          <p:cNvSpPr>
            <a:spLocks noGrp="1"/>
          </p:cNvSpPr>
          <p:nvPr>
            <p:ph type="body" sz="quarter" idx="16" hasCustomPrompt="1"/>
          </p:nvPr>
        </p:nvSpPr>
        <p:spPr>
          <a:xfrm>
            <a:off x="6701811"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8929453"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6701811"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正方形/長方形 51"/>
          <p:cNvSpPr/>
          <p:nvPr userDrawn="1"/>
        </p:nvSpPr>
        <p:spPr>
          <a:xfrm>
            <a:off x="12024319" y="355028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39385" y="2743037"/>
            <a:ext cx="1169674" cy="1169674"/>
          </a:xfrm>
          <a:prstGeom prst="rect">
            <a:avLst/>
          </a:prstGeom>
        </p:spPr>
      </p:pic>
      <p:sp>
        <p:nvSpPr>
          <p:cNvPr id="54" name="テキスト プレースホルダー 5"/>
          <p:cNvSpPr>
            <a:spLocks noGrp="1"/>
          </p:cNvSpPr>
          <p:nvPr>
            <p:ph type="body" sz="quarter" idx="18" hasCustomPrompt="1"/>
          </p:nvPr>
        </p:nvSpPr>
        <p:spPr>
          <a:xfrm>
            <a:off x="12271198" y="392848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ボックス 54"/>
          <p:cNvSpPr txBox="1"/>
          <p:nvPr userDrawn="1"/>
        </p:nvSpPr>
        <p:spPr>
          <a:xfrm>
            <a:off x="14432316" y="2950163"/>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6" name="テキスト プレースホルダー 5"/>
          <p:cNvSpPr>
            <a:spLocks noGrp="1"/>
          </p:cNvSpPr>
          <p:nvPr>
            <p:ph type="body" sz="quarter" idx="19" hasCustomPrompt="1"/>
          </p:nvPr>
        </p:nvSpPr>
        <p:spPr>
          <a:xfrm>
            <a:off x="12271198" y="453170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862286"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2977352" y="5772791"/>
            <a:ext cx="1169674" cy="1169674"/>
          </a:xfrm>
          <a:prstGeom prst="rect">
            <a:avLst/>
          </a:prstGeom>
        </p:spPr>
      </p:pic>
      <p:sp>
        <p:nvSpPr>
          <p:cNvPr id="59" name="テキスト プレースホルダー 5"/>
          <p:cNvSpPr>
            <a:spLocks noGrp="1"/>
          </p:cNvSpPr>
          <p:nvPr>
            <p:ph type="body" sz="quarter" idx="20" hasCustomPrompt="1"/>
          </p:nvPr>
        </p:nvSpPr>
        <p:spPr>
          <a:xfrm>
            <a:off x="1109165"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3253451" y="5979917"/>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1109165"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6431957"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47023" y="5776410"/>
            <a:ext cx="1169674" cy="1169674"/>
          </a:xfrm>
          <a:prstGeom prst="rect">
            <a:avLst/>
          </a:prstGeom>
        </p:spPr>
      </p:pic>
      <p:sp>
        <p:nvSpPr>
          <p:cNvPr id="64" name="テキスト プレースホルダー 5"/>
          <p:cNvSpPr>
            <a:spLocks noGrp="1"/>
          </p:cNvSpPr>
          <p:nvPr>
            <p:ph type="body" sz="quarter" idx="22" hasCustomPrompt="1"/>
          </p:nvPr>
        </p:nvSpPr>
        <p:spPr>
          <a:xfrm>
            <a:off x="6678836"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8889647" y="5983536"/>
            <a:ext cx="48442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6678836"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7" name="正方形/長方形 66"/>
          <p:cNvSpPr/>
          <p:nvPr userDrawn="1"/>
        </p:nvSpPr>
        <p:spPr>
          <a:xfrm>
            <a:off x="12001344" y="658004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16410" y="5772790"/>
            <a:ext cx="1169674" cy="1169674"/>
          </a:xfrm>
          <a:prstGeom prst="rect">
            <a:avLst/>
          </a:prstGeom>
        </p:spPr>
      </p:pic>
      <p:sp>
        <p:nvSpPr>
          <p:cNvPr id="69" name="テキスト プレースホルダー 5"/>
          <p:cNvSpPr>
            <a:spLocks noGrp="1"/>
          </p:cNvSpPr>
          <p:nvPr>
            <p:ph type="body" sz="quarter" idx="24" hasCustomPrompt="1"/>
          </p:nvPr>
        </p:nvSpPr>
        <p:spPr>
          <a:xfrm>
            <a:off x="12248223" y="695824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0" name="テキスト ボックス 69"/>
          <p:cNvSpPr txBox="1"/>
          <p:nvPr userDrawn="1"/>
        </p:nvSpPr>
        <p:spPr>
          <a:xfrm>
            <a:off x="14392509" y="5979916"/>
            <a:ext cx="617477"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71" name="テキスト プレースホルダー 5"/>
          <p:cNvSpPr>
            <a:spLocks noGrp="1"/>
          </p:cNvSpPr>
          <p:nvPr>
            <p:ph type="body" sz="quarter" idx="25" hasCustomPrompt="1"/>
          </p:nvPr>
        </p:nvSpPr>
        <p:spPr>
          <a:xfrm>
            <a:off x="12248223" y="756145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6975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arn(outVertical)">
                                      <p:cBhvr>
                                        <p:cTn id="55" dur="500"/>
                                        <p:tgtEl>
                                          <p:spTgt spid="52"/>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 calcmode="lin" valueType="num">
                                      <p:cBhvr>
                                        <p:cTn id="61" dur="500" fill="hold"/>
                                        <p:tgtEl>
                                          <p:spTgt spid="53"/>
                                        </p:tgtEl>
                                        <p:attrNameLst>
                                          <p:attrName>style.rotation</p:attrName>
                                        </p:attrNameLst>
                                      </p:cBhvr>
                                      <p:tavLst>
                                        <p:tav tm="0">
                                          <p:val>
                                            <p:fltVal val="90"/>
                                          </p:val>
                                        </p:tav>
                                        <p:tav tm="100000">
                                          <p:val>
                                            <p:fltVal val="0"/>
                                          </p:val>
                                        </p:tav>
                                      </p:tavLst>
                                    </p:anim>
                                    <p:animEffect transition="in" filter="fade">
                                      <p:cBhvr>
                                        <p:cTn id="62" dur="500"/>
                                        <p:tgtEl>
                                          <p:spTgt spid="5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 calcmode="lin" valueType="num">
                                      <p:cBhvr>
                                        <p:cTn id="67" dur="500" fill="hold"/>
                                        <p:tgtEl>
                                          <p:spTgt spid="55"/>
                                        </p:tgtEl>
                                        <p:attrNameLst>
                                          <p:attrName>style.rotation</p:attrName>
                                        </p:attrNameLst>
                                      </p:cBhvr>
                                      <p:tavLst>
                                        <p:tav tm="0">
                                          <p:val>
                                            <p:fltVal val="90"/>
                                          </p:val>
                                        </p:tav>
                                        <p:tav tm="100000">
                                          <p:val>
                                            <p:fltVal val="0"/>
                                          </p:val>
                                        </p:tav>
                                      </p:tavLst>
                                    </p:anim>
                                    <p:animEffect transition="in" filter="fade">
                                      <p:cBhvr>
                                        <p:cTn id="68" dur="500"/>
                                        <p:tgtEl>
                                          <p:spTgt spid="5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4">
                                            <p:txEl>
                                              <p:pRg st="0" end="0"/>
                                            </p:txEl>
                                          </p:spTgt>
                                        </p:tgtEl>
                                        <p:attrNameLst>
                                          <p:attrName>style.visibility</p:attrName>
                                        </p:attrNameLst>
                                      </p:cBhvr>
                                      <p:to>
                                        <p:strVal val="visible"/>
                                      </p:to>
                                    </p:set>
                                    <p:animEffect transition="in" filter="fade">
                                      <p:cBhvr>
                                        <p:cTn id="72" dur="500"/>
                                        <p:tgtEl>
                                          <p:spTgt spid="5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fade">
                                      <p:cBhvr>
                                        <p:cTn id="75" dur="500"/>
                                        <p:tgtEl>
                                          <p:spTgt spid="56">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outVertical)">
                                      <p:cBhvr>
                                        <p:cTn id="79" dur="500"/>
                                        <p:tgtEl>
                                          <p:spTgt spid="57"/>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 calcmode="lin" valueType="num">
                                      <p:cBhvr>
                                        <p:cTn id="85" dur="500" fill="hold"/>
                                        <p:tgtEl>
                                          <p:spTgt spid="58"/>
                                        </p:tgtEl>
                                        <p:attrNameLst>
                                          <p:attrName>style.rotation</p:attrName>
                                        </p:attrNameLst>
                                      </p:cBhvr>
                                      <p:tavLst>
                                        <p:tav tm="0">
                                          <p:val>
                                            <p:fltVal val="90"/>
                                          </p:val>
                                        </p:tav>
                                        <p:tav tm="100000">
                                          <p:val>
                                            <p:fltVal val="0"/>
                                          </p:val>
                                        </p:tav>
                                      </p:tavLst>
                                    </p:anim>
                                    <p:animEffect transition="in" filter="fade">
                                      <p:cBhvr>
                                        <p:cTn id="86" dur="500"/>
                                        <p:tgtEl>
                                          <p:spTgt spid="5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500" fill="hold"/>
                                        <p:tgtEl>
                                          <p:spTgt spid="60"/>
                                        </p:tgtEl>
                                        <p:attrNameLst>
                                          <p:attrName>ppt_w</p:attrName>
                                        </p:attrNameLst>
                                      </p:cBhvr>
                                      <p:tavLst>
                                        <p:tav tm="0">
                                          <p:val>
                                            <p:fltVal val="0"/>
                                          </p:val>
                                        </p:tav>
                                        <p:tav tm="100000">
                                          <p:val>
                                            <p:strVal val="#ppt_w"/>
                                          </p:val>
                                        </p:tav>
                                      </p:tavLst>
                                    </p:anim>
                                    <p:anim calcmode="lin" valueType="num">
                                      <p:cBhvr>
                                        <p:cTn id="90" dur="500" fill="hold"/>
                                        <p:tgtEl>
                                          <p:spTgt spid="60"/>
                                        </p:tgtEl>
                                        <p:attrNameLst>
                                          <p:attrName>ppt_h</p:attrName>
                                        </p:attrNameLst>
                                      </p:cBhvr>
                                      <p:tavLst>
                                        <p:tav tm="0">
                                          <p:val>
                                            <p:fltVal val="0"/>
                                          </p:val>
                                        </p:tav>
                                        <p:tav tm="100000">
                                          <p:val>
                                            <p:strVal val="#ppt_h"/>
                                          </p:val>
                                        </p:tav>
                                      </p:tavLst>
                                    </p:anim>
                                    <p:anim calcmode="lin" valueType="num">
                                      <p:cBhvr>
                                        <p:cTn id="91" dur="500" fill="hold"/>
                                        <p:tgtEl>
                                          <p:spTgt spid="60"/>
                                        </p:tgtEl>
                                        <p:attrNameLst>
                                          <p:attrName>style.rotation</p:attrName>
                                        </p:attrNameLst>
                                      </p:cBhvr>
                                      <p:tavLst>
                                        <p:tav tm="0">
                                          <p:val>
                                            <p:fltVal val="90"/>
                                          </p:val>
                                        </p:tav>
                                        <p:tav tm="100000">
                                          <p:val>
                                            <p:fltVal val="0"/>
                                          </p:val>
                                        </p:tav>
                                      </p:tavLst>
                                    </p:anim>
                                    <p:animEffect transition="in" filter="fade">
                                      <p:cBhvr>
                                        <p:cTn id="92" dur="500"/>
                                        <p:tgtEl>
                                          <p:spTgt spid="60"/>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59">
                                            <p:txEl>
                                              <p:pRg st="0" end="0"/>
                                            </p:txEl>
                                          </p:spTgt>
                                        </p:tgtEl>
                                        <p:attrNameLst>
                                          <p:attrName>style.visibility</p:attrName>
                                        </p:attrNameLst>
                                      </p:cBhvr>
                                      <p:to>
                                        <p:strVal val="visible"/>
                                      </p:to>
                                    </p:set>
                                    <p:animEffect transition="in" filter="fade">
                                      <p:cBhvr>
                                        <p:cTn id="96" dur="500"/>
                                        <p:tgtEl>
                                          <p:spTgt spid="5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6000"/>
                            </p:stCondLst>
                            <p:childTnLst>
                              <p:par>
                                <p:cTn id="101" presetID="16" presetClass="entr" presetSubtype="37"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outVertical)">
                                      <p:cBhvr>
                                        <p:cTn id="103" dur="500"/>
                                        <p:tgtEl>
                                          <p:spTgt spid="62"/>
                                        </p:tgtEl>
                                      </p:cBhvr>
                                    </p:animEffect>
                                  </p:childTnLst>
                                </p:cTn>
                              </p:par>
                            </p:childTnLst>
                          </p:cTn>
                        </p:par>
                        <p:par>
                          <p:cTn id="104" fill="hold">
                            <p:stCondLst>
                              <p:cond delay="6500"/>
                            </p:stCondLst>
                            <p:childTnLst>
                              <p:par>
                                <p:cTn id="105" presetID="31"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 calcmode="lin" valueType="num">
                                      <p:cBhvr>
                                        <p:cTn id="109" dur="500" fill="hold"/>
                                        <p:tgtEl>
                                          <p:spTgt spid="63"/>
                                        </p:tgtEl>
                                        <p:attrNameLst>
                                          <p:attrName>style.rotation</p:attrName>
                                        </p:attrNameLst>
                                      </p:cBhvr>
                                      <p:tavLst>
                                        <p:tav tm="0">
                                          <p:val>
                                            <p:fltVal val="90"/>
                                          </p:val>
                                        </p:tav>
                                        <p:tav tm="100000">
                                          <p:val>
                                            <p:fltVal val="0"/>
                                          </p:val>
                                        </p:tav>
                                      </p:tavLst>
                                    </p:anim>
                                    <p:animEffect transition="in" filter="fade">
                                      <p:cBhvr>
                                        <p:cTn id="110" dur="500"/>
                                        <p:tgtEl>
                                          <p:spTgt spid="63"/>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anim calcmode="lin" valueType="num">
                                      <p:cBhvr>
                                        <p:cTn id="115" dur="500" fill="hold"/>
                                        <p:tgtEl>
                                          <p:spTgt spid="65"/>
                                        </p:tgtEl>
                                        <p:attrNameLst>
                                          <p:attrName>style.rotation</p:attrName>
                                        </p:attrNameLst>
                                      </p:cBhvr>
                                      <p:tavLst>
                                        <p:tav tm="0">
                                          <p:val>
                                            <p:fltVal val="90"/>
                                          </p:val>
                                        </p:tav>
                                        <p:tav tm="100000">
                                          <p:val>
                                            <p:fltVal val="0"/>
                                          </p:val>
                                        </p:tav>
                                      </p:tavLst>
                                    </p:anim>
                                    <p:animEffect transition="in" filter="fade">
                                      <p:cBhvr>
                                        <p:cTn id="116" dur="500"/>
                                        <p:tgtEl>
                                          <p:spTgt spid="65"/>
                                        </p:tgtEl>
                                      </p:cBhvr>
                                    </p:animEffect>
                                  </p:childTnLst>
                                </p:cTn>
                              </p:par>
                            </p:childTnLst>
                          </p:cTn>
                        </p:par>
                        <p:par>
                          <p:cTn id="117" fill="hold">
                            <p:stCondLst>
                              <p:cond delay="7000"/>
                            </p:stCondLst>
                            <p:childTnLst>
                              <p:par>
                                <p:cTn id="118" presetID="10" presetClass="entr" presetSubtype="0" fill="hold" grpId="0" nodeType="afterEffect">
                                  <p:stCondLst>
                                    <p:cond delay="0"/>
                                  </p:stCondLst>
                                  <p:childTnLst>
                                    <p:set>
                                      <p:cBhvr>
                                        <p:cTn id="119" dur="1" fill="hold">
                                          <p:stCondLst>
                                            <p:cond delay="0"/>
                                          </p:stCondLst>
                                        </p:cTn>
                                        <p:tgtEl>
                                          <p:spTgt spid="64">
                                            <p:txEl>
                                              <p:pRg st="0" end="0"/>
                                            </p:txEl>
                                          </p:spTgt>
                                        </p:tgtEl>
                                        <p:attrNameLst>
                                          <p:attrName>style.visibility</p:attrName>
                                        </p:attrNameLst>
                                      </p:cBhvr>
                                      <p:to>
                                        <p:strVal val="visible"/>
                                      </p:to>
                                    </p:set>
                                    <p:animEffect transition="in" filter="fade">
                                      <p:cBhvr>
                                        <p:cTn id="120" dur="500"/>
                                        <p:tgtEl>
                                          <p:spTgt spid="64">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6">
                                            <p:txEl>
                                              <p:pRg st="0" end="0"/>
                                            </p:txEl>
                                          </p:spTgt>
                                        </p:tgtEl>
                                        <p:attrNameLst>
                                          <p:attrName>style.visibility</p:attrName>
                                        </p:attrNameLst>
                                      </p:cBhvr>
                                      <p:to>
                                        <p:strVal val="visible"/>
                                      </p:to>
                                    </p:set>
                                    <p:animEffect transition="in" filter="fade">
                                      <p:cBhvr>
                                        <p:cTn id="123" dur="500"/>
                                        <p:tgtEl>
                                          <p:spTgt spid="66">
                                            <p:txEl>
                                              <p:pRg st="0" end="0"/>
                                            </p:txEl>
                                          </p:spTgt>
                                        </p:tgtEl>
                                      </p:cBhvr>
                                    </p:animEffect>
                                  </p:childTnLst>
                                </p:cTn>
                              </p:par>
                            </p:childTnLst>
                          </p:cTn>
                        </p:par>
                        <p:par>
                          <p:cTn id="124" fill="hold">
                            <p:stCondLst>
                              <p:cond delay="7500"/>
                            </p:stCondLst>
                            <p:childTnLst>
                              <p:par>
                                <p:cTn id="125" presetID="16" presetClass="entr" presetSubtype="37"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barn(outVertical)">
                                      <p:cBhvr>
                                        <p:cTn id="127" dur="500"/>
                                        <p:tgtEl>
                                          <p:spTgt spid="67"/>
                                        </p:tgtEl>
                                      </p:cBhvr>
                                    </p:animEffect>
                                  </p:childTnLst>
                                </p:cTn>
                              </p:par>
                            </p:childTnLst>
                          </p:cTn>
                        </p:par>
                        <p:par>
                          <p:cTn id="128" fill="hold">
                            <p:stCondLst>
                              <p:cond delay="8000"/>
                            </p:stCondLst>
                            <p:childTnLst>
                              <p:par>
                                <p:cTn id="129" presetID="31" presetClass="entr" presetSubtype="0" fill="hold" nodeType="afterEffect">
                                  <p:stCondLst>
                                    <p:cond delay="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 calcmode="lin" valueType="num">
                                      <p:cBhvr>
                                        <p:cTn id="133" dur="500" fill="hold"/>
                                        <p:tgtEl>
                                          <p:spTgt spid="68"/>
                                        </p:tgtEl>
                                        <p:attrNameLst>
                                          <p:attrName>style.rotation</p:attrName>
                                        </p:attrNameLst>
                                      </p:cBhvr>
                                      <p:tavLst>
                                        <p:tav tm="0">
                                          <p:val>
                                            <p:fltVal val="90"/>
                                          </p:val>
                                        </p:tav>
                                        <p:tav tm="100000">
                                          <p:val>
                                            <p:fltVal val="0"/>
                                          </p:val>
                                        </p:tav>
                                      </p:tavLst>
                                    </p:anim>
                                    <p:animEffect transition="in" filter="fade">
                                      <p:cBhvr>
                                        <p:cTn id="134" dur="500"/>
                                        <p:tgtEl>
                                          <p:spTgt spid="6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p:cTn id="137" dur="500" fill="hold"/>
                                        <p:tgtEl>
                                          <p:spTgt spid="70"/>
                                        </p:tgtEl>
                                        <p:attrNameLst>
                                          <p:attrName>ppt_w</p:attrName>
                                        </p:attrNameLst>
                                      </p:cBhvr>
                                      <p:tavLst>
                                        <p:tav tm="0">
                                          <p:val>
                                            <p:fltVal val="0"/>
                                          </p:val>
                                        </p:tav>
                                        <p:tav tm="100000">
                                          <p:val>
                                            <p:strVal val="#ppt_w"/>
                                          </p:val>
                                        </p:tav>
                                      </p:tavLst>
                                    </p:anim>
                                    <p:anim calcmode="lin" valueType="num">
                                      <p:cBhvr>
                                        <p:cTn id="138" dur="500" fill="hold"/>
                                        <p:tgtEl>
                                          <p:spTgt spid="70"/>
                                        </p:tgtEl>
                                        <p:attrNameLst>
                                          <p:attrName>ppt_h</p:attrName>
                                        </p:attrNameLst>
                                      </p:cBhvr>
                                      <p:tavLst>
                                        <p:tav tm="0">
                                          <p:val>
                                            <p:fltVal val="0"/>
                                          </p:val>
                                        </p:tav>
                                        <p:tav tm="100000">
                                          <p:val>
                                            <p:strVal val="#ppt_h"/>
                                          </p:val>
                                        </p:tav>
                                      </p:tavLst>
                                    </p:anim>
                                    <p:anim calcmode="lin" valueType="num">
                                      <p:cBhvr>
                                        <p:cTn id="139" dur="500" fill="hold"/>
                                        <p:tgtEl>
                                          <p:spTgt spid="70"/>
                                        </p:tgtEl>
                                        <p:attrNameLst>
                                          <p:attrName>style.rotation</p:attrName>
                                        </p:attrNameLst>
                                      </p:cBhvr>
                                      <p:tavLst>
                                        <p:tav tm="0">
                                          <p:val>
                                            <p:fltVal val="90"/>
                                          </p:val>
                                        </p:tav>
                                        <p:tav tm="100000">
                                          <p:val>
                                            <p:fltVal val="0"/>
                                          </p:val>
                                        </p:tav>
                                      </p:tavLst>
                                    </p:anim>
                                    <p:animEffect transition="in" filter="fade">
                                      <p:cBhvr>
                                        <p:cTn id="140" dur="500"/>
                                        <p:tgtEl>
                                          <p:spTgt spid="70"/>
                                        </p:tgtEl>
                                      </p:cBhvr>
                                    </p:animEffect>
                                  </p:childTnLst>
                                </p:cTn>
                              </p:par>
                            </p:childTnLst>
                          </p:cTn>
                        </p:par>
                        <p:par>
                          <p:cTn id="141" fill="hold">
                            <p:stCondLst>
                              <p:cond delay="8500"/>
                            </p:stCondLst>
                            <p:childTnLst>
                              <p:par>
                                <p:cTn id="142" presetID="10" presetClass="entr" presetSubtype="0" fill="hold" grpId="0" nodeType="afterEffect">
                                  <p:stCondLst>
                                    <p:cond delay="0"/>
                                  </p:stCondLst>
                                  <p:childTnLst>
                                    <p:set>
                                      <p:cBhvr>
                                        <p:cTn id="143" dur="1" fill="hold">
                                          <p:stCondLst>
                                            <p:cond delay="0"/>
                                          </p:stCondLst>
                                        </p:cTn>
                                        <p:tgtEl>
                                          <p:spTgt spid="69">
                                            <p:txEl>
                                              <p:pRg st="0" end="0"/>
                                            </p:txEl>
                                          </p:spTgt>
                                        </p:tgtEl>
                                        <p:attrNameLst>
                                          <p:attrName>style.visibility</p:attrName>
                                        </p:attrNameLst>
                                      </p:cBhvr>
                                      <p:to>
                                        <p:strVal val="visible"/>
                                      </p:to>
                                    </p:set>
                                    <p:animEffect transition="in" filter="fade">
                                      <p:cBhvr>
                                        <p:cTn id="144" dur="500"/>
                                        <p:tgtEl>
                                          <p:spTgt spid="69">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
                                            <p:txEl>
                                              <p:pRg st="0" end="0"/>
                                            </p:txEl>
                                          </p:spTgt>
                                        </p:tgtEl>
                                        <p:attrNameLst>
                                          <p:attrName>style.visibility</p:attrName>
                                        </p:attrNameLst>
                                      </p:cBhvr>
                                      <p:to>
                                        <p:strVal val="visible"/>
                                      </p:to>
                                    </p:set>
                                    <p:animEffect transition="in" filter="fade">
                                      <p:cBhvr>
                                        <p:cTn id="147"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ic List 3">
    <p:spTree>
      <p:nvGrpSpPr>
        <p:cNvPr id="1" name=""/>
        <p:cNvGrpSpPr/>
        <p:nvPr/>
      </p:nvGrpSpPr>
      <p:grpSpPr>
        <a:xfrm>
          <a:off x="0" y="0"/>
          <a:ext cx="0" cy="0"/>
          <a:chOff x="0" y="0"/>
          <a:chExt cx="0" cy="0"/>
        </a:xfrm>
      </p:grpSpPr>
      <p:sp>
        <p:nvSpPr>
          <p:cNvPr id="50" name="正方形/長方形 49"/>
          <p:cNvSpPr/>
          <p:nvPr userDrawn="1"/>
        </p:nvSpPr>
        <p:spPr>
          <a:xfrm>
            <a:off x="3630566"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45632" y="2743038"/>
            <a:ext cx="1169674" cy="1169674"/>
          </a:xfrm>
          <a:prstGeom prst="rect">
            <a:avLst/>
          </a:prstGeom>
        </p:spPr>
      </p:pic>
      <p:sp>
        <p:nvSpPr>
          <p:cNvPr id="6" name="テキスト プレースホルダー 5"/>
          <p:cNvSpPr>
            <a:spLocks noGrp="1"/>
          </p:cNvSpPr>
          <p:nvPr>
            <p:ph type="body" sz="quarter" idx="14" hasCustomPrompt="1"/>
          </p:nvPr>
        </p:nvSpPr>
        <p:spPr>
          <a:xfrm>
            <a:off x="3877445"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6171612"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3877445"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9200237"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315303" y="2746657"/>
            <a:ext cx="1169674" cy="1169674"/>
          </a:xfrm>
          <a:prstGeom prst="rect">
            <a:avLst/>
          </a:prstGeom>
        </p:spPr>
      </p:pic>
      <p:sp>
        <p:nvSpPr>
          <p:cNvPr id="32" name="テキスト プレースホルダー 5"/>
          <p:cNvSpPr>
            <a:spLocks noGrp="1"/>
          </p:cNvSpPr>
          <p:nvPr>
            <p:ph type="body" sz="quarter" idx="16" hasCustomPrompt="1"/>
          </p:nvPr>
        </p:nvSpPr>
        <p:spPr>
          <a:xfrm>
            <a:off x="9447116"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11674758"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9447116"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3607591"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22657" y="5772791"/>
            <a:ext cx="1169674" cy="1169674"/>
          </a:xfrm>
          <a:prstGeom prst="rect">
            <a:avLst/>
          </a:prstGeom>
        </p:spPr>
      </p:pic>
      <p:sp>
        <p:nvSpPr>
          <p:cNvPr id="59" name="テキスト プレースホルダー 5"/>
          <p:cNvSpPr>
            <a:spLocks noGrp="1"/>
          </p:cNvSpPr>
          <p:nvPr>
            <p:ph type="body" sz="quarter" idx="20" hasCustomPrompt="1"/>
          </p:nvPr>
        </p:nvSpPr>
        <p:spPr>
          <a:xfrm>
            <a:off x="3854470"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6015588" y="5979917"/>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3854470"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9177262"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292328" y="5776410"/>
            <a:ext cx="1169674" cy="1169674"/>
          </a:xfrm>
          <a:prstGeom prst="rect">
            <a:avLst/>
          </a:prstGeom>
        </p:spPr>
      </p:pic>
      <p:sp>
        <p:nvSpPr>
          <p:cNvPr id="64" name="テキスト プレースホルダー 5"/>
          <p:cNvSpPr>
            <a:spLocks noGrp="1"/>
          </p:cNvSpPr>
          <p:nvPr>
            <p:ph type="body" sz="quarter" idx="22" hasCustomPrompt="1"/>
          </p:nvPr>
        </p:nvSpPr>
        <p:spPr>
          <a:xfrm>
            <a:off x="9424141"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11568427" y="5983536"/>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9424141"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40889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arn(outVertical)">
                                      <p:cBhvr>
                                        <p:cTn id="55" dur="500"/>
                                        <p:tgtEl>
                                          <p:spTgt spid="57"/>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 calcmode="lin" valueType="num">
                                      <p:cBhvr>
                                        <p:cTn id="61" dur="500" fill="hold"/>
                                        <p:tgtEl>
                                          <p:spTgt spid="58"/>
                                        </p:tgtEl>
                                        <p:attrNameLst>
                                          <p:attrName>style.rotation</p:attrName>
                                        </p:attrNameLst>
                                      </p:cBhvr>
                                      <p:tavLst>
                                        <p:tav tm="0">
                                          <p:val>
                                            <p:fltVal val="90"/>
                                          </p:val>
                                        </p:tav>
                                        <p:tav tm="100000">
                                          <p:val>
                                            <p:fltVal val="0"/>
                                          </p:val>
                                        </p:tav>
                                      </p:tavLst>
                                    </p:anim>
                                    <p:animEffect transition="in" filter="fade">
                                      <p:cBhvr>
                                        <p:cTn id="62" dur="500"/>
                                        <p:tgtEl>
                                          <p:spTgt spid="5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 calcmode="lin" valueType="num">
                                      <p:cBhvr>
                                        <p:cTn id="67" dur="500" fill="hold"/>
                                        <p:tgtEl>
                                          <p:spTgt spid="60"/>
                                        </p:tgtEl>
                                        <p:attrNameLst>
                                          <p:attrName>style.rotation</p:attrName>
                                        </p:attrNameLst>
                                      </p:cBhvr>
                                      <p:tavLst>
                                        <p:tav tm="0">
                                          <p:val>
                                            <p:fltVal val="90"/>
                                          </p:val>
                                        </p:tav>
                                        <p:tav tm="100000">
                                          <p:val>
                                            <p:fltVal val="0"/>
                                          </p:val>
                                        </p:tav>
                                      </p:tavLst>
                                    </p:anim>
                                    <p:animEffect transition="in" filter="fade">
                                      <p:cBhvr>
                                        <p:cTn id="68" dur="500"/>
                                        <p:tgtEl>
                                          <p:spTgt spid="6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9">
                                            <p:txEl>
                                              <p:pRg st="0" end="0"/>
                                            </p:txEl>
                                          </p:spTgt>
                                        </p:tgtEl>
                                        <p:attrNameLst>
                                          <p:attrName>style.visibility</p:attrName>
                                        </p:attrNameLst>
                                      </p:cBhvr>
                                      <p:to>
                                        <p:strVal val="visible"/>
                                      </p:to>
                                    </p:set>
                                    <p:animEffect transition="in" filter="fade">
                                      <p:cBhvr>
                                        <p:cTn id="72" dur="500"/>
                                        <p:tgtEl>
                                          <p:spTgt spid="59">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outVertical)">
                                      <p:cBhvr>
                                        <p:cTn id="79" dur="500"/>
                                        <p:tgtEl>
                                          <p:spTgt spid="62"/>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 calcmode="lin" valueType="num">
                                      <p:cBhvr>
                                        <p:cTn id="85" dur="500" fill="hold"/>
                                        <p:tgtEl>
                                          <p:spTgt spid="63"/>
                                        </p:tgtEl>
                                        <p:attrNameLst>
                                          <p:attrName>style.rotation</p:attrName>
                                        </p:attrNameLst>
                                      </p:cBhvr>
                                      <p:tavLst>
                                        <p:tav tm="0">
                                          <p:val>
                                            <p:fltVal val="90"/>
                                          </p:val>
                                        </p:tav>
                                        <p:tav tm="100000">
                                          <p:val>
                                            <p:fltVal val="0"/>
                                          </p:val>
                                        </p:tav>
                                      </p:tavLst>
                                    </p:anim>
                                    <p:animEffect transition="in" filter="fade">
                                      <p:cBhvr>
                                        <p:cTn id="86" dur="500"/>
                                        <p:tgtEl>
                                          <p:spTgt spid="6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 calcmode="lin" valueType="num">
                                      <p:cBhvr>
                                        <p:cTn id="91" dur="500" fill="hold"/>
                                        <p:tgtEl>
                                          <p:spTgt spid="65"/>
                                        </p:tgtEl>
                                        <p:attrNameLst>
                                          <p:attrName>style.rotation</p:attrName>
                                        </p:attrNameLst>
                                      </p:cBhvr>
                                      <p:tavLst>
                                        <p:tav tm="0">
                                          <p:val>
                                            <p:fltVal val="90"/>
                                          </p:val>
                                        </p:tav>
                                        <p:tav tm="100000">
                                          <p:val>
                                            <p:fltVal val="0"/>
                                          </p:val>
                                        </p:tav>
                                      </p:tavLst>
                                    </p:anim>
                                    <p:animEffect transition="in" filter="fade">
                                      <p:cBhvr>
                                        <p:cTn id="92" dur="500"/>
                                        <p:tgtEl>
                                          <p:spTgt spid="65"/>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64">
                                            <p:txEl>
                                              <p:pRg st="0" end="0"/>
                                            </p:txEl>
                                          </p:spTgt>
                                        </p:tgtEl>
                                        <p:attrNameLst>
                                          <p:attrName>style.visibility</p:attrName>
                                        </p:attrNameLst>
                                      </p:cBhvr>
                                      <p:to>
                                        <p:strVal val="visible"/>
                                      </p:to>
                                    </p:set>
                                    <p:animEffect transition="in" filter="fade">
                                      <p:cBhvr>
                                        <p:cTn id="96" dur="500"/>
                                        <p:tgtEl>
                                          <p:spTgt spid="64">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animEffect transition="in" filter="fade">
                                      <p:cBhvr>
                                        <p:cTn id="99"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cons and texts">
    <p:spTree>
      <p:nvGrpSpPr>
        <p:cNvPr id="1" name=""/>
        <p:cNvGrpSpPr/>
        <p:nvPr/>
      </p:nvGrpSpPr>
      <p:grpSpPr>
        <a:xfrm>
          <a:off x="0" y="0"/>
          <a:ext cx="0" cy="0"/>
          <a:chOff x="0" y="0"/>
          <a:chExt cx="0" cy="0"/>
        </a:xfrm>
      </p:grpSpPr>
      <p:sp>
        <p:nvSpPr>
          <p:cNvPr id="6" name="正方形/長方形 5"/>
          <p:cNvSpPr/>
          <p:nvPr userDrawn="1"/>
        </p:nvSpPr>
        <p:spPr>
          <a:xfrm>
            <a:off x="463445"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038" y="4017945"/>
            <a:ext cx="1233639" cy="1233639"/>
          </a:xfrm>
          <a:prstGeom prst="rect">
            <a:avLst/>
          </a:prstGeom>
        </p:spPr>
      </p:pic>
      <p:sp>
        <p:nvSpPr>
          <p:cNvPr id="9" name="テキスト プレースホルダー 5"/>
          <p:cNvSpPr>
            <a:spLocks noGrp="1"/>
          </p:cNvSpPr>
          <p:nvPr>
            <p:ph type="body" sz="quarter" idx="13" hasCustomPrompt="1"/>
          </p:nvPr>
        </p:nvSpPr>
        <p:spPr>
          <a:xfrm>
            <a:off x="620962"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4" hasCustomPrompt="1"/>
          </p:nvPr>
        </p:nvSpPr>
        <p:spPr>
          <a:xfrm>
            <a:off x="553455"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図プレースホルダー 7"/>
          <p:cNvSpPr>
            <a:spLocks noGrp="1"/>
          </p:cNvSpPr>
          <p:nvPr>
            <p:ph type="pic" sz="quarter" idx="15" hasCustomPrompt="1"/>
          </p:nvPr>
        </p:nvSpPr>
        <p:spPr>
          <a:xfrm>
            <a:off x="1839322"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2" name="正方形/長方形 61"/>
          <p:cNvSpPr/>
          <p:nvPr userDrawn="1"/>
        </p:nvSpPr>
        <p:spPr>
          <a:xfrm>
            <a:off x="3927279"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872" y="4017945"/>
            <a:ext cx="1233639" cy="1233639"/>
          </a:xfrm>
          <a:prstGeom prst="rect">
            <a:avLst/>
          </a:prstGeom>
        </p:spPr>
      </p:pic>
      <p:sp>
        <p:nvSpPr>
          <p:cNvPr id="64" name="テキスト プレースホルダー 5"/>
          <p:cNvSpPr>
            <a:spLocks noGrp="1"/>
          </p:cNvSpPr>
          <p:nvPr>
            <p:ph type="body" sz="quarter" idx="16" hasCustomPrompt="1"/>
          </p:nvPr>
        </p:nvSpPr>
        <p:spPr>
          <a:xfrm>
            <a:off x="4084796"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65" name="テキスト プレースホルダー 5"/>
          <p:cNvSpPr>
            <a:spLocks noGrp="1"/>
          </p:cNvSpPr>
          <p:nvPr>
            <p:ph type="body" sz="quarter" idx="17" hasCustomPrompt="1"/>
          </p:nvPr>
        </p:nvSpPr>
        <p:spPr>
          <a:xfrm>
            <a:off x="4017289"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6" name="図プレースホルダー 7"/>
          <p:cNvSpPr>
            <a:spLocks noGrp="1"/>
          </p:cNvSpPr>
          <p:nvPr>
            <p:ph type="pic" sz="quarter" idx="18" hasCustomPrompt="1"/>
          </p:nvPr>
        </p:nvSpPr>
        <p:spPr>
          <a:xfrm>
            <a:off x="5303156"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7" name="正方形/長方形 66"/>
          <p:cNvSpPr/>
          <p:nvPr userDrawn="1"/>
        </p:nvSpPr>
        <p:spPr>
          <a:xfrm>
            <a:off x="7391113"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6" y="4017646"/>
            <a:ext cx="1233639" cy="1233639"/>
          </a:xfrm>
          <a:prstGeom prst="rect">
            <a:avLst/>
          </a:prstGeom>
        </p:spPr>
      </p:pic>
      <p:sp>
        <p:nvSpPr>
          <p:cNvPr id="69" name="テキスト プレースホルダー 5"/>
          <p:cNvSpPr>
            <a:spLocks noGrp="1"/>
          </p:cNvSpPr>
          <p:nvPr>
            <p:ph type="body" sz="quarter" idx="19" hasCustomPrompt="1"/>
          </p:nvPr>
        </p:nvSpPr>
        <p:spPr>
          <a:xfrm>
            <a:off x="7548630"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0" name="テキスト プレースホルダー 5"/>
          <p:cNvSpPr>
            <a:spLocks noGrp="1"/>
          </p:cNvSpPr>
          <p:nvPr>
            <p:ph type="body" sz="quarter" idx="20" hasCustomPrompt="1"/>
          </p:nvPr>
        </p:nvSpPr>
        <p:spPr>
          <a:xfrm>
            <a:off x="7481123"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1" name="図プレースホルダー 7"/>
          <p:cNvSpPr>
            <a:spLocks noGrp="1"/>
          </p:cNvSpPr>
          <p:nvPr>
            <p:ph type="pic" sz="quarter" idx="21" hasCustomPrompt="1"/>
          </p:nvPr>
        </p:nvSpPr>
        <p:spPr>
          <a:xfrm>
            <a:off x="8766990"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2" name="正方形/長方形 71"/>
          <p:cNvSpPr/>
          <p:nvPr userDrawn="1"/>
        </p:nvSpPr>
        <p:spPr>
          <a:xfrm>
            <a:off x="10854947"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1540" y="4017646"/>
            <a:ext cx="1233639" cy="1233639"/>
          </a:xfrm>
          <a:prstGeom prst="rect">
            <a:avLst/>
          </a:prstGeom>
        </p:spPr>
      </p:pic>
      <p:sp>
        <p:nvSpPr>
          <p:cNvPr id="74" name="テキスト プレースホルダー 5"/>
          <p:cNvSpPr>
            <a:spLocks noGrp="1"/>
          </p:cNvSpPr>
          <p:nvPr>
            <p:ph type="body" sz="quarter" idx="22" hasCustomPrompt="1"/>
          </p:nvPr>
        </p:nvSpPr>
        <p:spPr>
          <a:xfrm>
            <a:off x="11012464"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5" name="テキスト プレースホルダー 5"/>
          <p:cNvSpPr>
            <a:spLocks noGrp="1"/>
          </p:cNvSpPr>
          <p:nvPr>
            <p:ph type="body" sz="quarter" idx="23" hasCustomPrompt="1"/>
          </p:nvPr>
        </p:nvSpPr>
        <p:spPr>
          <a:xfrm>
            <a:off x="10944957"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6" name="図プレースホルダー 7"/>
          <p:cNvSpPr>
            <a:spLocks noGrp="1"/>
          </p:cNvSpPr>
          <p:nvPr>
            <p:ph type="pic" sz="quarter" idx="24" hasCustomPrompt="1"/>
          </p:nvPr>
        </p:nvSpPr>
        <p:spPr>
          <a:xfrm>
            <a:off x="12230824"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7" name="正方形/長方形 76"/>
          <p:cNvSpPr/>
          <p:nvPr userDrawn="1"/>
        </p:nvSpPr>
        <p:spPr>
          <a:xfrm>
            <a:off x="14318782" y="467137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8" name="図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05375" y="4015885"/>
            <a:ext cx="1233639" cy="1233639"/>
          </a:xfrm>
          <a:prstGeom prst="rect">
            <a:avLst/>
          </a:prstGeom>
        </p:spPr>
      </p:pic>
      <p:sp>
        <p:nvSpPr>
          <p:cNvPr id="79" name="テキスト プレースホルダー 5"/>
          <p:cNvSpPr>
            <a:spLocks noGrp="1"/>
          </p:cNvSpPr>
          <p:nvPr>
            <p:ph type="body" sz="quarter" idx="25" hasCustomPrompt="1"/>
          </p:nvPr>
        </p:nvSpPr>
        <p:spPr>
          <a:xfrm>
            <a:off x="14476299" y="536022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0" name="テキスト プレースホルダー 5"/>
          <p:cNvSpPr>
            <a:spLocks noGrp="1"/>
          </p:cNvSpPr>
          <p:nvPr>
            <p:ph type="body" sz="quarter" idx="26" hasCustomPrompt="1"/>
          </p:nvPr>
        </p:nvSpPr>
        <p:spPr>
          <a:xfrm>
            <a:off x="14408792" y="256101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1" name="図プレースホルダー 7"/>
          <p:cNvSpPr>
            <a:spLocks noGrp="1"/>
          </p:cNvSpPr>
          <p:nvPr>
            <p:ph type="pic" sz="quarter" idx="27" hasCustomPrompt="1"/>
          </p:nvPr>
        </p:nvSpPr>
        <p:spPr>
          <a:xfrm>
            <a:off x="15694659" y="4305554"/>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13541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500"/>
                                        <p:tgtEl>
                                          <p:spTgt spid="13">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 calcmode="lin" valueType="num">
                                      <p:cBhvr>
                                        <p:cTn id="40" dur="500" fill="hold"/>
                                        <p:tgtEl>
                                          <p:spTgt spid="63"/>
                                        </p:tgtEl>
                                        <p:attrNameLst>
                                          <p:attrName>style.rotation</p:attrName>
                                        </p:attrNameLst>
                                      </p:cBhvr>
                                      <p:tavLst>
                                        <p:tav tm="0">
                                          <p:val>
                                            <p:fltVal val="90"/>
                                          </p:val>
                                        </p:tav>
                                        <p:tav tm="100000">
                                          <p:val>
                                            <p:fltVal val="0"/>
                                          </p:val>
                                        </p:tav>
                                      </p:tavLst>
                                    </p:anim>
                                    <p:animEffect transition="in" filter="fade">
                                      <p:cBhvr>
                                        <p:cTn id="41" dur="500"/>
                                        <p:tgtEl>
                                          <p:spTgt spid="6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5">
                                            <p:txEl>
                                              <p:pRg st="0" end="0"/>
                                            </p:txEl>
                                          </p:spTgt>
                                        </p:tgtEl>
                                        <p:attrNameLst>
                                          <p:attrName>style.visibility</p:attrName>
                                        </p:attrNameLst>
                                      </p:cBhvr>
                                      <p:to>
                                        <p:strVal val="visible"/>
                                      </p:to>
                                    </p:set>
                                    <p:anim calcmode="lin" valueType="num">
                                      <p:cBhvr>
                                        <p:cTn id="44"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65">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65">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65">
                                            <p:txEl>
                                              <p:pRg st="0" end="0"/>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 calcmode="lin" valueType="num">
                                      <p:cBhvr>
                                        <p:cTn id="52" dur="500" fill="hold"/>
                                        <p:tgtEl>
                                          <p:spTgt spid="66"/>
                                        </p:tgtEl>
                                        <p:attrNameLst>
                                          <p:attrName>style.rotation</p:attrName>
                                        </p:attrNameLst>
                                      </p:cBhvr>
                                      <p:tavLst>
                                        <p:tav tm="0">
                                          <p:val>
                                            <p:fltVal val="90"/>
                                          </p:val>
                                        </p:tav>
                                        <p:tav tm="100000">
                                          <p:val>
                                            <p:fltVal val="0"/>
                                          </p:val>
                                        </p:tav>
                                      </p:tavLst>
                                    </p:anim>
                                    <p:animEffect transition="in" filter="fade">
                                      <p:cBhvr>
                                        <p:cTn id="53" dur="500"/>
                                        <p:tgtEl>
                                          <p:spTgt spid="6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4">
                                            <p:txEl>
                                              <p:pRg st="0" end="0"/>
                                            </p:txEl>
                                          </p:spTgt>
                                        </p:tgtEl>
                                        <p:attrNameLst>
                                          <p:attrName>style.visibility</p:attrName>
                                        </p:attrNameLst>
                                      </p:cBhvr>
                                      <p:to>
                                        <p:strVal val="visible"/>
                                      </p:to>
                                    </p:set>
                                    <p:animEffect transition="in" filter="fade">
                                      <p:cBhvr>
                                        <p:cTn id="57" dur="500"/>
                                        <p:tgtEl>
                                          <p:spTgt spid="64">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barn(outVertical)">
                                      <p:cBhvr>
                                        <p:cTn id="61" dur="500"/>
                                        <p:tgtEl>
                                          <p:spTgt spid="67"/>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 calcmode="lin" valueType="num">
                                      <p:cBhvr>
                                        <p:cTn id="67" dur="500" fill="hold"/>
                                        <p:tgtEl>
                                          <p:spTgt spid="68"/>
                                        </p:tgtEl>
                                        <p:attrNameLst>
                                          <p:attrName>style.rotation</p:attrName>
                                        </p:attrNameLst>
                                      </p:cBhvr>
                                      <p:tavLst>
                                        <p:tav tm="0">
                                          <p:val>
                                            <p:fltVal val="90"/>
                                          </p:val>
                                        </p:tav>
                                        <p:tav tm="100000">
                                          <p:val>
                                            <p:fltVal val="0"/>
                                          </p:val>
                                        </p:tav>
                                      </p:tavLst>
                                    </p:anim>
                                    <p:animEffect transition="in" filter="fade">
                                      <p:cBhvr>
                                        <p:cTn id="68" dur="500"/>
                                        <p:tgtEl>
                                          <p:spTgt spid="68"/>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70">
                                            <p:txEl>
                                              <p:pRg st="0" end="0"/>
                                            </p:txEl>
                                          </p:spTgt>
                                        </p:tgtEl>
                                        <p:attrNameLst>
                                          <p:attrName>style.visibility</p:attrName>
                                        </p:attrNameLst>
                                      </p:cBhvr>
                                      <p:to>
                                        <p:strVal val="visible"/>
                                      </p:to>
                                    </p:set>
                                    <p:anim calcmode="lin" valueType="num">
                                      <p:cBhvr>
                                        <p:cTn id="71"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70">
                                            <p:txEl>
                                              <p:pRg st="0" end="0"/>
                                            </p:txEl>
                                          </p:spTgt>
                                        </p:tgtEl>
                                        <p:attrNameLst>
                                          <p:attrName>style.rotation</p:attrName>
                                        </p:attrNameLst>
                                      </p:cBhvr>
                                      <p:tavLst>
                                        <p:tav tm="0">
                                          <p:val>
                                            <p:fltVal val="90"/>
                                          </p:val>
                                        </p:tav>
                                        <p:tav tm="100000">
                                          <p:val>
                                            <p:fltVal val="0"/>
                                          </p:val>
                                        </p:tav>
                                      </p:tavLst>
                                    </p:anim>
                                    <p:animEffect transition="in" filter="fade">
                                      <p:cBhvr>
                                        <p:cTn id="74" dur="500"/>
                                        <p:tgtEl>
                                          <p:spTgt spid="70">
                                            <p:txEl>
                                              <p:pRg st="0" end="0"/>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 calcmode="lin" valueType="num">
                                      <p:cBhvr>
                                        <p:cTn id="79" dur="500" fill="hold"/>
                                        <p:tgtEl>
                                          <p:spTgt spid="71"/>
                                        </p:tgtEl>
                                        <p:attrNameLst>
                                          <p:attrName>style.rotation</p:attrName>
                                        </p:attrNameLst>
                                      </p:cBhvr>
                                      <p:tavLst>
                                        <p:tav tm="0">
                                          <p:val>
                                            <p:fltVal val="90"/>
                                          </p:val>
                                        </p:tav>
                                        <p:tav tm="100000">
                                          <p:val>
                                            <p:fltVal val="0"/>
                                          </p:val>
                                        </p:tav>
                                      </p:tavLst>
                                    </p:anim>
                                    <p:animEffect transition="in" filter="fade">
                                      <p:cBhvr>
                                        <p:cTn id="80" dur="500"/>
                                        <p:tgtEl>
                                          <p:spTgt spid="71"/>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69">
                                            <p:txEl>
                                              <p:pRg st="0" end="0"/>
                                            </p:txEl>
                                          </p:spTgt>
                                        </p:tgtEl>
                                        <p:attrNameLst>
                                          <p:attrName>style.visibility</p:attrName>
                                        </p:attrNameLst>
                                      </p:cBhvr>
                                      <p:to>
                                        <p:strVal val="visible"/>
                                      </p:to>
                                    </p:set>
                                    <p:animEffect transition="in" filter="fade">
                                      <p:cBhvr>
                                        <p:cTn id="84" dur="500"/>
                                        <p:tgtEl>
                                          <p:spTgt spid="69">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outVertical)">
                                      <p:cBhvr>
                                        <p:cTn id="88" dur="500"/>
                                        <p:tgtEl>
                                          <p:spTgt spid="72"/>
                                        </p:tgtEl>
                                      </p:cBhvr>
                                    </p:animEffect>
                                  </p:childTnLst>
                                </p:cTn>
                              </p:par>
                            </p:childTnLst>
                          </p:cTn>
                        </p:par>
                        <p:par>
                          <p:cTn id="89" fill="hold">
                            <p:stCondLst>
                              <p:cond delay="5000"/>
                            </p:stCondLst>
                            <p:childTnLst>
                              <p:par>
                                <p:cTn id="90" presetID="31" presetClass="entr" presetSubtype="0" fill="hold" nodeType="after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 calcmode="lin" valueType="num">
                                      <p:cBhvr>
                                        <p:cTn id="94" dur="500" fill="hold"/>
                                        <p:tgtEl>
                                          <p:spTgt spid="73"/>
                                        </p:tgtEl>
                                        <p:attrNameLst>
                                          <p:attrName>style.rotation</p:attrName>
                                        </p:attrNameLst>
                                      </p:cBhvr>
                                      <p:tavLst>
                                        <p:tav tm="0">
                                          <p:val>
                                            <p:fltVal val="90"/>
                                          </p:val>
                                        </p:tav>
                                        <p:tav tm="100000">
                                          <p:val>
                                            <p:fltVal val="0"/>
                                          </p:val>
                                        </p:tav>
                                      </p:tavLst>
                                    </p:anim>
                                    <p:animEffect transition="in" filter="fade">
                                      <p:cBhvr>
                                        <p:cTn id="95" dur="500"/>
                                        <p:tgtEl>
                                          <p:spTgt spid="73"/>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75">
                                            <p:txEl>
                                              <p:pRg st="0" end="0"/>
                                            </p:txEl>
                                          </p:spTgt>
                                        </p:tgtEl>
                                        <p:attrNameLst>
                                          <p:attrName>style.visibility</p:attrName>
                                        </p:attrNameLst>
                                      </p:cBhvr>
                                      <p:to>
                                        <p:strVal val="visible"/>
                                      </p:to>
                                    </p:set>
                                    <p:anim calcmode="lin" valueType="num">
                                      <p:cBhvr>
                                        <p:cTn id="98"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75">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75">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p:cTn id="104" dur="500" fill="hold"/>
                                        <p:tgtEl>
                                          <p:spTgt spid="76"/>
                                        </p:tgtEl>
                                        <p:attrNameLst>
                                          <p:attrName>ppt_w</p:attrName>
                                        </p:attrNameLst>
                                      </p:cBhvr>
                                      <p:tavLst>
                                        <p:tav tm="0">
                                          <p:val>
                                            <p:fltVal val="0"/>
                                          </p:val>
                                        </p:tav>
                                        <p:tav tm="100000">
                                          <p:val>
                                            <p:strVal val="#ppt_w"/>
                                          </p:val>
                                        </p:tav>
                                      </p:tavLst>
                                    </p:anim>
                                    <p:anim calcmode="lin" valueType="num">
                                      <p:cBhvr>
                                        <p:cTn id="105" dur="500" fill="hold"/>
                                        <p:tgtEl>
                                          <p:spTgt spid="76"/>
                                        </p:tgtEl>
                                        <p:attrNameLst>
                                          <p:attrName>ppt_h</p:attrName>
                                        </p:attrNameLst>
                                      </p:cBhvr>
                                      <p:tavLst>
                                        <p:tav tm="0">
                                          <p:val>
                                            <p:fltVal val="0"/>
                                          </p:val>
                                        </p:tav>
                                        <p:tav tm="100000">
                                          <p:val>
                                            <p:strVal val="#ppt_h"/>
                                          </p:val>
                                        </p:tav>
                                      </p:tavLst>
                                    </p:anim>
                                    <p:anim calcmode="lin" valueType="num">
                                      <p:cBhvr>
                                        <p:cTn id="106" dur="500" fill="hold"/>
                                        <p:tgtEl>
                                          <p:spTgt spid="76"/>
                                        </p:tgtEl>
                                        <p:attrNameLst>
                                          <p:attrName>style.rotation</p:attrName>
                                        </p:attrNameLst>
                                      </p:cBhvr>
                                      <p:tavLst>
                                        <p:tav tm="0">
                                          <p:val>
                                            <p:fltVal val="90"/>
                                          </p:val>
                                        </p:tav>
                                        <p:tav tm="100000">
                                          <p:val>
                                            <p:fltVal val="0"/>
                                          </p:val>
                                        </p:tav>
                                      </p:tavLst>
                                    </p:anim>
                                    <p:animEffect transition="in" filter="fade">
                                      <p:cBhvr>
                                        <p:cTn id="107" dur="500"/>
                                        <p:tgtEl>
                                          <p:spTgt spid="76"/>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74">
                                            <p:txEl>
                                              <p:pRg st="0" end="0"/>
                                            </p:txEl>
                                          </p:spTgt>
                                        </p:tgtEl>
                                        <p:attrNameLst>
                                          <p:attrName>style.visibility</p:attrName>
                                        </p:attrNameLst>
                                      </p:cBhvr>
                                      <p:to>
                                        <p:strVal val="visible"/>
                                      </p:to>
                                    </p:set>
                                    <p:animEffect transition="in" filter="fade">
                                      <p:cBhvr>
                                        <p:cTn id="111" dur="500"/>
                                        <p:tgtEl>
                                          <p:spTgt spid="74">
                                            <p:txEl>
                                              <p:pRg st="0" end="0"/>
                                            </p:txEl>
                                          </p:spTgt>
                                        </p:tgtEl>
                                      </p:cBhvr>
                                    </p:animEffect>
                                  </p:childTnLst>
                                </p:cTn>
                              </p:par>
                            </p:childTnLst>
                          </p:cTn>
                        </p:par>
                        <p:par>
                          <p:cTn id="112" fill="hold">
                            <p:stCondLst>
                              <p:cond delay="6000"/>
                            </p:stCondLst>
                            <p:childTnLst>
                              <p:par>
                                <p:cTn id="113" presetID="16" presetClass="entr" presetSubtype="37"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barn(outVertical)">
                                      <p:cBhvr>
                                        <p:cTn id="115" dur="500"/>
                                        <p:tgtEl>
                                          <p:spTgt spid="77"/>
                                        </p:tgtEl>
                                      </p:cBhvr>
                                    </p:animEffect>
                                  </p:childTnLst>
                                </p:cTn>
                              </p:par>
                            </p:childTnLst>
                          </p:cTn>
                        </p:par>
                        <p:par>
                          <p:cTn id="116" fill="hold">
                            <p:stCondLst>
                              <p:cond delay="6500"/>
                            </p:stCondLst>
                            <p:childTnLst>
                              <p:par>
                                <p:cTn id="117" presetID="31" presetClass="entr" presetSubtype="0" fill="hold" nodeType="afterEffect">
                                  <p:stCondLst>
                                    <p:cond delay="0"/>
                                  </p:stCondLst>
                                  <p:childTnLst>
                                    <p:set>
                                      <p:cBhvr>
                                        <p:cTn id="118" dur="1" fill="hold">
                                          <p:stCondLst>
                                            <p:cond delay="0"/>
                                          </p:stCondLst>
                                        </p:cTn>
                                        <p:tgtEl>
                                          <p:spTgt spid="78"/>
                                        </p:tgtEl>
                                        <p:attrNameLst>
                                          <p:attrName>style.visibility</p:attrName>
                                        </p:attrNameLst>
                                      </p:cBhvr>
                                      <p:to>
                                        <p:strVal val="visible"/>
                                      </p:to>
                                    </p:set>
                                    <p:anim calcmode="lin" valueType="num">
                                      <p:cBhvr>
                                        <p:cTn id="119" dur="500" fill="hold"/>
                                        <p:tgtEl>
                                          <p:spTgt spid="78"/>
                                        </p:tgtEl>
                                        <p:attrNameLst>
                                          <p:attrName>ppt_w</p:attrName>
                                        </p:attrNameLst>
                                      </p:cBhvr>
                                      <p:tavLst>
                                        <p:tav tm="0">
                                          <p:val>
                                            <p:fltVal val="0"/>
                                          </p:val>
                                        </p:tav>
                                        <p:tav tm="100000">
                                          <p:val>
                                            <p:strVal val="#ppt_w"/>
                                          </p:val>
                                        </p:tav>
                                      </p:tavLst>
                                    </p:anim>
                                    <p:anim calcmode="lin" valueType="num">
                                      <p:cBhvr>
                                        <p:cTn id="120" dur="500" fill="hold"/>
                                        <p:tgtEl>
                                          <p:spTgt spid="78"/>
                                        </p:tgtEl>
                                        <p:attrNameLst>
                                          <p:attrName>ppt_h</p:attrName>
                                        </p:attrNameLst>
                                      </p:cBhvr>
                                      <p:tavLst>
                                        <p:tav tm="0">
                                          <p:val>
                                            <p:fltVal val="0"/>
                                          </p:val>
                                        </p:tav>
                                        <p:tav tm="100000">
                                          <p:val>
                                            <p:strVal val="#ppt_h"/>
                                          </p:val>
                                        </p:tav>
                                      </p:tavLst>
                                    </p:anim>
                                    <p:anim calcmode="lin" valueType="num">
                                      <p:cBhvr>
                                        <p:cTn id="121" dur="500" fill="hold"/>
                                        <p:tgtEl>
                                          <p:spTgt spid="78"/>
                                        </p:tgtEl>
                                        <p:attrNameLst>
                                          <p:attrName>style.rotation</p:attrName>
                                        </p:attrNameLst>
                                      </p:cBhvr>
                                      <p:tavLst>
                                        <p:tav tm="0">
                                          <p:val>
                                            <p:fltVal val="90"/>
                                          </p:val>
                                        </p:tav>
                                        <p:tav tm="100000">
                                          <p:val>
                                            <p:fltVal val="0"/>
                                          </p:val>
                                        </p:tav>
                                      </p:tavLst>
                                    </p:anim>
                                    <p:animEffect transition="in" filter="fade">
                                      <p:cBhvr>
                                        <p:cTn id="122" dur="500"/>
                                        <p:tgtEl>
                                          <p:spTgt spid="7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 calcmode="lin" valueType="num">
                                      <p:cBhvr>
                                        <p:cTn id="125"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80">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80">
                                            <p:txEl>
                                              <p:pRg st="0" end="0"/>
                                            </p:txEl>
                                          </p:spTgt>
                                        </p:tgtEl>
                                        <p:attrNameLst>
                                          <p:attrName>style.rotation</p:attrName>
                                        </p:attrNameLst>
                                      </p:cBhvr>
                                      <p:tavLst>
                                        <p:tav tm="0">
                                          <p:val>
                                            <p:fltVal val="90"/>
                                          </p:val>
                                        </p:tav>
                                        <p:tav tm="100000">
                                          <p:val>
                                            <p:fltVal val="0"/>
                                          </p:val>
                                        </p:tav>
                                      </p:tavLst>
                                    </p:anim>
                                    <p:animEffect transition="in" filter="fade">
                                      <p:cBhvr>
                                        <p:cTn id="128" dur="500"/>
                                        <p:tgtEl>
                                          <p:spTgt spid="80">
                                            <p:txEl>
                                              <p:pRg st="0" end="0"/>
                                            </p:txEl>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p:cTn id="131" dur="500" fill="hold"/>
                                        <p:tgtEl>
                                          <p:spTgt spid="81"/>
                                        </p:tgtEl>
                                        <p:attrNameLst>
                                          <p:attrName>ppt_w</p:attrName>
                                        </p:attrNameLst>
                                      </p:cBhvr>
                                      <p:tavLst>
                                        <p:tav tm="0">
                                          <p:val>
                                            <p:fltVal val="0"/>
                                          </p:val>
                                        </p:tav>
                                        <p:tav tm="100000">
                                          <p:val>
                                            <p:strVal val="#ppt_w"/>
                                          </p:val>
                                        </p:tav>
                                      </p:tavLst>
                                    </p:anim>
                                    <p:anim calcmode="lin" valueType="num">
                                      <p:cBhvr>
                                        <p:cTn id="132" dur="500" fill="hold"/>
                                        <p:tgtEl>
                                          <p:spTgt spid="81"/>
                                        </p:tgtEl>
                                        <p:attrNameLst>
                                          <p:attrName>ppt_h</p:attrName>
                                        </p:attrNameLst>
                                      </p:cBhvr>
                                      <p:tavLst>
                                        <p:tav tm="0">
                                          <p:val>
                                            <p:fltVal val="0"/>
                                          </p:val>
                                        </p:tav>
                                        <p:tav tm="100000">
                                          <p:val>
                                            <p:strVal val="#ppt_h"/>
                                          </p:val>
                                        </p:tav>
                                      </p:tavLst>
                                    </p:anim>
                                    <p:anim calcmode="lin" valueType="num">
                                      <p:cBhvr>
                                        <p:cTn id="133" dur="500" fill="hold"/>
                                        <p:tgtEl>
                                          <p:spTgt spid="81"/>
                                        </p:tgtEl>
                                        <p:attrNameLst>
                                          <p:attrName>style.rotation</p:attrName>
                                        </p:attrNameLst>
                                      </p:cBhvr>
                                      <p:tavLst>
                                        <p:tav tm="0">
                                          <p:val>
                                            <p:fltVal val="90"/>
                                          </p:val>
                                        </p:tav>
                                        <p:tav tm="100000">
                                          <p:val>
                                            <p:fltVal val="0"/>
                                          </p:val>
                                        </p:tav>
                                      </p:tavLst>
                                    </p:anim>
                                    <p:animEffect transition="in" filter="fade">
                                      <p:cBhvr>
                                        <p:cTn id="134" dur="500"/>
                                        <p:tgtEl>
                                          <p:spTgt spid="81"/>
                                        </p:tgtEl>
                                      </p:cBhvr>
                                    </p:animEffect>
                                  </p:childTnLst>
                                </p:cTn>
                              </p:par>
                            </p:childTnLst>
                          </p:cTn>
                        </p:par>
                        <p:par>
                          <p:cTn id="135" fill="hold">
                            <p:stCondLst>
                              <p:cond delay="7000"/>
                            </p:stCondLst>
                            <p:childTnLst>
                              <p:par>
                                <p:cTn id="136" presetID="10" presetClass="entr" presetSubtype="0" fill="hold" grpId="0" nodeType="afterEffect">
                                  <p:stCondLst>
                                    <p:cond delay="0"/>
                                  </p:stCondLst>
                                  <p:childTnLst>
                                    <p:set>
                                      <p:cBhvr>
                                        <p:cTn id="137" dur="1" fill="hold">
                                          <p:stCondLst>
                                            <p:cond delay="0"/>
                                          </p:stCondLst>
                                        </p:cTn>
                                        <p:tgtEl>
                                          <p:spTgt spid="79">
                                            <p:txEl>
                                              <p:pRg st="0" end="0"/>
                                            </p:txEl>
                                          </p:spTgt>
                                        </p:tgtEl>
                                        <p:attrNameLst>
                                          <p:attrName>style.visibility</p:attrName>
                                        </p:attrNameLst>
                                      </p:cBhvr>
                                      <p:to>
                                        <p:strVal val="visible"/>
                                      </p:to>
                                    </p:set>
                                    <p:animEffect transition="in" filter="fade">
                                      <p:cBhvr>
                                        <p:cTn id="138"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3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 calcmode="lin" valueType="num">
                      <p:cBhvr>
                        <p:cTn dur="500" fill="hold"/>
                        <p:tgtEl>
                          <p:spTgt spid="13"/>
                        </p:tgtEl>
                        <p:attrNameLst>
                          <p:attrName>style.rotation</p:attrName>
                        </p:attrNameLst>
                      </p:cBhvr>
                      <p:tavLst>
                        <p:tav tm="0">
                          <p:val>
                            <p:fltVal val="90"/>
                          </p:val>
                        </p:tav>
                        <p:tav tm="100000">
                          <p:val>
                            <p:fltVal val="0"/>
                          </p:val>
                        </p:tav>
                      </p:tavLst>
                    </p:anim>
                    <p:animEffect transition="in" filter="fade">
                      <p:cBhvr>
                        <p:cTn dur="500"/>
                        <p:tgtEl>
                          <p:spTgt spid="13"/>
                        </p:tgtEl>
                      </p:cBhvr>
                    </p:animEffect>
                  </p:childTnLst>
                </p:cTn>
              </p:par>
            </p:tnLst>
          </p:tmpl>
        </p:tmplLst>
      </p:bldP>
      <p:bldP spid="8" grpId="0"/>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31"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 calcmode="lin" valueType="num">
                      <p:cBhvr>
                        <p:cTn dur="500" fill="hold"/>
                        <p:tgtEl>
                          <p:spTgt spid="65"/>
                        </p:tgtEl>
                        <p:attrNameLst>
                          <p:attrName>style.rotation</p:attrName>
                        </p:attrNameLst>
                      </p:cBhvr>
                      <p:tavLst>
                        <p:tav tm="0">
                          <p:val>
                            <p:fltVal val="90"/>
                          </p:val>
                        </p:tav>
                        <p:tav tm="100000">
                          <p:val>
                            <p:fltVal val="0"/>
                          </p:val>
                        </p:tav>
                      </p:tavLst>
                    </p:anim>
                    <p:animEffect transition="in" filter="fade">
                      <p:cBhvr>
                        <p:cTn dur="500"/>
                        <p:tgtEl>
                          <p:spTgt spid="65"/>
                        </p:tgtEl>
                      </p:cBhvr>
                    </p:animEffect>
                  </p:childTnLst>
                </p:cTn>
              </p:par>
            </p:tnLst>
          </p:tmpl>
        </p:tmplLst>
      </p:bldP>
      <p:bldP spid="66" grpId="0"/>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31"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90"/>
                          </p:val>
                        </p:tav>
                        <p:tav tm="100000">
                          <p:val>
                            <p:fltVal val="0"/>
                          </p:val>
                        </p:tav>
                      </p:tavLst>
                    </p:anim>
                    <p:animEffect transition="in" filter="fade">
                      <p:cBhvr>
                        <p:cTn dur="500"/>
                        <p:tgtEl>
                          <p:spTgt spid="70"/>
                        </p:tgtEl>
                      </p:cBhvr>
                    </p:animEffect>
                  </p:childTnLst>
                </p:cTn>
              </p:par>
            </p:tnLst>
          </p:tmpl>
        </p:tmplLst>
      </p:bldP>
      <p:bldP spid="71" grpId="0"/>
      <p:bldP spid="72" grpId="0" animBg="1"/>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31"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anim calcmode="lin" valueType="num">
                      <p:cBhvr>
                        <p:cTn dur="500" fill="hold"/>
                        <p:tgtEl>
                          <p:spTgt spid="75"/>
                        </p:tgtEl>
                        <p:attrNameLst>
                          <p:attrName>style.rotation</p:attrName>
                        </p:attrNameLst>
                      </p:cBhvr>
                      <p:tavLst>
                        <p:tav tm="0">
                          <p:val>
                            <p:fltVal val="90"/>
                          </p:val>
                        </p:tav>
                        <p:tav tm="100000">
                          <p:val>
                            <p:fltVal val="0"/>
                          </p:val>
                        </p:tav>
                      </p:tavLst>
                    </p:anim>
                    <p:animEffect transition="in" filter="fade">
                      <p:cBhvr>
                        <p:cTn dur="500"/>
                        <p:tgtEl>
                          <p:spTgt spid="75"/>
                        </p:tgtEl>
                      </p:cBhvr>
                    </p:animEffect>
                  </p:childTnLst>
                </p:cTn>
              </p:par>
            </p:tnLst>
          </p:tmpl>
        </p:tmplLst>
      </p:bldP>
      <p:bldP spid="76" grpId="0"/>
      <p:bldP spid="77"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31"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p:cTn dur="500" fill="hold"/>
                        <p:tgtEl>
                          <p:spTgt spid="80"/>
                        </p:tgtEl>
                        <p:attrNameLst>
                          <p:attrName>ppt_w</p:attrName>
                        </p:attrNameLst>
                      </p:cBhvr>
                      <p:tavLst>
                        <p:tav tm="0">
                          <p:val>
                            <p:fltVal val="0"/>
                          </p:val>
                        </p:tav>
                        <p:tav tm="100000">
                          <p:val>
                            <p:strVal val="#ppt_w"/>
                          </p:val>
                        </p:tav>
                      </p:tavLst>
                    </p:anim>
                    <p:anim calcmode="lin" valueType="num">
                      <p:cBhvr>
                        <p:cTn dur="500" fill="hold"/>
                        <p:tgtEl>
                          <p:spTgt spid="80"/>
                        </p:tgtEl>
                        <p:attrNameLst>
                          <p:attrName>ppt_h</p:attrName>
                        </p:attrNameLst>
                      </p:cBhvr>
                      <p:tavLst>
                        <p:tav tm="0">
                          <p:val>
                            <p:fltVal val="0"/>
                          </p:val>
                        </p:tav>
                        <p:tav tm="100000">
                          <p:val>
                            <p:strVal val="#ppt_h"/>
                          </p:val>
                        </p:tav>
                      </p:tavLst>
                    </p:anim>
                    <p:anim calcmode="lin" valueType="num">
                      <p:cBhvr>
                        <p:cTn dur="500" fill="hold"/>
                        <p:tgtEl>
                          <p:spTgt spid="80"/>
                        </p:tgtEl>
                        <p:attrNameLst>
                          <p:attrName>style.rotation</p:attrName>
                        </p:attrNameLst>
                      </p:cBhvr>
                      <p:tavLst>
                        <p:tav tm="0">
                          <p:val>
                            <p:fltVal val="90"/>
                          </p:val>
                        </p:tav>
                        <p:tav tm="100000">
                          <p:val>
                            <p:fltVal val="0"/>
                          </p:val>
                        </p:tav>
                      </p:tavLst>
                    </p:anim>
                    <p:animEffect transition="in" filter="fade">
                      <p:cBhvr>
                        <p:cTn dur="500"/>
                        <p:tgtEl>
                          <p:spTgt spid="80"/>
                        </p:tgtEl>
                      </p:cBhvr>
                    </p:animEffect>
                  </p:childTnLst>
                </p:cTn>
              </p:par>
            </p:tnLst>
          </p:tmpl>
        </p:tmplLst>
      </p:bldP>
      <p:bldP spid="8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9" name="正方形/長方形 8"/>
          <p:cNvSpPr/>
          <p:nvPr userDrawn="1"/>
        </p:nvSpPr>
        <p:spPr>
          <a:xfrm>
            <a:off x="0" y="3659058"/>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10448351" y="3957985"/>
            <a:ext cx="6925249"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1292769" y="3130395"/>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522927" y="3365565"/>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9670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tmplLst>
          <p:tmpl>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731520" y="5727600"/>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1099999" y="7393750"/>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1117459" y="6431673"/>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a:off x="9528324" y="5737428"/>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3"/>
          <p:cNvSpPr>
            <a:spLocks noGrp="1"/>
          </p:cNvSpPr>
          <p:nvPr>
            <p:ph type="body" sz="quarter" idx="24" hasCustomPrompt="1"/>
          </p:nvPr>
        </p:nvSpPr>
        <p:spPr>
          <a:xfrm rot="21392017">
            <a:off x="9751104" y="2467203"/>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20" name="図プレースホルダー 8"/>
          <p:cNvSpPr>
            <a:spLocks noGrp="1"/>
          </p:cNvSpPr>
          <p:nvPr>
            <p:ph type="pic" sz="quarter" idx="25" hasCustomPrompt="1"/>
          </p:nvPr>
        </p:nvSpPr>
        <p:spPr>
          <a:xfrm rot="21392017">
            <a:off x="9965127" y="2676371"/>
            <a:ext cx="7016961" cy="3581047"/>
          </a:xfrm>
        </p:spPr>
        <p:txBody>
          <a:bodyPr/>
          <a:lstStyle>
            <a:lvl1pPr>
              <a:defRPr/>
            </a:lvl1pPr>
          </a:lstStyle>
          <a:p>
            <a:r>
              <a:rPr kumimoji="1" lang="en-US" altLang="ja-JP" dirty="0" smtClean="0"/>
              <a:t>Add an image here</a:t>
            </a:r>
            <a:endParaRPr kumimoji="1" lang="ja-JP" altLang="en-US" dirty="0"/>
          </a:p>
        </p:txBody>
      </p:sp>
      <p:sp>
        <p:nvSpPr>
          <p:cNvPr id="21" name="テキスト プレースホルダー 5"/>
          <p:cNvSpPr>
            <a:spLocks noGrp="1"/>
          </p:cNvSpPr>
          <p:nvPr>
            <p:ph type="body" sz="quarter" idx="26" hasCustomPrompt="1"/>
          </p:nvPr>
        </p:nvSpPr>
        <p:spPr>
          <a:xfrm>
            <a:off x="9896803" y="7403578"/>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27" hasCustomPrompt="1"/>
          </p:nvPr>
        </p:nvSpPr>
        <p:spPr>
          <a:xfrm rot="21420000">
            <a:off x="9914263" y="6441501"/>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13940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bldP spid="19" grpId="0" animBg="1">
        <p:tmplLst>
          <p:tmpl>
            <p:tnLst>
              <p:par>
                <p:cTn presetID="22" presetClass="entr" presetSubtype="4"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Image and Explanation">
    <p:spTree>
      <p:nvGrpSpPr>
        <p:cNvPr id="1" name=""/>
        <p:cNvGrpSpPr/>
        <p:nvPr/>
      </p:nvGrpSpPr>
      <p:grpSpPr>
        <a:xfrm>
          <a:off x="0" y="0"/>
          <a:ext cx="0" cy="0"/>
          <a:chOff x="0" y="0"/>
          <a:chExt cx="0" cy="0"/>
        </a:xfrm>
      </p:grpSpPr>
      <p:sp>
        <p:nvSpPr>
          <p:cNvPr id="9" name="正方形/長方形 8"/>
          <p:cNvSpPr/>
          <p:nvPr userDrawn="1"/>
        </p:nvSpPr>
        <p:spPr>
          <a:xfrm>
            <a:off x="0" y="5728564"/>
            <a:ext cx="18286413" cy="36454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794779" y="7798797"/>
            <a:ext cx="16696854" cy="1575172"/>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4848166" y="2062584"/>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5078324" y="2297754"/>
            <a:ext cx="8308182" cy="424001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5"/>
          <p:cNvSpPr>
            <a:spLocks noGrp="1"/>
          </p:cNvSpPr>
          <p:nvPr>
            <p:ph type="body" sz="quarter" idx="23" hasCustomPrompt="1"/>
          </p:nvPr>
        </p:nvSpPr>
        <p:spPr>
          <a:xfrm rot="21420000">
            <a:off x="4960250" y="6757118"/>
            <a:ext cx="887237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8832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down)">
                      <p:cBhvr>
                        <p:cTn dur="500"/>
                        <p:tgtEl>
                          <p:spTgt spid="5"/>
                        </p:tgtEl>
                      </p:cBhvr>
                    </p:animEffect>
                  </p:childTnLst>
                </p:cTn>
              </p:par>
            </p:tnLst>
          </p:tmpl>
        </p:tmplLst>
      </p:bldP>
      <p:bldP spid="6"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304844" y="5604797"/>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429956" y="290098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3089969"/>
            <a:ext cx="4906663" cy="2486630"/>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484862" y="6702836"/>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5717272"/>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正方形/長方形 30"/>
          <p:cNvSpPr/>
          <p:nvPr userDrawn="1"/>
        </p:nvSpPr>
        <p:spPr>
          <a:xfrm>
            <a:off x="6245503" y="5586876"/>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プレースホルダー 23"/>
          <p:cNvSpPr>
            <a:spLocks noGrp="1"/>
          </p:cNvSpPr>
          <p:nvPr>
            <p:ph type="body" sz="quarter" idx="24" hasCustomPrompt="1"/>
          </p:nvPr>
        </p:nvSpPr>
        <p:spPr>
          <a:xfrm rot="21392017">
            <a:off x="6370615" y="288306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3072048"/>
            <a:ext cx="4906663" cy="2486630"/>
          </a:xfrm>
        </p:spPr>
        <p:txBody>
          <a:bodyPr/>
          <a:lstStyle>
            <a:lvl1pPr>
              <a:defRPr/>
            </a:lvl1pPr>
          </a:lstStyle>
          <a:p>
            <a:r>
              <a:rPr kumimoji="1" lang="en-US" altLang="ja-JP" dirty="0" smtClean="0"/>
              <a:t>Add an image here</a:t>
            </a:r>
            <a:endParaRPr kumimoji="1" lang="ja-JP" altLang="en-US" dirty="0"/>
          </a:p>
        </p:txBody>
      </p:sp>
      <p:sp>
        <p:nvSpPr>
          <p:cNvPr id="34" name="テキスト プレースホルダー 5"/>
          <p:cNvSpPr>
            <a:spLocks noGrp="1"/>
          </p:cNvSpPr>
          <p:nvPr>
            <p:ph type="body" sz="quarter" idx="26" hasCustomPrompt="1"/>
          </p:nvPr>
        </p:nvSpPr>
        <p:spPr>
          <a:xfrm>
            <a:off x="6425521" y="6684915"/>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5699351"/>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正方形/長方形 35"/>
          <p:cNvSpPr/>
          <p:nvPr userDrawn="1"/>
        </p:nvSpPr>
        <p:spPr>
          <a:xfrm>
            <a:off x="12203547" y="5575630"/>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プレースホルダー 23"/>
          <p:cNvSpPr>
            <a:spLocks noGrp="1"/>
          </p:cNvSpPr>
          <p:nvPr>
            <p:ph type="body" sz="quarter" idx="28" hasCustomPrompt="1"/>
          </p:nvPr>
        </p:nvSpPr>
        <p:spPr>
          <a:xfrm rot="21392017">
            <a:off x="12328659" y="287182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3060802"/>
            <a:ext cx="4906663" cy="2486630"/>
          </a:xfrm>
        </p:spPr>
        <p:txBody>
          <a:bodyPr/>
          <a:lstStyle>
            <a:lvl1pPr>
              <a:defRPr/>
            </a:lvl1pPr>
          </a:lstStyle>
          <a:p>
            <a:r>
              <a:rPr kumimoji="1" lang="en-US" altLang="ja-JP" dirty="0" smtClean="0"/>
              <a:t>Add an image here</a:t>
            </a:r>
            <a:endParaRPr kumimoji="1" lang="ja-JP" altLang="en-US" dirty="0"/>
          </a:p>
        </p:txBody>
      </p:sp>
      <p:sp>
        <p:nvSpPr>
          <p:cNvPr id="39" name="テキスト プレースホルダー 5"/>
          <p:cNvSpPr>
            <a:spLocks noGrp="1"/>
          </p:cNvSpPr>
          <p:nvPr>
            <p:ph type="body" sz="quarter" idx="30" hasCustomPrompt="1"/>
          </p:nvPr>
        </p:nvSpPr>
        <p:spPr>
          <a:xfrm>
            <a:off x="12383565" y="6673669"/>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5688105"/>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7842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500"/>
                                        <p:tgtEl>
                                          <p:spTgt spid="3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fade">
                                      <p:cBhvr>
                                        <p:cTn id="37" dur="500"/>
                                        <p:tgtEl>
                                          <p:spTgt spid="35">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par>
                          <p:cTn id="49" fill="hold">
                            <p:stCondLst>
                              <p:cond delay="5250"/>
                            </p:stCondLst>
                            <p:childTnLst>
                              <p:par>
                                <p:cTn id="50" presetID="16" presetClass="entr" presetSubtype="37"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outVertical)">
                                      <p:cBhvr>
                                        <p:cTn id="52" dur="500"/>
                                        <p:tgtEl>
                                          <p:spTgt spid="36"/>
                                        </p:tgtEl>
                                      </p:cBhvr>
                                    </p:animEffect>
                                  </p:childTnLst>
                                </p:cTn>
                              </p:par>
                            </p:childTnLst>
                          </p:cTn>
                        </p:par>
                        <p:par>
                          <p:cTn id="53" fill="hold">
                            <p:stCondLst>
                              <p:cond delay="5750"/>
                            </p:stCondLst>
                            <p:childTnLst>
                              <p:par>
                                <p:cTn id="54" presetID="10" presetClass="entr" presetSubtype="0" fill="hold" grpId="0"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500"/>
                                        <p:tgtEl>
                                          <p:spTgt spid="40">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1" grpId="0" animBg="1"/>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39" grpId="0">
        <p:tmplLst>
          <p:tmpl>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3" name="テキスト プレースホルダー 23"/>
          <p:cNvSpPr>
            <a:spLocks noGrp="1"/>
          </p:cNvSpPr>
          <p:nvPr>
            <p:ph type="body" sz="quarter" idx="21" hasCustomPrompt="1"/>
          </p:nvPr>
        </p:nvSpPr>
        <p:spPr>
          <a:xfrm rot="21392017">
            <a:off x="429956" y="213590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2324884"/>
            <a:ext cx="4906663" cy="2486630"/>
          </a:xfrm>
        </p:spPr>
        <p:txBody>
          <a:bodyPr/>
          <a:lstStyle>
            <a:lvl1pPr>
              <a:defRPr/>
            </a:lvl1pPr>
          </a:lstStyle>
          <a:p>
            <a:r>
              <a:rPr kumimoji="1" lang="en-US" altLang="ja-JP" dirty="0" smtClean="0"/>
              <a:t>Add an image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4952187"/>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23"/>
          <p:cNvSpPr>
            <a:spLocks noGrp="1"/>
          </p:cNvSpPr>
          <p:nvPr>
            <p:ph type="body" sz="quarter" idx="24" hasCustomPrompt="1"/>
          </p:nvPr>
        </p:nvSpPr>
        <p:spPr>
          <a:xfrm rot="21392017">
            <a:off x="6370615" y="2117982"/>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2306963"/>
            <a:ext cx="4906663" cy="2486630"/>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4934266"/>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23"/>
          <p:cNvSpPr>
            <a:spLocks noGrp="1"/>
          </p:cNvSpPr>
          <p:nvPr>
            <p:ph type="body" sz="quarter" idx="28" hasCustomPrompt="1"/>
          </p:nvPr>
        </p:nvSpPr>
        <p:spPr>
          <a:xfrm rot="21392017">
            <a:off x="12328659" y="2106736"/>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2295717"/>
            <a:ext cx="4906663" cy="2486630"/>
          </a:xfrm>
        </p:spPr>
        <p:txBody>
          <a:bodyPr/>
          <a:lstStyle>
            <a:lvl1pPr>
              <a:defRPr/>
            </a:lvl1pPr>
          </a:lstStyle>
          <a:p>
            <a:r>
              <a:rPr kumimoji="1" lang="en-US" altLang="ja-JP" dirty="0" smtClean="0"/>
              <a:t>Add an image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4923020"/>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23"/>
          <p:cNvSpPr>
            <a:spLocks noGrp="1"/>
          </p:cNvSpPr>
          <p:nvPr>
            <p:ph type="body" sz="quarter" idx="32" hasCustomPrompt="1"/>
          </p:nvPr>
        </p:nvSpPr>
        <p:spPr>
          <a:xfrm rot="21392017">
            <a:off x="384951" y="587131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33" hasCustomPrompt="1"/>
          </p:nvPr>
        </p:nvSpPr>
        <p:spPr>
          <a:xfrm rot="21392017">
            <a:off x="597895" y="6060299"/>
            <a:ext cx="4906663" cy="2486630"/>
          </a:xfrm>
        </p:spPr>
        <p:txBody>
          <a:bodyPr/>
          <a:lstStyle>
            <a:lvl1pPr>
              <a:defRPr/>
            </a:lvl1pPr>
          </a:lstStyle>
          <a:p>
            <a:r>
              <a:rPr kumimoji="1" lang="en-US" altLang="ja-JP" dirty="0" smtClean="0"/>
              <a:t>Add an image here</a:t>
            </a:r>
            <a:endParaRPr kumimoji="1" lang="ja-JP" altLang="en-US" dirty="0"/>
          </a:p>
        </p:txBody>
      </p:sp>
      <p:sp>
        <p:nvSpPr>
          <p:cNvPr id="41" name="テキスト プレースホルダー 5"/>
          <p:cNvSpPr>
            <a:spLocks noGrp="1"/>
          </p:cNvSpPr>
          <p:nvPr>
            <p:ph type="body" sz="quarter" idx="34" hasCustomPrompt="1"/>
          </p:nvPr>
        </p:nvSpPr>
        <p:spPr>
          <a:xfrm rot="21420000">
            <a:off x="511161" y="8687602"/>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2" name="テキスト プレースホルダー 23"/>
          <p:cNvSpPr>
            <a:spLocks noGrp="1"/>
          </p:cNvSpPr>
          <p:nvPr>
            <p:ph type="body" sz="quarter" idx="35" hasCustomPrompt="1"/>
          </p:nvPr>
        </p:nvSpPr>
        <p:spPr>
          <a:xfrm rot="21392017">
            <a:off x="6325610" y="585339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3" name="図プレースホルダー 8"/>
          <p:cNvSpPr>
            <a:spLocks noGrp="1"/>
          </p:cNvSpPr>
          <p:nvPr>
            <p:ph type="pic" sz="quarter" idx="36" hasCustomPrompt="1"/>
          </p:nvPr>
        </p:nvSpPr>
        <p:spPr>
          <a:xfrm rot="21392017">
            <a:off x="6538554" y="6042378"/>
            <a:ext cx="4906663" cy="2486630"/>
          </a:xfrm>
        </p:spPr>
        <p:txBody>
          <a:bodyPr/>
          <a:lstStyle>
            <a:lvl1pPr>
              <a:defRPr/>
            </a:lvl1pPr>
          </a:lstStyle>
          <a:p>
            <a:r>
              <a:rPr kumimoji="1" lang="en-US" altLang="ja-JP" dirty="0" smtClean="0"/>
              <a:t>Add an image here</a:t>
            </a:r>
            <a:endParaRPr kumimoji="1" lang="ja-JP" altLang="en-US" dirty="0"/>
          </a:p>
        </p:txBody>
      </p:sp>
      <p:sp>
        <p:nvSpPr>
          <p:cNvPr id="44" name="テキスト プレースホルダー 5"/>
          <p:cNvSpPr>
            <a:spLocks noGrp="1"/>
          </p:cNvSpPr>
          <p:nvPr>
            <p:ph type="body" sz="quarter" idx="37" hasCustomPrompt="1"/>
          </p:nvPr>
        </p:nvSpPr>
        <p:spPr>
          <a:xfrm rot="21420000">
            <a:off x="6451820" y="8669681"/>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5" name="テキスト プレースホルダー 23"/>
          <p:cNvSpPr>
            <a:spLocks noGrp="1"/>
          </p:cNvSpPr>
          <p:nvPr>
            <p:ph type="body" sz="quarter" idx="38" hasCustomPrompt="1"/>
          </p:nvPr>
        </p:nvSpPr>
        <p:spPr>
          <a:xfrm rot="21392017">
            <a:off x="12283654" y="584215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6" name="図プレースホルダー 8"/>
          <p:cNvSpPr>
            <a:spLocks noGrp="1"/>
          </p:cNvSpPr>
          <p:nvPr>
            <p:ph type="pic" sz="quarter" idx="39" hasCustomPrompt="1"/>
          </p:nvPr>
        </p:nvSpPr>
        <p:spPr>
          <a:xfrm rot="21392017">
            <a:off x="12496598" y="6031132"/>
            <a:ext cx="4906663" cy="2486630"/>
          </a:xfrm>
        </p:spPr>
        <p:txBody>
          <a:bodyPr/>
          <a:lstStyle>
            <a:lvl1pPr>
              <a:defRPr/>
            </a:lvl1pPr>
          </a:lstStyle>
          <a:p>
            <a:r>
              <a:rPr kumimoji="1" lang="en-US" altLang="ja-JP" dirty="0" smtClean="0"/>
              <a:t>Add an image here</a:t>
            </a:r>
            <a:endParaRPr kumimoji="1" lang="ja-JP" altLang="en-US" dirty="0"/>
          </a:p>
        </p:txBody>
      </p:sp>
      <p:sp>
        <p:nvSpPr>
          <p:cNvPr id="47" name="テキスト プレースホルダー 5"/>
          <p:cNvSpPr>
            <a:spLocks noGrp="1"/>
          </p:cNvSpPr>
          <p:nvPr>
            <p:ph type="body" sz="quarter" idx="40" hasCustomPrompt="1"/>
          </p:nvPr>
        </p:nvSpPr>
        <p:spPr>
          <a:xfrm rot="21420000">
            <a:off x="12409864" y="8658435"/>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473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par>
                          <p:cTn id="37" fill="hold">
                            <p:stCondLst>
                              <p:cond delay="3750"/>
                            </p:stCondLst>
                            <p:childTnLst>
                              <p:par>
                                <p:cTn id="38" presetID="2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childTnLst>
                          </p:cTn>
                        </p:par>
                        <p:par>
                          <p:cTn id="55" fill="hold">
                            <p:stCondLst>
                              <p:cond delay="5750"/>
                            </p:stCondLst>
                            <p:childTnLst>
                              <p:par>
                                <p:cTn id="56" presetID="10" presetClass="entr" presetSubtype="0" fill="hold" grpId="0" nodeType="afterEffect">
                                  <p:stCondLst>
                                    <p:cond delay="0"/>
                                  </p:st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fade">
                                      <p:cBhvr>
                                        <p:cTn id="58" dur="500"/>
                                        <p:tgtEl>
                                          <p:spTgt spid="44">
                                            <p:txEl>
                                              <p:pRg st="0" end="0"/>
                                            </p:txEl>
                                          </p:spTgt>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fade">
                                      <p:cBhvr>
                                        <p:cTn id="69"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29" grpId="0" animBg="1">
        <p:tmplLst>
          <p:tmpl>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tmplLst>
          <p:tmpl>
            <p:tnLst>
              <p:par>
                <p:cTn presetID="2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animBg="1">
        <p:tmplLst>
          <p:tmpl>
            <p:tnLst>
              <p:par>
                <p:cTn presetID="22" presetClass="entr" presetSubtype="4"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 Intro">
    <p:spTree>
      <p:nvGrpSpPr>
        <p:cNvPr id="1" name=""/>
        <p:cNvGrpSpPr/>
        <p:nvPr/>
      </p:nvGrpSpPr>
      <p:grpSpPr>
        <a:xfrm>
          <a:off x="0" y="0"/>
          <a:ext cx="0" cy="0"/>
          <a:chOff x="0" y="0"/>
          <a:chExt cx="0" cy="0"/>
        </a:xfrm>
      </p:grpSpPr>
      <p:sp>
        <p:nvSpPr>
          <p:cNvPr id="11" name="正方形/長方形 10"/>
          <p:cNvSpPr/>
          <p:nvPr userDrawn="1"/>
        </p:nvSpPr>
        <p:spPr>
          <a:xfrm>
            <a:off x="0" y="4513430"/>
            <a:ext cx="18286413" cy="418546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458241" y="5638554"/>
            <a:ext cx="7915359" cy="2778453"/>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62327" y="2779906"/>
            <a:ext cx="7968745" cy="4280730"/>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85020" y="3000530"/>
            <a:ext cx="7523358" cy="3839483"/>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1020142" y="7007341"/>
            <a:ext cx="791535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9460287" y="4693450"/>
            <a:ext cx="7915359" cy="855095"/>
          </a:xfrm>
          <a:noFill/>
        </p:spPr>
        <p:txBody>
          <a:bodyPr anchor="t">
            <a:noAutofit/>
          </a:bodyPr>
          <a:lstStyle>
            <a:lvl1pP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3188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正方形/長方形 10"/>
          <p:cNvSpPr/>
          <p:nvPr userDrawn="1"/>
        </p:nvSpPr>
        <p:spPr>
          <a:xfrm>
            <a:off x="723900" y="6043599"/>
            <a:ext cx="8051800" cy="346538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97302" y="7618774"/>
            <a:ext cx="7516102" cy="1575176"/>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969630" y="6388241"/>
            <a:ext cx="749614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8938616"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7243" y="3162283"/>
            <a:ext cx="1726963" cy="1726963"/>
          </a:xfrm>
          <a:prstGeom prst="rect">
            <a:avLst/>
          </a:prstGeom>
        </p:spPr>
      </p:pic>
      <p:sp>
        <p:nvSpPr>
          <p:cNvPr id="13" name="図プレースホルダー 7"/>
          <p:cNvSpPr>
            <a:spLocks noGrp="1"/>
          </p:cNvSpPr>
          <p:nvPr>
            <p:ph type="pic" sz="quarter" idx="15" hasCustomPrompt="1"/>
          </p:nvPr>
        </p:nvSpPr>
        <p:spPr>
          <a:xfrm>
            <a:off x="9810592"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11886444"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5" name="図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5071" y="3162283"/>
            <a:ext cx="1726963" cy="1726963"/>
          </a:xfrm>
          <a:prstGeom prst="rect">
            <a:avLst/>
          </a:prstGeom>
        </p:spPr>
      </p:pic>
      <p:sp>
        <p:nvSpPr>
          <p:cNvPr id="16" name="図プレースホルダー 7"/>
          <p:cNvSpPr>
            <a:spLocks noGrp="1"/>
          </p:cNvSpPr>
          <p:nvPr>
            <p:ph type="pic" sz="quarter" idx="25" hasCustomPrompt="1"/>
          </p:nvPr>
        </p:nvSpPr>
        <p:spPr>
          <a:xfrm>
            <a:off x="12758420"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26" hasCustomPrompt="1"/>
          </p:nvPr>
        </p:nvSpPr>
        <p:spPr>
          <a:xfrm>
            <a:off x="14834272"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2899" y="3162283"/>
            <a:ext cx="1726963" cy="1726963"/>
          </a:xfrm>
          <a:prstGeom prst="rect">
            <a:avLst/>
          </a:prstGeom>
        </p:spPr>
      </p:pic>
      <p:sp>
        <p:nvSpPr>
          <p:cNvPr id="19" name="図プレースホルダー 7"/>
          <p:cNvSpPr>
            <a:spLocks noGrp="1"/>
          </p:cNvSpPr>
          <p:nvPr>
            <p:ph type="pic" sz="quarter" idx="27" hasCustomPrompt="1"/>
          </p:nvPr>
        </p:nvSpPr>
        <p:spPr>
          <a:xfrm>
            <a:off x="15706248" y="3516232"/>
            <a:ext cx="1020264" cy="1019065"/>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007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90"/>
                                          </p:val>
                                        </p:tav>
                                        <p:tav tm="100000">
                                          <p:val>
                                            <p:fltVal val="0"/>
                                          </p:val>
                                        </p:tav>
                                      </p:tavLst>
                                    </p:anim>
                                    <p:animEffect transition="in" filter="fade">
                                      <p:cBhvr>
                                        <p:cTn id="31" dur="500"/>
                                        <p:tgtEl>
                                          <p:spTgt spid="12"/>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par>
                          <p:cTn id="42" fill="hold">
                            <p:stCondLst>
                              <p:cond delay="3000"/>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90"/>
                                          </p:val>
                                        </p:tav>
                                        <p:tav tm="100000">
                                          <p:val>
                                            <p:fltVal val="0"/>
                                          </p:val>
                                        </p:tav>
                                      </p:tavLst>
                                    </p:anim>
                                    <p:animEffect transition="in" filter="fade">
                                      <p:cBhvr>
                                        <p:cTn id="54" dur="500"/>
                                        <p:tgtEl>
                                          <p:spTgt spid="16"/>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par>
                          <p:cTn id="59" fill="hold">
                            <p:stCondLst>
                              <p:cond delay="4000"/>
                            </p:stCondLst>
                            <p:childTnLst>
                              <p:par>
                                <p:cTn id="60" presetID="31"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90"/>
                                          </p:val>
                                        </p:tav>
                                        <p:tav tm="100000">
                                          <p:val>
                                            <p:fltVal val="0"/>
                                          </p:val>
                                        </p:tav>
                                      </p:tavLst>
                                    </p:anim>
                                    <p:animEffect transition="in" filter="fade">
                                      <p:cBhvr>
                                        <p:cTn id="65" dur="500"/>
                                        <p:tgtEl>
                                          <p:spTgt spid="1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2649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正方形/長方形 9"/>
          <p:cNvSpPr/>
          <p:nvPr userDrawn="1"/>
        </p:nvSpPr>
        <p:spPr>
          <a:xfrm>
            <a:off x="0" y="5818574"/>
            <a:ext cx="18286413" cy="37354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81817" y="2283629"/>
            <a:ext cx="4195318" cy="5089833"/>
          </a:xfrm>
          <a:prstGeom prst="rect">
            <a:avLst/>
          </a:prstGeom>
        </p:spPr>
      </p:pic>
      <p:sp>
        <p:nvSpPr>
          <p:cNvPr id="6" name="図プレースホルダー 8"/>
          <p:cNvSpPr>
            <a:spLocks noGrp="1"/>
          </p:cNvSpPr>
          <p:nvPr>
            <p:ph type="pic" sz="quarter" idx="20" hasCustomPrompt="1"/>
          </p:nvPr>
        </p:nvSpPr>
        <p:spPr>
          <a:xfrm rot="21420000">
            <a:off x="6212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5"/>
          <p:cNvSpPr>
            <a:spLocks noGrp="1"/>
          </p:cNvSpPr>
          <p:nvPr>
            <p:ph type="body" sz="quarter" idx="13" hasCustomPrompt="1"/>
          </p:nvPr>
        </p:nvSpPr>
        <p:spPr>
          <a:xfrm>
            <a:off x="4848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23" hasCustomPrompt="1"/>
          </p:nvPr>
        </p:nvSpPr>
        <p:spPr>
          <a:xfrm rot="21420000">
            <a:off x="4767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4812298" y="2279466"/>
            <a:ext cx="4195318" cy="5089833"/>
          </a:xfrm>
          <a:prstGeom prst="rect">
            <a:avLst/>
          </a:prstGeom>
        </p:spPr>
      </p:pic>
      <p:sp>
        <p:nvSpPr>
          <p:cNvPr id="26" name="図プレースホルダー 8"/>
          <p:cNvSpPr>
            <a:spLocks noGrp="1"/>
          </p:cNvSpPr>
          <p:nvPr>
            <p:ph type="pic" sz="quarter" idx="24" hasCustomPrompt="1"/>
          </p:nvPr>
        </p:nvSpPr>
        <p:spPr>
          <a:xfrm rot="21420000">
            <a:off x="5051686" y="2506625"/>
            <a:ext cx="3716543" cy="4635515"/>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5"/>
          <p:cNvSpPr>
            <a:spLocks noGrp="1"/>
          </p:cNvSpPr>
          <p:nvPr>
            <p:ph type="body" sz="quarter" idx="25" hasCustomPrompt="1"/>
          </p:nvPr>
        </p:nvSpPr>
        <p:spPr>
          <a:xfrm>
            <a:off x="4915343" y="8064662"/>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26" hasCustomPrompt="1"/>
          </p:nvPr>
        </p:nvSpPr>
        <p:spPr>
          <a:xfrm rot="21420000">
            <a:off x="4907217" y="7274031"/>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9228517" y="2283629"/>
            <a:ext cx="4195318" cy="5089833"/>
          </a:xfrm>
          <a:prstGeom prst="rect">
            <a:avLst/>
          </a:prstGeom>
        </p:spPr>
      </p:pic>
      <p:sp>
        <p:nvSpPr>
          <p:cNvPr id="30" name="図プレースホルダー 8"/>
          <p:cNvSpPr>
            <a:spLocks noGrp="1"/>
          </p:cNvSpPr>
          <p:nvPr>
            <p:ph type="pic" sz="quarter" idx="27" hasCustomPrompt="1"/>
          </p:nvPr>
        </p:nvSpPr>
        <p:spPr>
          <a:xfrm rot="21420000">
            <a:off x="94679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1" name="テキスト プレースホルダー 5"/>
          <p:cNvSpPr>
            <a:spLocks noGrp="1"/>
          </p:cNvSpPr>
          <p:nvPr>
            <p:ph type="body" sz="quarter" idx="28" hasCustomPrompt="1"/>
          </p:nvPr>
        </p:nvSpPr>
        <p:spPr>
          <a:xfrm>
            <a:off x="93315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5"/>
          <p:cNvSpPr>
            <a:spLocks noGrp="1"/>
          </p:cNvSpPr>
          <p:nvPr>
            <p:ph type="body" sz="quarter" idx="29" hasCustomPrompt="1"/>
          </p:nvPr>
        </p:nvSpPr>
        <p:spPr>
          <a:xfrm rot="21420000">
            <a:off x="93234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3638552" y="2283629"/>
            <a:ext cx="4195318" cy="5089833"/>
          </a:xfrm>
          <a:prstGeom prst="rect">
            <a:avLst/>
          </a:prstGeom>
        </p:spPr>
      </p:pic>
      <p:sp>
        <p:nvSpPr>
          <p:cNvPr id="34" name="図プレースホルダー 8"/>
          <p:cNvSpPr>
            <a:spLocks noGrp="1"/>
          </p:cNvSpPr>
          <p:nvPr>
            <p:ph type="pic" sz="quarter" idx="30" hasCustomPrompt="1"/>
          </p:nvPr>
        </p:nvSpPr>
        <p:spPr>
          <a:xfrm rot="21420000">
            <a:off x="13877940"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31" hasCustomPrompt="1"/>
          </p:nvPr>
        </p:nvSpPr>
        <p:spPr>
          <a:xfrm>
            <a:off x="13741597"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テキスト プレースホルダー 5"/>
          <p:cNvSpPr>
            <a:spLocks noGrp="1"/>
          </p:cNvSpPr>
          <p:nvPr>
            <p:ph type="body" sz="quarter" idx="32" hasCustomPrompt="1"/>
          </p:nvPr>
        </p:nvSpPr>
        <p:spPr>
          <a:xfrm rot="21420000">
            <a:off x="13733471"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9942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par>
                          <p:cTn id="23" fill="hold">
                            <p:stCondLst>
                              <p:cond delay="2500"/>
                            </p:stCondLst>
                            <p:childTnLst>
                              <p:par>
                                <p:cTn id="24" presetID="22" presetClass="entr" presetSubtype="4" fill="hold" grpId="0" nodeType="after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nodeType="with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4500"/>
                            </p:stCondLst>
                            <p:childTnLst>
                              <p:par>
                                <p:cTn id="39" presetID="22" presetClass="entr" presetSubtype="4" fill="hold" grpId="0" nodeType="afterEffect">
                                  <p:stCondLst>
                                    <p:cond delay="50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fade">
                                      <p:cBhvr>
                                        <p:cTn id="52" dur="500"/>
                                        <p:tgtEl>
                                          <p:spTgt spid="31">
                                            <p:txEl>
                                              <p:pRg st="0" end="0"/>
                                            </p:txEl>
                                          </p:spTgt>
                                        </p:tgtEl>
                                      </p:cBhvr>
                                    </p:animEffect>
                                  </p:childTnLst>
                                </p:cTn>
                              </p:par>
                            </p:childTnLst>
                          </p:cTn>
                        </p:par>
                        <p:par>
                          <p:cTn id="53" fill="hold">
                            <p:stCondLst>
                              <p:cond delay="6500"/>
                            </p:stCondLst>
                            <p:childTnLst>
                              <p:par>
                                <p:cTn id="54" presetID="22" presetClass="entr" presetSubtype="4" fill="hold" grpId="0" nodeType="afterEffect">
                                  <p:stCondLst>
                                    <p:cond delay="50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tems and Ic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正方形/長方形 11"/>
          <p:cNvSpPr/>
          <p:nvPr userDrawn="1"/>
        </p:nvSpPr>
        <p:spPr>
          <a:xfrm>
            <a:off x="772276" y="4155046"/>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3713" y="3214527"/>
            <a:ext cx="1881038" cy="1881038"/>
          </a:xfrm>
          <a:prstGeom prst="rect">
            <a:avLst/>
          </a:prstGeom>
        </p:spPr>
      </p:pic>
      <p:sp>
        <p:nvSpPr>
          <p:cNvPr id="14" name="テキスト プレースホルダー 5"/>
          <p:cNvSpPr>
            <a:spLocks noGrp="1"/>
          </p:cNvSpPr>
          <p:nvPr>
            <p:ph type="body" sz="quarter" idx="14" hasCustomPrompt="1"/>
          </p:nvPr>
        </p:nvSpPr>
        <p:spPr>
          <a:xfrm>
            <a:off x="1149246" y="2427342"/>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15" hasCustomPrompt="1"/>
          </p:nvPr>
        </p:nvSpPr>
        <p:spPr>
          <a:xfrm>
            <a:off x="1019155" y="5136045"/>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図プレースホルダー 7"/>
          <p:cNvSpPr>
            <a:spLocks noGrp="1"/>
          </p:cNvSpPr>
          <p:nvPr>
            <p:ph type="pic" sz="quarter" idx="16" hasCustomPrompt="1"/>
          </p:nvPr>
        </p:nvSpPr>
        <p:spPr>
          <a:xfrm>
            <a:off x="2999755" y="368169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18" name="正方形/長方形 17"/>
          <p:cNvSpPr/>
          <p:nvPr userDrawn="1"/>
        </p:nvSpPr>
        <p:spPr>
          <a:xfrm>
            <a:off x="6442509" y="4155045"/>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3946" y="3214526"/>
            <a:ext cx="1881038" cy="1881038"/>
          </a:xfrm>
          <a:prstGeom prst="rect">
            <a:avLst/>
          </a:prstGeom>
        </p:spPr>
      </p:pic>
      <p:sp>
        <p:nvSpPr>
          <p:cNvPr id="20" name="テキスト プレースホルダー 5"/>
          <p:cNvSpPr>
            <a:spLocks noGrp="1"/>
          </p:cNvSpPr>
          <p:nvPr>
            <p:ph type="body" sz="quarter" idx="17" hasCustomPrompt="1"/>
          </p:nvPr>
        </p:nvSpPr>
        <p:spPr>
          <a:xfrm>
            <a:off x="6819479" y="2427341"/>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1" name="テキスト プレースホルダー 5"/>
          <p:cNvSpPr>
            <a:spLocks noGrp="1"/>
          </p:cNvSpPr>
          <p:nvPr>
            <p:ph type="body" sz="quarter" idx="18" hasCustomPrompt="1"/>
          </p:nvPr>
        </p:nvSpPr>
        <p:spPr>
          <a:xfrm>
            <a:off x="6689388" y="5136044"/>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2" name="図プレースホルダー 7"/>
          <p:cNvSpPr>
            <a:spLocks noGrp="1"/>
          </p:cNvSpPr>
          <p:nvPr>
            <p:ph type="pic" sz="quarter" idx="19" hasCustomPrompt="1"/>
          </p:nvPr>
        </p:nvSpPr>
        <p:spPr>
          <a:xfrm>
            <a:off x="8669988" y="3681695"/>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正方形/長方形 22"/>
          <p:cNvSpPr/>
          <p:nvPr userDrawn="1"/>
        </p:nvSpPr>
        <p:spPr>
          <a:xfrm>
            <a:off x="12113536" y="4155044"/>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4973" y="3214525"/>
            <a:ext cx="1881038" cy="1881038"/>
          </a:xfrm>
          <a:prstGeom prst="rect">
            <a:avLst/>
          </a:prstGeom>
        </p:spPr>
      </p:pic>
      <p:sp>
        <p:nvSpPr>
          <p:cNvPr id="25" name="テキスト プレースホルダー 5"/>
          <p:cNvSpPr>
            <a:spLocks noGrp="1"/>
          </p:cNvSpPr>
          <p:nvPr>
            <p:ph type="body" sz="quarter" idx="20" hasCustomPrompt="1"/>
          </p:nvPr>
        </p:nvSpPr>
        <p:spPr>
          <a:xfrm>
            <a:off x="12490506" y="2427340"/>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テキスト プレースホルダー 5"/>
          <p:cNvSpPr>
            <a:spLocks noGrp="1"/>
          </p:cNvSpPr>
          <p:nvPr>
            <p:ph type="body" sz="quarter" idx="21" hasCustomPrompt="1"/>
          </p:nvPr>
        </p:nvSpPr>
        <p:spPr>
          <a:xfrm>
            <a:off x="12360415" y="5136043"/>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図プレースホルダー 7"/>
          <p:cNvSpPr>
            <a:spLocks noGrp="1"/>
          </p:cNvSpPr>
          <p:nvPr>
            <p:ph type="pic" sz="quarter" idx="22" hasCustomPrompt="1"/>
          </p:nvPr>
        </p:nvSpPr>
        <p:spPr>
          <a:xfrm>
            <a:off x="14341015" y="3681694"/>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0" y="73937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3" hasCustomPrompt="1"/>
          </p:nvPr>
        </p:nvSpPr>
        <p:spPr>
          <a:xfrm>
            <a:off x="1447351" y="7573770"/>
            <a:ext cx="15926249"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5331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90"/>
                                          </p:val>
                                        </p:tav>
                                        <p:tav tm="100000">
                                          <p:val>
                                            <p:fltVal val="0"/>
                                          </p:val>
                                        </p:tav>
                                      </p:tavLst>
                                    </p:anim>
                                    <p:animEffect transition="in" filter="fade">
                                      <p:cBhvr>
                                        <p:cTn id="14" dur="5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4">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 calcmode="lin" valueType="num">
                                      <p:cBhvr>
                                        <p:cTn id="46" dur="500" fill="hold"/>
                                        <p:tgtEl>
                                          <p:spTgt spid="22"/>
                                        </p:tgtEl>
                                        <p:attrNameLst>
                                          <p:attrName>style.rotation</p:attrName>
                                        </p:attrNameLst>
                                      </p:cBhvr>
                                      <p:tavLst>
                                        <p:tav tm="0">
                                          <p:val>
                                            <p:fltVal val="90"/>
                                          </p:val>
                                        </p:tav>
                                        <p:tav tm="100000">
                                          <p:val>
                                            <p:fltVal val="0"/>
                                          </p:val>
                                        </p:tav>
                                      </p:tavLst>
                                    </p:anim>
                                    <p:animEffect transition="in" filter="fade">
                                      <p:cBhvr>
                                        <p:cTn id="47" dur="500"/>
                                        <p:tgtEl>
                                          <p:spTgt spid="22"/>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p:cTn id="5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53" dur="500"/>
                                        <p:tgtEl>
                                          <p:spTgt spid="20">
                                            <p:txEl>
                                              <p:pRg st="0" end="0"/>
                                            </p:txEl>
                                          </p:spTgt>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Vertical)">
                                      <p:cBhvr>
                                        <p:cTn id="61" dur="500"/>
                                        <p:tgtEl>
                                          <p:spTgt spid="23"/>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90"/>
                                          </p:val>
                                        </p:tav>
                                        <p:tav tm="100000">
                                          <p:val>
                                            <p:fltVal val="0"/>
                                          </p:val>
                                        </p:tav>
                                      </p:tavLst>
                                    </p:anim>
                                    <p:animEffect transition="in" filter="fade">
                                      <p:cBhvr>
                                        <p:cTn id="68" dur="500"/>
                                        <p:tgtEl>
                                          <p:spTgt spid="2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style.rotation</p:attrName>
                                        </p:attrNameLst>
                                      </p:cBhvr>
                                      <p:tavLst>
                                        <p:tav tm="0">
                                          <p:val>
                                            <p:fltVal val="90"/>
                                          </p:val>
                                        </p:tav>
                                        <p:tav tm="100000">
                                          <p:val>
                                            <p:fltVal val="0"/>
                                          </p:val>
                                        </p:tav>
                                      </p:tavLst>
                                    </p:anim>
                                    <p:animEffect transition="in" filter="fade">
                                      <p:cBhvr>
                                        <p:cTn id="74" dur="500"/>
                                        <p:tgtEl>
                                          <p:spTgt spid="2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p:cTn id="7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79" dur="5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80" dur="500"/>
                                        <p:tgtEl>
                                          <p:spTgt spid="25">
                                            <p:txEl>
                                              <p:pRg st="0" end="0"/>
                                            </p:txEl>
                                          </p:spTgt>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fade">
                                      <p:cBhvr>
                                        <p:cTn id="84" dur="500"/>
                                        <p:tgtEl>
                                          <p:spTgt spid="26">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outVertical)">
                                      <p:cBhvr>
                                        <p:cTn id="88" dur="500"/>
                                        <p:tgtEl>
                                          <p:spTgt spid="29"/>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out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animBg="1"/>
      <p:bldP spid="20" grpId="0" build="p">
        <p:tmplLst>
          <p:tmpl lvl="1">
            <p:tnLst>
              <p:par>
                <p:cTn presetID="3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animBg="1"/>
      <p:bldP spid="25" grpId="0" build="p">
        <p:tmplLst>
          <p:tmpl lvl="1">
            <p:tnLst>
              <p:par>
                <p:cTn presetID="3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 calcmode="lin" valueType="num">
                      <p:cBhvr>
                        <p:cTn dur="500" fill="hold"/>
                        <p:tgtEl>
                          <p:spTgt spid="25"/>
                        </p:tgtEl>
                        <p:attrNameLst>
                          <p:attrName>style.rotation</p:attrName>
                        </p:attrNameLst>
                      </p:cBhvr>
                      <p:tavLst>
                        <p:tav tm="0">
                          <p:val>
                            <p:fltVal val="90"/>
                          </p:val>
                        </p:tav>
                        <p:tav tm="100000">
                          <p:val>
                            <p:fltVal val="0"/>
                          </p:val>
                        </p:tav>
                      </p:tavLst>
                    </p:anim>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animBg="1"/>
      <p:bldP spid="29" grpId="0">
        <p:tmplLst>
          <p:tmpl>
            <p:tnLst>
              <p:par>
                <p:cTn presetID="16" presetClass="entr" presetSubtype="37"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barn(outVertical)">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tems and Icons">
    <p:spTree>
      <p:nvGrpSpPr>
        <p:cNvPr id="1" name=""/>
        <p:cNvGrpSpPr/>
        <p:nvPr/>
      </p:nvGrpSpPr>
      <p:grpSpPr>
        <a:xfrm>
          <a:off x="0" y="0"/>
          <a:ext cx="0" cy="0"/>
          <a:chOff x="0" y="0"/>
          <a:chExt cx="0" cy="0"/>
        </a:xfrm>
      </p:grpSpPr>
      <p:sp>
        <p:nvSpPr>
          <p:cNvPr id="5" name="正方形/長方形 4"/>
          <p:cNvSpPr/>
          <p:nvPr userDrawn="1"/>
        </p:nvSpPr>
        <p:spPr>
          <a:xfrm>
            <a:off x="1916327" y="2622142"/>
            <a:ext cx="6922171"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2308185"/>
            <a:ext cx="1584791" cy="1584791"/>
          </a:xfrm>
          <a:prstGeom prst="rect">
            <a:avLst/>
          </a:prstGeom>
        </p:spPr>
      </p:pic>
      <p:sp>
        <p:nvSpPr>
          <p:cNvPr id="7" name="テキスト プレースホルダー 5"/>
          <p:cNvSpPr>
            <a:spLocks noGrp="1"/>
          </p:cNvSpPr>
          <p:nvPr>
            <p:ph type="body" sz="quarter" idx="14" hasCustomPrompt="1"/>
          </p:nvPr>
        </p:nvSpPr>
        <p:spPr>
          <a:xfrm>
            <a:off x="2498854" y="2877969"/>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5" hasCustomPrompt="1"/>
          </p:nvPr>
        </p:nvSpPr>
        <p:spPr>
          <a:xfrm>
            <a:off x="2497795" y="3553044"/>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rot="21600000">
            <a:off x="1185984" y="2672057"/>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0" name="正方形/長方形 9"/>
          <p:cNvSpPr/>
          <p:nvPr userDrawn="1"/>
        </p:nvSpPr>
        <p:spPr>
          <a:xfrm>
            <a:off x="10542335" y="26374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2323466"/>
            <a:ext cx="1584791" cy="1584791"/>
          </a:xfrm>
          <a:prstGeom prst="rect">
            <a:avLst/>
          </a:prstGeom>
        </p:spPr>
      </p:pic>
      <p:sp>
        <p:nvSpPr>
          <p:cNvPr id="12" name="テキスト プレースホルダー 5"/>
          <p:cNvSpPr>
            <a:spLocks noGrp="1"/>
          </p:cNvSpPr>
          <p:nvPr>
            <p:ph type="body" sz="quarter" idx="17" hasCustomPrompt="1"/>
          </p:nvPr>
        </p:nvSpPr>
        <p:spPr>
          <a:xfrm>
            <a:off x="11124862" y="28932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3" name="テキスト プレースホルダー 5"/>
          <p:cNvSpPr>
            <a:spLocks noGrp="1"/>
          </p:cNvSpPr>
          <p:nvPr>
            <p:ph type="body" sz="quarter" idx="18" hasCustomPrompt="1"/>
          </p:nvPr>
        </p:nvSpPr>
        <p:spPr>
          <a:xfrm>
            <a:off x="11123803" y="35683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図プレースホルダー 7"/>
          <p:cNvSpPr>
            <a:spLocks noGrp="1"/>
          </p:cNvSpPr>
          <p:nvPr>
            <p:ph type="pic" sz="quarter" idx="19" hasCustomPrompt="1"/>
          </p:nvPr>
        </p:nvSpPr>
        <p:spPr>
          <a:xfrm rot="21600000">
            <a:off x="9811992" y="26873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5" name="正方形/長方形 14"/>
          <p:cNvSpPr/>
          <p:nvPr userDrawn="1"/>
        </p:nvSpPr>
        <p:spPr>
          <a:xfrm>
            <a:off x="1916327" y="62378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5923866"/>
            <a:ext cx="1584791" cy="1584791"/>
          </a:xfrm>
          <a:prstGeom prst="rect">
            <a:avLst/>
          </a:prstGeom>
        </p:spPr>
      </p:pic>
      <p:sp>
        <p:nvSpPr>
          <p:cNvPr id="17" name="テキスト プレースホルダー 5"/>
          <p:cNvSpPr>
            <a:spLocks noGrp="1"/>
          </p:cNvSpPr>
          <p:nvPr>
            <p:ph type="body" sz="quarter" idx="20" hasCustomPrompt="1"/>
          </p:nvPr>
        </p:nvSpPr>
        <p:spPr>
          <a:xfrm>
            <a:off x="2498854" y="64936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1" hasCustomPrompt="1"/>
          </p:nvPr>
        </p:nvSpPr>
        <p:spPr>
          <a:xfrm>
            <a:off x="2497795" y="71687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22" hasCustomPrompt="1"/>
          </p:nvPr>
        </p:nvSpPr>
        <p:spPr>
          <a:xfrm rot="21600000">
            <a:off x="1185984" y="62877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20" name="正方形/長方形 19"/>
          <p:cNvSpPr/>
          <p:nvPr userDrawn="1"/>
        </p:nvSpPr>
        <p:spPr>
          <a:xfrm>
            <a:off x="10542335" y="6253106"/>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5939147"/>
            <a:ext cx="1584791" cy="1584791"/>
          </a:xfrm>
          <a:prstGeom prst="rect">
            <a:avLst/>
          </a:prstGeom>
        </p:spPr>
      </p:pic>
      <p:sp>
        <p:nvSpPr>
          <p:cNvPr id="22" name="テキスト プレースホルダー 5"/>
          <p:cNvSpPr>
            <a:spLocks noGrp="1"/>
          </p:cNvSpPr>
          <p:nvPr>
            <p:ph type="body" sz="quarter" idx="23" hasCustomPrompt="1"/>
          </p:nvPr>
        </p:nvSpPr>
        <p:spPr>
          <a:xfrm>
            <a:off x="11124862" y="6508931"/>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3" name="テキスト プレースホルダー 5"/>
          <p:cNvSpPr>
            <a:spLocks noGrp="1"/>
          </p:cNvSpPr>
          <p:nvPr>
            <p:ph type="body" sz="quarter" idx="24" hasCustomPrompt="1"/>
          </p:nvPr>
        </p:nvSpPr>
        <p:spPr>
          <a:xfrm>
            <a:off x="11123803" y="7184006"/>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5" hasCustomPrompt="1"/>
          </p:nvPr>
        </p:nvSpPr>
        <p:spPr>
          <a:xfrm rot="21600000">
            <a:off x="9811992" y="6303019"/>
            <a:ext cx="858055" cy="857047"/>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6135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250"/>
                                        <p:tgtEl>
                                          <p:spTgt spid="8">
                                            <p:txEl>
                                              <p:pRg st="0" end="0"/>
                                            </p:txEl>
                                          </p:spTgt>
                                        </p:tgtEl>
                                      </p:cBhvr>
                                    </p:animEffect>
                                  </p:childTnLst>
                                </p:cTn>
                              </p:par>
                            </p:childTnLst>
                          </p:cTn>
                        </p:par>
                        <p:par>
                          <p:cTn id="29" fill="hold">
                            <p:stCondLst>
                              <p:cond delay="1750"/>
                            </p:stCondLst>
                            <p:childTnLst>
                              <p:par>
                                <p:cTn id="30" presetID="16" presetClass="entr" presetSubtype="37"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90"/>
                                          </p:val>
                                        </p:tav>
                                        <p:tav tm="100000">
                                          <p:val>
                                            <p:fltVal val="0"/>
                                          </p:val>
                                        </p:tav>
                                      </p:tavLst>
                                    </p:anim>
                                    <p:animEffect transition="in" filter="fade">
                                      <p:cBhvr>
                                        <p:cTn id="39" dur="500"/>
                                        <p:tgtEl>
                                          <p:spTgt spid="1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90"/>
                                          </p:val>
                                        </p:tav>
                                        <p:tav tm="100000">
                                          <p:val>
                                            <p:fltVal val="0"/>
                                          </p:val>
                                        </p:tav>
                                      </p:tavLst>
                                    </p:anim>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left)">
                                      <p:cBhvr>
                                        <p:cTn id="53" dur="250"/>
                                        <p:tgtEl>
                                          <p:spTgt spid="13">
                                            <p:txEl>
                                              <p:pRg st="0" end="0"/>
                                            </p:txEl>
                                          </p:spTgt>
                                        </p:tgtEl>
                                      </p:cBhvr>
                                    </p:animEffect>
                                  </p:childTnLst>
                                </p:cTn>
                              </p:par>
                            </p:childTnLst>
                          </p:cTn>
                        </p:par>
                        <p:par>
                          <p:cTn id="54" fill="hold">
                            <p:stCondLst>
                              <p:cond delay="3750"/>
                            </p:stCondLst>
                            <p:childTnLst>
                              <p:par>
                                <p:cTn id="55" presetID="16" presetClass="entr" presetSubtype="37" fill="hold" grpId="0" nodeType="afterEffect">
                                  <p:stCondLst>
                                    <p:cond delay="25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4500"/>
                            </p:stCondLst>
                            <p:childTnLst>
                              <p:par>
                                <p:cTn id="59" presetID="3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90"/>
                                          </p:val>
                                        </p:tav>
                                        <p:tav tm="100000">
                                          <p:val>
                                            <p:fltVal val="0"/>
                                          </p:val>
                                        </p:tav>
                                      </p:tavLst>
                                    </p:anim>
                                    <p:animEffect transition="in" filter="fade">
                                      <p:cBhvr>
                                        <p:cTn id="70" dur="500"/>
                                        <p:tgtEl>
                                          <p:spTgt spid="19"/>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wipe(left)">
                                      <p:cBhvr>
                                        <p:cTn id="78" dur="250"/>
                                        <p:tgtEl>
                                          <p:spTgt spid="18">
                                            <p:txEl>
                                              <p:pRg st="0" end="0"/>
                                            </p:txEl>
                                          </p:spTgt>
                                        </p:tgtEl>
                                      </p:cBhvr>
                                    </p:animEffect>
                                  </p:childTnLst>
                                </p:cTn>
                              </p:par>
                            </p:childTnLst>
                          </p:cTn>
                        </p:par>
                        <p:par>
                          <p:cTn id="79" fill="hold">
                            <p:stCondLst>
                              <p:cond delay="5750"/>
                            </p:stCondLst>
                            <p:childTnLst>
                              <p:par>
                                <p:cTn id="80" presetID="16" presetClass="entr" presetSubtype="37" fill="hold" grpId="0" nodeType="afterEffect">
                                  <p:stCondLst>
                                    <p:cond delay="25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 calcmode="lin" valueType="num">
                                      <p:cBhvr>
                                        <p:cTn id="94" dur="500" fill="hold"/>
                                        <p:tgtEl>
                                          <p:spTgt spid="24"/>
                                        </p:tgtEl>
                                        <p:attrNameLst>
                                          <p:attrName>style.rotation</p:attrName>
                                        </p:attrNameLst>
                                      </p:cBhvr>
                                      <p:tavLst>
                                        <p:tav tm="0">
                                          <p:val>
                                            <p:fltVal val="90"/>
                                          </p:val>
                                        </p:tav>
                                        <p:tav tm="100000">
                                          <p:val>
                                            <p:fltVal val="0"/>
                                          </p:val>
                                        </p:tav>
                                      </p:tavLst>
                                    </p:anim>
                                    <p:animEffect transition="in" filter="fade">
                                      <p:cBhvr>
                                        <p:cTn id="95" dur="500"/>
                                        <p:tgtEl>
                                          <p:spTgt spid="24"/>
                                        </p:tgtEl>
                                      </p:cBhvr>
                                    </p:animEffect>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wipe(left)">
                                      <p:cBhvr>
                                        <p:cTn id="103" dur="2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10"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P spid="15"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250"/>
                        <p:tgtEl>
                          <p:spTgt spid="18"/>
                        </p:tgtEl>
                      </p:cBhvr>
                    </p:animEffect>
                  </p:childTnLst>
                </p:cTn>
              </p:par>
            </p:tnLst>
          </p:tmpl>
        </p:tmplLst>
      </p:bldP>
      <p:bldP spid="19" grpId="0"/>
      <p:bldP spid="20" grpId="0" animBg="1"/>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250"/>
                        <p:tgtEl>
                          <p:spTgt spid="23"/>
                        </p:tgtEl>
                      </p:cBhvr>
                    </p:animEffect>
                  </p:childTnLst>
                </p:cTn>
              </p:par>
            </p:tnLst>
          </p:tmpl>
        </p:tmplLst>
      </p:bldP>
      <p:bldP spid="2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60" y="3298295"/>
            <a:ext cx="3588452" cy="1692813"/>
          </a:xfrm>
          <a:prstGeom prst="rect">
            <a:avLst/>
          </a:prstGeom>
        </p:spPr>
      </p:pic>
      <p:sp>
        <p:nvSpPr>
          <p:cNvPr id="7" name="図プレースホルダー 7"/>
          <p:cNvSpPr>
            <a:spLocks noGrp="1"/>
          </p:cNvSpPr>
          <p:nvPr>
            <p:ph type="pic" sz="quarter" idx="16" hasCustomPrompt="1"/>
          </p:nvPr>
        </p:nvSpPr>
        <p:spPr>
          <a:xfrm>
            <a:off x="216904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8" name="正方形/長方形 7"/>
          <p:cNvSpPr/>
          <p:nvPr userDrawn="1"/>
        </p:nvSpPr>
        <p:spPr>
          <a:xfrm>
            <a:off x="59225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4" hasCustomPrompt="1"/>
          </p:nvPr>
        </p:nvSpPr>
        <p:spPr>
          <a:xfrm>
            <a:off x="79549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プレースホルダー 5"/>
          <p:cNvSpPr>
            <a:spLocks noGrp="1"/>
          </p:cNvSpPr>
          <p:nvPr>
            <p:ph type="body" sz="quarter" idx="15" hasCustomPrompt="1"/>
          </p:nvPr>
        </p:nvSpPr>
        <p:spPr>
          <a:xfrm>
            <a:off x="79496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6" name="図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740" y="3298295"/>
            <a:ext cx="3588452" cy="1692813"/>
          </a:xfrm>
          <a:prstGeom prst="rect">
            <a:avLst/>
          </a:prstGeom>
        </p:spPr>
      </p:pic>
      <p:sp>
        <p:nvSpPr>
          <p:cNvPr id="27" name="図プレースホルダー 7"/>
          <p:cNvSpPr>
            <a:spLocks noGrp="1"/>
          </p:cNvSpPr>
          <p:nvPr>
            <p:ph type="pic" sz="quarter" idx="17" hasCustomPrompt="1"/>
          </p:nvPr>
        </p:nvSpPr>
        <p:spPr>
          <a:xfrm>
            <a:off x="648952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491273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8" hasCustomPrompt="1"/>
          </p:nvPr>
        </p:nvSpPr>
        <p:spPr>
          <a:xfrm>
            <a:off x="511597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テキスト プレースホルダー 5"/>
          <p:cNvSpPr>
            <a:spLocks noGrp="1"/>
          </p:cNvSpPr>
          <p:nvPr>
            <p:ph type="body" sz="quarter" idx="19" hasCustomPrompt="1"/>
          </p:nvPr>
        </p:nvSpPr>
        <p:spPr>
          <a:xfrm>
            <a:off x="511544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220" y="3298295"/>
            <a:ext cx="3588452" cy="1692813"/>
          </a:xfrm>
          <a:prstGeom prst="rect">
            <a:avLst/>
          </a:prstGeom>
        </p:spPr>
      </p:pic>
      <p:sp>
        <p:nvSpPr>
          <p:cNvPr id="32" name="図プレースホルダー 7"/>
          <p:cNvSpPr>
            <a:spLocks noGrp="1"/>
          </p:cNvSpPr>
          <p:nvPr>
            <p:ph type="pic" sz="quarter" idx="20" hasCustomPrompt="1"/>
          </p:nvPr>
        </p:nvSpPr>
        <p:spPr>
          <a:xfrm>
            <a:off x="1081000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3" name="正方形/長方形 32"/>
          <p:cNvSpPr/>
          <p:nvPr userDrawn="1"/>
        </p:nvSpPr>
        <p:spPr>
          <a:xfrm>
            <a:off x="923321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プレースホルダー 5"/>
          <p:cNvSpPr>
            <a:spLocks noGrp="1"/>
          </p:cNvSpPr>
          <p:nvPr>
            <p:ph type="body" sz="quarter" idx="21" hasCustomPrompt="1"/>
          </p:nvPr>
        </p:nvSpPr>
        <p:spPr>
          <a:xfrm>
            <a:off x="943645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プレースホルダー 5"/>
          <p:cNvSpPr>
            <a:spLocks noGrp="1"/>
          </p:cNvSpPr>
          <p:nvPr>
            <p:ph type="body" sz="quarter" idx="22" hasCustomPrompt="1"/>
          </p:nvPr>
        </p:nvSpPr>
        <p:spPr>
          <a:xfrm>
            <a:off x="943592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6" name="図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9700" y="3298295"/>
            <a:ext cx="3588452" cy="1692813"/>
          </a:xfrm>
          <a:prstGeom prst="rect">
            <a:avLst/>
          </a:prstGeom>
        </p:spPr>
      </p:pic>
      <p:sp>
        <p:nvSpPr>
          <p:cNvPr id="37" name="図プレースホルダー 7"/>
          <p:cNvSpPr>
            <a:spLocks noGrp="1"/>
          </p:cNvSpPr>
          <p:nvPr>
            <p:ph type="pic" sz="quarter" idx="23" hasCustomPrompt="1"/>
          </p:nvPr>
        </p:nvSpPr>
        <p:spPr>
          <a:xfrm>
            <a:off x="1513048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8" name="正方形/長方形 37"/>
          <p:cNvSpPr/>
          <p:nvPr userDrawn="1"/>
        </p:nvSpPr>
        <p:spPr>
          <a:xfrm>
            <a:off x="1355369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プレースホルダー 5"/>
          <p:cNvSpPr>
            <a:spLocks noGrp="1"/>
          </p:cNvSpPr>
          <p:nvPr>
            <p:ph type="body" sz="quarter" idx="24" hasCustomPrompt="1"/>
          </p:nvPr>
        </p:nvSpPr>
        <p:spPr>
          <a:xfrm>
            <a:off x="1375693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5" hasCustomPrompt="1"/>
          </p:nvPr>
        </p:nvSpPr>
        <p:spPr>
          <a:xfrm>
            <a:off x="1375640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8272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250"/>
                                        <p:tgtEl>
                                          <p:spTgt spid="10">
                                            <p:txEl>
                                              <p:pRg st="0" end="0"/>
                                            </p:txEl>
                                          </p:spTgt>
                                        </p:tgtEl>
                                      </p:cBhvr>
                                    </p:animEffect>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50"/>
                            </p:stCondLst>
                            <p:childTnLst>
                              <p:par>
                                <p:cTn id="39" presetID="16" presetClass="entr" presetSubtype="37"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outVertical)">
                                      <p:cBhvr>
                                        <p:cTn id="41" dur="500"/>
                                        <p:tgtEl>
                                          <p:spTgt spid="28"/>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fade">
                                      <p:cBhvr>
                                        <p:cTn id="45" dur="500"/>
                                        <p:tgtEl>
                                          <p:spTgt spid="29">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250"/>
                                        <p:tgtEl>
                                          <p:spTgt spid="30">
                                            <p:txEl>
                                              <p:pRg st="0" end="0"/>
                                            </p:tx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4000"/>
                            </p:stCondLst>
                            <p:childTnLst>
                              <p:par>
                                <p:cTn id="62" presetID="16" presetClass="entr" presetSubtype="37"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outVertical)">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fade">
                                      <p:cBhvr>
                                        <p:cTn id="68" dur="500"/>
                                        <p:tgtEl>
                                          <p:spTgt spid="34">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wipe(left)">
                                      <p:cBhvr>
                                        <p:cTn id="72" dur="250"/>
                                        <p:tgtEl>
                                          <p:spTgt spid="35">
                                            <p:txEl>
                                              <p:pRg st="0" end="0"/>
                                            </p:txEl>
                                          </p:spTgt>
                                        </p:tgtEl>
                                      </p:cBhvr>
                                    </p:animEffect>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16"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750"/>
                            </p:stCondLst>
                            <p:childTnLst>
                              <p:par>
                                <p:cTn id="85" presetID="16" presetClass="entr" presetSubtype="37"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outVertical)">
                                      <p:cBhvr>
                                        <p:cTn id="87" dur="500"/>
                                        <p:tgtEl>
                                          <p:spTgt spid="38"/>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Effect transition="in" filter="fade">
                                      <p:cBhvr>
                                        <p:cTn id="91" dur="500"/>
                                        <p:tgtEl>
                                          <p:spTgt spid="39">
                                            <p:txEl>
                                              <p:pRg st="0" end="0"/>
                                            </p:txEl>
                                          </p:spTgt>
                                        </p:tgtEl>
                                      </p:cBhvr>
                                    </p:animEffect>
                                  </p:childTnLst>
                                </p:cTn>
                              </p:par>
                            </p:childTnLst>
                          </p:cTn>
                        </p:par>
                        <p:par>
                          <p:cTn id="92" fill="hold">
                            <p:stCondLst>
                              <p:cond delay="6750"/>
                            </p:stCondLst>
                            <p:childTnLst>
                              <p:par>
                                <p:cTn id="93" presetID="22" presetClass="entr" presetSubtype="8" fill="hold" grpId="0" nodeType="afterEffect">
                                  <p:stCondLst>
                                    <p:cond delay="0"/>
                                  </p:stCondLst>
                                  <p:childTnLst>
                                    <p:set>
                                      <p:cBhvr>
                                        <p:cTn id="94" dur="1" fill="hold">
                                          <p:stCondLst>
                                            <p:cond delay="0"/>
                                          </p:stCondLst>
                                        </p:cTn>
                                        <p:tgtEl>
                                          <p:spTgt spid="40">
                                            <p:txEl>
                                              <p:pRg st="0" end="0"/>
                                            </p:txEl>
                                          </p:spTgt>
                                        </p:tgtEl>
                                        <p:attrNameLst>
                                          <p:attrName>style.visibility</p:attrName>
                                        </p:attrNameLst>
                                      </p:cBhvr>
                                      <p:to>
                                        <p:strVal val="visible"/>
                                      </p:to>
                                    </p:set>
                                    <p:animEffect transition="in" filter="wipe(left)">
                                      <p:cBhvr>
                                        <p:cTn id="95" dur="25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50"/>
                        <p:tgtEl>
                          <p:spTgt spid="10"/>
                        </p:tgtEl>
                      </p:cBhvr>
                    </p:animEffect>
                  </p:childTnLst>
                </p:cTn>
              </p:par>
            </p:tnLst>
          </p:tmpl>
        </p:tmplLst>
      </p:bldP>
      <p:bldP spid="27" grpId="0"/>
      <p:bldP spid="28"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250"/>
                        <p:tgtEl>
                          <p:spTgt spid="30"/>
                        </p:tgtEl>
                      </p:cBhvr>
                    </p:animEffect>
                  </p:childTnLst>
                </p:cTn>
              </p:par>
            </p:tnLst>
          </p:tmpl>
        </p:tmplLst>
      </p:bldP>
      <p:bldP spid="32" grpId="0"/>
      <p:bldP spid="33" grpId="0" animBg="1"/>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250"/>
                        <p:tgtEl>
                          <p:spTgt spid="4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849632"/>
            <a:ext cx="16696854" cy="1350149"/>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7039542"/>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1" y="2371724"/>
            <a:ext cx="16189717" cy="4634523"/>
          </a:xfrm>
          <a:prstGeom prst="rect">
            <a:avLst/>
          </a:prstGeom>
        </p:spPr>
      </p:pic>
      <p:sp>
        <p:nvSpPr>
          <p:cNvPr id="7" name="図プレースホルダー 6"/>
          <p:cNvSpPr>
            <a:spLocks noGrp="1"/>
          </p:cNvSpPr>
          <p:nvPr>
            <p:ph type="pic" sz="quarter" idx="12" hasCustomPrompt="1"/>
          </p:nvPr>
        </p:nvSpPr>
        <p:spPr>
          <a:xfrm>
            <a:off x="1328821" y="2594665"/>
            <a:ext cx="15706697" cy="4170109"/>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9860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0" name="正方形/長方形 19"/>
          <p:cNvSpPr/>
          <p:nvPr userDrawn="1"/>
        </p:nvSpPr>
        <p:spPr>
          <a:xfrm>
            <a:off x="0" y="4144483"/>
            <a:ext cx="18286413" cy="383433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山形 4"/>
          <p:cNvSpPr/>
          <p:nvPr userDrawn="1"/>
        </p:nvSpPr>
        <p:spPr>
          <a:xfrm>
            <a:off x="51963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9" name="山形 18"/>
          <p:cNvSpPr/>
          <p:nvPr userDrawn="1"/>
        </p:nvSpPr>
        <p:spPr>
          <a:xfrm>
            <a:off x="479510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2" name="山形 21"/>
          <p:cNvSpPr/>
          <p:nvPr userDrawn="1"/>
        </p:nvSpPr>
        <p:spPr>
          <a:xfrm>
            <a:off x="1334605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3" name="山形 22"/>
          <p:cNvSpPr/>
          <p:nvPr userDrawn="1"/>
        </p:nvSpPr>
        <p:spPr>
          <a:xfrm>
            <a:off x="907058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8" name="テキスト プレースホルダー 5"/>
          <p:cNvSpPr>
            <a:spLocks noGrp="1"/>
          </p:cNvSpPr>
          <p:nvPr>
            <p:ph type="body" sz="quarter" idx="14" hasCustomPrompt="1"/>
          </p:nvPr>
        </p:nvSpPr>
        <p:spPr>
          <a:xfrm>
            <a:off x="1014685"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29" name="テキスト プレースホルダー 5"/>
          <p:cNvSpPr>
            <a:spLocks noGrp="1"/>
          </p:cNvSpPr>
          <p:nvPr>
            <p:ph type="body" sz="quarter" idx="13" hasCustomPrompt="1"/>
          </p:nvPr>
        </p:nvSpPr>
        <p:spPr>
          <a:xfrm>
            <a:off x="412236"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テキスト プレースホルダー 5"/>
          <p:cNvSpPr>
            <a:spLocks noGrp="1"/>
          </p:cNvSpPr>
          <p:nvPr>
            <p:ph type="body" sz="quarter" idx="15" hasCustomPrompt="1"/>
          </p:nvPr>
        </p:nvSpPr>
        <p:spPr>
          <a:xfrm>
            <a:off x="5305162"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2" name="テキスト プレースホルダー 5"/>
          <p:cNvSpPr>
            <a:spLocks noGrp="1"/>
          </p:cNvSpPr>
          <p:nvPr>
            <p:ph type="body" sz="quarter" idx="16" hasCustomPrompt="1"/>
          </p:nvPr>
        </p:nvSpPr>
        <p:spPr>
          <a:xfrm>
            <a:off x="4702713"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17" hasCustomPrompt="1"/>
          </p:nvPr>
        </p:nvSpPr>
        <p:spPr>
          <a:xfrm>
            <a:off x="9595639"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5" name="テキスト プレースホルダー 5"/>
          <p:cNvSpPr>
            <a:spLocks noGrp="1"/>
          </p:cNvSpPr>
          <p:nvPr>
            <p:ph type="body" sz="quarter" idx="18" hasCustomPrompt="1"/>
          </p:nvPr>
        </p:nvSpPr>
        <p:spPr>
          <a:xfrm>
            <a:off x="8993190"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19" hasCustomPrompt="1"/>
          </p:nvPr>
        </p:nvSpPr>
        <p:spPr>
          <a:xfrm>
            <a:off x="13886115"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8" name="テキスト プレースホルダー 5"/>
          <p:cNvSpPr>
            <a:spLocks noGrp="1"/>
          </p:cNvSpPr>
          <p:nvPr>
            <p:ph type="body" sz="quarter" idx="20" hasCustomPrompt="1"/>
          </p:nvPr>
        </p:nvSpPr>
        <p:spPr>
          <a:xfrm>
            <a:off x="13283666"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423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wipe(left)">
                                      <p:cBhvr>
                                        <p:cTn id="20" dur="250"/>
                                        <p:tgtEl>
                                          <p:spTgt spid="29">
                                            <p:txEl>
                                              <p:pRg st="0" end="0"/>
                                            </p:txEl>
                                          </p:spTgt>
                                        </p:tgtEl>
                                      </p:cBhvr>
                                    </p:animEffect>
                                  </p:childTnLst>
                                </p:cTn>
                              </p:par>
                            </p:childTnLst>
                          </p:cTn>
                        </p:par>
                        <p:par>
                          <p:cTn id="21" fill="hold">
                            <p:stCondLst>
                              <p:cond delay="1250"/>
                            </p:stCondLst>
                            <p:childTnLst>
                              <p:par>
                                <p:cTn id="22" presetID="2" presetClass="entr" presetSubtype="8" decel="100000" fill="hold" grpId="0" nodeType="afterEffect">
                                  <p:stCondLst>
                                    <p:cond delay="250"/>
                                  </p:stCondLst>
                                  <p:childTnLst>
                                    <p:set>
                                      <p:cBhvr>
                                        <p:cTn id="23" dur="1" fill="hold">
                                          <p:stCondLst>
                                            <p:cond delay="0"/>
                                          </p:stCondLst>
                                        </p:cTn>
                                        <p:tgtEl>
                                          <p:spTgt spid="31">
                                            <p:txEl>
                                              <p:pRg st="0" end="0"/>
                                            </p:txEl>
                                          </p:spTgt>
                                        </p:tgtEl>
                                        <p:attrNameLst>
                                          <p:attrName>style.visibility</p:attrName>
                                        </p:attrNameLst>
                                      </p:cBhvr>
                                      <p:to>
                                        <p:strVal val="visible"/>
                                      </p:to>
                                    </p:set>
                                    <p:anim calcmode="lin" valueType="num">
                                      <p:cBhvr additive="base">
                                        <p:cTn id="24"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250"/>
                                        <p:tgtEl>
                                          <p:spTgt spid="32">
                                            <p:txEl>
                                              <p:pRg st="0" end="0"/>
                                            </p:txEl>
                                          </p:spTgt>
                                        </p:tgtEl>
                                      </p:cBhvr>
                                    </p:animEffect>
                                  </p:childTnLst>
                                </p:cTn>
                              </p:par>
                            </p:childTnLst>
                          </p:cTn>
                        </p:par>
                        <p:par>
                          <p:cTn id="34" fill="hold">
                            <p:stCondLst>
                              <p:cond delay="2250"/>
                            </p:stCondLst>
                            <p:childTnLst>
                              <p:par>
                                <p:cTn id="35" presetID="2" presetClass="entr" presetSubtype="8" decel="100000" fill="hold" grpId="0" nodeType="afterEffect">
                                  <p:stCondLst>
                                    <p:cond delay="250"/>
                                  </p:stCondLst>
                                  <p:childTnLst>
                                    <p:set>
                                      <p:cBhvr>
                                        <p:cTn id="36" dur="1" fill="hold">
                                          <p:stCondLst>
                                            <p:cond delay="0"/>
                                          </p:stCondLst>
                                        </p:cTn>
                                        <p:tgtEl>
                                          <p:spTgt spid="34">
                                            <p:txEl>
                                              <p:pRg st="0" end="0"/>
                                            </p:txEl>
                                          </p:spTgt>
                                        </p:tgtEl>
                                        <p:attrNameLst>
                                          <p:attrName>style.visibility</p:attrName>
                                        </p:attrNameLst>
                                      </p:cBhvr>
                                      <p:to>
                                        <p:strVal val="visible"/>
                                      </p:to>
                                    </p:set>
                                    <p:anim calcmode="lin" valueType="num">
                                      <p:cBhvr additive="base">
                                        <p:cTn id="3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left)">
                                      <p:cBhvr>
                                        <p:cTn id="46" dur="250"/>
                                        <p:tgtEl>
                                          <p:spTgt spid="35">
                                            <p:txEl>
                                              <p:pRg st="0" end="0"/>
                                            </p:txEl>
                                          </p:spTgt>
                                        </p:tgtEl>
                                      </p:cBhvr>
                                    </p:animEffect>
                                  </p:childTnLst>
                                </p:cTn>
                              </p:par>
                            </p:childTnLst>
                          </p:cTn>
                        </p:par>
                        <p:par>
                          <p:cTn id="47" fill="hold">
                            <p:stCondLst>
                              <p:cond delay="3250"/>
                            </p:stCondLst>
                            <p:childTnLst>
                              <p:par>
                                <p:cTn id="48" presetID="2" presetClass="entr" presetSubtype="8" decel="100000" fill="hold" grpId="0" nodeType="afterEffect">
                                  <p:stCondLst>
                                    <p:cond delay="250"/>
                                  </p:stCondLst>
                                  <p:childTnLst>
                                    <p:set>
                                      <p:cBhvr>
                                        <p:cTn id="49" dur="1" fill="hold">
                                          <p:stCondLst>
                                            <p:cond delay="0"/>
                                          </p:stCondLst>
                                        </p:cTn>
                                        <p:tgtEl>
                                          <p:spTgt spid="37">
                                            <p:txEl>
                                              <p:pRg st="0" end="0"/>
                                            </p:txEl>
                                          </p:spTgt>
                                        </p:tgtEl>
                                        <p:attrNameLst>
                                          <p:attrName>style.visibility</p:attrName>
                                        </p:attrNameLst>
                                      </p:cBhvr>
                                      <p:to>
                                        <p:strVal val="visible"/>
                                      </p:to>
                                    </p:set>
                                    <p:anim calcmode="lin" valueType="num">
                                      <p:cBhvr additive="base">
                                        <p:cTn id="5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7">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25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9" grpId="0" animBg="1"/>
      <p:bldP spid="22" grpId="0" animBg="1"/>
      <p:bldP spid="23" grpId="0" animBg="1"/>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250"/>
                        <p:tgtEl>
                          <p:spTgt spid="29"/>
                        </p:tgtEl>
                      </p:cBhvr>
                    </p:animEffect>
                  </p:childTnLst>
                </p:cTn>
              </p:par>
            </p:tnLst>
          </p:tmpl>
        </p:tmplLst>
      </p:bldP>
      <p:bldP spid="31" grpId="0" build="p">
        <p:tmplLst>
          <p:tmpl lvl="1">
            <p:tnLst>
              <p:par>
                <p:cTn presetID="2" presetClass="entr" presetSubtype="8" decel="10000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250"/>
                        <p:tgtEl>
                          <p:spTgt spid="32"/>
                        </p:tgtEl>
                      </p:cBhvr>
                    </p:animEffect>
                  </p:childTnLst>
                </p:cTn>
              </p:par>
            </p:tnLst>
          </p:tmpl>
        </p:tmplLst>
      </p:bldP>
      <p:bldP spid="34" grpId="0" build="p">
        <p:tmplLst>
          <p:tmpl lvl="1">
            <p:tnLst>
              <p:par>
                <p:cTn presetID="2" presetClass="entr" presetSubtype="8"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250"/>
                        <p:tgtEl>
                          <p:spTgt spid="3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lelin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02221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6778284"/>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6775939"/>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1575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8" decel="100000" fill="hold" nodeType="after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 calcmode="lin" valueType="num">
                                      <p:cBhvr additive="base">
                                        <p:cTn id="4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750"/>
                            </p:stCondLst>
                            <p:childTnLst>
                              <p:par>
                                <p:cTn id="45" presetID="2" presetClass="entr" presetSubtype="8" decel="100000" fill="hold" nodeType="after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5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1" decel="1000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additive="base">
                                        <p:cTn id="6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8" decel="100000" fill="hold" nodeType="afterEffect">
                                  <p:stCondLst>
                                    <p:cond delay="25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25">
                                            <p:txEl>
                                              <p:pRg st="0" end="0"/>
                                            </p:txEl>
                                          </p:spTgt>
                                        </p:tgtEl>
                                        <p:attrNameLst>
                                          <p:attrName>style.visibility</p:attrName>
                                        </p:attrNameLst>
                                      </p:cBhvr>
                                      <p:to>
                                        <p:strVal val="visible"/>
                                      </p:to>
                                    </p:set>
                                    <p:anim calcmode="lin" valueType="num">
                                      <p:cBhvr additive="base">
                                        <p:cTn id="6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 presetClass="entr" presetSubtype="4" decel="10000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 calcmode="lin" valueType="num">
                                      <p:cBhvr additive="base">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leline 2 - 1">
    <p:spTree>
      <p:nvGrpSpPr>
        <p:cNvPr id="1" name=""/>
        <p:cNvGrpSpPr/>
        <p:nvPr/>
      </p:nvGrpSpPr>
      <p:grpSpPr>
        <a:xfrm>
          <a:off x="0" y="0"/>
          <a:ext cx="0" cy="0"/>
          <a:chOff x="0" y="0"/>
          <a:chExt cx="0" cy="0"/>
        </a:xfrm>
      </p:grpSpPr>
      <p:sp>
        <p:nvSpPr>
          <p:cNvPr id="12" name="図プレースホルダー 11"/>
          <p:cNvSpPr>
            <a:spLocks noGrp="1"/>
          </p:cNvSpPr>
          <p:nvPr>
            <p:ph type="pic" sz="quarter" idx="15" hasCustomPrompt="1"/>
          </p:nvPr>
        </p:nvSpPr>
        <p:spPr>
          <a:xfrm>
            <a:off x="203234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a:xfrm>
            <a:off x="113231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5"/>
          <p:cNvSpPr>
            <a:spLocks noGrp="1"/>
          </p:cNvSpPr>
          <p:nvPr>
            <p:ph type="body" sz="quarter" idx="14"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29385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図プレースホルダー 11"/>
          <p:cNvSpPr>
            <a:spLocks noGrp="1"/>
          </p:cNvSpPr>
          <p:nvPr>
            <p:ph type="pic" sz="quarter" idx="16" hasCustomPrompt="1"/>
          </p:nvPr>
        </p:nvSpPr>
        <p:spPr>
          <a:xfrm>
            <a:off x="7590464"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6690433"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959655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6851974"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1319358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1229355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1519967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1245509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606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 calcmode="lin" valueType="num">
                                      <p:cBhvr additive="base">
                                        <p:cTn id="1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750"/>
                            </p:stCondLst>
                            <p:childTnLst>
                              <p:par>
                                <p:cTn id="28" presetID="47" presetClass="entr" presetSubtype="0" fill="hold" grpId="0" nodeType="after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4" decel="10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additive="base">
                                        <p:cTn id="4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strVal val="#ppt_x"/>
                                          </p:val>
                                        </p:tav>
                                        <p:tav tm="100000">
                                          <p:val>
                                            <p:strVal val="#ppt_x"/>
                                          </p:val>
                                        </p:tav>
                                      </p:tavLst>
                                    </p:anim>
                                    <p:anim calcmode="lin" valueType="num">
                                      <p:cBhvr>
                                        <p:cTn id="51" dur="500" fill="hold"/>
                                        <p:tgtEl>
                                          <p:spTgt spid="34"/>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1" decel="10000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 calcmode="lin" valueType="num">
                                      <p:cBhvr additive="base">
                                        <p:cTn id="6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bldP spid="31" grpId="0" animBg="1"/>
      <p:bldP spid="32" grpId="0" build="p">
        <p:tmplLst>
          <p:tmpl lvl="1">
            <p:tnLst>
              <p:par>
                <p:cTn presetID="2" presetClass="entr" presetSubtype="8"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leline 2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図プレースホルダー 11"/>
          <p:cNvSpPr>
            <a:spLocks noGrp="1"/>
          </p:cNvSpPr>
          <p:nvPr>
            <p:ph type="pic" sz="quarter" idx="16" hasCustomPrompt="1"/>
          </p:nvPr>
        </p:nvSpPr>
        <p:spPr>
          <a:xfrm>
            <a:off x="2032347"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1132316"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1293857"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761296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671293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961905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687447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11"/>
          <p:cNvSpPr>
            <a:spLocks noGrp="1"/>
          </p:cNvSpPr>
          <p:nvPr>
            <p:ph type="pic" sz="quarter" idx="22" hasCustomPrompt="1"/>
          </p:nvPr>
        </p:nvSpPr>
        <p:spPr>
          <a:xfrm>
            <a:off x="13193587" y="3046122"/>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正方形/長方形 10"/>
          <p:cNvSpPr/>
          <p:nvPr userDrawn="1"/>
        </p:nvSpPr>
        <p:spPr>
          <a:xfrm rot="10800000">
            <a:off x="12293556" y="6380696"/>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5"/>
          <p:cNvSpPr>
            <a:spLocks noGrp="1"/>
          </p:cNvSpPr>
          <p:nvPr>
            <p:ph type="body" sz="quarter" idx="23" hasCustomPrompt="1"/>
          </p:nvPr>
        </p:nvSpPr>
        <p:spPr>
          <a:xfrm>
            <a:off x="15199675" y="5413396"/>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1" name="テキスト プレースホルダー 5"/>
          <p:cNvSpPr>
            <a:spLocks noGrp="1"/>
          </p:cNvSpPr>
          <p:nvPr>
            <p:ph type="body" sz="quarter" idx="24" hasCustomPrompt="1"/>
          </p:nvPr>
        </p:nvSpPr>
        <p:spPr>
          <a:xfrm>
            <a:off x="12455097" y="6785741"/>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607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additive="base">
                                        <p:cTn id="16"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4" decel="10000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25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6">
                                            <p:txEl>
                                              <p:pRg st="0" end="0"/>
                                            </p:txEl>
                                          </p:spTgt>
                                        </p:tgtEl>
                                        <p:attrNameLst>
                                          <p:attrName>style.visibility</p:attrName>
                                        </p:attrNameLst>
                                      </p:cBhvr>
                                      <p:to>
                                        <p:strVal val="visible"/>
                                      </p:to>
                                    </p:set>
                                    <p:anim calcmode="lin" valueType="num">
                                      <p:cBhvr additive="base">
                                        <p:cTn id="3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1"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additive="base">
                                        <p:cTn id="4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4" de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2" grpId="0" build="p">
        <p:tmplLst>
          <p:tmpl lvl="1">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18" grpId="0"/>
      <p:bldP spid="19" grpId="0" animBg="1"/>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613330"/>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610985"/>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7367059"/>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7364714"/>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テキスト プレースホルダー 5"/>
          <p:cNvSpPr>
            <a:spLocks noGrp="1"/>
          </p:cNvSpPr>
          <p:nvPr>
            <p:ph type="body" sz="quarter" idx="21" hasCustomPrompt="1"/>
          </p:nvPr>
        </p:nvSpPr>
        <p:spPr>
          <a:xfrm>
            <a:off x="1068832"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テキスト プレースホルダー 5"/>
          <p:cNvSpPr>
            <a:spLocks noGrp="1"/>
          </p:cNvSpPr>
          <p:nvPr>
            <p:ph type="body" sz="quarter" idx="22" hasCustomPrompt="1"/>
          </p:nvPr>
        </p:nvSpPr>
        <p:spPr>
          <a:xfrm>
            <a:off x="4909309"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2" name="テキスト プレースホルダー 5"/>
          <p:cNvSpPr>
            <a:spLocks noGrp="1"/>
          </p:cNvSpPr>
          <p:nvPr>
            <p:ph type="body" sz="quarter" idx="23" hasCustomPrompt="1"/>
          </p:nvPr>
        </p:nvSpPr>
        <p:spPr>
          <a:xfrm>
            <a:off x="8700938"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テキスト プレースホルダー 5"/>
          <p:cNvSpPr>
            <a:spLocks noGrp="1"/>
          </p:cNvSpPr>
          <p:nvPr>
            <p:ph type="body" sz="quarter" idx="24" hasCustomPrompt="1"/>
          </p:nvPr>
        </p:nvSpPr>
        <p:spPr>
          <a:xfrm>
            <a:off x="12545330"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79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8" decel="100000" fill="hold" nodeType="after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2" presetClass="entr" presetSubtype="8" decel="100000" fill="hold"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25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1" decel="10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 calcmode="lin" valueType="num">
                                      <p:cBhvr additive="base">
                                        <p:cTn id="6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 calcmode="lin" valueType="num">
                                      <p:cBhvr additive="base">
                                        <p:cTn id="7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8" decel="100000" fill="hold" nodeType="afterEffect">
                                  <p:stCondLst>
                                    <p:cond delay="25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4750"/>
                            </p:stCondLst>
                            <p:childTnLst>
                              <p:par>
                                <p:cTn id="84" presetID="2" presetClass="entr" presetSubtype="4" decel="10000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9">
                                            <p:txEl>
                                              <p:pRg st="0" end="0"/>
                                            </p:txEl>
                                          </p:spTgt>
                                        </p:tgtEl>
                                        <p:attrNameLst>
                                          <p:attrName>style.visibility</p:attrName>
                                        </p:attrNameLst>
                                      </p:cBhvr>
                                      <p:to>
                                        <p:strVal val="visible"/>
                                      </p:to>
                                    </p:set>
                                    <p:anim calcmode="lin" valueType="num">
                                      <p:cBhvr additive="base">
                                        <p:cTn id="9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3">
                                            <p:txEl>
                                              <p:pRg st="0" end="0"/>
                                            </p:txEl>
                                          </p:spTgt>
                                        </p:tgtEl>
                                        <p:attrNameLst>
                                          <p:attrName>style.visibility</p:attrName>
                                        </p:attrNameLst>
                                      </p:cBhvr>
                                      <p:to>
                                        <p:strVal val="visible"/>
                                      </p:to>
                                    </p:set>
                                    <p:anim calcmode="lin" valueType="num">
                                      <p:cBhvr additive="base">
                                        <p:cTn id="9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rot="-180000">
            <a:off x="668304" y="555289"/>
            <a:ext cx="17023562" cy="9132506"/>
          </a:xfrm>
          <a:effectLst>
            <a:outerShdw blurRad="50800" dist="101600" dir="2700000" algn="tl" rotWithShape="0">
              <a:prstClr val="black">
                <a:alpha val="40000"/>
              </a:prstClr>
            </a:outerShdw>
          </a:effectLst>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146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 1">
    <p:spTree>
      <p:nvGrpSpPr>
        <p:cNvPr id="1" name=""/>
        <p:cNvGrpSpPr/>
        <p:nvPr/>
      </p:nvGrpSpPr>
      <p:grpSpPr>
        <a:xfrm>
          <a:off x="0" y="0"/>
          <a:ext cx="0" cy="0"/>
          <a:chOff x="0" y="0"/>
          <a:chExt cx="0" cy="0"/>
        </a:xfrm>
      </p:grpSpPr>
      <p:sp>
        <p:nvSpPr>
          <p:cNvPr id="23" name="正方形/長方形 22"/>
          <p:cNvSpPr/>
          <p:nvPr userDrawn="1"/>
        </p:nvSpPr>
        <p:spPr>
          <a:xfrm>
            <a:off x="0" y="7244820"/>
            <a:ext cx="18286413" cy="1616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正方形/長方形 5"/>
          <p:cNvSpPr/>
          <p:nvPr userDrawn="1"/>
        </p:nvSpPr>
        <p:spPr>
          <a:xfrm>
            <a:off x="0" y="2867148"/>
            <a:ext cx="18286413" cy="41910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図プレースホルダー 7"/>
          <p:cNvSpPr>
            <a:spLocks noGrp="1"/>
          </p:cNvSpPr>
          <p:nvPr>
            <p:ph type="pic" sz="quarter" idx="16" hasCustomPrompt="1"/>
          </p:nvPr>
        </p:nvSpPr>
        <p:spPr>
          <a:xfrm rot="21600000">
            <a:off x="1942406"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8" name="テキスト プレースホルダー 5"/>
          <p:cNvSpPr>
            <a:spLocks noGrp="1"/>
          </p:cNvSpPr>
          <p:nvPr>
            <p:ph type="body" sz="quarter" idx="19" hasCustomPrompt="1"/>
          </p:nvPr>
        </p:nvSpPr>
        <p:spPr>
          <a:xfrm>
            <a:off x="2546373"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0" hasCustomPrompt="1"/>
          </p:nvPr>
        </p:nvSpPr>
        <p:spPr>
          <a:xfrm rot="21600000">
            <a:off x="1943044"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3" name="テキスト プレースホルダー 5"/>
          <p:cNvSpPr>
            <a:spLocks noGrp="1"/>
          </p:cNvSpPr>
          <p:nvPr>
            <p:ph type="body" sz="quarter" idx="21" hasCustomPrompt="1"/>
          </p:nvPr>
        </p:nvSpPr>
        <p:spPr>
          <a:xfrm>
            <a:off x="2547011"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4" name="図プレースホルダー 7"/>
          <p:cNvSpPr>
            <a:spLocks noGrp="1"/>
          </p:cNvSpPr>
          <p:nvPr>
            <p:ph type="pic" sz="quarter" idx="22" hasCustomPrompt="1"/>
          </p:nvPr>
        </p:nvSpPr>
        <p:spPr>
          <a:xfrm rot="21600000">
            <a:off x="1942406"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5" name="テキスト プレースホルダー 5"/>
          <p:cNvSpPr>
            <a:spLocks noGrp="1"/>
          </p:cNvSpPr>
          <p:nvPr>
            <p:ph type="body" sz="quarter" idx="23" hasCustomPrompt="1"/>
          </p:nvPr>
        </p:nvSpPr>
        <p:spPr>
          <a:xfrm>
            <a:off x="2546373"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6" name="図プレースホルダー 7"/>
          <p:cNvSpPr>
            <a:spLocks noGrp="1"/>
          </p:cNvSpPr>
          <p:nvPr>
            <p:ph type="pic" sz="quarter" idx="24" hasCustomPrompt="1"/>
          </p:nvPr>
        </p:nvSpPr>
        <p:spPr>
          <a:xfrm rot="21600000">
            <a:off x="9548252"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7" name="テキスト プレースホルダー 5"/>
          <p:cNvSpPr>
            <a:spLocks noGrp="1"/>
          </p:cNvSpPr>
          <p:nvPr>
            <p:ph type="body" sz="quarter" idx="25" hasCustomPrompt="1"/>
          </p:nvPr>
        </p:nvSpPr>
        <p:spPr>
          <a:xfrm>
            <a:off x="10152219"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7"/>
          <p:cNvSpPr>
            <a:spLocks noGrp="1"/>
          </p:cNvSpPr>
          <p:nvPr>
            <p:ph type="pic" sz="quarter" idx="26" hasCustomPrompt="1"/>
          </p:nvPr>
        </p:nvSpPr>
        <p:spPr>
          <a:xfrm rot="21600000">
            <a:off x="9548890"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27" hasCustomPrompt="1"/>
          </p:nvPr>
        </p:nvSpPr>
        <p:spPr>
          <a:xfrm>
            <a:off x="10152857"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図プレースホルダー 7"/>
          <p:cNvSpPr>
            <a:spLocks noGrp="1"/>
          </p:cNvSpPr>
          <p:nvPr>
            <p:ph type="pic" sz="quarter" idx="28" hasCustomPrompt="1"/>
          </p:nvPr>
        </p:nvSpPr>
        <p:spPr>
          <a:xfrm rot="21600000">
            <a:off x="9548252"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21" name="テキスト プレースホルダー 5"/>
          <p:cNvSpPr>
            <a:spLocks noGrp="1"/>
          </p:cNvSpPr>
          <p:nvPr>
            <p:ph type="body" sz="quarter" idx="29" hasCustomPrompt="1"/>
          </p:nvPr>
        </p:nvSpPr>
        <p:spPr>
          <a:xfrm>
            <a:off x="10152219"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13" hasCustomPrompt="1"/>
          </p:nvPr>
        </p:nvSpPr>
        <p:spPr>
          <a:xfrm>
            <a:off x="794779" y="7377906"/>
            <a:ext cx="16696854" cy="1350149"/>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724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left)">
                                      <p:cBhvr>
                                        <p:cTn id="47" dur="500"/>
                                        <p:tgtEl>
                                          <p:spTgt spid="1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childTnLst>
                          </p:cTn>
                        </p:par>
                        <p:par>
                          <p:cTn id="56" fill="hold">
                            <p:stCondLst>
                              <p:cond delay="6500"/>
                            </p:stCondLst>
                            <p:childTnLst>
                              <p:par>
                                <p:cTn id="57" presetID="16" presetClass="entr" presetSubtype="37" fill="hold" grpId="0" nodeType="after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500"/>
                                        <p:tgtEl>
                                          <p:spTgt spid="23"/>
                                        </p:tgtEl>
                                      </p:cBhvr>
                                    </p:animEffect>
                                  </p:childTnLst>
                                </p:cTn>
                              </p:par>
                            </p:childTnLst>
                          </p:cTn>
                        </p:par>
                        <p:par>
                          <p:cTn id="60" fill="hold">
                            <p:stCondLst>
                              <p:cond delay="725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1" name="正方形/長方形 20"/>
          <p:cNvSpPr/>
          <p:nvPr userDrawn="1"/>
        </p:nvSpPr>
        <p:spPr>
          <a:xfrm>
            <a:off x="888078" y="2852631"/>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2940814"/>
            <a:ext cx="5732556" cy="1424645"/>
          </a:xfrm>
          <a:prstGeom prst="rect">
            <a:avLst/>
          </a:prstGeom>
        </p:spPr>
      </p:pic>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21" hasCustomPrompt="1"/>
          </p:nvPr>
        </p:nvSpPr>
        <p:spPr>
          <a:xfrm>
            <a:off x="1120310" y="3020231"/>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9" hasCustomPrompt="1"/>
          </p:nvPr>
        </p:nvSpPr>
        <p:spPr>
          <a:xfrm>
            <a:off x="6865256" y="2972087"/>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正方形/長方形 39"/>
          <p:cNvSpPr/>
          <p:nvPr userDrawn="1"/>
        </p:nvSpPr>
        <p:spPr>
          <a:xfrm>
            <a:off x="888078" y="4945818"/>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5034001"/>
            <a:ext cx="5732556" cy="1424645"/>
          </a:xfrm>
          <a:prstGeom prst="rect">
            <a:avLst/>
          </a:prstGeom>
        </p:spPr>
      </p:pic>
      <p:sp>
        <p:nvSpPr>
          <p:cNvPr id="42" name="テキスト プレースホルダー 5"/>
          <p:cNvSpPr>
            <a:spLocks noGrp="1"/>
          </p:cNvSpPr>
          <p:nvPr>
            <p:ph type="body" sz="quarter" idx="22" hasCustomPrompt="1"/>
          </p:nvPr>
        </p:nvSpPr>
        <p:spPr>
          <a:xfrm>
            <a:off x="1120310" y="5113418"/>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23" hasCustomPrompt="1"/>
          </p:nvPr>
        </p:nvSpPr>
        <p:spPr>
          <a:xfrm>
            <a:off x="6865256" y="5065274"/>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4" name="正方形/長方形 43"/>
          <p:cNvSpPr/>
          <p:nvPr userDrawn="1"/>
        </p:nvSpPr>
        <p:spPr>
          <a:xfrm>
            <a:off x="888078" y="7022527"/>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7110710"/>
            <a:ext cx="5732556" cy="1424645"/>
          </a:xfrm>
          <a:prstGeom prst="rect">
            <a:avLst/>
          </a:prstGeom>
        </p:spPr>
      </p:pic>
      <p:sp>
        <p:nvSpPr>
          <p:cNvPr id="46" name="テキスト プレースホルダー 5"/>
          <p:cNvSpPr>
            <a:spLocks noGrp="1"/>
          </p:cNvSpPr>
          <p:nvPr>
            <p:ph type="body" sz="quarter" idx="24" hasCustomPrompt="1"/>
          </p:nvPr>
        </p:nvSpPr>
        <p:spPr>
          <a:xfrm>
            <a:off x="1120310" y="7190127"/>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5"/>
          <p:cNvSpPr>
            <a:spLocks noGrp="1"/>
          </p:cNvSpPr>
          <p:nvPr>
            <p:ph type="body" sz="quarter" idx="25" hasCustomPrompt="1"/>
          </p:nvPr>
        </p:nvSpPr>
        <p:spPr>
          <a:xfrm>
            <a:off x="6865256" y="7141983"/>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0867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500"/>
                                        <p:tgtEl>
                                          <p:spTgt spid="2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1250"/>
                            </p:stCondLst>
                            <p:childTnLst>
                              <p:par>
                                <p:cTn id="21" presetID="2" presetClass="entr" presetSubtype="8" decel="100000" fill="hold" grpId="0" nodeType="afterEffect">
                                  <p:stCondLst>
                                    <p:cond delay="250"/>
                                  </p:stCondLst>
                                  <p:childTnLst>
                                    <p:set>
                                      <p:cBhvr>
                                        <p:cTn id="22" dur="1" fill="hold">
                                          <p:stCondLst>
                                            <p:cond delay="0"/>
                                          </p:stCondLst>
                                        </p:cTn>
                                        <p:tgtEl>
                                          <p:spTgt spid="42">
                                            <p:txEl>
                                              <p:pRg st="0" end="0"/>
                                            </p:txEl>
                                          </p:spTgt>
                                        </p:tgtEl>
                                        <p:attrNameLst>
                                          <p:attrName>style.visibility</p:attrName>
                                        </p:attrNameLst>
                                      </p:cBhvr>
                                      <p:to>
                                        <p:strVal val="visible"/>
                                      </p:to>
                                    </p:set>
                                    <p:anim calcmode="lin" valueType="num">
                                      <p:cBhvr additive="base">
                                        <p:cTn id="2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wipe(left)">
                                      <p:cBhvr>
                                        <p:cTn id="35" dur="500"/>
                                        <p:tgtEl>
                                          <p:spTgt spid="43">
                                            <p:txEl>
                                              <p:pRg st="0" end="0"/>
                                            </p:txEl>
                                          </p:spTgt>
                                        </p:tgtEl>
                                      </p:cBhvr>
                                    </p:animEffect>
                                  </p:childTnLst>
                                </p:cTn>
                              </p:par>
                            </p:childTnLst>
                          </p:cTn>
                        </p:par>
                        <p:par>
                          <p:cTn id="36" fill="hold">
                            <p:stCondLst>
                              <p:cond delay="2750"/>
                            </p:stCondLst>
                            <p:childTnLst>
                              <p:par>
                                <p:cTn id="37" presetID="2" presetClass="entr" presetSubtype="8" decel="100000" fill="hold" grpId="0" nodeType="afterEffect">
                                  <p:stCondLst>
                                    <p:cond delay="25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outVertical)">
                                      <p:cBhvr>
                                        <p:cTn id="48" dur="500"/>
                                        <p:tgtEl>
                                          <p:spTgt spid="4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left)">
                                      <p:cBhvr>
                                        <p:cTn id="5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40" grpId="0" animBg="1"/>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2" presetClass="entr" presetSubtype="8"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12" name="正方形/長方形 11"/>
          <p:cNvSpPr/>
          <p:nvPr userDrawn="1"/>
        </p:nvSpPr>
        <p:spPr>
          <a:xfrm>
            <a:off x="888078" y="540721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048876" y="3206359"/>
            <a:ext cx="2814040" cy="2814040"/>
          </a:xfrm>
          <a:prstGeom prst="rect">
            <a:avLst/>
          </a:prstGeom>
        </p:spPr>
      </p:pic>
      <p:sp>
        <p:nvSpPr>
          <p:cNvPr id="11" name="テキスト プレースホルダー 5"/>
          <p:cNvSpPr>
            <a:spLocks noGrp="1"/>
          </p:cNvSpPr>
          <p:nvPr>
            <p:ph type="body" sz="quarter" idx="21" hasCustomPrompt="1"/>
          </p:nvPr>
        </p:nvSpPr>
        <p:spPr>
          <a:xfrm>
            <a:off x="1956641" y="473813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16" hasCustomPrompt="1"/>
          </p:nvPr>
        </p:nvSpPr>
        <p:spPr>
          <a:xfrm>
            <a:off x="2962451" y="373127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テキスト プレースホルダー 5"/>
          <p:cNvSpPr>
            <a:spLocks noGrp="1"/>
          </p:cNvSpPr>
          <p:nvPr>
            <p:ph type="body" sz="quarter" idx="26" hasCustomPrompt="1"/>
          </p:nvPr>
        </p:nvSpPr>
        <p:spPr>
          <a:xfrm>
            <a:off x="1108228" y="662433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4" name="正方形/長方形 23"/>
          <p:cNvSpPr/>
          <p:nvPr userDrawn="1"/>
        </p:nvSpPr>
        <p:spPr>
          <a:xfrm>
            <a:off x="6601706"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762504" y="3227489"/>
            <a:ext cx="2814040" cy="2814040"/>
          </a:xfrm>
          <a:prstGeom prst="rect">
            <a:avLst/>
          </a:prstGeom>
        </p:spPr>
      </p:pic>
      <p:sp>
        <p:nvSpPr>
          <p:cNvPr id="27" name="テキスト プレースホルダー 5"/>
          <p:cNvSpPr>
            <a:spLocks noGrp="1"/>
          </p:cNvSpPr>
          <p:nvPr>
            <p:ph type="body" sz="quarter" idx="27" hasCustomPrompt="1"/>
          </p:nvPr>
        </p:nvSpPr>
        <p:spPr>
          <a:xfrm>
            <a:off x="7670269"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図プレースホルダー 7"/>
          <p:cNvSpPr>
            <a:spLocks noGrp="1"/>
          </p:cNvSpPr>
          <p:nvPr>
            <p:ph type="pic" sz="quarter" idx="28" hasCustomPrompt="1"/>
          </p:nvPr>
        </p:nvSpPr>
        <p:spPr>
          <a:xfrm>
            <a:off x="8676079"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9" hasCustomPrompt="1"/>
          </p:nvPr>
        </p:nvSpPr>
        <p:spPr>
          <a:xfrm>
            <a:off x="6821856"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30" name="正方形/長方形 29"/>
          <p:cNvSpPr/>
          <p:nvPr userDrawn="1"/>
        </p:nvSpPr>
        <p:spPr>
          <a:xfrm>
            <a:off x="12315333"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13476131" y="3227489"/>
            <a:ext cx="2814040" cy="2814040"/>
          </a:xfrm>
          <a:prstGeom prst="rect">
            <a:avLst/>
          </a:prstGeom>
        </p:spPr>
      </p:pic>
      <p:sp>
        <p:nvSpPr>
          <p:cNvPr id="32" name="テキスト プレースホルダー 5"/>
          <p:cNvSpPr>
            <a:spLocks noGrp="1"/>
          </p:cNvSpPr>
          <p:nvPr>
            <p:ph type="body" sz="quarter" idx="30" hasCustomPrompt="1"/>
          </p:nvPr>
        </p:nvSpPr>
        <p:spPr>
          <a:xfrm>
            <a:off x="13383896"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4389706"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2" hasCustomPrompt="1"/>
          </p:nvPr>
        </p:nvSpPr>
        <p:spPr>
          <a:xfrm>
            <a:off x="12535483"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Tree>
    <p:extLst>
      <p:ext uri="{BB962C8B-B14F-4D97-AF65-F5344CB8AC3E}">
        <p14:creationId xmlns:p14="http://schemas.microsoft.com/office/powerpoint/2010/main" val="2464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11">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par>
                          <p:cTn id="23" fill="hold">
                            <p:stCondLst>
                              <p:cond delay="500"/>
                            </p:stCondLst>
                            <p:childTnLst>
                              <p:par>
                                <p:cTn id="24" presetID="16" presetClass="entr" presetSubtype="37"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750"/>
                            </p:stCondLst>
                            <p:childTnLst>
                              <p:par>
                                <p:cTn id="32" presetID="31" presetClass="entr" presetSubtype="0" fill="hold" nodeType="after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90"/>
                                          </p:val>
                                        </p:tav>
                                        <p:tav tm="100000">
                                          <p:val>
                                            <p:fltVal val="0"/>
                                          </p:val>
                                        </p:tav>
                                      </p:tavLst>
                                    </p:anim>
                                    <p:animEffect transition="in" filter="fade">
                                      <p:cBhvr>
                                        <p:cTn id="37" dur="500"/>
                                        <p:tgtEl>
                                          <p:spTgt spid="25"/>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27">
                                            <p:txEl>
                                              <p:pRg st="0" end="0"/>
                                            </p:txEl>
                                          </p:spTgt>
                                        </p:tgtEl>
                                        <p:attrNameLst>
                                          <p:attrName>style.visibility</p:attrName>
                                        </p:attrNameLst>
                                      </p:cBhvr>
                                      <p:to>
                                        <p:strVal val="visible"/>
                                      </p:to>
                                    </p:set>
                                    <p:anim calcmode="lin" valueType="num">
                                      <p:cBhvr>
                                        <p:cTn id="4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42" dur="5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43" dur="500"/>
                                        <p:tgtEl>
                                          <p:spTgt spid="27">
                                            <p:txEl>
                                              <p:pRg st="0" end="0"/>
                                            </p:txEl>
                                          </p:spTgt>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90"/>
                                          </p:val>
                                        </p:tav>
                                        <p:tav tm="100000">
                                          <p:val>
                                            <p:fltVal val="0"/>
                                          </p:val>
                                        </p:tav>
                                      </p:tavLst>
                                    </p:anim>
                                    <p:animEffect transition="in" filter="fade">
                                      <p:cBhvr>
                                        <p:cTn id="49" dur="500"/>
                                        <p:tgtEl>
                                          <p:spTgt spid="28"/>
                                        </p:tgtEl>
                                      </p:cBhvr>
                                    </p:animEffect>
                                  </p:childTnLst>
                                </p:cTn>
                              </p:par>
                            </p:childTnLst>
                          </p:cTn>
                        </p:par>
                        <p:par>
                          <p:cTn id="50" fill="hold">
                            <p:stCondLst>
                              <p:cond delay="2500"/>
                            </p:stCondLst>
                            <p:childTnLst>
                              <p:par>
                                <p:cTn id="51" presetID="16" presetClass="entr" presetSubtype="37" fill="hold" grpId="0" nodeType="afterEffect">
                                  <p:stCondLst>
                                    <p:cond delay="250"/>
                                  </p:stCondLst>
                                  <p:childTnLst>
                                    <p:set>
                                      <p:cBhvr>
                                        <p:cTn id="52" dur="1" fill="hold">
                                          <p:stCondLst>
                                            <p:cond delay="0"/>
                                          </p:stCondLst>
                                        </p:cTn>
                                        <p:tgtEl>
                                          <p:spTgt spid="24"/>
                                        </p:tgtEl>
                                        <p:attrNameLst>
                                          <p:attrName>style.visibility</p:attrName>
                                        </p:attrNameLst>
                                      </p:cBhvr>
                                      <p:to>
                                        <p:strVal val="visible"/>
                                      </p:to>
                                    </p:set>
                                    <p:animEffect transition="in" filter="barn(outVertical)">
                                      <p:cBhvr>
                                        <p:cTn id="53" dur="500"/>
                                        <p:tgtEl>
                                          <p:spTgt spid="24"/>
                                        </p:tgtEl>
                                      </p:cBhvr>
                                    </p:animEffect>
                                  </p:childTnLst>
                                </p:cTn>
                              </p:par>
                            </p:childTnLst>
                          </p:cTn>
                        </p:par>
                        <p:par>
                          <p:cTn id="54" fill="hold">
                            <p:stCondLst>
                              <p:cond delay="325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3750"/>
                            </p:stCondLst>
                            <p:childTnLst>
                              <p:par>
                                <p:cTn id="59" presetID="31" presetClass="entr" presetSubtype="0" fill="hold" nodeType="afterEffect">
                                  <p:stCondLst>
                                    <p:cond delay="2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90"/>
                                          </p:val>
                                        </p:tav>
                                        <p:tav tm="100000">
                                          <p:val>
                                            <p:fltVal val="0"/>
                                          </p:val>
                                        </p:tav>
                                      </p:tavLst>
                                    </p:anim>
                                    <p:animEffect transition="in" filter="fade">
                                      <p:cBhvr>
                                        <p:cTn id="64" dur="500"/>
                                        <p:tgtEl>
                                          <p:spTgt spid="31"/>
                                        </p:tgtEl>
                                      </p:cBhvr>
                                    </p:animEffect>
                                  </p:childTnLst>
                                </p:cTn>
                              </p:par>
                              <p:par>
                                <p:cTn id="65" presetID="31"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 calcmode="lin" valueType="num">
                                      <p:cBhvr>
                                        <p:cTn id="6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0" dur="500"/>
                                        <p:tgtEl>
                                          <p:spTgt spid="32">
                                            <p:txEl>
                                              <p:pRg st="0" end="0"/>
                                            </p:txEl>
                                          </p:spTgt>
                                        </p:tgtEl>
                                      </p:cBhvr>
                                    </p:animEffect>
                                  </p:childTnLst>
                                </p:cTn>
                              </p:par>
                              <p:par>
                                <p:cTn id="71" presetID="31" presetClass="entr" presetSubtype="0" fill="hold" grpId="0" nodeType="withEffect">
                                  <p:stCondLst>
                                    <p:cond delay="25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90"/>
                                          </p:val>
                                        </p:tav>
                                        <p:tav tm="100000">
                                          <p:val>
                                            <p:fltVal val="0"/>
                                          </p:val>
                                        </p:tav>
                                      </p:tavLst>
                                    </p:anim>
                                    <p:animEffect transition="in" filter="fade">
                                      <p:cBhvr>
                                        <p:cTn id="76" dur="500"/>
                                        <p:tgtEl>
                                          <p:spTgt spid="33"/>
                                        </p:tgtEl>
                                      </p:cBhvr>
                                    </p:animEffect>
                                  </p:childTnLst>
                                </p:cTn>
                              </p:par>
                            </p:childTnLst>
                          </p:cTn>
                        </p:par>
                        <p:par>
                          <p:cTn id="77" fill="hold">
                            <p:stCondLst>
                              <p:cond delay="4500"/>
                            </p:stCondLst>
                            <p:childTnLst>
                              <p:par>
                                <p:cTn id="78" presetID="16" presetClass="entr" presetSubtype="37" fill="hold" grpId="0" nodeType="afterEffect">
                                  <p:stCondLst>
                                    <p:cond delay="250"/>
                                  </p:stCondLst>
                                  <p:childTnLst>
                                    <p:set>
                                      <p:cBhvr>
                                        <p:cTn id="79" dur="1" fill="hold">
                                          <p:stCondLst>
                                            <p:cond delay="0"/>
                                          </p:stCondLst>
                                        </p:cTn>
                                        <p:tgtEl>
                                          <p:spTgt spid="30"/>
                                        </p:tgtEl>
                                        <p:attrNameLst>
                                          <p:attrName>style.visibility</p:attrName>
                                        </p:attrNameLst>
                                      </p:cBhvr>
                                      <p:to>
                                        <p:strVal val="visible"/>
                                      </p:to>
                                    </p:set>
                                    <p:animEffect transition="in" filter="barn(outVertical)">
                                      <p:cBhvr>
                                        <p:cTn id="80" dur="500"/>
                                        <p:tgtEl>
                                          <p:spTgt spid="30"/>
                                        </p:tgtEl>
                                      </p:cBhvr>
                                    </p:animEffect>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p:tmplLst>
          <p:tmpl lvl="1">
            <p:tnLst>
              <p:par>
                <p:cTn presetID="3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style.rotation</p:attrName>
                        </p:attrNameLst>
                      </p:cBhvr>
                      <p:tavLst>
                        <p:tav tm="0">
                          <p:val>
                            <p:fltVal val="90"/>
                          </p:val>
                        </p:tav>
                        <p:tav tm="100000">
                          <p:val>
                            <p:fltVal val="0"/>
                          </p:val>
                        </p:tav>
                      </p:tavLst>
                    </p:anim>
                    <p:animEffect transition="in" filter="fade">
                      <p:cBhvr>
                        <p:cTn dur="500"/>
                        <p:tgtEl>
                          <p:spTgt spid="11"/>
                        </p:tgtEl>
                      </p:cBhvr>
                    </p:animEffect>
                  </p:childTnLst>
                </p:cTn>
              </p:par>
            </p:tnLst>
          </p:tmpl>
        </p:tmplLst>
      </p:bldP>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7" grpId="0" build="p">
        <p:tmplLst>
          <p:tmpl lvl="1">
            <p:tnLst>
              <p:par>
                <p:cTn presetID="31"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 calcmode="lin" valueType="num">
                      <p:cBhvr>
                        <p:cTn dur="500" fill="hold"/>
                        <p:tgtEl>
                          <p:spTgt spid="27"/>
                        </p:tgtEl>
                        <p:attrNameLst>
                          <p:attrName>style.rotation</p:attrName>
                        </p:attrNameLst>
                      </p:cBhvr>
                      <p:tavLst>
                        <p:tav tm="0">
                          <p:val>
                            <p:fltVal val="90"/>
                          </p:val>
                        </p:tav>
                        <p:tav tm="100000">
                          <p:val>
                            <p:fltVal val="0"/>
                          </p:val>
                        </p:tav>
                      </p:tavLst>
                    </p:anim>
                    <p:animEffect transition="in" filter="fade">
                      <p:cBhvr>
                        <p:cTn dur="500"/>
                        <p:tgtEl>
                          <p:spTgt spid="27"/>
                        </p:tgtEl>
                      </p:cBhvr>
                    </p:animEffect>
                  </p:childTnLst>
                </p:cTn>
              </p:par>
            </p:tnLst>
          </p:tmpl>
        </p:tmplLst>
      </p:bldP>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2" grpId="0" build="p">
        <p:tmplLst>
          <p:tmpl lvl="1">
            <p:tnLst>
              <p:par>
                <p:cTn presetID="31"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8" name="フリーフォーム 37"/>
          <p:cNvSpPr/>
          <p:nvPr userDrawn="1"/>
        </p:nvSpPr>
        <p:spPr>
          <a:xfrm rot="10800000">
            <a:off x="0" y="7505365"/>
            <a:ext cx="9130032" cy="1610792"/>
          </a:xfrm>
          <a:custGeom>
            <a:avLst/>
            <a:gdLst>
              <a:gd name="connsiteX0" fmla="*/ 9130032 w 9130032"/>
              <a:gd name="connsiteY0" fmla="*/ 1610792 h 1610792"/>
              <a:gd name="connsiteX1" fmla="*/ 7003715 w 9130032"/>
              <a:gd name="connsiteY1" fmla="*/ 1610792 h 1610792"/>
              <a:gd name="connsiteX2" fmla="*/ 3737109 w 9130032"/>
              <a:gd name="connsiteY2" fmla="*/ 1610792 h 1610792"/>
              <a:gd name="connsiteX3" fmla="*/ 1610792 w 9130032"/>
              <a:gd name="connsiteY3" fmla="*/ 1610792 h 1610792"/>
              <a:gd name="connsiteX4" fmla="*/ 0 w 9130032"/>
              <a:gd name="connsiteY4" fmla="*/ 0 h 1610792"/>
              <a:gd name="connsiteX5" fmla="*/ 2126317 w 9130032"/>
              <a:gd name="connsiteY5" fmla="*/ 0 h 1610792"/>
              <a:gd name="connsiteX6" fmla="*/ 7003715 w 9130032"/>
              <a:gd name="connsiteY6" fmla="*/ 0 h 1610792"/>
              <a:gd name="connsiteX7" fmla="*/ 9130032 w 9130032"/>
              <a:gd name="connsiteY7" fmla="*/ 0 h 16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032" h="1610792">
                <a:moveTo>
                  <a:pt x="9130032" y="1610792"/>
                </a:moveTo>
                <a:lnTo>
                  <a:pt x="7003715" y="1610792"/>
                </a:lnTo>
                <a:lnTo>
                  <a:pt x="3737109" y="1610792"/>
                </a:lnTo>
                <a:lnTo>
                  <a:pt x="1610792" y="1610792"/>
                </a:lnTo>
                <a:lnTo>
                  <a:pt x="0" y="0"/>
                </a:lnTo>
                <a:lnTo>
                  <a:pt x="2126317" y="0"/>
                </a:lnTo>
                <a:lnTo>
                  <a:pt x="7003715" y="0"/>
                </a:lnTo>
                <a:lnTo>
                  <a:pt x="9130032" y="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フリーフォーム 35"/>
          <p:cNvSpPr/>
          <p:nvPr userDrawn="1"/>
        </p:nvSpPr>
        <p:spPr>
          <a:xfrm rot="10800000">
            <a:off x="2" y="5698804"/>
            <a:ext cx="7346863" cy="1612194"/>
          </a:xfrm>
          <a:custGeom>
            <a:avLst/>
            <a:gdLst>
              <a:gd name="connsiteX0" fmla="*/ 7346863 w 7346863"/>
              <a:gd name="connsiteY0" fmla="*/ 1612194 h 1612194"/>
              <a:gd name="connsiteX1" fmla="*/ 1953940 w 7346863"/>
              <a:gd name="connsiteY1" fmla="*/ 1612194 h 1612194"/>
              <a:gd name="connsiteX2" fmla="*/ 1952538 w 7346863"/>
              <a:gd name="connsiteY2" fmla="*/ 1610792 h 1612194"/>
              <a:gd name="connsiteX3" fmla="*/ 1610792 w 7346863"/>
              <a:gd name="connsiteY3" fmla="*/ 1610792 h 1612194"/>
              <a:gd name="connsiteX4" fmla="*/ 0 w 7346863"/>
              <a:gd name="connsiteY4" fmla="*/ 0 h 1612194"/>
              <a:gd name="connsiteX5" fmla="*/ 7003715 w 7346863"/>
              <a:gd name="connsiteY5" fmla="*/ 0 h 1612194"/>
              <a:gd name="connsiteX6" fmla="*/ 7003715 w 7346863"/>
              <a:gd name="connsiteY6" fmla="*/ 1402 h 1612194"/>
              <a:gd name="connsiteX7" fmla="*/ 7346863 w 7346863"/>
              <a:gd name="connsiteY7" fmla="*/ 1402 h 16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6863" h="1612194">
                <a:moveTo>
                  <a:pt x="7346863" y="1612194"/>
                </a:moveTo>
                <a:lnTo>
                  <a:pt x="1953940" y="1612194"/>
                </a:lnTo>
                <a:lnTo>
                  <a:pt x="1952538" y="1610792"/>
                </a:lnTo>
                <a:lnTo>
                  <a:pt x="1610792" y="1610792"/>
                </a:lnTo>
                <a:lnTo>
                  <a:pt x="0" y="0"/>
                </a:lnTo>
                <a:lnTo>
                  <a:pt x="7003715" y="0"/>
                </a:lnTo>
                <a:lnTo>
                  <a:pt x="7003715" y="1402"/>
                </a:lnTo>
                <a:lnTo>
                  <a:pt x="7346863" y="140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フリーフォーム 33"/>
          <p:cNvSpPr/>
          <p:nvPr userDrawn="1"/>
        </p:nvSpPr>
        <p:spPr>
          <a:xfrm>
            <a:off x="10940745" y="4089414"/>
            <a:ext cx="7345666" cy="1621217"/>
          </a:xfrm>
          <a:custGeom>
            <a:avLst/>
            <a:gdLst>
              <a:gd name="connsiteX0" fmla="*/ 341952 w 7345666"/>
              <a:gd name="connsiteY0" fmla="*/ 0 h 1621217"/>
              <a:gd name="connsiteX1" fmla="*/ 7345666 w 7345666"/>
              <a:gd name="connsiteY1" fmla="*/ 0 h 1621217"/>
              <a:gd name="connsiteX2" fmla="*/ 7345666 w 7345666"/>
              <a:gd name="connsiteY2" fmla="*/ 1610792 h 1621217"/>
              <a:gd name="connsiteX3" fmla="*/ 7003714 w 7345666"/>
              <a:gd name="connsiteY3" fmla="*/ 1610792 h 1621217"/>
              <a:gd name="connsiteX4" fmla="*/ 7003714 w 7345666"/>
              <a:gd name="connsiteY4" fmla="*/ 1621217 h 1621217"/>
              <a:gd name="connsiteX5" fmla="*/ 1610792 w 7345666"/>
              <a:gd name="connsiteY5" fmla="*/ 1621217 h 1621217"/>
              <a:gd name="connsiteX6" fmla="*/ 0 w 7345666"/>
              <a:gd name="connsiteY6" fmla="*/ 10425 h 1621217"/>
              <a:gd name="connsiteX7" fmla="*/ 352377 w 7345666"/>
              <a:gd name="connsiteY7" fmla="*/ 10425 h 16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5666" h="1621217">
                <a:moveTo>
                  <a:pt x="341952" y="0"/>
                </a:moveTo>
                <a:lnTo>
                  <a:pt x="7345666" y="0"/>
                </a:lnTo>
                <a:lnTo>
                  <a:pt x="7345666" y="1610792"/>
                </a:lnTo>
                <a:lnTo>
                  <a:pt x="7003714" y="1610792"/>
                </a:lnTo>
                <a:lnTo>
                  <a:pt x="7003714" y="1621217"/>
                </a:lnTo>
                <a:lnTo>
                  <a:pt x="1610792" y="1621217"/>
                </a:lnTo>
                <a:lnTo>
                  <a:pt x="0" y="10425"/>
                </a:lnTo>
                <a:lnTo>
                  <a:pt x="352377" y="10425"/>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5" y="2642040"/>
            <a:ext cx="2542104" cy="2542104"/>
          </a:xfrm>
          <a:prstGeom prst="rect">
            <a:avLst/>
          </a:prstGeom>
        </p:spPr>
      </p:pic>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6074617" y="4439580"/>
            <a:ext cx="2542104" cy="2542104"/>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9669694" y="4439579"/>
            <a:ext cx="2542104" cy="2542104"/>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6" y="6237119"/>
            <a:ext cx="2542104" cy="2542104"/>
          </a:xfrm>
          <a:prstGeom prst="rect">
            <a:avLst/>
          </a:prstGeom>
        </p:spPr>
      </p:pic>
      <p:sp>
        <p:nvSpPr>
          <p:cNvPr id="32" name="フリーフォーム 31"/>
          <p:cNvSpPr/>
          <p:nvPr userDrawn="1"/>
        </p:nvSpPr>
        <p:spPr>
          <a:xfrm>
            <a:off x="9157579" y="2294680"/>
            <a:ext cx="9128833" cy="1618412"/>
          </a:xfrm>
          <a:custGeom>
            <a:avLst/>
            <a:gdLst>
              <a:gd name="connsiteX0" fmla="*/ 0 w 9128833"/>
              <a:gd name="connsiteY0" fmla="*/ 0 h 1618412"/>
              <a:gd name="connsiteX1" fmla="*/ 7003715 w 9128833"/>
              <a:gd name="connsiteY1" fmla="*/ 0 h 1618412"/>
              <a:gd name="connsiteX2" fmla="*/ 7003715 w 9128833"/>
              <a:gd name="connsiteY2" fmla="*/ 7620 h 1618412"/>
              <a:gd name="connsiteX3" fmla="*/ 9128833 w 9128833"/>
              <a:gd name="connsiteY3" fmla="*/ 7620 h 1618412"/>
              <a:gd name="connsiteX4" fmla="*/ 9128833 w 9128833"/>
              <a:gd name="connsiteY4" fmla="*/ 1618412 h 1618412"/>
              <a:gd name="connsiteX5" fmla="*/ 3735911 w 9128833"/>
              <a:gd name="connsiteY5" fmla="*/ 1618412 h 1618412"/>
              <a:gd name="connsiteX6" fmla="*/ 3728291 w 9128833"/>
              <a:gd name="connsiteY6" fmla="*/ 1610792 h 1618412"/>
              <a:gd name="connsiteX7" fmla="*/ 1610792 w 9128833"/>
              <a:gd name="connsiteY7" fmla="*/ 1610792 h 16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833" h="1618412">
                <a:moveTo>
                  <a:pt x="0" y="0"/>
                </a:moveTo>
                <a:lnTo>
                  <a:pt x="7003715" y="0"/>
                </a:lnTo>
                <a:lnTo>
                  <a:pt x="7003715" y="7620"/>
                </a:lnTo>
                <a:lnTo>
                  <a:pt x="9128833" y="7620"/>
                </a:lnTo>
                <a:lnTo>
                  <a:pt x="9128833" y="1618412"/>
                </a:lnTo>
                <a:lnTo>
                  <a:pt x="3735911" y="1618412"/>
                </a:lnTo>
                <a:lnTo>
                  <a:pt x="3728291" y="1610792"/>
                </a:lnTo>
                <a:lnTo>
                  <a:pt x="1610792" y="161079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プレースホルダー 5"/>
          <p:cNvSpPr>
            <a:spLocks noGrp="1"/>
          </p:cNvSpPr>
          <p:nvPr>
            <p:ph type="body" sz="quarter" idx="21" hasCustomPrompt="1"/>
          </p:nvPr>
        </p:nvSpPr>
        <p:spPr>
          <a:xfrm>
            <a:off x="7638757" y="324935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プレースホルダー 5"/>
          <p:cNvSpPr>
            <a:spLocks noGrp="1"/>
          </p:cNvSpPr>
          <p:nvPr>
            <p:ph type="body" sz="quarter" idx="22" hasCustomPrompt="1"/>
          </p:nvPr>
        </p:nvSpPr>
        <p:spPr>
          <a:xfrm>
            <a:off x="9446685" y="504689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3" hasCustomPrompt="1"/>
          </p:nvPr>
        </p:nvSpPr>
        <p:spPr>
          <a:xfrm>
            <a:off x="5838995" y="5040529"/>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1" name="テキスト プレースホルダー 5"/>
          <p:cNvSpPr>
            <a:spLocks noGrp="1"/>
          </p:cNvSpPr>
          <p:nvPr>
            <p:ph type="body" sz="quarter" idx="24" hasCustomPrompt="1"/>
          </p:nvPr>
        </p:nvSpPr>
        <p:spPr>
          <a:xfrm>
            <a:off x="7638756" y="6841224"/>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テキスト プレースホルダー 5"/>
          <p:cNvSpPr>
            <a:spLocks noGrp="1"/>
          </p:cNvSpPr>
          <p:nvPr>
            <p:ph type="body" sz="quarter" idx="19" hasCustomPrompt="1"/>
          </p:nvPr>
        </p:nvSpPr>
        <p:spPr>
          <a:xfrm>
            <a:off x="10651640" y="2291875"/>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3" name="テキスト プレースホルダー 5"/>
          <p:cNvSpPr>
            <a:spLocks noGrp="1"/>
          </p:cNvSpPr>
          <p:nvPr>
            <p:ph type="body" sz="quarter" idx="25" hasCustomPrompt="1"/>
          </p:nvPr>
        </p:nvSpPr>
        <p:spPr>
          <a:xfrm>
            <a:off x="12450717" y="4089413"/>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4" name="テキスト プレースホルダー 5"/>
          <p:cNvSpPr>
            <a:spLocks noGrp="1"/>
          </p:cNvSpPr>
          <p:nvPr>
            <p:ph type="body" sz="quarter" idx="26" hasCustomPrompt="1"/>
          </p:nvPr>
        </p:nvSpPr>
        <p:spPr>
          <a:xfrm>
            <a:off x="513304" y="5725044"/>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プレースホルダー 5"/>
          <p:cNvSpPr>
            <a:spLocks noGrp="1"/>
          </p:cNvSpPr>
          <p:nvPr>
            <p:ph type="body" sz="quarter" idx="27" hasCustomPrompt="1"/>
          </p:nvPr>
        </p:nvSpPr>
        <p:spPr>
          <a:xfrm>
            <a:off x="2312381" y="7522582"/>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396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 calcmode="lin" valueType="num">
                                      <p:cBhvr additive="base">
                                        <p:cTn id="1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wipe(left)">
                                      <p:cBhvr>
                                        <p:cTn id="40" dur="500"/>
                                        <p:tgtEl>
                                          <p:spTgt spid="52">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1000"/>
                            </p:stCondLst>
                            <p:childTnLst>
                              <p:par>
                                <p:cTn id="45" presetID="22" presetClass="entr" presetSubtype="8" fill="hold" grpId="0" nodeType="afterEffect">
                                  <p:stCondLst>
                                    <p:cond delay="500"/>
                                  </p:stCondLst>
                                  <p:childTnLst>
                                    <p:set>
                                      <p:cBhvr>
                                        <p:cTn id="46" dur="1" fill="hold">
                                          <p:stCondLst>
                                            <p:cond delay="0"/>
                                          </p:stCondLst>
                                        </p:cTn>
                                        <p:tgtEl>
                                          <p:spTgt spid="53">
                                            <p:txEl>
                                              <p:pRg st="0" end="0"/>
                                            </p:txEl>
                                          </p:spTgt>
                                        </p:tgtEl>
                                        <p:attrNameLst>
                                          <p:attrName>style.visibility</p:attrName>
                                        </p:attrNameLst>
                                      </p:cBhvr>
                                      <p:to>
                                        <p:strVal val="visible"/>
                                      </p:to>
                                    </p:set>
                                    <p:animEffect transition="in" filter="wipe(left)">
                                      <p:cBhvr>
                                        <p:cTn id="47" dur="500"/>
                                        <p:tgtEl>
                                          <p:spTgt spid="53">
                                            <p:txEl>
                                              <p:pRg st="0" end="0"/>
                                            </p:txEl>
                                          </p:spTgt>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2000"/>
                            </p:stCondLst>
                            <p:childTnLst>
                              <p:par>
                                <p:cTn id="52" presetID="22" presetClass="entr" presetSubtype="2" fill="hold" grpId="0" nodeType="afterEffect">
                                  <p:stCondLst>
                                    <p:cond delay="50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wipe(right)">
                                      <p:cBhvr>
                                        <p:cTn id="54" dur="500"/>
                                        <p:tgtEl>
                                          <p:spTgt spid="54">
                                            <p:txEl>
                                              <p:pRg st="0" end="0"/>
                                            </p:tx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500"/>
                                        <p:tgtEl>
                                          <p:spTgt spid="36"/>
                                        </p:tgtEl>
                                      </p:cBhvr>
                                    </p:animEffect>
                                  </p:childTnLst>
                                </p:cTn>
                              </p:par>
                            </p:childTnLst>
                          </p:cTn>
                        </p:par>
                        <p:par>
                          <p:cTn id="58" fill="hold">
                            <p:stCondLst>
                              <p:cond delay="3000"/>
                            </p:stCondLst>
                            <p:childTnLst>
                              <p:par>
                                <p:cTn id="59" presetID="22" presetClass="entr" presetSubtype="2" fill="hold" grpId="0" nodeType="afterEffect">
                                  <p:stCondLst>
                                    <p:cond delay="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wipe(right)">
                                      <p:cBhvr>
                                        <p:cTn id="61" dur="500"/>
                                        <p:tgtEl>
                                          <p:spTgt spid="55">
                                            <p:txEl>
                                              <p:pRg st="0" end="0"/>
                                            </p:txEl>
                                          </p:spTgt>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1"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2" fill="hold" nodeType="after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after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and Images">
    <p:spTree>
      <p:nvGrpSpPr>
        <p:cNvPr id="1" name=""/>
        <p:cNvGrpSpPr/>
        <p:nvPr/>
      </p:nvGrpSpPr>
      <p:grpSpPr>
        <a:xfrm>
          <a:off x="0" y="0"/>
          <a:ext cx="0" cy="0"/>
          <a:chOff x="0" y="0"/>
          <a:chExt cx="0" cy="0"/>
        </a:xfrm>
      </p:grpSpPr>
      <p:sp>
        <p:nvSpPr>
          <p:cNvPr id="18" name="正方形/長方形 17"/>
          <p:cNvSpPr/>
          <p:nvPr userDrawn="1"/>
        </p:nvSpPr>
        <p:spPr>
          <a:xfrm>
            <a:off x="2077962" y="2547096"/>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7" name="図プレースホルダー 11"/>
          <p:cNvSpPr>
            <a:spLocks noGrp="1"/>
          </p:cNvSpPr>
          <p:nvPr>
            <p:ph type="pic" sz="quarter" idx="15" hasCustomPrompt="1"/>
          </p:nvPr>
        </p:nvSpPr>
        <p:spPr>
          <a:xfrm>
            <a:off x="525221" y="2547095"/>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13" hasCustomPrompt="1"/>
          </p:nvPr>
        </p:nvSpPr>
        <p:spPr>
          <a:xfrm>
            <a:off x="3742501" y="3395617"/>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テキスト プレースホルダー 5"/>
          <p:cNvSpPr>
            <a:spLocks noGrp="1"/>
          </p:cNvSpPr>
          <p:nvPr>
            <p:ph type="body" sz="quarter" idx="21" hasCustomPrompt="1"/>
          </p:nvPr>
        </p:nvSpPr>
        <p:spPr>
          <a:xfrm>
            <a:off x="3742502" y="2765548"/>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正方形/長方形 25"/>
          <p:cNvSpPr/>
          <p:nvPr userDrawn="1"/>
        </p:nvSpPr>
        <p:spPr>
          <a:xfrm>
            <a:off x="2077962" y="6043899"/>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図プレースホルダー 11"/>
          <p:cNvSpPr>
            <a:spLocks noGrp="1"/>
          </p:cNvSpPr>
          <p:nvPr>
            <p:ph type="pic" sz="quarter" idx="25" hasCustomPrompt="1"/>
          </p:nvPr>
        </p:nvSpPr>
        <p:spPr>
          <a:xfrm>
            <a:off x="525221" y="6043898"/>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8" name="テキスト プレースホルダー 5"/>
          <p:cNvSpPr>
            <a:spLocks noGrp="1"/>
          </p:cNvSpPr>
          <p:nvPr>
            <p:ph type="body" sz="quarter" idx="26" hasCustomPrompt="1"/>
          </p:nvPr>
        </p:nvSpPr>
        <p:spPr>
          <a:xfrm>
            <a:off x="3742501" y="6892420"/>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7" hasCustomPrompt="1"/>
          </p:nvPr>
        </p:nvSpPr>
        <p:spPr>
          <a:xfrm>
            <a:off x="3742502" y="6262351"/>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正方形/長方形 33"/>
          <p:cNvSpPr/>
          <p:nvPr userDrawn="1"/>
        </p:nvSpPr>
        <p:spPr>
          <a:xfrm>
            <a:off x="10695154" y="2547095"/>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図プレースホルダー 11"/>
          <p:cNvSpPr>
            <a:spLocks noGrp="1"/>
          </p:cNvSpPr>
          <p:nvPr>
            <p:ph type="pic" sz="quarter" idx="28" hasCustomPrompt="1"/>
          </p:nvPr>
        </p:nvSpPr>
        <p:spPr>
          <a:xfrm>
            <a:off x="9142413" y="2547094"/>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6" name="テキスト プレースホルダー 5"/>
          <p:cNvSpPr>
            <a:spLocks noGrp="1"/>
          </p:cNvSpPr>
          <p:nvPr>
            <p:ph type="body" sz="quarter" idx="29" hasCustomPrompt="1"/>
          </p:nvPr>
        </p:nvSpPr>
        <p:spPr>
          <a:xfrm>
            <a:off x="12359693" y="3395616"/>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30" hasCustomPrompt="1"/>
          </p:nvPr>
        </p:nvSpPr>
        <p:spPr>
          <a:xfrm>
            <a:off x="12359694" y="2765547"/>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8" name="正方形/長方形 37"/>
          <p:cNvSpPr/>
          <p:nvPr userDrawn="1"/>
        </p:nvSpPr>
        <p:spPr>
          <a:xfrm>
            <a:off x="10695154" y="6043898"/>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図プレースホルダー 11"/>
          <p:cNvSpPr>
            <a:spLocks noGrp="1"/>
          </p:cNvSpPr>
          <p:nvPr>
            <p:ph type="pic" sz="quarter" idx="31" hasCustomPrompt="1"/>
          </p:nvPr>
        </p:nvSpPr>
        <p:spPr>
          <a:xfrm>
            <a:off x="9142413" y="6043897"/>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49" name="テキスト プレースホルダー 5"/>
          <p:cNvSpPr>
            <a:spLocks noGrp="1"/>
          </p:cNvSpPr>
          <p:nvPr>
            <p:ph type="body" sz="quarter" idx="32" hasCustomPrompt="1"/>
          </p:nvPr>
        </p:nvSpPr>
        <p:spPr>
          <a:xfrm>
            <a:off x="12359693" y="6892419"/>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50" name="テキスト プレースホルダー 5"/>
          <p:cNvSpPr>
            <a:spLocks noGrp="1"/>
          </p:cNvSpPr>
          <p:nvPr>
            <p:ph type="body" sz="quarter" idx="33" hasCustomPrompt="1"/>
          </p:nvPr>
        </p:nvSpPr>
        <p:spPr>
          <a:xfrm>
            <a:off x="12359694" y="6262350"/>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549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par>
                          <p:cTn id="23" fill="hold">
                            <p:stCondLst>
                              <p:cond delay="2250"/>
                            </p:stCondLst>
                            <p:childTnLst>
                              <p:par>
                                <p:cTn id="24" presetID="3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750" fill="hold"/>
                                        <p:tgtEl>
                                          <p:spTgt spid="27"/>
                                        </p:tgtEl>
                                        <p:attrNameLst>
                                          <p:attrName>ppt_w</p:attrName>
                                        </p:attrNameLst>
                                      </p:cBhvr>
                                      <p:tavLst>
                                        <p:tav tm="0">
                                          <p:val>
                                            <p:fltVal val="0"/>
                                          </p:val>
                                        </p:tav>
                                        <p:tav tm="100000">
                                          <p:val>
                                            <p:strVal val="#ppt_w"/>
                                          </p:val>
                                        </p:tav>
                                      </p:tavLst>
                                    </p:anim>
                                    <p:anim calcmode="lin" valueType="num">
                                      <p:cBhvr>
                                        <p:cTn id="27" dur="750" fill="hold"/>
                                        <p:tgtEl>
                                          <p:spTgt spid="27"/>
                                        </p:tgtEl>
                                        <p:attrNameLst>
                                          <p:attrName>ppt_h</p:attrName>
                                        </p:attrNameLst>
                                      </p:cBhvr>
                                      <p:tavLst>
                                        <p:tav tm="0">
                                          <p:val>
                                            <p:fltVal val="0"/>
                                          </p:val>
                                        </p:tav>
                                        <p:tav tm="100000">
                                          <p:val>
                                            <p:strVal val="#ppt_h"/>
                                          </p:val>
                                        </p:tav>
                                      </p:tavLst>
                                    </p:anim>
                                    <p:anim calcmode="lin" valueType="num">
                                      <p:cBhvr>
                                        <p:cTn id="28" dur="750" fill="hold"/>
                                        <p:tgtEl>
                                          <p:spTgt spid="27"/>
                                        </p:tgtEl>
                                        <p:attrNameLst>
                                          <p:attrName>style.rotation</p:attrName>
                                        </p:attrNameLst>
                                      </p:cBhvr>
                                      <p:tavLst>
                                        <p:tav tm="0">
                                          <p:val>
                                            <p:fltVal val="90"/>
                                          </p:val>
                                        </p:tav>
                                        <p:tav tm="100000">
                                          <p:val>
                                            <p:fltVal val="0"/>
                                          </p:val>
                                        </p:tav>
                                      </p:tavLst>
                                    </p:anim>
                                    <p:animEffect transition="in" filter="fade">
                                      <p:cBhvr>
                                        <p:cTn id="29" dur="75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left)">
                                      <p:cBhvr>
                                        <p:cTn id="41" dur="500"/>
                                        <p:tgtEl>
                                          <p:spTgt spid="28">
                                            <p:txEl>
                                              <p:pRg st="0" end="0"/>
                                            </p:txEl>
                                          </p:spTgt>
                                        </p:tgtEl>
                                      </p:cBhvr>
                                    </p:animEffect>
                                  </p:childTnLst>
                                </p:cTn>
                              </p:par>
                            </p:childTnLst>
                          </p:cTn>
                        </p:par>
                        <p:par>
                          <p:cTn id="42" fill="hold">
                            <p:stCondLst>
                              <p:cond delay="4500"/>
                            </p:stCondLst>
                            <p:childTnLst>
                              <p:par>
                                <p:cTn id="43" presetID="3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 calcmode="lin" valueType="num">
                                      <p:cBhvr>
                                        <p:cTn id="47" dur="750" fill="hold"/>
                                        <p:tgtEl>
                                          <p:spTgt spid="35"/>
                                        </p:tgtEl>
                                        <p:attrNameLst>
                                          <p:attrName>style.rotation</p:attrName>
                                        </p:attrNameLst>
                                      </p:cBhvr>
                                      <p:tavLst>
                                        <p:tav tm="0">
                                          <p:val>
                                            <p:fltVal val="90"/>
                                          </p:val>
                                        </p:tav>
                                        <p:tav tm="100000">
                                          <p:val>
                                            <p:fltVal val="0"/>
                                          </p:val>
                                        </p:tav>
                                      </p:tavLst>
                                    </p:anim>
                                    <p:animEffect transition="in" filter="fade">
                                      <p:cBhvr>
                                        <p:cTn id="48" dur="750"/>
                                        <p:tgtEl>
                                          <p:spTgt spid="35"/>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left)">
                                      <p:cBhvr>
                                        <p:cTn id="60" dur="500"/>
                                        <p:tgtEl>
                                          <p:spTgt spid="36">
                                            <p:txEl>
                                              <p:pRg st="0" end="0"/>
                                            </p:txEl>
                                          </p:spTgt>
                                        </p:tgtEl>
                                      </p:cBhvr>
                                    </p:animEffect>
                                  </p:childTnLst>
                                </p:cTn>
                              </p:par>
                            </p:childTnLst>
                          </p:cTn>
                        </p:par>
                        <p:par>
                          <p:cTn id="61" fill="hold">
                            <p:stCondLst>
                              <p:cond delay="6750"/>
                            </p:stCondLst>
                            <p:childTnLst>
                              <p:par>
                                <p:cTn id="62" presetID="31"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750" fill="hold"/>
                                        <p:tgtEl>
                                          <p:spTgt spid="48"/>
                                        </p:tgtEl>
                                        <p:attrNameLst>
                                          <p:attrName>ppt_w</p:attrName>
                                        </p:attrNameLst>
                                      </p:cBhvr>
                                      <p:tavLst>
                                        <p:tav tm="0">
                                          <p:val>
                                            <p:fltVal val="0"/>
                                          </p:val>
                                        </p:tav>
                                        <p:tav tm="100000">
                                          <p:val>
                                            <p:strVal val="#ppt_w"/>
                                          </p:val>
                                        </p:tav>
                                      </p:tavLst>
                                    </p:anim>
                                    <p:anim calcmode="lin" valueType="num">
                                      <p:cBhvr>
                                        <p:cTn id="65" dur="750" fill="hold"/>
                                        <p:tgtEl>
                                          <p:spTgt spid="48"/>
                                        </p:tgtEl>
                                        <p:attrNameLst>
                                          <p:attrName>ppt_h</p:attrName>
                                        </p:attrNameLst>
                                      </p:cBhvr>
                                      <p:tavLst>
                                        <p:tav tm="0">
                                          <p:val>
                                            <p:fltVal val="0"/>
                                          </p:val>
                                        </p:tav>
                                        <p:tav tm="100000">
                                          <p:val>
                                            <p:strVal val="#ppt_h"/>
                                          </p:val>
                                        </p:tav>
                                      </p:tavLst>
                                    </p:anim>
                                    <p:anim calcmode="lin" valueType="num">
                                      <p:cBhvr>
                                        <p:cTn id="66" dur="750" fill="hold"/>
                                        <p:tgtEl>
                                          <p:spTgt spid="48"/>
                                        </p:tgtEl>
                                        <p:attrNameLst>
                                          <p:attrName>style.rotation</p:attrName>
                                        </p:attrNameLst>
                                      </p:cBhvr>
                                      <p:tavLst>
                                        <p:tav tm="0">
                                          <p:val>
                                            <p:fltVal val="90"/>
                                          </p:val>
                                        </p:tav>
                                        <p:tav tm="100000">
                                          <p:val>
                                            <p:fltVal val="0"/>
                                          </p:val>
                                        </p:tav>
                                      </p:tavLst>
                                    </p:anim>
                                    <p:animEffect transition="in" filter="fade">
                                      <p:cBhvr>
                                        <p:cTn id="67" dur="750"/>
                                        <p:tgtEl>
                                          <p:spTgt spid="48"/>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wipe(left)">
                                      <p:cBhvr>
                                        <p:cTn id="75" dur="500"/>
                                        <p:tgtEl>
                                          <p:spTgt spid="50">
                                            <p:txEl>
                                              <p:pRg st="0" end="0"/>
                                            </p:txEl>
                                          </p:spTgt>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Effect transition="in" filter="wipe(left)">
                                      <p:cBhvr>
                                        <p:cTn id="7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4" grpId="0" animBg="1"/>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s">
    <p:spTree>
      <p:nvGrpSpPr>
        <p:cNvPr id="1" name=""/>
        <p:cNvGrpSpPr/>
        <p:nvPr/>
      </p:nvGrpSpPr>
      <p:grpSpPr>
        <a:xfrm>
          <a:off x="0" y="0"/>
          <a:ext cx="0" cy="0"/>
          <a:chOff x="0" y="0"/>
          <a:chExt cx="0" cy="0"/>
        </a:xfrm>
      </p:grpSpPr>
      <p:sp>
        <p:nvSpPr>
          <p:cNvPr id="8" name="正方形/長方形 7"/>
          <p:cNvSpPr/>
          <p:nvPr userDrawn="1"/>
        </p:nvSpPr>
        <p:spPr>
          <a:xfrm>
            <a:off x="0" y="6330462"/>
            <a:ext cx="18286413" cy="308851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6738196"/>
            <a:ext cx="16696854" cy="2560549"/>
          </a:xfrm>
          <a:noFill/>
        </p:spPr>
        <p:txBody>
          <a:bodyPr numCol="2"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8958599" y="1945227"/>
            <a:ext cx="8515464" cy="4574422"/>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9170096" y="2156551"/>
            <a:ext cx="8092470" cy="4151775"/>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5"/>
          <p:cNvSpPr>
            <a:spLocks noGrp="1"/>
          </p:cNvSpPr>
          <p:nvPr>
            <p:ph type="body" sz="quarter" idx="19" hasCustomPrompt="1"/>
          </p:nvPr>
        </p:nvSpPr>
        <p:spPr>
          <a:xfrm>
            <a:off x="817901" y="2627405"/>
            <a:ext cx="8051800" cy="3485122"/>
          </a:xfrm>
          <a:noFill/>
        </p:spPr>
        <p:txBody>
          <a:bodyPr anchor="b">
            <a:noAutofit/>
          </a:bodyPr>
          <a:lstStyle>
            <a:lvl1pPr marL="0" indent="0" algn="l">
              <a:lnSpc>
                <a:spcPct val="100000"/>
              </a:lnSpc>
              <a:spcBef>
                <a:spcPts val="0"/>
              </a:spcBef>
              <a:buClr>
                <a:schemeClr val="tx1">
                  <a:lumMod val="50000"/>
                </a:schemeClr>
              </a:buClr>
              <a:buFont typeface="Wingdings" panose="05000000000000000000" pitchFamily="2" charset="2"/>
              <a:buNone/>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999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アーチ 6"/>
          <p:cNvSpPr/>
          <p:nvPr userDrawn="1"/>
        </p:nvSpPr>
        <p:spPr>
          <a:xfrm>
            <a:off x="9378802" y="300021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221681" y="5825576"/>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397119" y="566845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554239" y="284309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テキスト プレースホルダー 5"/>
          <p:cNvSpPr>
            <a:spLocks noGrp="1"/>
          </p:cNvSpPr>
          <p:nvPr>
            <p:ph type="body" sz="quarter" idx="21" hasCustomPrompt="1"/>
          </p:nvPr>
        </p:nvSpPr>
        <p:spPr>
          <a:xfrm>
            <a:off x="6967839" y="5406791"/>
            <a:ext cx="4705049" cy="766708"/>
          </a:xfrm>
          <a:noFill/>
        </p:spPr>
        <p:txBody>
          <a:bodyPr anchor="ctr">
            <a:noAutofit/>
          </a:bodyPr>
          <a:lstStyle>
            <a:lvl1pPr algn="ctr">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フリーフォーム 36"/>
          <p:cNvSpPr/>
          <p:nvPr userDrawn="1"/>
        </p:nvSpPr>
        <p:spPr>
          <a:xfrm>
            <a:off x="12369174"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プレースホルダー 5"/>
          <p:cNvSpPr>
            <a:spLocks noGrp="1"/>
          </p:cNvSpPr>
          <p:nvPr userDrawn="1">
            <p:ph type="body" sz="quarter" idx="18" hasCustomPrompt="1"/>
          </p:nvPr>
        </p:nvSpPr>
        <p:spPr>
          <a:xfrm>
            <a:off x="12729029" y="3172514"/>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テキスト プレースホルダー 5"/>
          <p:cNvSpPr>
            <a:spLocks noGrp="1"/>
          </p:cNvSpPr>
          <p:nvPr userDrawn="1">
            <p:ph type="body" sz="quarter" idx="19" hasCustomPrompt="1"/>
          </p:nvPr>
        </p:nvSpPr>
        <p:spPr>
          <a:xfrm>
            <a:off x="12729029" y="3816957"/>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35" name="図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3614439"/>
            <a:ext cx="1348368" cy="1348368"/>
          </a:xfrm>
          <a:prstGeom prst="rect">
            <a:avLst/>
          </a:prstGeom>
        </p:spPr>
      </p:pic>
      <p:sp>
        <p:nvSpPr>
          <p:cNvPr id="36" name="図プレースホルダー 7"/>
          <p:cNvSpPr>
            <a:spLocks noGrp="1"/>
          </p:cNvSpPr>
          <p:nvPr userDrawn="1">
            <p:ph type="pic" sz="quarter" idx="16" hasCustomPrompt="1"/>
          </p:nvPr>
        </p:nvSpPr>
        <p:spPr>
          <a:xfrm rot="21600000">
            <a:off x="10784574"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38" name="フリーフォーム 37"/>
          <p:cNvSpPr/>
          <p:nvPr userDrawn="1"/>
        </p:nvSpPr>
        <p:spPr>
          <a:xfrm>
            <a:off x="12369174" y="6429798"/>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プレースホルダー 5"/>
          <p:cNvSpPr>
            <a:spLocks noGrp="1"/>
          </p:cNvSpPr>
          <p:nvPr>
            <p:ph type="body" sz="quarter" idx="22" hasCustomPrompt="1"/>
          </p:nvPr>
        </p:nvSpPr>
        <p:spPr>
          <a:xfrm>
            <a:off x="12729029" y="6460521"/>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3" hasCustomPrompt="1"/>
          </p:nvPr>
        </p:nvSpPr>
        <p:spPr>
          <a:xfrm>
            <a:off x="12729029" y="7104964"/>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1" name="図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6899237"/>
            <a:ext cx="1348368" cy="1348368"/>
          </a:xfrm>
          <a:prstGeom prst="rect">
            <a:avLst/>
          </a:prstGeom>
        </p:spPr>
      </p:pic>
      <p:sp>
        <p:nvSpPr>
          <p:cNvPr id="42" name="図プレースホルダー 7"/>
          <p:cNvSpPr>
            <a:spLocks noGrp="1"/>
          </p:cNvSpPr>
          <p:nvPr>
            <p:ph type="pic" sz="quarter" idx="24" hasCustomPrompt="1"/>
          </p:nvPr>
        </p:nvSpPr>
        <p:spPr>
          <a:xfrm rot="21600000">
            <a:off x="10784574" y="7263109"/>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3" name="フリーフォーム 42"/>
          <p:cNvSpPr/>
          <p:nvPr userDrawn="1"/>
        </p:nvSpPr>
        <p:spPr>
          <a:xfrm flipH="1">
            <a:off x="899633"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4" name="テキスト プレースホルダー 5"/>
          <p:cNvSpPr>
            <a:spLocks noGrp="1"/>
          </p:cNvSpPr>
          <p:nvPr>
            <p:ph type="body" sz="quarter" idx="25" hasCustomPrompt="1"/>
          </p:nvPr>
        </p:nvSpPr>
        <p:spPr>
          <a:xfrm>
            <a:off x="1008781" y="317251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26" hasCustomPrompt="1"/>
          </p:nvPr>
        </p:nvSpPr>
        <p:spPr>
          <a:xfrm>
            <a:off x="1008781" y="381695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6" name="図 4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3614439"/>
            <a:ext cx="1348368" cy="1348368"/>
          </a:xfrm>
          <a:prstGeom prst="rect">
            <a:avLst/>
          </a:prstGeom>
        </p:spPr>
      </p:pic>
      <p:sp>
        <p:nvSpPr>
          <p:cNvPr id="47" name="図プレースホルダー 7"/>
          <p:cNvSpPr>
            <a:spLocks noGrp="1"/>
          </p:cNvSpPr>
          <p:nvPr>
            <p:ph type="pic" sz="quarter" idx="27" hasCustomPrompt="1"/>
          </p:nvPr>
        </p:nvSpPr>
        <p:spPr>
          <a:xfrm rot="21600000">
            <a:off x="7006269"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8" name="フリーフォーム 47"/>
          <p:cNvSpPr/>
          <p:nvPr userDrawn="1"/>
        </p:nvSpPr>
        <p:spPr>
          <a:xfrm flipH="1">
            <a:off x="899633" y="646052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9" name="テキスト プレースホルダー 5"/>
          <p:cNvSpPr>
            <a:spLocks noGrp="1"/>
          </p:cNvSpPr>
          <p:nvPr>
            <p:ph type="body" sz="quarter" idx="28" hasCustomPrompt="1"/>
          </p:nvPr>
        </p:nvSpPr>
        <p:spPr>
          <a:xfrm>
            <a:off x="1008781" y="649124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9" hasCustomPrompt="1"/>
          </p:nvPr>
        </p:nvSpPr>
        <p:spPr>
          <a:xfrm>
            <a:off x="1008781" y="713568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51" name="図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6899237"/>
            <a:ext cx="1348368" cy="1348368"/>
          </a:xfrm>
          <a:prstGeom prst="rect">
            <a:avLst/>
          </a:prstGeom>
        </p:spPr>
      </p:pic>
      <p:sp>
        <p:nvSpPr>
          <p:cNvPr id="52" name="図プレースホルダー 7"/>
          <p:cNvSpPr>
            <a:spLocks noGrp="1"/>
          </p:cNvSpPr>
          <p:nvPr>
            <p:ph type="pic" sz="quarter" idx="30" hasCustomPrompt="1"/>
          </p:nvPr>
        </p:nvSpPr>
        <p:spPr>
          <a:xfrm rot="21600000">
            <a:off x="7006269" y="7263109"/>
            <a:ext cx="646189" cy="645430"/>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36614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 calcmode="lin" valueType="num">
                                      <p:cBhvr>
                                        <p:cTn id="17" dur="500" fill="hold"/>
                                        <p:tgtEl>
                                          <p:spTgt spid="35"/>
                                        </p:tgtEl>
                                        <p:attrNameLst>
                                          <p:attrName>style.rotation</p:attrName>
                                        </p:attrNameLst>
                                      </p:cBhvr>
                                      <p:tavLst>
                                        <p:tav tm="0">
                                          <p:val>
                                            <p:fltVal val="90"/>
                                          </p:val>
                                        </p:tav>
                                        <p:tav tm="100000">
                                          <p:val>
                                            <p:fltVal val="0"/>
                                          </p:val>
                                        </p:tav>
                                      </p:tavLst>
                                    </p:anim>
                                    <p:animEffect transition="in" filter="fade">
                                      <p:cBhvr>
                                        <p:cTn id="18" dur="500"/>
                                        <p:tgtEl>
                                          <p:spTgt spid="3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90"/>
                                          </p:val>
                                        </p:tav>
                                        <p:tav tm="100000">
                                          <p:val>
                                            <p:fltVal val="0"/>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1" fill="hold" grpId="0" nodeType="afterEffect">
                                  <p:stCondLst>
                                    <p:cond delay="25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3750"/>
                            </p:stCondLst>
                            <p:childTnLst>
                              <p:par>
                                <p:cTn id="41" presetID="3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90"/>
                                          </p:val>
                                        </p:tav>
                                        <p:tav tm="100000">
                                          <p:val>
                                            <p:fltVal val="0"/>
                                          </p:val>
                                        </p:tav>
                                      </p:tavLst>
                                    </p:anim>
                                    <p:animEffect transition="in" filter="fade">
                                      <p:cBhvr>
                                        <p:cTn id="46" dur="5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90"/>
                                          </p:val>
                                        </p:tav>
                                        <p:tav tm="100000">
                                          <p:val>
                                            <p:fltVal val="0"/>
                                          </p:val>
                                        </p:tav>
                                      </p:tavLst>
                                    </p:anim>
                                    <p:animEffect transition="in" filter="fade">
                                      <p:cBhvr>
                                        <p:cTn id="52" dur="500"/>
                                        <p:tgtEl>
                                          <p:spTgt spid="42"/>
                                        </p:tgtEl>
                                      </p:cBhvr>
                                    </p:animEffect>
                                  </p:childTnLst>
                                </p:cTn>
                              </p:par>
                            </p:childTnLst>
                          </p:cTn>
                        </p:par>
                        <p:par>
                          <p:cTn id="53" fill="hold">
                            <p:stCondLst>
                              <p:cond delay="4250"/>
                            </p:stCondLst>
                            <p:childTnLst>
                              <p:par>
                                <p:cTn id="54" presetID="22" presetClass="entr" presetSubtype="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5250"/>
                            </p:stCondLst>
                            <p:childTnLst>
                              <p:par>
                                <p:cTn id="65" presetID="22" presetClass="entr" presetSubtype="4" fill="hold" grpId="0" nodeType="after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6000"/>
                            </p:stCondLst>
                            <p:childTnLst>
                              <p:par>
                                <p:cTn id="69" presetID="31"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 calcmode="lin" valueType="num">
                                      <p:cBhvr>
                                        <p:cTn id="73" dur="500" fill="hold"/>
                                        <p:tgtEl>
                                          <p:spTgt spid="51"/>
                                        </p:tgtEl>
                                        <p:attrNameLst>
                                          <p:attrName>style.rotation</p:attrName>
                                        </p:attrNameLst>
                                      </p:cBhvr>
                                      <p:tavLst>
                                        <p:tav tm="0">
                                          <p:val>
                                            <p:fltVal val="90"/>
                                          </p:val>
                                        </p:tav>
                                        <p:tav tm="100000">
                                          <p:val>
                                            <p:fltVal val="0"/>
                                          </p:val>
                                        </p:tav>
                                      </p:tavLst>
                                    </p:anim>
                                    <p:animEffect transition="in" filter="fade">
                                      <p:cBhvr>
                                        <p:cTn id="74" dur="500"/>
                                        <p:tgtEl>
                                          <p:spTgt spid="5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 calcmode="lin" valueType="num">
                                      <p:cBhvr>
                                        <p:cTn id="79" dur="500" fill="hold"/>
                                        <p:tgtEl>
                                          <p:spTgt spid="52"/>
                                        </p:tgtEl>
                                        <p:attrNameLst>
                                          <p:attrName>style.rotation</p:attrName>
                                        </p:attrNameLst>
                                      </p:cBhvr>
                                      <p:tavLst>
                                        <p:tav tm="0">
                                          <p:val>
                                            <p:fltVal val="90"/>
                                          </p:val>
                                        </p:tav>
                                        <p:tav tm="100000">
                                          <p:val>
                                            <p:fltVal val="0"/>
                                          </p:val>
                                        </p:tav>
                                      </p:tavLst>
                                    </p:anim>
                                    <p:animEffect transition="in" filter="fade">
                                      <p:cBhvr>
                                        <p:cTn id="80" dur="500"/>
                                        <p:tgtEl>
                                          <p:spTgt spid="52"/>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49">
                                            <p:txEl>
                                              <p:pRg st="0" end="0"/>
                                            </p:txEl>
                                          </p:spTgt>
                                        </p:tgtEl>
                                        <p:attrNameLst>
                                          <p:attrName>style.visibility</p:attrName>
                                        </p:attrNameLst>
                                      </p:cBhvr>
                                      <p:to>
                                        <p:strVal val="visible"/>
                                      </p:to>
                                    </p:set>
                                    <p:animEffect transition="in" filter="fade">
                                      <p:cBhvr>
                                        <p:cTn id="88" dur="500"/>
                                        <p:tgtEl>
                                          <p:spTgt spid="4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7500"/>
                            </p:stCondLst>
                            <p:childTnLst>
                              <p:par>
                                <p:cTn id="93" presetID="22" presetClass="entr" presetSubtype="4" fill="hold" grpId="0" nodeType="afterEffect">
                                  <p:stCondLst>
                                    <p:cond delay="25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childTnLst>
                          </p:cTn>
                        </p:par>
                        <p:par>
                          <p:cTn id="96" fill="hold">
                            <p:stCondLst>
                              <p:cond delay="8250"/>
                            </p:stCondLst>
                            <p:childTnLst>
                              <p:par>
                                <p:cTn id="97" presetID="31"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 calcmode="lin" valueType="num">
                                      <p:cBhvr>
                                        <p:cTn id="101" dur="500" fill="hold"/>
                                        <p:tgtEl>
                                          <p:spTgt spid="46"/>
                                        </p:tgtEl>
                                        <p:attrNameLst>
                                          <p:attrName>style.rotation</p:attrName>
                                        </p:attrNameLst>
                                      </p:cBhvr>
                                      <p:tavLst>
                                        <p:tav tm="0">
                                          <p:val>
                                            <p:fltVal val="90"/>
                                          </p:val>
                                        </p:tav>
                                        <p:tav tm="100000">
                                          <p:val>
                                            <p:fltVal val="0"/>
                                          </p:val>
                                        </p:tav>
                                      </p:tavLst>
                                    </p:anim>
                                    <p:animEffect transition="in" filter="fade">
                                      <p:cBhvr>
                                        <p:cTn id="102" dur="500"/>
                                        <p:tgtEl>
                                          <p:spTgt spid="46"/>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 calcmode="lin" valueType="num">
                                      <p:cBhvr>
                                        <p:cTn id="107" dur="500" fill="hold"/>
                                        <p:tgtEl>
                                          <p:spTgt spid="47"/>
                                        </p:tgtEl>
                                        <p:attrNameLst>
                                          <p:attrName>style.rotation</p:attrName>
                                        </p:attrNameLst>
                                      </p:cBhvr>
                                      <p:tavLst>
                                        <p:tav tm="0">
                                          <p:val>
                                            <p:fltVal val="90"/>
                                          </p:val>
                                        </p:tav>
                                        <p:tav tm="100000">
                                          <p:val>
                                            <p:fltVal val="0"/>
                                          </p:val>
                                        </p:tav>
                                      </p:tavLst>
                                    </p:anim>
                                    <p:animEffect transition="in" filter="fade">
                                      <p:cBhvr>
                                        <p:cTn id="108" dur="500"/>
                                        <p:tgtEl>
                                          <p:spTgt spid="47"/>
                                        </p:tgtEl>
                                      </p:cBhvr>
                                    </p:animEffect>
                                  </p:childTnLst>
                                </p:cTn>
                              </p:par>
                            </p:childTnLst>
                          </p:cTn>
                        </p:par>
                        <p:par>
                          <p:cTn id="109" fill="hold">
                            <p:stCondLst>
                              <p:cond delay="8750"/>
                            </p:stCondLst>
                            <p:childTnLst>
                              <p:par>
                                <p:cTn id="110" presetID="2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par>
                          <p:cTn id="113" fill="hold">
                            <p:stCondLst>
                              <p:cond delay="9250"/>
                            </p:stCondLst>
                            <p:childTnLst>
                              <p:par>
                                <p:cTn id="114" presetID="10" presetClass="entr" presetSubtype="0" fill="hold" grpId="0" nodeType="afterEffect">
                                  <p:stCondLst>
                                    <p:cond delay="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7"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p:bldP spid="43" grpId="0" animBg="1"/>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7" grpId="0"/>
      <p:bldP spid="48" grpId="0" animBg="1"/>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words 1">
    <p:spTree>
      <p:nvGrpSpPr>
        <p:cNvPr id="1" name=""/>
        <p:cNvGrpSpPr/>
        <p:nvPr/>
      </p:nvGrpSpPr>
      <p:grpSpPr>
        <a:xfrm>
          <a:off x="0" y="0"/>
          <a:ext cx="0" cy="0"/>
          <a:chOff x="0" y="0"/>
          <a:chExt cx="0" cy="0"/>
        </a:xfrm>
      </p:grpSpPr>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829021" y="4803967"/>
            <a:ext cx="10287000" cy="800000"/>
          </a:xfrm>
          <a:prstGeom prst="rect">
            <a:avLst/>
          </a:prstGeom>
        </p:spPr>
      </p:pic>
      <p:sp>
        <p:nvSpPr>
          <p:cNvPr id="26" name="テキスト プレースホルダー 5"/>
          <p:cNvSpPr>
            <a:spLocks noGrp="1"/>
          </p:cNvSpPr>
          <p:nvPr>
            <p:ph type="body" sz="quarter" idx="14" hasCustomPrompt="1"/>
          </p:nvPr>
        </p:nvSpPr>
        <p:spPr>
          <a:xfrm>
            <a:off x="12360488" y="0"/>
            <a:ext cx="5925925" cy="10287000"/>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12538373" y="1969477"/>
            <a:ext cx="5212598" cy="7183892"/>
          </a:xfrm>
          <a:noFill/>
        </p:spPr>
        <p:txBody>
          <a:bodyPr anchor="ctr">
            <a:noAutofit/>
          </a:bodyPr>
          <a:lstStyle>
            <a:lvl1pPr algn="l">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0424" y="3886151"/>
            <a:ext cx="2814040" cy="2814040"/>
          </a:xfrm>
          <a:prstGeom prst="rect">
            <a:avLst/>
          </a:prstGeom>
        </p:spPr>
      </p:pic>
      <p:sp>
        <p:nvSpPr>
          <p:cNvPr id="8" name="テキスト プレースホルダー 5"/>
          <p:cNvSpPr>
            <a:spLocks noGrp="1"/>
          </p:cNvSpPr>
          <p:nvPr>
            <p:ph type="body" sz="quarter" idx="21" hasCustomPrompt="1"/>
          </p:nvPr>
        </p:nvSpPr>
        <p:spPr>
          <a:xfrm>
            <a:off x="5833206" y="553404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a:off x="6603999" y="452718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204" y="5194722"/>
            <a:ext cx="3409522" cy="3409522"/>
          </a:xfrm>
          <a:prstGeom prst="rect">
            <a:avLst/>
          </a:prstGeom>
        </p:spPr>
      </p:pic>
      <p:sp>
        <p:nvSpPr>
          <p:cNvPr id="11" name="テキスト プレースホルダー 5"/>
          <p:cNvSpPr>
            <a:spLocks noGrp="1"/>
          </p:cNvSpPr>
          <p:nvPr>
            <p:ph type="body" sz="quarter" idx="22" hasCustomPrompt="1"/>
          </p:nvPr>
        </p:nvSpPr>
        <p:spPr>
          <a:xfrm>
            <a:off x="8504464" y="7159072"/>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3" hasCustomPrompt="1"/>
          </p:nvPr>
        </p:nvSpPr>
        <p:spPr>
          <a:xfrm>
            <a:off x="9482469" y="5996750"/>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7720" y="2510184"/>
            <a:ext cx="2814040" cy="2814040"/>
          </a:xfrm>
          <a:prstGeom prst="rect">
            <a:avLst/>
          </a:prstGeom>
        </p:spPr>
      </p:pic>
      <p:sp>
        <p:nvSpPr>
          <p:cNvPr id="14" name="テキスト プレースホルダー 5"/>
          <p:cNvSpPr>
            <a:spLocks noGrp="1"/>
          </p:cNvSpPr>
          <p:nvPr>
            <p:ph type="body" sz="quarter" idx="24" hasCustomPrompt="1"/>
          </p:nvPr>
        </p:nvSpPr>
        <p:spPr>
          <a:xfrm>
            <a:off x="8530502" y="4158073"/>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5" name="図プレースホルダー 7"/>
          <p:cNvSpPr>
            <a:spLocks noGrp="1"/>
          </p:cNvSpPr>
          <p:nvPr>
            <p:ph type="pic" sz="quarter" idx="25" hasCustomPrompt="1"/>
          </p:nvPr>
        </p:nvSpPr>
        <p:spPr>
          <a:xfrm>
            <a:off x="9301295" y="3151213"/>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5248" y="4362821"/>
            <a:ext cx="901587" cy="901587"/>
          </a:xfrm>
          <a:prstGeom prst="rect">
            <a:avLst/>
          </a:prstGeom>
        </p:spPr>
      </p:pic>
      <p:pic>
        <p:nvPicPr>
          <p:cNvPr id="17" name="図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5714" y="5738928"/>
            <a:ext cx="901587" cy="901587"/>
          </a:xfrm>
          <a:prstGeom prst="rect">
            <a:avLst/>
          </a:prstGeom>
        </p:spPr>
      </p:pic>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162" y="2415383"/>
            <a:ext cx="3409522" cy="3409522"/>
          </a:xfrm>
          <a:prstGeom prst="rect">
            <a:avLst/>
          </a:prstGeom>
        </p:spPr>
      </p:pic>
      <p:sp>
        <p:nvSpPr>
          <p:cNvPr id="19" name="テキスト プレースホルダー 5"/>
          <p:cNvSpPr>
            <a:spLocks noGrp="1"/>
          </p:cNvSpPr>
          <p:nvPr>
            <p:ph type="body" sz="quarter" idx="26" hasCustomPrompt="1"/>
          </p:nvPr>
        </p:nvSpPr>
        <p:spPr>
          <a:xfrm>
            <a:off x="2557422" y="4379733"/>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図プレースホルダー 7"/>
          <p:cNvSpPr>
            <a:spLocks noGrp="1"/>
          </p:cNvSpPr>
          <p:nvPr>
            <p:ph type="pic" sz="quarter" idx="27" hasCustomPrompt="1"/>
          </p:nvPr>
        </p:nvSpPr>
        <p:spPr>
          <a:xfrm>
            <a:off x="3535427" y="3217411"/>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21" name="図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128" y="6598243"/>
            <a:ext cx="2814040" cy="2814040"/>
          </a:xfrm>
          <a:prstGeom prst="rect">
            <a:avLst/>
          </a:prstGeom>
        </p:spPr>
      </p:pic>
      <p:sp>
        <p:nvSpPr>
          <p:cNvPr id="23" name="テキスト プレースホルダー 5"/>
          <p:cNvSpPr>
            <a:spLocks noGrp="1"/>
          </p:cNvSpPr>
          <p:nvPr>
            <p:ph type="body" sz="quarter" idx="28" hasCustomPrompt="1"/>
          </p:nvPr>
        </p:nvSpPr>
        <p:spPr>
          <a:xfrm>
            <a:off x="3135910" y="8246132"/>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9" hasCustomPrompt="1"/>
          </p:nvPr>
        </p:nvSpPr>
        <p:spPr>
          <a:xfrm>
            <a:off x="3906703" y="7239272"/>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25" name="図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7816" y="4844859"/>
            <a:ext cx="901587" cy="901587"/>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473" y="6635704"/>
            <a:ext cx="901587" cy="901587"/>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67" y="5684541"/>
            <a:ext cx="2814040" cy="2814040"/>
          </a:xfrm>
          <a:prstGeom prst="rect">
            <a:avLst/>
          </a:prstGeom>
        </p:spPr>
      </p:pic>
      <p:sp>
        <p:nvSpPr>
          <p:cNvPr id="32" name="テキスト プレースホルダー 5"/>
          <p:cNvSpPr>
            <a:spLocks noGrp="1"/>
          </p:cNvSpPr>
          <p:nvPr>
            <p:ph type="body" sz="quarter" idx="30" hasCustomPrompt="1"/>
          </p:nvPr>
        </p:nvSpPr>
        <p:spPr>
          <a:xfrm>
            <a:off x="456449" y="733243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227242" y="632557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35" name="図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18" y="9338664"/>
            <a:ext cx="901587" cy="901587"/>
          </a:xfrm>
          <a:prstGeom prst="rect">
            <a:avLst/>
          </a:prstGeom>
        </p:spPr>
      </p:pic>
      <p:pic>
        <p:nvPicPr>
          <p:cNvPr id="36" name="図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2403" y="1684210"/>
            <a:ext cx="901587" cy="901587"/>
          </a:xfrm>
          <a:prstGeom prst="rect">
            <a:avLst/>
          </a:prstGeom>
        </p:spPr>
      </p:pic>
    </p:spTree>
    <p:extLst>
      <p:ext uri="{BB962C8B-B14F-4D97-AF65-F5344CB8AC3E}">
        <p14:creationId xmlns:p14="http://schemas.microsoft.com/office/powerpoint/2010/main" val="42445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7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75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8" decel="100000" fill="hold" nodeType="withEffect">
                                  <p:stCondLst>
                                    <p:cond delay="1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25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25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12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1" decel="100000" fill="hold" nodeType="withEffect">
                                  <p:stCondLst>
                                    <p:cond delay="1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8" decel="100000" fill="hold" nodeType="withEffect">
                                  <p:stCondLst>
                                    <p:cond delay="175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1" decel="100000" fill="hold" grpId="0" nodeType="withEffect">
                                  <p:stCondLst>
                                    <p:cond delay="20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2000"/>
                                  </p:stCondLst>
                                  <p:childTnLst>
                                    <p:set>
                                      <p:cBhvr>
                                        <p:cTn id="74" dur="1" fill="hold">
                                          <p:stCondLst>
                                            <p:cond delay="0"/>
                                          </p:stCondLst>
                                        </p:cTn>
                                        <p:tgtEl>
                                          <p:spTgt spid="14">
                                            <p:txEl>
                                              <p:pRg st="0" end="0"/>
                                            </p:txEl>
                                          </p:spTgt>
                                        </p:tgtEl>
                                        <p:attrNameLst>
                                          <p:attrName>style.visibility</p:attrName>
                                        </p:attrNameLst>
                                      </p:cBhvr>
                                      <p:to>
                                        <p:strVal val="visible"/>
                                      </p:to>
                                    </p:set>
                                    <p:anim calcmode="lin" valueType="num">
                                      <p:cBhvr additive="base">
                                        <p:cTn id="7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nodeType="withEffect">
                                  <p:stCondLst>
                                    <p:cond delay="200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par>
                                <p:cTn id="81" presetID="2" presetClass="entr" presetSubtype="2" decel="100000" fill="hold" nodeType="withEffect">
                                  <p:stCondLst>
                                    <p:cond delay="225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1+#ppt_w/2"/>
                                          </p:val>
                                        </p:tav>
                                        <p:tav tm="100000">
                                          <p:val>
                                            <p:strVal val="#ppt_x"/>
                                          </p:val>
                                        </p:tav>
                                      </p:tavLst>
                                    </p:anim>
                                    <p:anim calcmode="lin" valueType="num">
                                      <p:cBhvr additive="base">
                                        <p:cTn id="84" dur="5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50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0-#ppt_w/2"/>
                                          </p:val>
                                        </p:tav>
                                        <p:tav tm="100000">
                                          <p:val>
                                            <p:strVal val="#ppt_x"/>
                                          </p:val>
                                        </p:tav>
                                      </p:tavLst>
                                    </p:anim>
                                    <p:anim calcmode="lin" valueType="num">
                                      <p:cBhvr additive="base">
                                        <p:cTn id="88" dur="500" fill="hold"/>
                                        <p:tgtEl>
                                          <p:spTgt spid="3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250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nodeType="withEffect">
                                  <p:stCondLst>
                                    <p:cond delay="250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1" decel="100000" fill="hold" nodeType="withEffect">
                                  <p:stCondLst>
                                    <p:cond delay="275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0-#ppt_h/2"/>
                                          </p:val>
                                        </p:tav>
                                        <p:tav tm="100000">
                                          <p:val>
                                            <p:strVal val="#ppt_y"/>
                                          </p:val>
                                        </p:tav>
                                      </p:tavLst>
                                    </p:anim>
                                  </p:childTnLst>
                                </p:cTn>
                              </p:par>
                            </p:childTnLst>
                          </p:cTn>
                        </p:par>
                        <p:par>
                          <p:cTn id="101" fill="hold">
                            <p:stCondLst>
                              <p:cond delay="3250"/>
                            </p:stCondLst>
                            <p:childTnLst>
                              <p:par>
                                <p:cTn id="102" presetID="16" presetClass="entr" presetSubtype="42" fill="hold" grpId="0" nodeType="afterEffect">
                                  <p:stCondLst>
                                    <p:cond delay="250"/>
                                  </p:stCondLst>
                                  <p:childTnLst>
                                    <p:set>
                                      <p:cBhvr>
                                        <p:cTn id="103" dur="1" fill="hold">
                                          <p:stCondLst>
                                            <p:cond delay="0"/>
                                          </p:stCondLst>
                                        </p:cTn>
                                        <p:tgtEl>
                                          <p:spTgt spid="26"/>
                                        </p:tgtEl>
                                        <p:attrNameLst>
                                          <p:attrName>style.visibility</p:attrName>
                                        </p:attrNameLst>
                                      </p:cBhvr>
                                      <p:to>
                                        <p:strVal val="visible"/>
                                      </p:to>
                                    </p:set>
                                    <p:animEffect transition="in" filter="barn(outHorizontal)">
                                      <p:cBhvr>
                                        <p:cTn id="104" dur="500"/>
                                        <p:tgtEl>
                                          <p:spTgt spid="26"/>
                                        </p:tgtEl>
                                      </p:cBhvr>
                                    </p:animEffect>
                                  </p:childTnLst>
                                </p:cTn>
                              </p:par>
                              <p:par>
                                <p:cTn id="105" presetID="16" presetClass="entr" presetSubtype="42" fill="hold" nodeType="withEffect">
                                  <p:stCondLst>
                                    <p:cond delay="250"/>
                                  </p:stCondLst>
                                  <p:childTnLst>
                                    <p:set>
                                      <p:cBhvr>
                                        <p:cTn id="106" dur="1" fill="hold">
                                          <p:stCondLst>
                                            <p:cond delay="0"/>
                                          </p:stCondLst>
                                        </p:cTn>
                                        <p:tgtEl>
                                          <p:spTgt spid="37"/>
                                        </p:tgtEl>
                                        <p:attrNameLst>
                                          <p:attrName>style.visibility</p:attrName>
                                        </p:attrNameLst>
                                      </p:cBhvr>
                                      <p:to>
                                        <p:strVal val="visible"/>
                                      </p:to>
                                    </p:set>
                                    <p:animEffect transition="in" filter="barn(outHorizontal)">
                                      <p:cBhvr>
                                        <p:cTn id="107" dur="500"/>
                                        <p:tgtEl>
                                          <p:spTgt spid="37"/>
                                        </p:tgtEl>
                                      </p:cBhvr>
                                    </p:animEffect>
                                  </p:childTnLst>
                                </p:cTn>
                              </p:par>
                            </p:childTnLst>
                          </p:cTn>
                        </p:par>
                        <p:par>
                          <p:cTn id="108" fill="hold">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42"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1" grpId="0" build="p">
        <p:tmplLst>
          <p:tmpl lvl="1">
            <p:tnLst>
              <p:par>
                <p:cTn presetID="2" presetClass="entr" presetSubtype="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p:bldP spid="14" grpId="0" build="p">
        <p:tmplLst>
          <p:tmpl lvl="1">
            <p:tnLst>
              <p:par>
                <p:cTn presetID="2" presetClass="entr" presetSubtype="1" decel="10000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bldP spid="23" grpId="0" build="p">
        <p:tmplLst>
          <p:tmpl lvl="1">
            <p:tnLst>
              <p:par>
                <p:cTn presetID="2" presetClass="entr" presetSubtype="1" decel="10000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bldP spid="32" grpId="0" build="p">
        <p:tmplLst>
          <p:tmpl lvl="1">
            <p:tnLst>
              <p:par>
                <p:cTn presetID="2" presetClass="entr" presetSubtype="8"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Graph">
    <p:spTree>
      <p:nvGrpSpPr>
        <p:cNvPr id="1" name=""/>
        <p:cNvGrpSpPr/>
        <p:nvPr/>
      </p:nvGrpSpPr>
      <p:grpSpPr>
        <a:xfrm>
          <a:off x="0" y="0"/>
          <a:ext cx="0" cy="0"/>
          <a:chOff x="0" y="0"/>
          <a:chExt cx="0" cy="0"/>
        </a:xfrm>
      </p:grpSpPr>
      <p:sp>
        <p:nvSpPr>
          <p:cNvPr id="26" name="テキスト プレースホルダー 5"/>
          <p:cNvSpPr>
            <a:spLocks noGrp="1"/>
          </p:cNvSpPr>
          <p:nvPr>
            <p:ph type="body" sz="quarter" idx="14" hasCustomPrompt="1"/>
          </p:nvPr>
        </p:nvSpPr>
        <p:spPr>
          <a:xfrm>
            <a:off x="-1" y="7447605"/>
            <a:ext cx="18286413" cy="1856055"/>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794779" y="7447605"/>
            <a:ext cx="16696854" cy="185605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795338" y="2524128"/>
            <a:ext cx="16695737" cy="4791075"/>
          </a:xfrm>
          <a:solidFill>
            <a:schemeClr val="tx1">
              <a:alpha val="20000"/>
            </a:schemeClr>
          </a:solidFill>
          <a:effectLst/>
        </p:spPr>
        <p:txBody>
          <a:bodyPr/>
          <a:lstStyle>
            <a:lvl1pPr>
              <a:defRPr/>
            </a:lvl1pPr>
          </a:lstStyle>
          <a:p>
            <a:r>
              <a:rPr lang="en-US" dirty="0" smtClean="0"/>
              <a:t>Add graph here</a:t>
            </a:r>
            <a:endParaRPr lang="en-US" dirty="0"/>
          </a:p>
        </p:txBody>
      </p:sp>
    </p:spTree>
    <p:extLst>
      <p:ext uri="{BB962C8B-B14F-4D97-AF65-F5344CB8AC3E}">
        <p14:creationId xmlns:p14="http://schemas.microsoft.com/office/powerpoint/2010/main" val="29842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37"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Vertic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20" name="正方形/長方形 19"/>
          <p:cNvSpPr/>
          <p:nvPr userDrawn="1"/>
        </p:nvSpPr>
        <p:spPr>
          <a:xfrm>
            <a:off x="537431" y="7447485"/>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userDrawn="1"/>
        </p:nvSpPr>
        <p:spPr>
          <a:xfrm>
            <a:off x="9236292" y="7463648"/>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812008" y="8362348"/>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812271" y="2524128"/>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4" name="グラフ プレースホルダー 8"/>
          <p:cNvSpPr>
            <a:spLocks noGrp="1"/>
          </p:cNvSpPr>
          <p:nvPr>
            <p:ph type="chart" sz="quarter" idx="18" hasCustomPrompt="1"/>
          </p:nvPr>
        </p:nvSpPr>
        <p:spPr>
          <a:xfrm>
            <a:off x="9491022" y="2524007"/>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1" name="正方形/長方形 10"/>
          <p:cNvSpPr/>
          <p:nvPr userDrawn="1"/>
        </p:nvSpPr>
        <p:spPr>
          <a:xfrm rot="-180000">
            <a:off x="275072" y="7515611"/>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19" hasCustomPrompt="1"/>
          </p:nvPr>
        </p:nvSpPr>
        <p:spPr>
          <a:xfrm rot="-180000">
            <a:off x="312448" y="7432518"/>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1" hasCustomPrompt="1"/>
          </p:nvPr>
        </p:nvSpPr>
        <p:spPr>
          <a:xfrm>
            <a:off x="9490759" y="8362227"/>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rot="-180000">
            <a:off x="8953823" y="7515490"/>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22" hasCustomPrompt="1"/>
          </p:nvPr>
        </p:nvSpPr>
        <p:spPr>
          <a:xfrm rot="-180000">
            <a:off x="8991199" y="7432397"/>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2665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250"/>
                            </p:stCondLst>
                            <p:childTnLst>
                              <p:par>
                                <p:cTn id="13" presetID="2" presetClass="entr" presetSubtype="8"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250"/>
                            </p:stCondLst>
                            <p:childTnLst>
                              <p:par>
                                <p:cTn id="26" presetID="22" presetClass="entr" presetSubtype="8"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250"/>
                            </p:stCondLst>
                            <p:childTnLst>
                              <p:par>
                                <p:cTn id="30" presetID="22" presetClass="entr" presetSubtype="8" fill="hold" grpId="0" nodeType="after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4000"/>
                            </p:stCondLst>
                            <p:childTnLst>
                              <p:par>
                                <p:cTn id="34" presetID="2" presetClass="entr" presetSubtype="8" decel="10000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P spid="14" grpId="0" animBg="1"/>
      <p:bldP spid="11" grpId="0" animBg="1"/>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正方形/長方形 3"/>
          <p:cNvSpPr/>
          <p:nvPr userDrawn="1"/>
        </p:nvSpPr>
        <p:spPr>
          <a:xfrm>
            <a:off x="4093029" y="0"/>
            <a:ext cx="10914741" cy="10286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p:cNvSpPr>
            <a:spLocks noGrp="1"/>
          </p:cNvSpPr>
          <p:nvPr>
            <p:ph type="body" sz="quarter" idx="10" hasCustomPrompt="1"/>
          </p:nvPr>
        </p:nvSpPr>
        <p:spPr>
          <a:xfrm>
            <a:off x="4601029" y="855663"/>
            <a:ext cx="9869714" cy="8796337"/>
          </a:xfrm>
          <a:effectLst>
            <a:outerShdw blurRad="50800" dist="38100" dir="2700000" algn="tl" rotWithShape="0">
              <a:schemeClr val="tx1">
                <a:alpha val="40000"/>
              </a:schemeClr>
            </a:outerShdw>
          </a:effectLst>
        </p:spPr>
        <p:txBody>
          <a:bodyPr anchor="ctr">
            <a:normAutofit/>
          </a:bodyPr>
          <a:lstStyle>
            <a:lvl1pPr marL="457200" indent="-457200" algn="l">
              <a:spcBef>
                <a:spcPts val="1200"/>
              </a:spcBef>
              <a:buFont typeface="Wingdings" panose="05000000000000000000" pitchFamily="2" charset="2"/>
              <a:buChar char="§"/>
              <a:defRPr sz="2800">
                <a:solidFill>
                  <a:schemeClr val="bg1"/>
                </a:solidFill>
                <a:latin typeface="+mj-lt"/>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ltLang="ja-JP" dirty="0" smtClean="0"/>
              <a:t>TEXT</a:t>
            </a:r>
          </a:p>
          <a:p>
            <a:pPr lvl="1"/>
            <a:r>
              <a:rPr lang="en-US" dirty="0" smtClean="0"/>
              <a:t>Level 2</a:t>
            </a:r>
            <a:endParaRPr lang="en-US" dirty="0"/>
          </a:p>
        </p:txBody>
      </p:sp>
      <p:pic>
        <p:nvPicPr>
          <p:cNvPr id="7" name="図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20385427" flipH="1">
            <a:off x="2194415" y="978473"/>
            <a:ext cx="460258" cy="8472928"/>
          </a:xfrm>
          <a:prstGeom prst="rect">
            <a:avLst/>
          </a:prstGeom>
          <a:effectLst>
            <a:outerShdw blurRad="152400" dist="76200" dir="11160000" algn="tl" rotWithShape="0">
              <a:prstClr val="black">
                <a:alpha val="40000"/>
              </a:prstClr>
            </a:outerShdw>
          </a:effectLst>
        </p:spPr>
      </p:pic>
      <p:sp>
        <p:nvSpPr>
          <p:cNvPr id="8" name="テキスト プレースホルダー 2"/>
          <p:cNvSpPr>
            <a:spLocks noGrp="1"/>
          </p:cNvSpPr>
          <p:nvPr>
            <p:ph type="body" sz="quarter" idx="11" hasCustomPrompt="1"/>
          </p:nvPr>
        </p:nvSpPr>
        <p:spPr>
          <a:xfrm rot="21120203">
            <a:off x="1471487" y="774347"/>
            <a:ext cx="5269582" cy="1178742"/>
          </a:xfrm>
          <a:effectLst>
            <a:outerShdw blurRad="50800" dist="38100" dir="2700000" algn="tl" rotWithShape="0">
              <a:schemeClr val="tx1">
                <a:alpha val="40000"/>
              </a:schemeClr>
            </a:outerShdw>
          </a:effectLst>
        </p:spPr>
        <p:txBody>
          <a:bodyPr anchor="ctr">
            <a:noAutofit/>
          </a:bodyPr>
          <a:lstStyle>
            <a:lvl1pPr marL="0" indent="0" algn="l">
              <a:buFont typeface="Wingdings" panose="05000000000000000000" pitchFamily="2" charset="2"/>
              <a:buNone/>
              <a:defRPr sz="8000">
                <a:solidFill>
                  <a:schemeClr val="bg1"/>
                </a:solidFill>
                <a:latin typeface="Reenie Beanie" panose="02000000000000000000" pitchFamily="2" charset="0"/>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dirty="0" smtClean="0"/>
              <a:t>Notes</a:t>
            </a:r>
          </a:p>
        </p:txBody>
      </p:sp>
    </p:spTree>
    <p:extLst>
      <p:ext uri="{BB962C8B-B14F-4D97-AF65-F5344CB8AC3E}">
        <p14:creationId xmlns:p14="http://schemas.microsoft.com/office/powerpoint/2010/main" val="11311362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9" name="グラフ プレースホルダー 8"/>
          <p:cNvSpPr>
            <a:spLocks noGrp="1"/>
          </p:cNvSpPr>
          <p:nvPr>
            <p:ph type="chart" sz="quarter" idx="15" hasCustomPrompt="1"/>
          </p:nvPr>
        </p:nvSpPr>
        <p:spPr>
          <a:xfrm>
            <a:off x="43097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11" name="正方形/長方形 10"/>
          <p:cNvSpPr/>
          <p:nvPr userDrawn="1"/>
        </p:nvSpPr>
        <p:spPr>
          <a:xfrm rot="21600000">
            <a:off x="43097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userDrawn="1"/>
        </p:nvSpPr>
        <p:spPr>
          <a:xfrm rot="-180000">
            <a:off x="256136"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テキスト プレースホルダー 5"/>
          <p:cNvSpPr>
            <a:spLocks noGrp="1"/>
          </p:cNvSpPr>
          <p:nvPr>
            <p:ph type="body" sz="quarter" idx="13" hasCustomPrompt="1"/>
          </p:nvPr>
        </p:nvSpPr>
        <p:spPr>
          <a:xfrm>
            <a:off x="433093"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14" hasCustomPrompt="1"/>
          </p:nvPr>
        </p:nvSpPr>
        <p:spPr>
          <a:xfrm rot="-180000">
            <a:off x="293483"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グラフ プレースホルダー 8"/>
          <p:cNvSpPr>
            <a:spLocks noGrp="1"/>
          </p:cNvSpPr>
          <p:nvPr>
            <p:ph type="chart" sz="quarter" idx="16" hasCustomPrompt="1"/>
          </p:nvPr>
        </p:nvSpPr>
        <p:spPr>
          <a:xfrm>
            <a:off x="489798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25" name="正方形/長方形 24"/>
          <p:cNvSpPr/>
          <p:nvPr userDrawn="1"/>
        </p:nvSpPr>
        <p:spPr>
          <a:xfrm rot="21600000">
            <a:off x="489798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4691563"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7" hasCustomPrompt="1"/>
          </p:nvPr>
        </p:nvSpPr>
        <p:spPr>
          <a:xfrm>
            <a:off x="4904484"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8" hasCustomPrompt="1"/>
          </p:nvPr>
        </p:nvSpPr>
        <p:spPr>
          <a:xfrm rot="-180000">
            <a:off x="4728910"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グラフ プレースホルダー 8"/>
          <p:cNvSpPr>
            <a:spLocks noGrp="1"/>
          </p:cNvSpPr>
          <p:nvPr>
            <p:ph type="chart" sz="quarter" idx="19" hasCustomPrompt="1"/>
          </p:nvPr>
        </p:nvSpPr>
        <p:spPr>
          <a:xfrm>
            <a:off x="936499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1" name="正方形/長方形 30"/>
          <p:cNvSpPr/>
          <p:nvPr userDrawn="1"/>
        </p:nvSpPr>
        <p:spPr>
          <a:xfrm rot="21600000">
            <a:off x="936499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userDrawn="1"/>
        </p:nvSpPr>
        <p:spPr>
          <a:xfrm rot="-180000">
            <a:off x="9153281"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3" name="テキスト プレースホルダー 5"/>
          <p:cNvSpPr>
            <a:spLocks noGrp="1"/>
          </p:cNvSpPr>
          <p:nvPr>
            <p:ph type="body" sz="quarter" idx="20" hasCustomPrompt="1"/>
          </p:nvPr>
        </p:nvSpPr>
        <p:spPr>
          <a:xfrm>
            <a:off x="9375875"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21" hasCustomPrompt="1"/>
          </p:nvPr>
        </p:nvSpPr>
        <p:spPr>
          <a:xfrm rot="-180000">
            <a:off x="9190628"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5" name="グラフ プレースホルダー 8"/>
          <p:cNvSpPr>
            <a:spLocks noGrp="1"/>
          </p:cNvSpPr>
          <p:nvPr>
            <p:ph type="chart" sz="quarter" idx="22" hasCustomPrompt="1"/>
          </p:nvPr>
        </p:nvSpPr>
        <p:spPr>
          <a:xfrm>
            <a:off x="13832001" y="2710335"/>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6" name="正方形/長方形 35"/>
          <p:cNvSpPr/>
          <p:nvPr userDrawn="1"/>
        </p:nvSpPr>
        <p:spPr>
          <a:xfrm rot="21600000">
            <a:off x="13832001" y="6751102"/>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userDrawn="1"/>
        </p:nvSpPr>
        <p:spPr>
          <a:xfrm rot="-180000">
            <a:off x="13623717" y="6841386"/>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8" name="テキスト プレースホルダー 5"/>
          <p:cNvSpPr>
            <a:spLocks noGrp="1"/>
          </p:cNvSpPr>
          <p:nvPr>
            <p:ph type="body" sz="quarter" idx="23" hasCustomPrompt="1"/>
          </p:nvPr>
        </p:nvSpPr>
        <p:spPr>
          <a:xfrm>
            <a:off x="13847267" y="7734386"/>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9" name="テキスト プレースホルダー 5"/>
          <p:cNvSpPr>
            <a:spLocks noGrp="1"/>
          </p:cNvSpPr>
          <p:nvPr>
            <p:ph type="body" sz="quarter" idx="24" hasCustomPrompt="1"/>
          </p:nvPr>
        </p:nvSpPr>
        <p:spPr>
          <a:xfrm rot="-180000">
            <a:off x="13661064" y="6757202"/>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2257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21" presetClass="entr" presetSubtype="1"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1000"/>
                                        <p:tgtEl>
                                          <p:spTgt spid="24"/>
                                        </p:tgtEl>
                                      </p:cBhvr>
                                    </p:animEffect>
                                  </p:childTnLst>
                                </p:cTn>
                              </p:par>
                            </p:childTnLst>
                          </p:cTn>
                        </p:par>
                        <p:par>
                          <p:cTn id="29" fill="hold">
                            <p:stCondLst>
                              <p:cond delay="3750"/>
                            </p:stCondLst>
                            <p:childTnLst>
                              <p:par>
                                <p:cTn id="30" presetID="16" presetClass="entr" presetSubtype="37"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par>
                          <p:cTn id="33" fill="hold">
                            <p:stCondLst>
                              <p:cond delay="4250"/>
                            </p:stCondLst>
                            <p:childTnLst>
                              <p:par>
                                <p:cTn id="34" presetID="2" presetClass="entr" presetSubtype="8" decel="10000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250"/>
                            </p:stCondLst>
                            <p:childTnLst>
                              <p:par>
                                <p:cTn id="47" presetID="21" presetClass="entr" presetSubtype="1" fill="hold" grpId="0" nodeType="after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wheel(1)">
                                      <p:cBhvr>
                                        <p:cTn id="49" dur="1000"/>
                                        <p:tgtEl>
                                          <p:spTgt spid="30"/>
                                        </p:tgtEl>
                                      </p:cBhvr>
                                    </p:animEffect>
                                  </p:childTnLst>
                                </p:cTn>
                              </p:par>
                            </p:childTnLst>
                          </p:cTn>
                        </p:par>
                        <p:par>
                          <p:cTn id="50" fill="hold">
                            <p:stCondLst>
                              <p:cond delay="6500"/>
                            </p:stCondLst>
                            <p:childTnLst>
                              <p:par>
                                <p:cTn id="51" presetID="16" presetClass="entr" presetSubtype="37"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par>
                          <p:cTn id="54" fill="hold">
                            <p:stCondLst>
                              <p:cond delay="7000"/>
                            </p:stCondLst>
                            <p:childTnLst>
                              <p:par>
                                <p:cTn id="55" presetID="2" presetClass="entr" presetSubtype="8" decel="10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par>
                          <p:cTn id="67" fill="hold">
                            <p:stCondLst>
                              <p:cond delay="8000"/>
                            </p:stCondLst>
                            <p:childTnLst>
                              <p:par>
                                <p:cTn id="68" presetID="21" presetClass="entr" presetSubtype="1" fill="hold" grpId="0" nodeType="afterEffect">
                                  <p:stCondLst>
                                    <p:cond delay="25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cTn>
                              </p:par>
                            </p:childTnLst>
                          </p:cTn>
                        </p:par>
                        <p:par>
                          <p:cTn id="71" fill="hold">
                            <p:stCondLst>
                              <p:cond delay="9250"/>
                            </p:stCondLst>
                            <p:childTnLst>
                              <p:par>
                                <p:cTn id="72" presetID="16" presetClass="entr" presetSubtype="37"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outVertical)">
                                      <p:cBhvr>
                                        <p:cTn id="74" dur="500"/>
                                        <p:tgtEl>
                                          <p:spTgt spid="36"/>
                                        </p:tgtEl>
                                      </p:cBhvr>
                                    </p:animEffect>
                                  </p:childTnLst>
                                </p:cTn>
                              </p:par>
                            </p:childTnLst>
                          </p:cTn>
                        </p:par>
                        <p:par>
                          <p:cTn id="75" fill="hold">
                            <p:stCondLst>
                              <p:cond delay="9750"/>
                            </p:stCondLst>
                            <p:childTnLst>
                              <p:par>
                                <p:cTn id="76" presetID="2" presetClass="entr" presetSubtype="8" decel="10000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0-#ppt_w/2"/>
                                          </p:val>
                                        </p:tav>
                                        <p:tav tm="100000">
                                          <p:val>
                                            <p:strVal val="#ppt_x"/>
                                          </p:val>
                                        </p:tav>
                                      </p:tavLst>
                                    </p:anim>
                                    <p:anim calcmode="lin" valueType="num">
                                      <p:cBhvr additive="base">
                                        <p:cTn id="83" dur="500" fill="hold"/>
                                        <p:tgtEl>
                                          <p:spTgt spid="37"/>
                                        </p:tgtEl>
                                        <p:attrNameLst>
                                          <p:attrName>ppt_y</p:attrName>
                                        </p:attrNameLst>
                                      </p:cBhvr>
                                      <p:tavLst>
                                        <p:tav tm="0">
                                          <p:val>
                                            <p:strVal val="#ppt_y"/>
                                          </p:val>
                                        </p:tav>
                                        <p:tav tm="100000">
                                          <p:val>
                                            <p:strVal val="#ppt_y"/>
                                          </p:val>
                                        </p:tav>
                                      </p:tavLst>
                                    </p:anim>
                                  </p:childTnLst>
                                </p:cTn>
                              </p:par>
                            </p:childTnLst>
                          </p:cTn>
                        </p:par>
                        <p:par>
                          <p:cTn id="84" fill="hold">
                            <p:stCondLst>
                              <p:cond delay="1025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4" grpId="0" animBg="1"/>
      <p:bldP spid="25" grpId="0" animBg="1"/>
      <p:bldP spid="27" grpId="0" animBg="1"/>
      <p:bldP spid="28" grpId="0">
        <p:tmplLst>
          <p:tmpl>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animBg="1"/>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r="31291"/>
          <a:stretch/>
        </p:blipFill>
        <p:spPr>
          <a:xfrm>
            <a:off x="9330214" y="211792"/>
            <a:ext cx="8970486" cy="2011429"/>
          </a:xfrm>
          <a:prstGeom prst="rect">
            <a:avLst/>
          </a:prstGeom>
        </p:spPr>
      </p:pic>
      <p:sp>
        <p:nvSpPr>
          <p:cNvPr id="29" name="テキスト プレースホルダー 23"/>
          <p:cNvSpPr>
            <a:spLocks noGrp="1"/>
          </p:cNvSpPr>
          <p:nvPr>
            <p:ph type="body" sz="quarter" idx="24" hasCustomPrompt="1"/>
          </p:nvPr>
        </p:nvSpPr>
        <p:spPr>
          <a:xfrm rot="246221">
            <a:off x="9053316" y="267100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25" hasCustomPrompt="1"/>
          </p:nvPr>
        </p:nvSpPr>
        <p:spPr>
          <a:xfrm rot="246221">
            <a:off x="9283474" y="2906178"/>
            <a:ext cx="8308182" cy="4240011"/>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23"/>
          <p:cNvSpPr>
            <a:spLocks noGrp="1"/>
          </p:cNvSpPr>
          <p:nvPr>
            <p:ph type="body" sz="quarter" idx="22" hasCustomPrompt="1"/>
          </p:nvPr>
        </p:nvSpPr>
        <p:spPr>
          <a:xfrm rot="21198624">
            <a:off x="618497" y="178697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28" name="図プレースホルダー 8"/>
          <p:cNvSpPr>
            <a:spLocks noGrp="1"/>
          </p:cNvSpPr>
          <p:nvPr>
            <p:ph type="pic" sz="quarter" idx="23" hasCustomPrompt="1"/>
          </p:nvPr>
        </p:nvSpPr>
        <p:spPr>
          <a:xfrm rot="21198624">
            <a:off x="848655" y="2022148"/>
            <a:ext cx="8308182" cy="4240011"/>
          </a:xfrm>
        </p:spPr>
        <p:txBody>
          <a:bodyPr/>
          <a:lstStyle>
            <a:lvl1pPr>
              <a:defRPr/>
            </a:lvl1pPr>
          </a:lstStyle>
          <a:p>
            <a:r>
              <a:rPr kumimoji="1" lang="en-US" altLang="ja-JP" dirty="0" smtClean="0"/>
              <a:t>Add an image here</a:t>
            </a:r>
            <a:endParaRPr kumimoji="1" lang="ja-JP" altLang="en-US" dirty="0"/>
          </a:p>
        </p:txBody>
      </p:sp>
      <p:sp>
        <p:nvSpPr>
          <p:cNvPr id="24" name="テキスト プレースホルダー 23"/>
          <p:cNvSpPr>
            <a:spLocks noGrp="1"/>
          </p:cNvSpPr>
          <p:nvPr>
            <p:ph type="body" sz="quarter" idx="21" hasCustomPrompt="1"/>
          </p:nvPr>
        </p:nvSpPr>
        <p:spPr>
          <a:xfrm rot="21392017">
            <a:off x="4533131" y="4660564"/>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9671674" y="887141"/>
            <a:ext cx="8424493" cy="915119"/>
          </a:xfrm>
          <a:prstGeom prst="rect">
            <a:avLst/>
          </a:prstGeom>
        </p:spPr>
        <p:txBody>
          <a:bodyPr/>
          <a:lstStyle>
            <a:lvl1pPr algn="l">
              <a:defRPr spc="1000" baseline="0">
                <a:solidFill>
                  <a:schemeClr val="tx1"/>
                </a:solidFill>
              </a:defRPr>
            </a:lvl1pPr>
          </a:lstStyle>
          <a:p>
            <a:r>
              <a:rPr kumimoji="1" lang="en-US" altLang="ja-JP" dirty="0" smtClean="0"/>
              <a:t>TITLE GOES HERE</a:t>
            </a:r>
            <a:endParaRPr kumimoji="1" lang="ja-JP" altLang="en-US" dirty="0"/>
          </a:p>
        </p:txBody>
      </p:sp>
      <p:sp>
        <p:nvSpPr>
          <p:cNvPr id="11" name="図プレースホルダー 8"/>
          <p:cNvSpPr>
            <a:spLocks noGrp="1"/>
          </p:cNvSpPr>
          <p:nvPr>
            <p:ph type="pic" sz="quarter" idx="20" hasCustomPrompt="1"/>
          </p:nvPr>
        </p:nvSpPr>
        <p:spPr>
          <a:xfrm rot="21392017">
            <a:off x="4763289" y="4895734"/>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0844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0-#ppt_h/2"/>
                                          </p:val>
                                        </p:tav>
                                        <p:tav tm="100000">
                                          <p:val>
                                            <p:strVal val="#ppt_y"/>
                                          </p:val>
                                        </p:tav>
                                      </p:tavLst>
                                    </p:anim>
                                  </p:childTnLst>
                                </p:cTn>
                              </p:par>
                              <p:par>
                                <p:cTn id="18" presetID="2" presetClass="entr" presetSubtype="3"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tmplLst>
          <p:tmpl>
            <p:tnLst>
              <p:par>
                <p:cTn presetID="2" presetClass="entr" presetSubtype="3"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bldP spid="27" grpId="0" animBg="1">
        <p:tmplLst>
          <p:tmpl>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bldP spid="24" grpId="0" animBg="1">
        <p:tmplLst>
          <p:tmpl>
            <p:tnLst>
              <p:par>
                <p:cTn presetID="2" presetClass="entr" presetSubtype="4" decel="10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12"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8" name="正方形/長方形 17"/>
          <p:cNvSpPr/>
          <p:nvPr userDrawn="1"/>
        </p:nvSpPr>
        <p:spPr>
          <a:xfrm>
            <a:off x="0" y="2668225"/>
            <a:ext cx="18286413" cy="58956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5"/>
          <p:cNvSpPr>
            <a:spLocks noGrp="1"/>
          </p:cNvSpPr>
          <p:nvPr>
            <p:ph type="body" sz="quarter" idx="13" hasCustomPrompt="1"/>
          </p:nvPr>
        </p:nvSpPr>
        <p:spPr>
          <a:xfrm>
            <a:off x="10628371" y="5215902"/>
            <a:ext cx="6745229"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23"/>
          <p:cNvSpPr>
            <a:spLocks noGrp="1"/>
          </p:cNvSpPr>
          <p:nvPr>
            <p:ph type="body" sz="quarter" idx="28" hasCustomPrompt="1"/>
          </p:nvPr>
        </p:nvSpPr>
        <p:spPr>
          <a:xfrm rot="21232321">
            <a:off x="138901" y="529931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9" hasCustomPrompt="1"/>
          </p:nvPr>
        </p:nvSpPr>
        <p:spPr>
          <a:xfrm rot="21232321">
            <a:off x="351845" y="5488298"/>
            <a:ext cx="4906663" cy="2486630"/>
          </a:xfrm>
        </p:spPr>
        <p:txBody>
          <a:bodyPr/>
          <a:lstStyle>
            <a:lvl1pPr>
              <a:defRPr/>
            </a:lvl1pPr>
          </a:lstStyle>
          <a:p>
            <a:r>
              <a:rPr kumimoji="1" lang="en-US" altLang="ja-JP" dirty="0" smtClean="0"/>
              <a:t>Add an image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900048" y="60008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112992" y="789062"/>
            <a:ext cx="4906663" cy="2486630"/>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23"/>
          <p:cNvSpPr>
            <a:spLocks noGrp="1"/>
          </p:cNvSpPr>
          <p:nvPr>
            <p:ph type="body" sz="quarter" idx="22" hasCustomPrompt="1"/>
          </p:nvPr>
        </p:nvSpPr>
        <p:spPr>
          <a:xfrm rot="586530">
            <a:off x="4605241" y="229267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3" hasCustomPrompt="1"/>
          </p:nvPr>
        </p:nvSpPr>
        <p:spPr>
          <a:xfrm rot="586530">
            <a:off x="4818185" y="2481654"/>
            <a:ext cx="4906663" cy="2486630"/>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23"/>
          <p:cNvSpPr>
            <a:spLocks noGrp="1"/>
          </p:cNvSpPr>
          <p:nvPr>
            <p:ph type="body" sz="quarter" idx="24" hasCustomPrompt="1"/>
          </p:nvPr>
        </p:nvSpPr>
        <p:spPr>
          <a:xfrm rot="992453">
            <a:off x="1864595" y="3607255"/>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25" hasCustomPrompt="1"/>
          </p:nvPr>
        </p:nvSpPr>
        <p:spPr>
          <a:xfrm rot="992453">
            <a:off x="2067379" y="3799209"/>
            <a:ext cx="5461228" cy="2767676"/>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23"/>
          <p:cNvSpPr>
            <a:spLocks noGrp="1"/>
          </p:cNvSpPr>
          <p:nvPr>
            <p:ph type="body" sz="quarter" idx="26" hasCustomPrompt="1"/>
          </p:nvPr>
        </p:nvSpPr>
        <p:spPr>
          <a:xfrm rot="21408216">
            <a:off x="4332815" y="6271778"/>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27" hasCustomPrompt="1"/>
          </p:nvPr>
        </p:nvSpPr>
        <p:spPr>
          <a:xfrm rot="21408216">
            <a:off x="4535599" y="6463732"/>
            <a:ext cx="5461228" cy="2767676"/>
          </a:xfrm>
        </p:spPr>
        <p:txBody>
          <a:bodyPr/>
          <a:lstStyle>
            <a:lvl1pPr>
              <a:defRPr/>
            </a:lvl1pPr>
          </a:lstStyle>
          <a:p>
            <a:r>
              <a:rPr kumimoji="1" lang="en-US" altLang="ja-JP" dirty="0" smtClean="0"/>
              <a:t>Add an image here</a:t>
            </a:r>
            <a:endParaRPr kumimoji="1" lang="ja-JP" altLang="en-US" dirty="0"/>
          </a:p>
        </p:txBody>
      </p:sp>
      <p:pic>
        <p:nvPicPr>
          <p:cNvPr id="15" name="図 14"/>
          <p:cNvPicPr>
            <a:picLocks noChangeAspect="1"/>
          </p:cNvPicPr>
          <p:nvPr userDrawn="1"/>
        </p:nvPicPr>
        <p:blipFill rotWithShape="1">
          <a:blip r:embed="rId3">
            <a:extLst>
              <a:ext uri="{28A0092B-C50C-407E-A947-70E740481C1C}">
                <a14:useLocalDpi xmlns:a14="http://schemas.microsoft.com/office/drawing/2010/main" val="0"/>
              </a:ext>
            </a:extLst>
          </a:blip>
          <a:srcRect r="17886"/>
          <a:stretch/>
        </p:blipFill>
        <p:spPr>
          <a:xfrm>
            <a:off x="7565711" y="290892"/>
            <a:ext cx="10720702" cy="2011429"/>
          </a:xfrm>
          <a:prstGeom prst="rect">
            <a:avLst/>
          </a:prstGeom>
        </p:spPr>
      </p:pic>
      <p:sp>
        <p:nvSpPr>
          <p:cNvPr id="16" name="タイトル 1"/>
          <p:cNvSpPr>
            <a:spLocks noGrp="1"/>
          </p:cNvSpPr>
          <p:nvPr>
            <p:ph type="title" hasCustomPrompt="1"/>
          </p:nvPr>
        </p:nvSpPr>
        <p:spPr>
          <a:xfrm rot="21420000">
            <a:off x="7917704" y="965039"/>
            <a:ext cx="10097937"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20" name="テキスト プレースホルダー 5"/>
          <p:cNvSpPr>
            <a:spLocks noGrp="1"/>
          </p:cNvSpPr>
          <p:nvPr>
            <p:ph type="body" sz="quarter" idx="30" hasCustomPrompt="1"/>
          </p:nvPr>
        </p:nvSpPr>
        <p:spPr>
          <a:xfrm>
            <a:off x="10633892" y="2758235"/>
            <a:ext cx="6745229" cy="2384710"/>
          </a:xfrm>
          <a:noFill/>
        </p:spPr>
        <p:txBody>
          <a:bodyPr anchor="b">
            <a:noAutofit/>
          </a:bodyPr>
          <a:lstStyle>
            <a:lvl1pP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6233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900"/>
                            </p:stCondLst>
                            <p:childTnLst>
                              <p:par>
                                <p:cTn id="46" presetID="2" presetClass="entr" presetSubtype="2" decel="100000" fill="hold" grpId="0" nodeType="after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2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165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wipe(left)">
                                      <p:cBhvr>
                                        <p:cTn id="60" dur="500"/>
                                        <p:tgtEl>
                                          <p:spTgt spid="20">
                                            <p:txEl>
                                              <p:pRg st="0" end="0"/>
                                            </p:txEl>
                                          </p:spTgt>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tmplLst>
          <p:tmpl lvl="1">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3" grpId="0" animBg="1">
        <p:tmplLst>
          <p:tmpl>
            <p:tnLst>
              <p:par>
                <p:cTn presetID="2" presetClass="entr" presetSubtype="12"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5" grpId="0" animBg="1">
        <p:tmplLst>
          <p:tmpl>
            <p:tnLst>
              <p:par>
                <p:cTn presetID="2" presetClass="entr" presetSubtype="9"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bldP spid="7" grpId="0" animBg="1">
        <p:tmplLst>
          <p:tmpl>
            <p:tnLst>
              <p:par>
                <p:cTn presetID="2" presetClass="entr" presetSubtype="3"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p:bldP spid="9" grpId="0" animBg="1">
        <p:tmplLst>
          <p:tmpl>
            <p:tnLst>
              <p:par>
                <p:cTn presetID="2" presetClass="entr" presetSubtype="8"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6"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Text 2">
    <p:spTree>
      <p:nvGrpSpPr>
        <p:cNvPr id="1" name=""/>
        <p:cNvGrpSpPr/>
        <p:nvPr/>
      </p:nvGrpSpPr>
      <p:grpSpPr>
        <a:xfrm>
          <a:off x="0" y="0"/>
          <a:ext cx="0" cy="0"/>
          <a:chOff x="0" y="0"/>
          <a:chExt cx="0" cy="0"/>
        </a:xfrm>
      </p:grpSpPr>
      <p:sp>
        <p:nvSpPr>
          <p:cNvPr id="7" name="正方形/長方形 6"/>
          <p:cNvSpPr/>
          <p:nvPr userDrawn="1"/>
        </p:nvSpPr>
        <p:spPr>
          <a:xfrm>
            <a:off x="0" y="6581987"/>
            <a:ext cx="18286413" cy="296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3"/>
          <p:cNvSpPr>
            <a:spLocks noGrp="1"/>
          </p:cNvSpPr>
          <p:nvPr>
            <p:ph type="body" sz="quarter" idx="26" hasCustomPrompt="1"/>
          </p:nvPr>
        </p:nvSpPr>
        <p:spPr>
          <a:xfrm rot="21408216">
            <a:off x="11559287" y="309353"/>
            <a:ext cx="6356474" cy="3414634"/>
          </a:xfrm>
          <a:blipFill>
            <a:blip r:embed="rId2"/>
            <a:stretch>
              <a:fillRect/>
            </a:stretch>
          </a:blipFill>
        </p:spPr>
        <p:txBody>
          <a:bodyPr/>
          <a:lstStyle/>
          <a:p>
            <a:pPr lvl="0"/>
            <a:r>
              <a:rPr kumimoji="1" lang="en-US" altLang="ja-JP" dirty="0" smtClean="0"/>
              <a:t> </a:t>
            </a:r>
            <a:endParaRPr kumimoji="1" lang="ja-JP" altLang="en-US" dirty="0"/>
          </a:p>
        </p:txBody>
      </p:sp>
      <p:sp>
        <p:nvSpPr>
          <p:cNvPr id="17" name="図プレースホルダー 8"/>
          <p:cNvSpPr>
            <a:spLocks noGrp="1"/>
          </p:cNvSpPr>
          <p:nvPr>
            <p:ph type="pic" sz="quarter" idx="27" hasCustomPrompt="1"/>
          </p:nvPr>
        </p:nvSpPr>
        <p:spPr>
          <a:xfrm rot="21408216">
            <a:off x="11778997" y="517329"/>
            <a:ext cx="5917055" cy="2998683"/>
          </a:xfrm>
        </p:spPr>
        <p:txBody>
          <a:bodyPr/>
          <a:lstStyle>
            <a:lvl1pPr>
              <a:defRPr/>
            </a:lvl1pPr>
          </a:lstStyle>
          <a:p>
            <a:r>
              <a:rPr kumimoji="1" lang="en-US" altLang="ja-JP" dirty="0" smtClean="0"/>
              <a:t>Add an image here</a:t>
            </a:r>
            <a:endParaRPr kumimoji="1" lang="ja-JP" altLang="en-US" dirty="0"/>
          </a:p>
        </p:txBody>
      </p:sp>
      <p:sp>
        <p:nvSpPr>
          <p:cNvPr id="2" name="タイトル 1"/>
          <p:cNvSpPr>
            <a:spLocks noGrp="1"/>
          </p:cNvSpPr>
          <p:nvPr>
            <p:ph type="title" hasCustomPrompt="1"/>
          </p:nvPr>
        </p:nvSpPr>
        <p:spPr>
          <a:xfrm>
            <a:off x="913606" y="6869289"/>
            <a:ext cx="16457613" cy="1433407"/>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1447351" y="8103334"/>
            <a:ext cx="15926249" cy="113632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23"/>
          <p:cNvSpPr>
            <a:spLocks noGrp="1"/>
          </p:cNvSpPr>
          <p:nvPr>
            <p:ph type="body" sz="quarter" idx="28" hasCustomPrompt="1"/>
          </p:nvPr>
        </p:nvSpPr>
        <p:spPr>
          <a:xfrm rot="21232321">
            <a:off x="9961217" y="2922150"/>
            <a:ext cx="6639926" cy="3566902"/>
          </a:xfrm>
          <a:blipFill>
            <a:blip r:embed="rId2"/>
            <a:stretch>
              <a:fillRect/>
            </a:stretch>
          </a:blipFill>
        </p:spPr>
        <p:txBody>
          <a:bodyPr/>
          <a:lstStyle/>
          <a:p>
            <a:pPr lvl="0"/>
            <a:r>
              <a:rPr kumimoji="1" lang="en-US" altLang="ja-JP" dirty="0" smtClean="0"/>
              <a:t> </a:t>
            </a:r>
            <a:endParaRPr kumimoji="1" lang="ja-JP" altLang="en-US" dirty="0"/>
          </a:p>
        </p:txBody>
      </p:sp>
      <p:sp>
        <p:nvSpPr>
          <p:cNvPr id="9" name="図プレースホルダー 8"/>
          <p:cNvSpPr>
            <a:spLocks noGrp="1"/>
          </p:cNvSpPr>
          <p:nvPr>
            <p:ph type="pic" sz="quarter" idx="29" hasCustomPrompt="1"/>
          </p:nvPr>
        </p:nvSpPr>
        <p:spPr>
          <a:xfrm rot="21232321">
            <a:off x="10185962" y="3146376"/>
            <a:ext cx="6190436" cy="311845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23"/>
          <p:cNvSpPr>
            <a:spLocks noGrp="1"/>
          </p:cNvSpPr>
          <p:nvPr>
            <p:ph type="body" sz="quarter" idx="21" hasCustomPrompt="1"/>
          </p:nvPr>
        </p:nvSpPr>
        <p:spPr>
          <a:xfrm rot="21392017">
            <a:off x="88006" y="518988"/>
            <a:ext cx="5524241" cy="2967567"/>
          </a:xfrm>
          <a:blipFill>
            <a:blip r:embed="rId2"/>
            <a:stretch>
              <a:fillRect/>
            </a:stretch>
          </a:blipFill>
        </p:spPr>
        <p:txBody>
          <a:bodyPr/>
          <a:lstStyle/>
          <a:p>
            <a:pPr lvl="0"/>
            <a:r>
              <a:rPr kumimoji="1" lang="en-US" altLang="ja-JP" dirty="0" smtClean="0"/>
              <a:t> </a:t>
            </a:r>
            <a:endParaRPr kumimoji="1" lang="ja-JP" altLang="en-US" dirty="0"/>
          </a:p>
        </p:txBody>
      </p:sp>
      <p:sp>
        <p:nvSpPr>
          <p:cNvPr id="11" name="図プレースホルダー 8"/>
          <p:cNvSpPr>
            <a:spLocks noGrp="1"/>
          </p:cNvSpPr>
          <p:nvPr>
            <p:ph type="pic" sz="quarter" idx="20" hasCustomPrompt="1"/>
          </p:nvPr>
        </p:nvSpPr>
        <p:spPr>
          <a:xfrm rot="21392017">
            <a:off x="308605" y="714763"/>
            <a:ext cx="5083043" cy="2576017"/>
          </a:xfrm>
        </p:spPr>
        <p:txBody>
          <a:bodyPr/>
          <a:lstStyle>
            <a:lvl1pPr>
              <a:defRPr/>
            </a:lvl1pPr>
          </a:lstStyle>
          <a:p>
            <a:r>
              <a:rPr kumimoji="1" lang="en-US" altLang="ja-JP" dirty="0" smtClean="0"/>
              <a:t>Add an image here</a:t>
            </a:r>
            <a:endParaRPr kumimoji="1" lang="ja-JP" altLang="en-US" dirty="0"/>
          </a:p>
        </p:txBody>
      </p:sp>
      <p:sp>
        <p:nvSpPr>
          <p:cNvPr id="12" name="テキスト プレースホルダー 23"/>
          <p:cNvSpPr>
            <a:spLocks noGrp="1"/>
          </p:cNvSpPr>
          <p:nvPr>
            <p:ph type="body" sz="quarter" idx="22" hasCustomPrompt="1"/>
          </p:nvPr>
        </p:nvSpPr>
        <p:spPr>
          <a:xfrm rot="586530">
            <a:off x="1644336" y="2626210"/>
            <a:ext cx="6716821" cy="3608209"/>
          </a:xfrm>
          <a:blipFill>
            <a:blip r:embed="rId2"/>
            <a:stretch>
              <a:fillRect/>
            </a:stretch>
          </a:blipFill>
        </p:spPr>
        <p:txBody>
          <a:bodyPr/>
          <a:lstStyle/>
          <a:p>
            <a:pPr lvl="0"/>
            <a:r>
              <a:rPr kumimoji="1" lang="en-US" altLang="ja-JP" dirty="0" smtClean="0"/>
              <a:t> </a:t>
            </a:r>
            <a:endParaRPr kumimoji="1" lang="ja-JP" altLang="en-US" dirty="0"/>
          </a:p>
        </p:txBody>
      </p:sp>
      <p:sp>
        <p:nvSpPr>
          <p:cNvPr id="13" name="図プレースホルダー 8"/>
          <p:cNvSpPr>
            <a:spLocks noGrp="1"/>
          </p:cNvSpPr>
          <p:nvPr>
            <p:ph type="pic" sz="quarter" idx="23" hasCustomPrompt="1"/>
          </p:nvPr>
        </p:nvSpPr>
        <p:spPr>
          <a:xfrm rot="586530">
            <a:off x="1858877" y="2828972"/>
            <a:ext cx="6287738" cy="3202685"/>
          </a:xfrm>
        </p:spPr>
        <p:txBody>
          <a:bodyPr/>
          <a:lstStyle>
            <a:lvl1pPr>
              <a:defRPr/>
            </a:lvl1pPr>
          </a:lstStyle>
          <a:p>
            <a:r>
              <a:rPr kumimoji="1" lang="en-US" altLang="ja-JP" dirty="0" smtClean="0"/>
              <a:t>Add an image here</a:t>
            </a:r>
            <a:endParaRPr kumimoji="1" lang="ja-JP" altLang="en-US" dirty="0"/>
          </a:p>
        </p:txBody>
      </p:sp>
      <p:sp>
        <p:nvSpPr>
          <p:cNvPr id="14" name="テキスト プレースホルダー 23"/>
          <p:cNvSpPr>
            <a:spLocks noGrp="1"/>
          </p:cNvSpPr>
          <p:nvPr>
            <p:ph type="body" sz="quarter" idx="24" hasCustomPrompt="1"/>
          </p:nvPr>
        </p:nvSpPr>
        <p:spPr>
          <a:xfrm rot="465092">
            <a:off x="5132673" y="646211"/>
            <a:ext cx="7032731" cy="3777913"/>
          </a:xfrm>
          <a:blipFill>
            <a:blip r:embed="rId2"/>
            <a:stretch>
              <a:fillRect/>
            </a:stretch>
          </a:blipFill>
        </p:spPr>
        <p:txBody>
          <a:bodyPr/>
          <a:lstStyle/>
          <a:p>
            <a:pPr lvl="0"/>
            <a:r>
              <a:rPr kumimoji="1" lang="en-US" altLang="ja-JP" dirty="0" smtClean="0"/>
              <a:t> </a:t>
            </a:r>
            <a:endParaRPr kumimoji="1" lang="ja-JP" altLang="en-US" dirty="0"/>
          </a:p>
        </p:txBody>
      </p:sp>
      <p:sp>
        <p:nvSpPr>
          <p:cNvPr id="15" name="図プレースホルダー 8"/>
          <p:cNvSpPr>
            <a:spLocks noGrp="1"/>
          </p:cNvSpPr>
          <p:nvPr>
            <p:ph type="pic" sz="quarter" idx="25" hasCustomPrompt="1"/>
          </p:nvPr>
        </p:nvSpPr>
        <p:spPr>
          <a:xfrm rot="465092">
            <a:off x="5354067" y="865320"/>
            <a:ext cx="6589942" cy="3339694"/>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11474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3" decel="100000"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16" presetClass="entr" presetSubtype="37" fill="hold" grpId="0" nodeType="afterEffect">
                                  <p:stCondLst>
                                    <p:cond delay="500"/>
                                  </p:stCondLst>
                                  <p:childTnLst>
                                    <p:set>
                                      <p:cBhvr>
                                        <p:cTn id="47" dur="1" fill="hold">
                                          <p:stCondLst>
                                            <p:cond delay="0"/>
                                          </p:stCondLst>
                                        </p:cTn>
                                        <p:tgtEl>
                                          <p:spTgt spid="7"/>
                                        </p:tgtEl>
                                        <p:attrNameLst>
                                          <p:attrName>style.visibility</p:attrName>
                                        </p:attrNameLst>
                                      </p:cBhvr>
                                      <p:to>
                                        <p:strVal val="visible"/>
                                      </p:to>
                                    </p:set>
                                    <p:animEffect transition="in" filter="barn(outVertical)">
                                      <p:cBhvr>
                                        <p:cTn id="48" dur="500"/>
                                        <p:tgtEl>
                                          <p:spTgt spid="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tmplLst>
          <p:tmpl>
            <p:tnLst>
              <p:par>
                <p:cTn presetID="2" presetClass="entr" presetSubtype="12"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animBg="1">
        <p:tmplLst>
          <p:tmpl>
            <p:tnLst>
              <p:par>
                <p:cTn presetID="2" presetClass="entr" presetSubtype="3" decel="10000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Lst>
      </p:bldP>
      <p:bldP spid="11" grpId="0"/>
      <p:bldP spid="12" grpId="0" animBg="1">
        <p:tmplLst>
          <p:tmpl>
            <p:tnLst>
              <p:par>
                <p:cTn presetID="2" presetClass="entr" presetSubtype="9"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p:bldP spid="14" grpId="0" animBg="1">
        <p:tmplLst>
          <p:tmpl>
            <p:tnLst>
              <p:par>
                <p:cTn presetID="2" presetClass="entr" presetSubtype="6"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3.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Tree>
    <p:extLst>
      <p:ext uri="{BB962C8B-B14F-4D97-AF65-F5344CB8AC3E}">
        <p14:creationId xmlns:p14="http://schemas.microsoft.com/office/powerpoint/2010/main" val="3141239010"/>
      </p:ext>
    </p:extLst>
  </p:cSld>
  <p:clrMap bg1="lt1" tx1="dk1" bg2="lt2" tx2="dk2" accent1="accent1" accent2="accent2" accent3="accent3" accent4="accent4" accent5="accent5" accent6="accent6" hlink="hlink" folHlink="folHlink"/>
  <p:sldLayoutIdLst>
    <p:sldLayoutId id="2147483659" r:id="rId1"/>
    <p:sldLayoutId id="2147483677" r:id="rId2"/>
    <p:sldLayoutId id="2147483685" r:id="rId3"/>
    <p:sldLayoutId id="2147483690" r:id="rId4"/>
    <p:sldLayoutId id="2147483722" r:id="rId5"/>
    <p:sldLayoutId id="2147483748" r:id="rId6"/>
  </p:sldLayoutIdLst>
  <p:timing>
    <p:tnLst>
      <p:par>
        <p:cTn id="1" dur="indefinite" restart="never" nodeType="tmRoot"/>
      </p:par>
    </p:tn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The Power of PowerPoint | thepopp.com</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711525266"/>
      </p:ext>
    </p:extLst>
  </p:cSld>
  <p:clrMap bg1="lt1" tx1="dk1" bg2="lt2" tx2="dk2" accent1="accent1" accent2="accent2" accent3="accent3" accent4="accent4" accent5="accent5" accent6="accent6" hlink="hlink" folHlink="folHlink"/>
  <p:sldLayoutIdLst>
    <p:sldLayoutId id="2147483674" r:id="rId1"/>
    <p:sldLayoutId id="2147483713" r:id="rId2"/>
    <p:sldLayoutId id="2147483726" r:id="rId3"/>
    <p:sldLayoutId id="2147483675" r:id="rId4"/>
    <p:sldLayoutId id="2147483728" r:id="rId5"/>
    <p:sldLayoutId id="2147483702" r:id="rId6"/>
    <p:sldLayoutId id="2147483682" r:id="rId7"/>
    <p:sldLayoutId id="2147483746" r:id="rId8"/>
    <p:sldLayoutId id="2147483719" r:id="rId9"/>
    <p:sldLayoutId id="2147483730" r:id="rId10"/>
    <p:sldLayoutId id="2147483743" r:id="rId11"/>
    <p:sldLayoutId id="2147483729" r:id="rId12"/>
    <p:sldLayoutId id="2147483723" r:id="rId13"/>
    <p:sldLayoutId id="2147483733" r:id="rId14"/>
    <p:sldLayoutId id="2147483737" r:id="rId15"/>
    <p:sldLayoutId id="214748374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pic>
        <p:nvPicPr>
          <p:cNvPr id="11" name="図 10"/>
          <p:cNvPicPr>
            <a:picLocks noChangeAspect="1"/>
          </p:cNvPicPr>
          <p:nvPr userDrawn="1"/>
        </p:nvPicPr>
        <p:blipFill rotWithShape="1">
          <a:blip r:embed="rId41">
            <a:extLst>
              <a:ext uri="{28A0092B-C50C-407E-A947-70E740481C1C}">
                <a14:useLocalDpi xmlns:a14="http://schemas.microsoft.com/office/drawing/2010/main" val="0"/>
              </a:ext>
            </a:extLst>
          </a:blip>
          <a:srcRect l="12009"/>
          <a:stretch/>
        </p:blipFill>
        <p:spPr>
          <a:xfrm>
            <a:off x="0" y="507267"/>
            <a:ext cx="11488017" cy="2011429"/>
          </a:xfrm>
          <a:prstGeom prst="rect">
            <a:avLst/>
          </a:prstGeom>
        </p:spPr>
      </p:pic>
      <p:sp>
        <p:nvSpPr>
          <p:cNvPr id="3" name="テキスト プレースホルダー 2"/>
          <p:cNvSpPr>
            <a:spLocks noGrp="1"/>
          </p:cNvSpPr>
          <p:nvPr>
            <p:ph type="body" idx="1"/>
          </p:nvPr>
        </p:nvSpPr>
        <p:spPr>
          <a:xfrm>
            <a:off x="914321" y="4855468"/>
            <a:ext cx="16457772" cy="4333778"/>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The Power of PowerPoint | thepopp.com</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
        <p:nvSpPr>
          <p:cNvPr id="2" name="タイトル プレースホルダー 1"/>
          <p:cNvSpPr>
            <a:spLocks noGrp="1"/>
          </p:cNvSpPr>
          <p:nvPr>
            <p:ph type="title"/>
          </p:nvPr>
        </p:nvSpPr>
        <p:spPr>
          <a:xfrm rot="21420000">
            <a:off x="913261" y="718611"/>
            <a:ext cx="10305779" cy="1232222"/>
          </a:xfrm>
          <a:prstGeom prst="rect">
            <a:avLst/>
          </a:prstGeom>
        </p:spPr>
        <p:txBody>
          <a:bodyPr vert="horz" lIns="91440" tIns="45720" rIns="91440" bIns="45720" rtlCol="0" anchor="ctr">
            <a:normAutofit/>
          </a:bodyPr>
          <a:lstStyle/>
          <a:p>
            <a:r>
              <a:rPr kumimoji="1" lang="en-US" altLang="ja-JP" dirty="0" smtClean="0"/>
              <a:t>SLIDE TITLE GOES HERE</a:t>
            </a:r>
            <a:endParaRPr kumimoji="1" lang="ja-JP" altLang="en-US" dirty="0"/>
          </a:p>
        </p:txBody>
      </p:sp>
    </p:spTree>
    <p:extLst>
      <p:ext uri="{BB962C8B-B14F-4D97-AF65-F5344CB8AC3E}">
        <p14:creationId xmlns:p14="http://schemas.microsoft.com/office/powerpoint/2010/main" val="1115492227"/>
      </p:ext>
    </p:extLst>
  </p:cSld>
  <p:clrMap bg1="lt1" tx1="dk1" bg2="lt2" tx2="dk2" accent1="accent1" accent2="accent2" accent3="accent3" accent4="accent4" accent5="accent5" accent6="accent6" hlink="hlink" folHlink="folHlink"/>
  <p:sldLayoutIdLst>
    <p:sldLayoutId id="2147483687" r:id="rId1"/>
    <p:sldLayoutId id="2147483714" r:id="rId2"/>
    <p:sldLayoutId id="2147483741" r:id="rId3"/>
    <p:sldLayoutId id="2147483740" r:id="rId4"/>
    <p:sldLayoutId id="2147483716" r:id="rId5"/>
    <p:sldLayoutId id="2147483691" r:id="rId6"/>
    <p:sldLayoutId id="2147483725" r:id="rId7"/>
    <p:sldLayoutId id="2147483693" r:id="rId8"/>
    <p:sldLayoutId id="2147483694" r:id="rId9"/>
    <p:sldLayoutId id="2147483696" r:id="rId10"/>
    <p:sldLayoutId id="2147483689" r:id="rId11"/>
    <p:sldLayoutId id="2147483698" r:id="rId12"/>
    <p:sldLayoutId id="2147483697" r:id="rId13"/>
    <p:sldLayoutId id="2147483699" r:id="rId14"/>
    <p:sldLayoutId id="2147483704" r:id="rId15"/>
    <p:sldLayoutId id="2147483688" r:id="rId16"/>
    <p:sldLayoutId id="2147483695" r:id="rId17"/>
    <p:sldLayoutId id="2147483703" r:id="rId18"/>
    <p:sldLayoutId id="2147483705" r:id="rId19"/>
    <p:sldLayoutId id="2147483707" r:id="rId20"/>
    <p:sldLayoutId id="2147483708" r:id="rId21"/>
    <p:sldLayoutId id="2147483709" r:id="rId22"/>
    <p:sldLayoutId id="2147483715" r:id="rId23"/>
    <p:sldLayoutId id="2147483710" r:id="rId24"/>
    <p:sldLayoutId id="2147483711" r:id="rId25"/>
    <p:sldLayoutId id="2147483717" r:id="rId26"/>
    <p:sldLayoutId id="2147483712" r:id="rId27"/>
    <p:sldLayoutId id="2147483718" r:id="rId28"/>
    <p:sldLayoutId id="2147483720" r:id="rId29"/>
    <p:sldLayoutId id="2147483739" r:id="rId30"/>
    <p:sldLayoutId id="2147483724" r:id="rId31"/>
    <p:sldLayoutId id="2147483721" r:id="rId32"/>
    <p:sldLayoutId id="2147483734" r:id="rId33"/>
    <p:sldLayoutId id="2147483735" r:id="rId34"/>
    <p:sldLayoutId id="2147483742" r:id="rId35"/>
    <p:sldLayoutId id="2147483738" r:id="rId36"/>
    <p:sldLayoutId id="2147483744" r:id="rId37"/>
    <p:sldLayoutId id="2147483745" r:id="rId3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hf hdr="0" dt="0"/>
  <p:txStyles>
    <p:titleStyle>
      <a:lvl1pPr algn="r" defTabSz="1632753" rtl="0" eaLnBrk="1" latinLnBrk="0" hangingPunct="1">
        <a:spcBef>
          <a:spcPct val="0"/>
        </a:spcBef>
        <a:buNone/>
        <a:defRPr kumimoji="1" sz="5400" kern="1000" spc="10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fonts/specimen/Ropa+Sans" TargetMode="External"/><Relationship Id="rId2" Type="http://schemas.openxmlformats.org/officeDocument/2006/relationships/hyperlink" Target="http://www.flaticon.com/packs/material-design/" TargetMode="External"/><Relationship Id="rId1" Type="http://schemas.openxmlformats.org/officeDocument/2006/relationships/slideLayout" Target="../slideLayouts/slideLayout14.xml"/><Relationship Id="rId5" Type="http://schemas.openxmlformats.org/officeDocument/2006/relationships/hyperlink" Target="https://www.flickr.com/photos/profilerehab/" TargetMode="External"/><Relationship Id="rId4" Type="http://schemas.openxmlformats.org/officeDocument/2006/relationships/hyperlink" Target="https://www.google.com/fonts/specimen/Reenie+Bean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4357189" y="2562543"/>
            <a:ext cx="9869714" cy="8796337"/>
          </a:xfrm>
        </p:spPr>
        <p:txBody>
          <a:bodyPr/>
          <a:lstStyle/>
          <a:p>
            <a:r>
              <a:rPr lang="zh-TW" altLang="en-US" sz="3200" b="1" dirty="0" smtClean="0"/>
              <a:t>學習檔案製作工具</a:t>
            </a:r>
            <a:r>
              <a:rPr lang="en-US" altLang="zh-TW" sz="3200" b="1" dirty="0" smtClean="0"/>
              <a:t>:</a:t>
            </a:r>
          </a:p>
          <a:p>
            <a:pPr marL="533400" indent="0">
              <a:buNone/>
            </a:pPr>
            <a:r>
              <a:rPr lang="en-US" altLang="zh-TW" dirty="0" smtClean="0"/>
              <a:t>WORD</a:t>
            </a:r>
          </a:p>
          <a:p>
            <a:pPr marL="533400" indent="0">
              <a:buNone/>
            </a:pPr>
            <a:r>
              <a:rPr lang="en-US" altLang="zh-TW" dirty="0" err="1" smtClean="0"/>
              <a:t>PPT</a:t>
            </a:r>
            <a:endParaRPr lang="en-US" altLang="zh-TW" dirty="0" smtClean="0"/>
          </a:p>
          <a:p>
            <a:pPr marL="533400" indent="0">
              <a:buNone/>
            </a:pPr>
            <a:r>
              <a:rPr lang="en-US" dirty="0" err="1" smtClean="0"/>
              <a:t>Canva</a:t>
            </a:r>
            <a:endParaRPr lang="en-US" dirty="0" smtClean="0"/>
          </a:p>
          <a:p>
            <a:r>
              <a:rPr lang="zh-TW" altLang="en-US" sz="3200" b="1" dirty="0" smtClean="0"/>
              <a:t>製作內容架構</a:t>
            </a:r>
            <a:endParaRPr lang="en-US" altLang="zh-TW" sz="3200" b="1" dirty="0" smtClean="0"/>
          </a:p>
          <a:p>
            <a:pPr marL="0" indent="0">
              <a:buNone/>
            </a:pPr>
            <a:r>
              <a:rPr lang="en-US" dirty="0" smtClean="0"/>
              <a:t>     </a:t>
            </a:r>
            <a:r>
              <a:rPr lang="zh-TW" altLang="en-US" dirty="0" smtClean="0"/>
              <a:t>封面：課程名稱、姓名、學號、指導老師</a:t>
            </a:r>
            <a:r>
              <a:rPr lang="en-US" altLang="zh-TW" dirty="0" smtClean="0"/>
              <a:t/>
            </a:r>
            <a:br>
              <a:rPr lang="en-US" altLang="zh-TW" dirty="0" smtClean="0"/>
            </a:br>
            <a:r>
              <a:rPr lang="en-US" altLang="zh-TW" dirty="0" smtClean="0"/>
              <a:t>     </a:t>
            </a:r>
            <a:r>
              <a:rPr lang="zh-TW" altLang="en-US" dirty="0" smtClean="0"/>
              <a:t>目錄：條列整理標題和頁數</a:t>
            </a:r>
            <a:r>
              <a:rPr lang="en-US" altLang="zh-TW" dirty="0" smtClean="0"/>
              <a:t/>
            </a:r>
            <a:br>
              <a:rPr lang="en-US" altLang="zh-TW" dirty="0" smtClean="0"/>
            </a:br>
            <a:r>
              <a:rPr lang="en-US" altLang="zh-TW" dirty="0" smtClean="0"/>
              <a:t>     </a:t>
            </a:r>
            <a:r>
              <a:rPr lang="zh-TW" altLang="en-US" dirty="0" smtClean="0"/>
              <a:t>前言：摘要課程目標、學習過程、學習成果</a:t>
            </a:r>
            <a:r>
              <a:rPr lang="en-US" altLang="zh-TW" dirty="0" smtClean="0"/>
              <a:t/>
            </a:r>
            <a:br>
              <a:rPr lang="en-US" altLang="zh-TW" dirty="0" smtClean="0"/>
            </a:br>
            <a:r>
              <a:rPr lang="en-US" altLang="zh-TW" dirty="0" smtClean="0"/>
              <a:t>     </a:t>
            </a:r>
            <a:r>
              <a:rPr lang="zh-TW" altLang="en-US" dirty="0" smtClean="0"/>
              <a:t>內容：學習過程可由時程表、學習成果呈現</a:t>
            </a:r>
            <a:br>
              <a:rPr lang="zh-TW" altLang="en-US" dirty="0" smtClean="0"/>
            </a:br>
            <a:r>
              <a:rPr lang="zh-TW" altLang="en-US" dirty="0" smtClean="0"/>
              <a:t>     反思</a:t>
            </a:r>
            <a:r>
              <a:rPr lang="zh-TW" altLang="en-US" dirty="0" smtClean="0"/>
              <a:t>：學到什麼？還有哪些進部空間</a:t>
            </a:r>
            <a:endParaRPr lang="en-US" altLang="zh-TW" dirty="0" smtClean="0"/>
          </a:p>
          <a:p>
            <a:pPr marL="0" indent="0">
              <a:buNone/>
            </a:pPr>
            <a:r>
              <a:rPr lang="en-US" altLang="zh-TW" dirty="0" smtClean="0"/>
              <a:t/>
            </a:r>
            <a:br>
              <a:rPr lang="en-US" altLang="zh-TW" dirty="0" smtClean="0"/>
            </a:br>
            <a:r>
              <a:rPr lang="en-US" altLang="zh-TW" dirty="0" smtClean="0"/>
              <a:t>     </a:t>
            </a:r>
            <a:endParaRPr lang="en-US" dirty="0" smtClean="0"/>
          </a:p>
        </p:txBody>
      </p:sp>
      <p:sp>
        <p:nvSpPr>
          <p:cNvPr id="3" name="テキスト プレースホルダー 2"/>
          <p:cNvSpPr>
            <a:spLocks noGrp="1"/>
          </p:cNvSpPr>
          <p:nvPr>
            <p:ph type="body" sz="quarter" idx="11"/>
          </p:nvPr>
        </p:nvSpPr>
        <p:spPr/>
        <p:txBody>
          <a:bodyPr/>
          <a:lstStyle/>
          <a:p>
            <a:r>
              <a:rPr lang="en-US" altLang="ja-JP" dirty="0" smtClean="0"/>
              <a:t>Notes :)</a:t>
            </a:r>
            <a:endParaRPr kumimoji="1" lang="ja-JP" altLang="en-US" dirty="0"/>
          </a:p>
        </p:txBody>
      </p:sp>
      <p:sp>
        <p:nvSpPr>
          <p:cNvPr id="4" name="矩形 3"/>
          <p:cNvSpPr/>
          <p:nvPr/>
        </p:nvSpPr>
        <p:spPr>
          <a:xfrm>
            <a:off x="4271403" y="2100878"/>
            <a:ext cx="8469237" cy="1754326"/>
          </a:xfrm>
          <a:prstGeom prst="rect">
            <a:avLst/>
          </a:prstGeom>
          <a:noFill/>
        </p:spPr>
        <p:txBody>
          <a:bodyPr wrap="square" lIns="91440" tIns="45720" rIns="91440" bIns="45720">
            <a:spAutoFit/>
          </a:bodyPr>
          <a:lstStyle/>
          <a:p>
            <a:pPr algn="ctr"/>
            <a:r>
              <a:rPr lang="zh-TW" alt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學習歷程檔案製作  </a:t>
            </a:r>
            <a:endParaRPr lang="en-US" altLang="zh-TW"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altLang="zh-TW"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zh-TW" alt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課程學習成果篇</a:t>
            </a:r>
            <a:r>
              <a:rPr lang="en-US" altLang="zh-TW"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TW"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1191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zh-TW" altLang="en-US" dirty="0" smtClean="0"/>
              <a:t>學習時程或進度</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10</a:t>
            </a:fld>
            <a:endParaRPr lang="ja-JP" altLang="en-US"/>
          </a:p>
        </p:txBody>
      </p:sp>
      <p:sp>
        <p:nvSpPr>
          <p:cNvPr id="11" name="テキスト プレースホルダー 10"/>
          <p:cNvSpPr>
            <a:spLocks noGrp="1"/>
          </p:cNvSpPr>
          <p:nvPr>
            <p:ph type="body" sz="quarter" idx="13"/>
          </p:nvPr>
        </p:nvSpPr>
        <p:spPr/>
        <p:txBody>
          <a:bodyPr/>
          <a:lstStyle/>
          <a:p>
            <a:r>
              <a:rPr lang="en-US" altLang="ja-JP" dirty="0"/>
              <a:t>Nonumes iudicabit vituperatoribus vis ne, eos id unum reque. In vis quem debet semper, pri tibique assueverit ei. Stet eripuit ut his, ius ut discere denique </a:t>
            </a:r>
            <a:r>
              <a:rPr lang="en-US" altLang="ja-JP" dirty="0" smtClean="0"/>
              <a:t>menandri.</a:t>
            </a:r>
            <a:endParaRPr kumimoji="1" lang="ja-JP" altLang="en-US" dirty="0"/>
          </a:p>
        </p:txBody>
      </p:sp>
      <p:sp>
        <p:nvSpPr>
          <p:cNvPr id="15" name="テキスト プレースホルダー 14"/>
          <p:cNvSpPr>
            <a:spLocks noGrp="1"/>
          </p:cNvSpPr>
          <p:nvPr>
            <p:ph type="body" sz="quarter" idx="21"/>
          </p:nvPr>
        </p:nvSpPr>
        <p:spPr/>
        <p:txBody>
          <a:bodyPr/>
          <a:lstStyle/>
          <a:p>
            <a:r>
              <a:rPr kumimoji="1" lang="en-US" altLang="ja-JP" dirty="0" smtClean="0"/>
              <a:t> </a:t>
            </a:r>
            <a:endParaRPr kumimoji="1" lang="ja-JP" altLang="en-US" dirty="0"/>
          </a:p>
        </p:txBody>
      </p:sp>
      <p:sp>
        <p:nvSpPr>
          <p:cNvPr id="16" name="テキスト プレースホルダー 15"/>
          <p:cNvSpPr>
            <a:spLocks noGrp="1"/>
          </p:cNvSpPr>
          <p:nvPr>
            <p:ph type="body" sz="quarter" idx="22"/>
          </p:nvPr>
        </p:nvSpPr>
        <p:spPr/>
        <p:txBody>
          <a:bodyPr/>
          <a:lstStyle/>
          <a:p>
            <a:r>
              <a:rPr lang="zh-TW" altLang="en-US" sz="4400" dirty="0" smtClean="0">
                <a:solidFill>
                  <a:srgbClr val="FF0000"/>
                </a:solidFill>
              </a:rPr>
              <a:t>說安排練習或學習時程</a:t>
            </a:r>
            <a:endParaRPr lang="en-US" altLang="ja-JP" sz="4400" dirty="0">
              <a:solidFill>
                <a:srgbClr val="FF0000"/>
              </a:solidFill>
            </a:endParaRPr>
          </a:p>
        </p:txBody>
      </p:sp>
      <p:sp>
        <p:nvSpPr>
          <p:cNvPr id="17" name="テキスト プレースホルダー 16"/>
          <p:cNvSpPr>
            <a:spLocks noGrp="1"/>
          </p:cNvSpPr>
          <p:nvPr>
            <p:ph type="body" sz="quarter" idx="23"/>
          </p:nvPr>
        </p:nvSpPr>
        <p:spPr/>
        <p:txBody>
          <a:bodyPr/>
          <a:lstStyle/>
          <a:p>
            <a:r>
              <a:rPr kumimoji="1" lang="en-US" altLang="ja-JP" dirty="0" smtClean="0"/>
              <a:t>DESIGN</a:t>
            </a:r>
            <a:endParaRPr kumimoji="1" lang="ja-JP" altLang="en-US" dirty="0"/>
          </a:p>
        </p:txBody>
      </p:sp>
      <p:pic>
        <p:nvPicPr>
          <p:cNvPr id="21" name="図プレースホルダー 2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8" b="78"/>
          <a:stretch>
            <a:fillRect/>
          </a:stretch>
        </p:blipFill>
        <p:spPr/>
      </p:pic>
      <p:sp>
        <p:nvSpPr>
          <p:cNvPr id="19" name="テキスト プレースホルダー 18"/>
          <p:cNvSpPr>
            <a:spLocks noGrp="1"/>
          </p:cNvSpPr>
          <p:nvPr>
            <p:ph type="body" sz="quarter" idx="24"/>
          </p:nvPr>
        </p:nvSpPr>
        <p:spPr/>
        <p:txBody>
          <a:bodyPr/>
          <a:lstStyle/>
          <a:p>
            <a:r>
              <a:rPr kumimoji="1" lang="en-US" altLang="ja-JP" dirty="0" smtClean="0"/>
              <a:t>MANAGEMENT</a:t>
            </a:r>
            <a:endParaRPr kumimoji="1" lang="ja-JP" altLang="en-US" dirty="0"/>
          </a:p>
        </p:txBody>
      </p:sp>
      <p:pic>
        <p:nvPicPr>
          <p:cNvPr id="22" name="図プレースホルダー 21"/>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a:stretch>
            <a:fillRect/>
          </a:stretch>
        </p:blipFill>
        <p:spPr/>
      </p:pic>
      <p:sp>
        <p:nvSpPr>
          <p:cNvPr id="5" name="テキスト プレースホルダー 4"/>
          <p:cNvSpPr>
            <a:spLocks noGrp="1"/>
          </p:cNvSpPr>
          <p:nvPr>
            <p:ph type="body" sz="quarter" idx="26"/>
          </p:nvPr>
        </p:nvSpPr>
        <p:spPr/>
        <p:txBody>
          <a:bodyPr/>
          <a:lstStyle/>
          <a:p>
            <a:r>
              <a:rPr kumimoji="1" lang="en-US" altLang="ja-JP" dirty="0" smtClean="0"/>
              <a:t>COMMUNCIATION</a:t>
            </a:r>
            <a:endParaRPr kumimoji="1" lang="ja-JP" altLang="en-US" dirty="0"/>
          </a:p>
        </p:txBody>
      </p:sp>
      <p:pic>
        <p:nvPicPr>
          <p:cNvPr id="23" name="図プレースホルダー 22"/>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a:stretch>
            <a:fillRect/>
          </a:stretch>
        </p:blipFill>
        <p:spPr/>
      </p:pic>
      <p:sp>
        <p:nvSpPr>
          <p:cNvPr id="25" name="正方形/長方形 24"/>
          <p:cNvSpPr/>
          <p:nvPr/>
        </p:nvSpPr>
        <p:spPr>
          <a:xfrm>
            <a:off x="9593256" y="6084900"/>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593256" y="6866336"/>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593256" y="7647772"/>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593256" y="8429208"/>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9593256" y="6084900"/>
            <a:ext cx="4725525"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593256" y="6866336"/>
            <a:ext cx="4590510"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593256" y="7647772"/>
            <a:ext cx="3465385"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593256" y="8429208"/>
            <a:ext cx="4950550"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5098757" y="5949885"/>
            <a:ext cx="1736373"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Photography</a:t>
            </a:r>
            <a:endParaRPr kumimoji="1" lang="ja-JP" altLang="en-US" sz="2400" dirty="0">
              <a:solidFill>
                <a:schemeClr val="bg2">
                  <a:lumMod val="75000"/>
                </a:schemeClr>
              </a:solidFill>
            </a:endParaRPr>
          </a:p>
        </p:txBody>
      </p:sp>
      <p:sp>
        <p:nvSpPr>
          <p:cNvPr id="34" name="テキスト ボックス 33"/>
          <p:cNvSpPr txBox="1"/>
          <p:nvPr/>
        </p:nvSpPr>
        <p:spPr>
          <a:xfrm>
            <a:off x="15098757" y="6735495"/>
            <a:ext cx="1649811"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Web Design</a:t>
            </a:r>
            <a:endParaRPr kumimoji="1" lang="ja-JP" altLang="en-US" sz="2400" dirty="0">
              <a:solidFill>
                <a:schemeClr val="bg2">
                  <a:lumMod val="75000"/>
                </a:schemeClr>
              </a:solidFill>
            </a:endParaRPr>
          </a:p>
        </p:txBody>
      </p:sp>
      <p:sp>
        <p:nvSpPr>
          <p:cNvPr id="35" name="テキスト ボックス 34"/>
          <p:cNvSpPr txBox="1"/>
          <p:nvPr/>
        </p:nvSpPr>
        <p:spPr>
          <a:xfrm>
            <a:off x="15098757" y="7521105"/>
            <a:ext cx="917239"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Model</a:t>
            </a:r>
            <a:endParaRPr kumimoji="1" lang="ja-JP" altLang="en-US" sz="2400" dirty="0">
              <a:solidFill>
                <a:schemeClr val="bg2">
                  <a:lumMod val="75000"/>
                </a:schemeClr>
              </a:solidFill>
            </a:endParaRPr>
          </a:p>
        </p:txBody>
      </p:sp>
      <p:sp>
        <p:nvSpPr>
          <p:cNvPr id="36" name="テキスト ボックス 35"/>
          <p:cNvSpPr txBox="1"/>
          <p:nvPr/>
        </p:nvSpPr>
        <p:spPr>
          <a:xfrm>
            <a:off x="15098757" y="8306715"/>
            <a:ext cx="1516762"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a:solidFill>
                  <a:schemeClr val="bg2">
                    <a:lumMod val="75000"/>
                  </a:schemeClr>
                </a:solidFill>
              </a:rPr>
              <a:t>Experience</a:t>
            </a:r>
            <a:endParaRPr kumimoji="1" lang="ja-JP" altLang="en-US" sz="2400" dirty="0">
              <a:solidFill>
                <a:schemeClr val="bg2">
                  <a:lumMod val="75000"/>
                </a:schemeClr>
              </a:solidFill>
            </a:endParaRPr>
          </a:p>
        </p:txBody>
      </p:sp>
      <p:sp>
        <p:nvSpPr>
          <p:cNvPr id="37" name="正方形/長方形 36"/>
          <p:cNvSpPr/>
          <p:nvPr/>
        </p:nvSpPr>
        <p:spPr>
          <a:xfrm>
            <a:off x="9593256" y="9210646"/>
            <a:ext cx="5310590" cy="225025"/>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9593256" y="9210646"/>
            <a:ext cx="4950550" cy="225025"/>
          </a:xfrm>
          <a:prstGeom prst="rect">
            <a:avLst/>
          </a:prstGeom>
          <a:pattFill prst="wdUpDiag">
            <a:fgClr>
              <a:schemeClr val="bg2">
                <a:lumMod val="75000"/>
              </a:schemeClr>
            </a:fgClr>
            <a:bgClr>
              <a:schemeClr val="bg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5098757" y="9092325"/>
            <a:ext cx="2066591" cy="461665"/>
          </a:xfrm>
          <a:prstGeom prst="rect">
            <a:avLst/>
          </a:prstGeom>
          <a:noFill/>
          <a:effectLst>
            <a:outerShdw blurRad="50800" dist="38100" dir="2700000" algn="tl" rotWithShape="0">
              <a:schemeClr val="tx1">
                <a:alpha val="75000"/>
              </a:schemeClr>
            </a:outerShdw>
          </a:effectLst>
        </p:spPr>
        <p:txBody>
          <a:bodyPr wrap="none" rtlCol="0">
            <a:spAutoFit/>
          </a:bodyPr>
          <a:lstStyle/>
          <a:p>
            <a:r>
              <a:rPr lang="en-US" altLang="ja-JP" sz="2400" dirty="0" smtClean="0">
                <a:solidFill>
                  <a:schemeClr val="bg2">
                    <a:lumMod val="75000"/>
                  </a:schemeClr>
                </a:solidFill>
              </a:rPr>
              <a:t>Communication</a:t>
            </a:r>
            <a:endParaRPr kumimoji="1" lang="ja-JP" altLang="en-US" sz="2400" dirty="0">
              <a:solidFill>
                <a:schemeClr val="bg2">
                  <a:lumMod val="75000"/>
                </a:schemeClr>
              </a:solidFill>
            </a:endParaRPr>
          </a:p>
        </p:txBody>
      </p:sp>
      <p:sp>
        <p:nvSpPr>
          <p:cNvPr id="7" name="図プレースホルダー 6"/>
          <p:cNvSpPr>
            <a:spLocks noGrp="1"/>
          </p:cNvSpPr>
          <p:nvPr>
            <p:ph type="pic" sz="quarter" idx="20"/>
          </p:nvPr>
        </p:nvSpPr>
        <p:spPr/>
      </p:sp>
    </p:spTree>
    <p:extLst>
      <p:ext uri="{BB962C8B-B14F-4D97-AF65-F5344CB8AC3E}">
        <p14:creationId xmlns:p14="http://schemas.microsoft.com/office/powerpoint/2010/main" val="3199481145"/>
      </p:ext>
    </p:extLst>
  </p:cSld>
  <p:clrMapOvr>
    <a:masterClrMapping/>
  </p:clrMapOvr>
  <mc:AlternateContent xmlns:mc="http://schemas.openxmlformats.org/markup-compatibility/2006" xmlns:p14="http://schemas.microsoft.com/office/powerpoint/2010/main">
    <mc:Choice Requires="p14">
      <p:transition spd="slow" p14:dur="1250" advTm="10650">
        <p14:flip dir="r"/>
      </p:transition>
    </mc:Choice>
    <mc:Fallback xmlns="">
      <p:transition spd="slow" advTm="10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decel="10000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1+#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decel="10000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decel="10000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1+#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1+#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1+#ppt_w/2"/>
                                          </p:val>
                                        </p:tav>
                                        <p:tav tm="100000">
                                          <p:val>
                                            <p:strVal val="#ppt_x"/>
                                          </p:val>
                                        </p:tav>
                                      </p:tavLst>
                                    </p:anim>
                                    <p:anim calcmode="lin" valueType="num">
                                      <p:cBhvr additive="base">
                                        <p:cTn id="6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animBg="1"/>
      <p:bldP spid="38"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zh-TW" altLang="en-US" dirty="0" smtClean="0"/>
              <a:t>學習過程進度內容</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11</a:t>
            </a:fld>
            <a:endParaRPr lang="ja-JP" altLang="en-US"/>
          </a:p>
        </p:txBody>
      </p:sp>
      <p:sp>
        <p:nvSpPr>
          <p:cNvPr id="14" name="テキスト プレースホルダー 13"/>
          <p:cNvSpPr>
            <a:spLocks noGrp="1"/>
          </p:cNvSpPr>
          <p:nvPr>
            <p:ph type="body" sz="quarter" idx="17"/>
          </p:nvPr>
        </p:nvSpPr>
        <p:spPr/>
        <p:txBody>
          <a:bodyPr/>
          <a:lstStyle/>
          <a:p>
            <a:r>
              <a:rPr lang="en-US" altLang="ja-JP" dirty="0" smtClean="0"/>
              <a:t>20</a:t>
            </a:r>
            <a:r>
              <a:rPr lang="en-US" altLang="zh-TW" dirty="0" smtClean="0"/>
              <a:t>24</a:t>
            </a:r>
            <a:r>
              <a:rPr lang="zh-TW" altLang="en-US" dirty="0" smtClean="0"/>
              <a:t>年</a:t>
            </a:r>
            <a:r>
              <a:rPr lang="en-US" altLang="zh-TW" dirty="0" smtClean="0"/>
              <a:t>9</a:t>
            </a:r>
            <a:r>
              <a:rPr lang="zh-TW" altLang="en-US" dirty="0" smtClean="0"/>
              <a:t>月</a:t>
            </a:r>
            <a:endParaRPr lang="en-US" altLang="ja-JP" dirty="0"/>
          </a:p>
        </p:txBody>
      </p:sp>
      <p:sp>
        <p:nvSpPr>
          <p:cNvPr id="15" name="テキスト プレースホルダー 14"/>
          <p:cNvSpPr>
            <a:spLocks noGrp="1"/>
          </p:cNvSpPr>
          <p:nvPr>
            <p:ph type="body" sz="quarter" idx="18"/>
          </p:nvPr>
        </p:nvSpPr>
        <p:spPr/>
        <p:txBody>
          <a:bodyPr/>
          <a:lstStyle/>
          <a:p>
            <a:r>
              <a:rPr lang="zh-TW" altLang="en-US" dirty="0" smtClean="0">
                <a:solidFill>
                  <a:srgbClr val="FF0000"/>
                </a:solidFill>
              </a:rPr>
              <a:t>內容說明列點 </a:t>
            </a:r>
            <a:r>
              <a:rPr lang="en-US" altLang="zh-TW" dirty="0" smtClean="0">
                <a:solidFill>
                  <a:srgbClr val="FF0000"/>
                </a:solidFill>
              </a:rPr>
              <a:t>(</a:t>
            </a:r>
            <a:r>
              <a:rPr lang="zh-TW" altLang="en-US" dirty="0" smtClean="0">
                <a:solidFill>
                  <a:srgbClr val="FF0000"/>
                </a:solidFill>
              </a:rPr>
              <a:t>上面放照片</a:t>
            </a:r>
            <a:r>
              <a:rPr lang="en-US" altLang="zh-TW" dirty="0" smtClean="0">
                <a:solidFill>
                  <a:srgbClr val="FF0000"/>
                </a:solidFill>
              </a:rPr>
              <a:t>)</a:t>
            </a:r>
          </a:p>
          <a:p>
            <a:r>
              <a:rPr lang="en-US" altLang="ja-JP" dirty="0" smtClean="0"/>
              <a:t> </a:t>
            </a:r>
            <a:r>
              <a:rPr lang="en-US" altLang="ja-JP" dirty="0" err="1"/>
              <a:t>eam</a:t>
            </a:r>
            <a:r>
              <a:rPr lang="en-US" altLang="ja-JP" dirty="0"/>
              <a:t> </a:t>
            </a:r>
            <a:r>
              <a:rPr lang="en-US" altLang="ja-JP" dirty="0" err="1"/>
              <a:t>vero</a:t>
            </a:r>
            <a:r>
              <a:rPr lang="en-US" altLang="ja-JP" dirty="0"/>
              <a:t> </a:t>
            </a:r>
            <a:r>
              <a:rPr lang="en-US" altLang="ja-JP" dirty="0" err="1"/>
              <a:t>qualisque</a:t>
            </a:r>
            <a:r>
              <a:rPr lang="en-US" altLang="ja-JP" dirty="0"/>
              <a:t>, </a:t>
            </a:r>
            <a:r>
              <a:rPr lang="en-US" altLang="ja-JP" dirty="0" err="1"/>
              <a:t>mutat</a:t>
            </a:r>
            <a:r>
              <a:rPr lang="en-US" altLang="ja-JP" dirty="0"/>
              <a:t> </a:t>
            </a:r>
            <a:r>
              <a:rPr lang="en-US" altLang="ja-JP" dirty="0" err="1"/>
              <a:t>munere</a:t>
            </a:r>
            <a:r>
              <a:rPr lang="en-US" altLang="ja-JP" dirty="0"/>
              <a:t> </a:t>
            </a:r>
            <a:r>
              <a:rPr lang="en-US" altLang="ja-JP" dirty="0" err="1"/>
              <a:t>civibus</a:t>
            </a:r>
            <a:r>
              <a:rPr lang="en-US" altLang="ja-JP" dirty="0"/>
              <a:t> vim in, ne </a:t>
            </a:r>
            <a:r>
              <a:rPr lang="en-US" altLang="ja-JP" dirty="0" err="1"/>
              <a:t>natum</a:t>
            </a:r>
            <a:r>
              <a:rPr lang="en-US" altLang="ja-JP" dirty="0"/>
              <a:t> </a:t>
            </a:r>
            <a:r>
              <a:rPr lang="en-US" altLang="ja-JP" dirty="0" err="1"/>
              <a:t>platonem</a:t>
            </a:r>
            <a:r>
              <a:rPr lang="en-US" altLang="ja-JP" dirty="0"/>
              <a:t> his</a:t>
            </a:r>
            <a:endParaRPr lang="ja-JP" altLang="en-US" dirty="0"/>
          </a:p>
          <a:p>
            <a:r>
              <a:rPr lang="en-US" altLang="ja-JP" dirty="0" err="1"/>
              <a:t>Sonet</a:t>
            </a:r>
            <a:r>
              <a:rPr lang="en-US" altLang="ja-JP" dirty="0"/>
              <a:t> </a:t>
            </a:r>
            <a:r>
              <a:rPr lang="en-US" altLang="ja-JP" dirty="0" err="1"/>
              <a:t>facete</a:t>
            </a:r>
            <a:r>
              <a:rPr lang="en-US" altLang="ja-JP" dirty="0"/>
              <a:t> </a:t>
            </a:r>
            <a:r>
              <a:rPr lang="en-US" altLang="ja-JP" dirty="0" err="1"/>
              <a:t>vivendum</a:t>
            </a:r>
            <a:r>
              <a:rPr lang="en-US" altLang="ja-JP" dirty="0"/>
              <a:t> </a:t>
            </a:r>
            <a:r>
              <a:rPr lang="en-US" altLang="ja-JP" dirty="0" err="1"/>
              <a:t>ut</a:t>
            </a:r>
            <a:r>
              <a:rPr lang="en-US" altLang="ja-JP" dirty="0"/>
              <a:t> </a:t>
            </a:r>
            <a:r>
              <a:rPr lang="en-US" altLang="ja-JP" dirty="0" err="1"/>
              <a:t>vix</a:t>
            </a:r>
            <a:endParaRPr lang="en-US" altLang="ja-JP" dirty="0"/>
          </a:p>
        </p:txBody>
      </p:sp>
      <p:sp>
        <p:nvSpPr>
          <p:cNvPr id="18" name="テキスト プレースホルダー 17"/>
          <p:cNvSpPr>
            <a:spLocks noGrp="1"/>
          </p:cNvSpPr>
          <p:nvPr>
            <p:ph type="body" sz="quarter" idx="20"/>
          </p:nvPr>
        </p:nvSpPr>
        <p:spPr>
          <a:xfrm>
            <a:off x="9619055" y="5413395"/>
            <a:ext cx="2836042" cy="766708"/>
          </a:xfrm>
        </p:spPr>
        <p:txBody>
          <a:bodyPr/>
          <a:lstStyle/>
          <a:p>
            <a:r>
              <a:rPr kumimoji="1" lang="en-US" altLang="ja-JP" dirty="0" smtClean="0"/>
              <a:t>20</a:t>
            </a:r>
            <a:r>
              <a:rPr kumimoji="1" lang="en-US" altLang="zh-TW" dirty="0" smtClean="0"/>
              <a:t>24</a:t>
            </a:r>
            <a:r>
              <a:rPr kumimoji="1" lang="zh-TW" altLang="en-US" dirty="0" smtClean="0"/>
              <a:t>年</a:t>
            </a:r>
            <a:r>
              <a:rPr kumimoji="1" lang="en-US" altLang="zh-TW" dirty="0" smtClean="0"/>
              <a:t>10</a:t>
            </a:r>
            <a:r>
              <a:rPr kumimoji="1" lang="zh-TW" altLang="en-US" dirty="0" smtClean="0"/>
              <a:t>月</a:t>
            </a:r>
            <a:endParaRPr kumimoji="1" lang="ja-JP" altLang="en-US" dirty="0"/>
          </a:p>
        </p:txBody>
      </p:sp>
      <p:sp>
        <p:nvSpPr>
          <p:cNvPr id="19" name="テキスト プレースホルダー 18"/>
          <p:cNvSpPr>
            <a:spLocks noGrp="1"/>
          </p:cNvSpPr>
          <p:nvPr>
            <p:ph type="body" sz="quarter" idx="21"/>
          </p:nvPr>
        </p:nvSpPr>
        <p:spPr/>
        <p:txBody>
          <a:bodyPr/>
          <a:lstStyle/>
          <a:p>
            <a:r>
              <a:rPr lang="zh-TW" altLang="en-US" dirty="0">
                <a:solidFill>
                  <a:srgbClr val="FF0000"/>
                </a:solidFill>
              </a:rPr>
              <a:t>內容說明列點 </a:t>
            </a:r>
            <a:r>
              <a:rPr lang="en-US" altLang="zh-TW" dirty="0" smtClean="0">
                <a:solidFill>
                  <a:srgbClr val="FF0000"/>
                </a:solidFill>
              </a:rPr>
              <a:t>(</a:t>
            </a:r>
            <a:r>
              <a:rPr lang="zh-TW" altLang="en-US" dirty="0" smtClean="0">
                <a:solidFill>
                  <a:srgbClr val="FF0000"/>
                </a:solidFill>
              </a:rPr>
              <a:t>下面</a:t>
            </a:r>
            <a:r>
              <a:rPr lang="zh-TW" altLang="en-US" dirty="0">
                <a:solidFill>
                  <a:srgbClr val="FF0000"/>
                </a:solidFill>
              </a:rPr>
              <a:t>放照片</a:t>
            </a:r>
            <a:r>
              <a:rPr lang="en-US" altLang="zh-TW" dirty="0">
                <a:solidFill>
                  <a:srgbClr val="FF0000"/>
                </a:solidFill>
              </a:rPr>
              <a:t>)</a:t>
            </a:r>
          </a:p>
          <a:p>
            <a:r>
              <a:rPr lang="en-US" altLang="ja-JP" dirty="0" smtClean="0"/>
              <a:t>o </a:t>
            </a:r>
            <a:r>
              <a:rPr lang="en-US" altLang="ja-JP" dirty="0"/>
              <a:t>iracundia cu</a:t>
            </a:r>
            <a:endParaRPr lang="ja-JP" altLang="en-US" dirty="0"/>
          </a:p>
          <a:p>
            <a:r>
              <a:rPr lang="en-US" altLang="ja-JP" dirty="0"/>
              <a:t>Te usu dicit laboramus</a:t>
            </a:r>
            <a:endParaRPr kumimoji="1" lang="ja-JP" altLang="en-US" dirty="0"/>
          </a:p>
        </p:txBody>
      </p:sp>
      <p:sp>
        <p:nvSpPr>
          <p:cNvPr id="21" name="テキスト プレースホルダー 20"/>
          <p:cNvSpPr>
            <a:spLocks noGrp="1"/>
          </p:cNvSpPr>
          <p:nvPr>
            <p:ph type="body" sz="quarter" idx="23"/>
          </p:nvPr>
        </p:nvSpPr>
        <p:spPr>
          <a:xfrm>
            <a:off x="15199675" y="5413396"/>
            <a:ext cx="2707325" cy="766708"/>
          </a:xfrm>
        </p:spPr>
        <p:txBody>
          <a:bodyPr/>
          <a:lstStyle/>
          <a:p>
            <a:r>
              <a:rPr kumimoji="1" lang="en-US" altLang="ja-JP" dirty="0" smtClean="0"/>
              <a:t>20</a:t>
            </a:r>
            <a:r>
              <a:rPr kumimoji="1" lang="en-US" altLang="zh-TW" dirty="0" smtClean="0"/>
              <a:t>2</a:t>
            </a:r>
            <a:r>
              <a:rPr kumimoji="1" lang="en-US" altLang="ja-JP" dirty="0" smtClean="0"/>
              <a:t>4</a:t>
            </a:r>
            <a:r>
              <a:rPr kumimoji="1" lang="zh-TW" altLang="en-US" dirty="0" smtClean="0"/>
              <a:t>年</a:t>
            </a:r>
            <a:r>
              <a:rPr kumimoji="1" lang="en-US" altLang="zh-TW" dirty="0" smtClean="0"/>
              <a:t>11</a:t>
            </a:r>
            <a:r>
              <a:rPr kumimoji="1" lang="zh-TW" altLang="en-US" dirty="0" smtClean="0"/>
              <a:t>月</a:t>
            </a:r>
            <a:endParaRPr kumimoji="1" lang="ja-JP" altLang="en-US" dirty="0"/>
          </a:p>
        </p:txBody>
      </p:sp>
      <p:sp>
        <p:nvSpPr>
          <p:cNvPr id="22" name="テキスト プレースホルダー 21"/>
          <p:cNvSpPr>
            <a:spLocks noGrp="1"/>
          </p:cNvSpPr>
          <p:nvPr>
            <p:ph type="body" sz="quarter" idx="24"/>
          </p:nvPr>
        </p:nvSpPr>
        <p:spPr/>
        <p:txBody>
          <a:bodyPr/>
          <a:lstStyle/>
          <a:p>
            <a:pPr lvl="0">
              <a:buClr>
                <a:srgbClr val="FFFFFF">
                  <a:lumMod val="50000"/>
                </a:srgbClr>
              </a:buClr>
            </a:pPr>
            <a:r>
              <a:rPr lang="zh-TW" altLang="en-US" dirty="0">
                <a:solidFill>
                  <a:srgbClr val="FF0000"/>
                </a:solidFill>
                <a:effectLst>
                  <a:outerShdw blurRad="50800" dist="38100" dir="2700000" algn="tl" rotWithShape="0">
                    <a:srgbClr val="FFFFFF">
                      <a:alpha val="76000"/>
                    </a:srgbClr>
                  </a:outerShdw>
                </a:effectLst>
              </a:rPr>
              <a:t>內容說明列點 </a:t>
            </a:r>
            <a:r>
              <a:rPr lang="en-US" altLang="zh-TW" dirty="0">
                <a:solidFill>
                  <a:srgbClr val="FF0000"/>
                </a:solidFill>
                <a:effectLst>
                  <a:outerShdw blurRad="50800" dist="38100" dir="2700000" algn="tl" rotWithShape="0">
                    <a:srgbClr val="FFFFFF">
                      <a:alpha val="76000"/>
                    </a:srgbClr>
                  </a:outerShdw>
                </a:effectLst>
              </a:rPr>
              <a:t>(</a:t>
            </a:r>
            <a:r>
              <a:rPr lang="zh-TW" altLang="en-US" dirty="0">
                <a:solidFill>
                  <a:srgbClr val="FF0000"/>
                </a:solidFill>
                <a:effectLst>
                  <a:outerShdw blurRad="50800" dist="38100" dir="2700000" algn="tl" rotWithShape="0">
                    <a:srgbClr val="FFFFFF">
                      <a:alpha val="76000"/>
                    </a:srgbClr>
                  </a:outerShdw>
                </a:effectLst>
              </a:rPr>
              <a:t>上面放照片</a:t>
            </a:r>
            <a:r>
              <a:rPr lang="en-US" altLang="zh-TW" dirty="0">
                <a:solidFill>
                  <a:srgbClr val="FF0000"/>
                </a:solidFill>
                <a:effectLst>
                  <a:outerShdw blurRad="50800" dist="38100" dir="2700000" algn="tl" rotWithShape="0">
                    <a:srgbClr val="FFFFFF">
                      <a:alpha val="76000"/>
                    </a:srgbClr>
                  </a:outerShdw>
                </a:effectLst>
              </a:rPr>
              <a:t>)</a:t>
            </a:r>
          </a:p>
          <a:p>
            <a:r>
              <a:rPr lang="en-US" altLang="ja-JP" dirty="0" err="1" smtClean="0"/>
              <a:t>Scripta</a:t>
            </a:r>
            <a:r>
              <a:rPr lang="en-US" altLang="ja-JP" dirty="0" smtClean="0"/>
              <a:t> </a:t>
            </a:r>
            <a:r>
              <a:rPr lang="en-US" altLang="ja-JP" dirty="0"/>
              <a:t>dissentias pri ut. Vel et quas dicta antiopam, vis et quod errem</a:t>
            </a:r>
          </a:p>
          <a:p>
            <a:r>
              <a:rPr lang="en-US" altLang="ja-JP" dirty="0"/>
              <a:t>Ea dicunt labores recteque has, at pro idque augue </a:t>
            </a:r>
            <a:r>
              <a:rPr lang="en-US" altLang="ja-JP" dirty="0" smtClean="0"/>
              <a:t>placerat</a:t>
            </a:r>
            <a:endParaRPr lang="en-US" altLang="ja-JP" dirty="0"/>
          </a:p>
        </p:txBody>
      </p:sp>
      <p:sp>
        <p:nvSpPr>
          <p:cNvPr id="2" name="図プレースホルダー 1"/>
          <p:cNvSpPr>
            <a:spLocks noGrp="1"/>
          </p:cNvSpPr>
          <p:nvPr>
            <p:ph type="pic" sz="quarter" idx="16"/>
          </p:nvPr>
        </p:nvSpPr>
        <p:spPr/>
      </p:sp>
      <p:sp>
        <p:nvSpPr>
          <p:cNvPr id="5" name="図プレースホルダー 4"/>
          <p:cNvSpPr>
            <a:spLocks noGrp="1"/>
          </p:cNvSpPr>
          <p:nvPr>
            <p:ph type="pic" sz="quarter" idx="19"/>
          </p:nvPr>
        </p:nvSpPr>
        <p:spPr/>
      </p:sp>
      <p:sp>
        <p:nvSpPr>
          <p:cNvPr id="6" name="図プレースホルダー 5"/>
          <p:cNvSpPr>
            <a:spLocks noGrp="1"/>
          </p:cNvSpPr>
          <p:nvPr>
            <p:ph type="pic" sz="quarter" idx="22"/>
          </p:nvPr>
        </p:nvSpPr>
        <p:spPr/>
      </p:sp>
    </p:spTree>
    <p:extLst>
      <p:ext uri="{BB962C8B-B14F-4D97-AF65-F5344CB8AC3E}">
        <p14:creationId xmlns:p14="http://schemas.microsoft.com/office/powerpoint/2010/main" val="1355324762"/>
      </p:ext>
    </p:extLst>
  </p:cSld>
  <p:clrMapOvr>
    <a:masterClrMapping/>
  </p:clrMapOvr>
  <mc:AlternateContent xmlns:mc="http://schemas.openxmlformats.org/markup-compatibility/2006" xmlns:p14="http://schemas.microsoft.com/office/powerpoint/2010/main">
    <mc:Choice Requires="p14">
      <p:transition spd="slow" p14:dur="1250" advTm="6398">
        <p14:flip dir="r"/>
      </p:transition>
    </mc:Choice>
    <mc:Fallback xmlns="">
      <p:transition spd="slow" advTm="639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lang="zh-TW" altLang="en-US" dirty="0"/>
              <a:t>學習過程進度內容</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12</a:t>
            </a:fld>
            <a:endParaRPr lang="ja-JP" altLang="en-US"/>
          </a:p>
        </p:txBody>
      </p:sp>
      <p:sp>
        <p:nvSpPr>
          <p:cNvPr id="15" name="テキスト プレースホルダー 14"/>
          <p:cNvSpPr>
            <a:spLocks noGrp="1"/>
          </p:cNvSpPr>
          <p:nvPr>
            <p:ph type="body" sz="quarter" idx="14"/>
          </p:nvPr>
        </p:nvSpPr>
        <p:spPr>
          <a:xfrm>
            <a:off x="4038435" y="5413395"/>
            <a:ext cx="2636685" cy="766708"/>
          </a:xfrm>
        </p:spPr>
        <p:txBody>
          <a:bodyPr/>
          <a:lstStyle/>
          <a:p>
            <a:r>
              <a:rPr kumimoji="1" lang="en-US" altLang="ja-JP" smtClean="0"/>
              <a:t>20</a:t>
            </a:r>
            <a:r>
              <a:rPr kumimoji="1" lang="en-US" altLang="zh-TW" smtClean="0"/>
              <a:t>2</a:t>
            </a:r>
            <a:r>
              <a:rPr kumimoji="1" lang="en-US" altLang="ja-JP" smtClean="0"/>
              <a:t>4</a:t>
            </a:r>
            <a:r>
              <a:rPr kumimoji="1" lang="zh-TW" altLang="en-US" dirty="0" smtClean="0"/>
              <a:t>年</a:t>
            </a:r>
            <a:r>
              <a:rPr kumimoji="1" lang="en-US" altLang="zh-TW" dirty="0" smtClean="0"/>
              <a:t>12</a:t>
            </a:r>
            <a:r>
              <a:rPr kumimoji="1" lang="zh-TW" altLang="en-US" dirty="0" smtClean="0"/>
              <a:t>月</a:t>
            </a:r>
            <a:endParaRPr kumimoji="1" lang="en-US" altLang="ja-JP" dirty="0" smtClean="0"/>
          </a:p>
        </p:txBody>
      </p:sp>
      <p:sp>
        <p:nvSpPr>
          <p:cNvPr id="14" name="テキスト プレースホルダー 13"/>
          <p:cNvSpPr>
            <a:spLocks noGrp="1"/>
          </p:cNvSpPr>
          <p:nvPr>
            <p:ph type="body" sz="quarter" idx="13"/>
          </p:nvPr>
        </p:nvSpPr>
        <p:spPr/>
        <p:txBody>
          <a:bodyPr/>
          <a:lstStyle/>
          <a:p>
            <a:pPr lvl="0">
              <a:buClr>
                <a:srgbClr val="FFFFFF">
                  <a:lumMod val="50000"/>
                </a:srgbClr>
              </a:buClr>
            </a:pPr>
            <a:r>
              <a:rPr lang="zh-TW" altLang="en-US" dirty="0">
                <a:solidFill>
                  <a:srgbClr val="FF0000"/>
                </a:solidFill>
                <a:effectLst>
                  <a:outerShdw blurRad="50800" dist="38100" dir="2700000" algn="tl" rotWithShape="0">
                    <a:srgbClr val="FFFFFF">
                      <a:alpha val="76000"/>
                    </a:srgbClr>
                  </a:outerShdw>
                </a:effectLst>
              </a:rPr>
              <a:t>內容說明列點 </a:t>
            </a:r>
            <a:r>
              <a:rPr lang="en-US" altLang="zh-TW" dirty="0">
                <a:solidFill>
                  <a:srgbClr val="FF0000"/>
                </a:solidFill>
                <a:effectLst>
                  <a:outerShdw blurRad="50800" dist="38100" dir="2700000" algn="tl" rotWithShape="0">
                    <a:srgbClr val="FFFFFF">
                      <a:alpha val="76000"/>
                    </a:srgbClr>
                  </a:outerShdw>
                </a:effectLst>
              </a:rPr>
              <a:t>(</a:t>
            </a:r>
            <a:r>
              <a:rPr lang="zh-TW" altLang="en-US" dirty="0">
                <a:solidFill>
                  <a:srgbClr val="FF0000"/>
                </a:solidFill>
                <a:effectLst>
                  <a:outerShdw blurRad="50800" dist="38100" dir="2700000" algn="tl" rotWithShape="0">
                    <a:srgbClr val="FFFFFF">
                      <a:alpha val="76000"/>
                    </a:srgbClr>
                  </a:outerShdw>
                </a:effectLst>
              </a:rPr>
              <a:t>下面放照片</a:t>
            </a:r>
            <a:r>
              <a:rPr lang="en-US" altLang="zh-TW" dirty="0">
                <a:solidFill>
                  <a:srgbClr val="FF0000"/>
                </a:solidFill>
                <a:effectLst>
                  <a:outerShdw blurRad="50800" dist="38100" dir="2700000" algn="tl" rotWithShape="0">
                    <a:srgbClr val="FFFFFF">
                      <a:alpha val="76000"/>
                    </a:srgbClr>
                  </a:outerShdw>
                </a:effectLst>
              </a:rPr>
              <a:t>)</a:t>
            </a:r>
          </a:p>
          <a:p>
            <a:r>
              <a:rPr lang="en-US" altLang="ja-JP" dirty="0" err="1" smtClean="0"/>
              <a:t>Ut</a:t>
            </a:r>
            <a:r>
              <a:rPr lang="en-US" altLang="ja-JP" dirty="0" smtClean="0"/>
              <a:t> </a:t>
            </a:r>
            <a:r>
              <a:rPr lang="en-US" altLang="ja-JP" dirty="0"/>
              <a:t>eam vero qualisque, mutat munere civibus vim in, ne natum platonem his</a:t>
            </a:r>
            <a:endParaRPr lang="ja-JP" altLang="en-US" dirty="0"/>
          </a:p>
          <a:p>
            <a:r>
              <a:rPr lang="en-US" altLang="ja-JP" dirty="0"/>
              <a:t>Sonet facete vivendum ut </a:t>
            </a:r>
            <a:r>
              <a:rPr lang="en-US" altLang="ja-JP" dirty="0" smtClean="0"/>
              <a:t>vix</a:t>
            </a:r>
            <a:endParaRPr lang="en-US" altLang="ja-JP" dirty="0"/>
          </a:p>
        </p:txBody>
      </p:sp>
      <p:sp>
        <p:nvSpPr>
          <p:cNvPr id="18" name="テキスト プレースホルダー 17"/>
          <p:cNvSpPr>
            <a:spLocks noGrp="1"/>
          </p:cNvSpPr>
          <p:nvPr>
            <p:ph type="body" sz="quarter" idx="17"/>
          </p:nvPr>
        </p:nvSpPr>
        <p:spPr/>
        <p:txBody>
          <a:bodyPr/>
          <a:lstStyle/>
          <a:p>
            <a:r>
              <a:rPr kumimoji="1" lang="en-US" altLang="ja-JP" dirty="0" smtClean="0"/>
              <a:t>20</a:t>
            </a:r>
            <a:r>
              <a:rPr kumimoji="1" lang="en-US" altLang="zh-TW" dirty="0" smtClean="0"/>
              <a:t>24</a:t>
            </a:r>
            <a:r>
              <a:rPr kumimoji="1" lang="zh-TW" altLang="en-US" dirty="0" smtClean="0"/>
              <a:t>年</a:t>
            </a:r>
            <a:r>
              <a:rPr kumimoji="1" lang="en-US" altLang="zh-TW" dirty="0" smtClean="0"/>
              <a:t>1</a:t>
            </a:r>
            <a:r>
              <a:rPr kumimoji="1" lang="zh-TW" altLang="en-US" dirty="0" smtClean="0"/>
              <a:t>月</a:t>
            </a:r>
            <a:endParaRPr kumimoji="1" lang="ja-JP" altLang="en-US" dirty="0"/>
          </a:p>
        </p:txBody>
      </p:sp>
      <p:sp>
        <p:nvSpPr>
          <p:cNvPr id="19" name="テキスト プレースホルダー 18"/>
          <p:cNvSpPr>
            <a:spLocks noGrp="1"/>
          </p:cNvSpPr>
          <p:nvPr>
            <p:ph type="body" sz="quarter" idx="18"/>
          </p:nvPr>
        </p:nvSpPr>
        <p:spPr/>
        <p:txBody>
          <a:bodyPr/>
          <a:lstStyle/>
          <a:p>
            <a:r>
              <a:rPr lang="zh-TW" altLang="en-US" dirty="0">
                <a:solidFill>
                  <a:srgbClr val="FF0000"/>
                </a:solidFill>
              </a:rPr>
              <a:t>內容說明列點 </a:t>
            </a:r>
            <a:r>
              <a:rPr lang="en-US" altLang="zh-TW" dirty="0">
                <a:solidFill>
                  <a:srgbClr val="FF0000"/>
                </a:solidFill>
              </a:rPr>
              <a:t>(</a:t>
            </a:r>
            <a:r>
              <a:rPr lang="zh-TW" altLang="en-US" dirty="0">
                <a:solidFill>
                  <a:srgbClr val="FF0000"/>
                </a:solidFill>
              </a:rPr>
              <a:t>上面放照片</a:t>
            </a:r>
            <a:r>
              <a:rPr lang="en-US" altLang="zh-TW" dirty="0">
                <a:solidFill>
                  <a:srgbClr val="FF0000"/>
                </a:solidFill>
              </a:rPr>
              <a:t>)</a:t>
            </a:r>
          </a:p>
          <a:p>
            <a:r>
              <a:rPr lang="en-US" altLang="ja-JP" dirty="0" smtClean="0"/>
              <a:t>An </a:t>
            </a:r>
            <a:r>
              <a:rPr lang="en-US" altLang="ja-JP" dirty="0"/>
              <a:t>vel reformidans theophrastus</a:t>
            </a:r>
          </a:p>
          <a:p>
            <a:r>
              <a:rPr lang="en-US" altLang="ja-JP" dirty="0"/>
              <a:t>His ex elit graecis explicari. Mea probo iracundia cu</a:t>
            </a:r>
            <a:endParaRPr lang="ja-JP" altLang="en-US" dirty="0"/>
          </a:p>
          <a:p>
            <a:r>
              <a:rPr lang="en-US" altLang="ja-JP" dirty="0"/>
              <a:t>Te usu dicit laboramus</a:t>
            </a:r>
            <a:endParaRPr kumimoji="1" lang="ja-JP" altLang="en-US" dirty="0"/>
          </a:p>
        </p:txBody>
      </p:sp>
      <p:sp>
        <p:nvSpPr>
          <p:cNvPr id="22" name="テキスト プレースホルダー 21"/>
          <p:cNvSpPr>
            <a:spLocks noGrp="1"/>
          </p:cNvSpPr>
          <p:nvPr>
            <p:ph type="body" sz="quarter" idx="21"/>
          </p:nvPr>
        </p:nvSpPr>
        <p:spPr/>
        <p:txBody>
          <a:bodyPr/>
          <a:lstStyle/>
          <a:p>
            <a:r>
              <a:rPr lang="zh-TW" altLang="en-US" dirty="0">
                <a:solidFill>
                  <a:srgbClr val="FF0000"/>
                </a:solidFill>
              </a:rPr>
              <a:t>內容說明列點 </a:t>
            </a:r>
            <a:r>
              <a:rPr lang="en-US" altLang="zh-TW" dirty="0">
                <a:solidFill>
                  <a:srgbClr val="FF0000"/>
                </a:solidFill>
              </a:rPr>
              <a:t>(</a:t>
            </a:r>
            <a:r>
              <a:rPr lang="zh-TW" altLang="en-US" dirty="0">
                <a:solidFill>
                  <a:srgbClr val="FF0000"/>
                </a:solidFill>
              </a:rPr>
              <a:t>下面放照片</a:t>
            </a:r>
            <a:r>
              <a:rPr lang="en-US" altLang="zh-TW" dirty="0">
                <a:solidFill>
                  <a:srgbClr val="FF0000"/>
                </a:solidFill>
              </a:rPr>
              <a:t>)</a:t>
            </a:r>
          </a:p>
          <a:p>
            <a:r>
              <a:rPr lang="en-US" altLang="ja-JP" dirty="0" err="1" smtClean="0"/>
              <a:t>Scripta</a:t>
            </a:r>
            <a:r>
              <a:rPr lang="en-US" altLang="ja-JP" dirty="0" smtClean="0"/>
              <a:t> </a:t>
            </a:r>
            <a:r>
              <a:rPr lang="en-US" altLang="ja-JP" dirty="0"/>
              <a:t>dissentias pri ut. Vel et quas dicta antiopam, vis et quod errem</a:t>
            </a:r>
          </a:p>
          <a:p>
            <a:r>
              <a:rPr lang="en-US" altLang="ja-JP" dirty="0"/>
              <a:t>Ea dicunt labores recteque has, at pro idque augue </a:t>
            </a:r>
            <a:r>
              <a:rPr lang="en-US" altLang="ja-JP" dirty="0" smtClean="0"/>
              <a:t>placerat</a:t>
            </a:r>
            <a:endParaRPr lang="en-US" altLang="ja-JP" dirty="0"/>
          </a:p>
        </p:txBody>
      </p:sp>
      <p:sp>
        <p:nvSpPr>
          <p:cNvPr id="2" name="図プレースホルダー 1"/>
          <p:cNvSpPr>
            <a:spLocks noGrp="1"/>
          </p:cNvSpPr>
          <p:nvPr>
            <p:ph type="pic" sz="quarter" idx="15"/>
          </p:nvPr>
        </p:nvSpPr>
        <p:spPr/>
      </p:sp>
      <p:sp>
        <p:nvSpPr>
          <p:cNvPr id="5" name="図プレースホルダー 4"/>
          <p:cNvSpPr>
            <a:spLocks noGrp="1"/>
          </p:cNvSpPr>
          <p:nvPr>
            <p:ph type="pic" sz="quarter" idx="16"/>
          </p:nvPr>
        </p:nvSpPr>
        <p:spPr/>
      </p:sp>
      <p:sp>
        <p:nvSpPr>
          <p:cNvPr id="6" name="図プレースホルダー 5"/>
          <p:cNvSpPr>
            <a:spLocks noGrp="1"/>
          </p:cNvSpPr>
          <p:nvPr>
            <p:ph type="pic" sz="quarter" idx="19"/>
          </p:nvPr>
        </p:nvSpPr>
        <p:spPr/>
      </p:sp>
    </p:spTree>
    <p:extLst>
      <p:ext uri="{BB962C8B-B14F-4D97-AF65-F5344CB8AC3E}">
        <p14:creationId xmlns:p14="http://schemas.microsoft.com/office/powerpoint/2010/main" val="1805208903"/>
      </p:ext>
    </p:extLst>
  </p:cSld>
  <p:clrMapOvr>
    <a:masterClrMapping/>
  </p:clrMapOvr>
  <mc:AlternateContent xmlns:mc="http://schemas.openxmlformats.org/markup-compatibility/2006" xmlns:p14="http://schemas.microsoft.com/office/powerpoint/2010/main">
    <mc:Choice Requires="p14">
      <p:transition spd="slow" p14:dur="1250" advTm="5834">
        <p14:flip dir="r"/>
      </p:transition>
    </mc:Choice>
    <mc:Fallback xmlns="">
      <p:transition spd="slow" advTm="5834">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2"/>
          </p:nvPr>
        </p:nvSpPr>
        <p:spPr/>
      </p:sp>
      <p:sp>
        <p:nvSpPr>
          <p:cNvPr id="3" name="テキスト プレースホルダー 2"/>
          <p:cNvSpPr>
            <a:spLocks noGrp="1"/>
          </p:cNvSpPr>
          <p:nvPr>
            <p:ph type="body" sz="quarter" idx="15"/>
          </p:nvPr>
        </p:nvSpPr>
        <p:spPr/>
        <p:txBody>
          <a:bodyPr/>
          <a:lstStyle/>
          <a:p>
            <a:endParaRPr lang="en-US"/>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13</a:t>
            </a:fld>
            <a:endParaRPr lang="ja-JP" altLang="en-US"/>
          </a:p>
        </p:txBody>
      </p:sp>
      <p:sp>
        <p:nvSpPr>
          <p:cNvPr id="5" name="図プレースホルダー 4"/>
          <p:cNvSpPr>
            <a:spLocks noGrp="1"/>
          </p:cNvSpPr>
          <p:nvPr>
            <p:ph type="pic" sz="quarter" idx="13"/>
          </p:nvPr>
        </p:nvSpPr>
        <p:spPr/>
      </p:sp>
      <p:sp>
        <p:nvSpPr>
          <p:cNvPr id="6" name="図プレースホルダー 5"/>
          <p:cNvSpPr>
            <a:spLocks noGrp="1"/>
          </p:cNvSpPr>
          <p:nvPr>
            <p:ph type="pic" sz="quarter" idx="14"/>
          </p:nvPr>
        </p:nvSpPr>
        <p:spPr/>
      </p:sp>
      <p:sp>
        <p:nvSpPr>
          <p:cNvPr id="7" name="テキスト プレースホルダー 6"/>
          <p:cNvSpPr>
            <a:spLocks noGrp="1"/>
          </p:cNvSpPr>
          <p:nvPr>
            <p:ph type="body" sz="quarter" idx="16"/>
          </p:nvPr>
        </p:nvSpPr>
        <p:spPr/>
        <p:txBody>
          <a:bodyPr/>
          <a:lstStyle/>
          <a:p>
            <a:endParaRPr lang="en-US"/>
          </a:p>
        </p:txBody>
      </p:sp>
      <p:sp>
        <p:nvSpPr>
          <p:cNvPr id="8" name="テキスト プレースホルダー 7"/>
          <p:cNvSpPr>
            <a:spLocks noGrp="1"/>
          </p:cNvSpPr>
          <p:nvPr>
            <p:ph type="body" sz="quarter" idx="17"/>
          </p:nvPr>
        </p:nvSpPr>
        <p:spPr/>
        <p:txBody>
          <a:bodyPr/>
          <a:lstStyle/>
          <a:p>
            <a:endParaRPr lang="en-US"/>
          </a:p>
        </p:txBody>
      </p:sp>
      <p:sp>
        <p:nvSpPr>
          <p:cNvPr id="9" name="テキスト プレースホルダー 8"/>
          <p:cNvSpPr>
            <a:spLocks noGrp="1"/>
          </p:cNvSpPr>
          <p:nvPr>
            <p:ph type="body" sz="quarter" idx="27"/>
          </p:nvPr>
        </p:nvSpPr>
        <p:spPr/>
        <p:txBody>
          <a:bodyPr/>
          <a:lstStyle/>
          <a:p>
            <a:endParaRPr lang="en-US"/>
          </a:p>
        </p:txBody>
      </p:sp>
      <p:sp>
        <p:nvSpPr>
          <p:cNvPr id="10" name="図プレースホルダー 9"/>
          <p:cNvSpPr>
            <a:spLocks noGrp="1"/>
          </p:cNvSpPr>
          <p:nvPr>
            <p:ph type="pic" sz="quarter" idx="26"/>
          </p:nvPr>
        </p:nvSpPr>
        <p:spPr/>
      </p:sp>
      <p:sp>
        <p:nvSpPr>
          <p:cNvPr id="11" name="テキスト プレースホルダー 10"/>
          <p:cNvSpPr>
            <a:spLocks noGrp="1"/>
          </p:cNvSpPr>
          <p:nvPr>
            <p:ph type="body" sz="quarter" idx="28"/>
          </p:nvPr>
        </p:nvSpPr>
        <p:spPr/>
        <p:txBody>
          <a:bodyPr/>
          <a:lstStyle/>
          <a:p>
            <a:endParaRPr lang="en-US"/>
          </a:p>
        </p:txBody>
      </p:sp>
      <p:sp>
        <p:nvSpPr>
          <p:cNvPr id="12" name="図プレースホルダー 11"/>
          <p:cNvSpPr>
            <a:spLocks noGrp="1"/>
          </p:cNvSpPr>
          <p:nvPr>
            <p:ph type="pic" sz="quarter" idx="29"/>
          </p:nvPr>
        </p:nvSpPr>
        <p:spPr/>
      </p:sp>
      <p:sp>
        <p:nvSpPr>
          <p:cNvPr id="13" name="テキスト プレースホルダー 12"/>
          <p:cNvSpPr>
            <a:spLocks noGrp="1"/>
          </p:cNvSpPr>
          <p:nvPr>
            <p:ph type="body" sz="quarter" idx="30"/>
          </p:nvPr>
        </p:nvSpPr>
        <p:spPr/>
        <p:txBody>
          <a:bodyPr/>
          <a:lstStyle/>
          <a:p>
            <a:endParaRPr lang="en-US"/>
          </a:p>
        </p:txBody>
      </p:sp>
      <p:sp>
        <p:nvSpPr>
          <p:cNvPr id="14" name="図プレースホルダー 13"/>
          <p:cNvSpPr>
            <a:spLocks noGrp="1"/>
          </p:cNvSpPr>
          <p:nvPr>
            <p:ph type="pic" sz="quarter" idx="31"/>
          </p:nvPr>
        </p:nvSpPr>
        <p:spPr/>
      </p:sp>
      <p:sp>
        <p:nvSpPr>
          <p:cNvPr id="15" name="テキスト プレースホルダー 14"/>
          <p:cNvSpPr>
            <a:spLocks noGrp="1"/>
          </p:cNvSpPr>
          <p:nvPr>
            <p:ph type="body" sz="quarter" idx="32"/>
          </p:nvPr>
        </p:nvSpPr>
        <p:spPr/>
        <p:txBody>
          <a:bodyPr/>
          <a:lstStyle/>
          <a:p>
            <a:endParaRPr lang="en-US"/>
          </a:p>
        </p:txBody>
      </p:sp>
      <p:sp>
        <p:nvSpPr>
          <p:cNvPr id="16" name="テキスト プレースホルダー 15"/>
          <p:cNvSpPr>
            <a:spLocks noGrp="1"/>
          </p:cNvSpPr>
          <p:nvPr>
            <p:ph type="body" sz="quarter" idx="33"/>
          </p:nvPr>
        </p:nvSpPr>
        <p:spPr/>
        <p:txBody>
          <a:bodyPr/>
          <a:lstStyle/>
          <a:p>
            <a:endParaRPr lang="en-US"/>
          </a:p>
        </p:txBody>
      </p:sp>
      <p:sp>
        <p:nvSpPr>
          <p:cNvPr id="17" name="テキスト プレースホルダー 16"/>
          <p:cNvSpPr>
            <a:spLocks noGrp="1"/>
          </p:cNvSpPr>
          <p:nvPr>
            <p:ph type="body" sz="quarter" idx="34"/>
          </p:nvPr>
        </p:nvSpPr>
        <p:spPr/>
        <p:txBody>
          <a:bodyPr/>
          <a:lstStyle/>
          <a:p>
            <a:endParaRPr lang="en-US"/>
          </a:p>
        </p:txBody>
      </p:sp>
      <p:sp>
        <p:nvSpPr>
          <p:cNvPr id="18" name="テキスト プレースホルダー 17"/>
          <p:cNvSpPr>
            <a:spLocks noGrp="1"/>
          </p:cNvSpPr>
          <p:nvPr>
            <p:ph type="body" sz="quarter" idx="24"/>
          </p:nvPr>
        </p:nvSpPr>
        <p:spPr/>
        <p:txBody>
          <a:bodyPr/>
          <a:lstStyle/>
          <a:p>
            <a:endParaRPr lang="en-US"/>
          </a:p>
        </p:txBody>
      </p:sp>
      <p:sp>
        <p:nvSpPr>
          <p:cNvPr id="19" name="タイトル 18"/>
          <p:cNvSpPr>
            <a:spLocks noGrp="1"/>
          </p:cNvSpPr>
          <p:nvPr>
            <p:ph type="title"/>
          </p:nvPr>
        </p:nvSpPr>
        <p:spPr/>
        <p:txBody>
          <a:bodyPr/>
          <a:lstStyle/>
          <a:p>
            <a:r>
              <a:rPr lang="zh-TW" altLang="en-US" dirty="0" smtClean="0"/>
              <a:t>學習過程遇到困難與解決</a:t>
            </a:r>
            <a:endParaRPr lang="en-US" dirty="0"/>
          </a:p>
        </p:txBody>
      </p:sp>
    </p:spTree>
    <p:extLst>
      <p:ext uri="{BB962C8B-B14F-4D97-AF65-F5344CB8AC3E}">
        <p14:creationId xmlns:p14="http://schemas.microsoft.com/office/powerpoint/2010/main" val="2946322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smtClean="0"/>
              <a:t>OUR SPACIALTIES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14</a:t>
            </a:fld>
            <a:endParaRPr lang="ja-JP" altLang="en-US"/>
          </a:p>
        </p:txBody>
      </p:sp>
      <p:sp>
        <p:nvSpPr>
          <p:cNvPr id="17" name="テキスト プレースホルダー 16"/>
          <p:cNvSpPr>
            <a:spLocks noGrp="1"/>
          </p:cNvSpPr>
          <p:nvPr>
            <p:ph type="body" sz="quarter" idx="14"/>
          </p:nvPr>
        </p:nvSpPr>
        <p:spPr/>
        <p:txBody>
          <a:bodyPr/>
          <a:lstStyle/>
          <a:p>
            <a:r>
              <a:rPr kumimoji="1" lang="en-US" altLang="ja-JP" dirty="0" smtClean="0"/>
              <a:t>CREATIVITY</a:t>
            </a:r>
            <a:endParaRPr kumimoji="1" lang="ja-JP" altLang="en-US" dirty="0"/>
          </a:p>
        </p:txBody>
      </p:sp>
      <p:sp>
        <p:nvSpPr>
          <p:cNvPr id="18" name="テキスト プレースホルダー 17"/>
          <p:cNvSpPr>
            <a:spLocks noGrp="1"/>
          </p:cNvSpPr>
          <p:nvPr>
            <p:ph type="body" sz="quarter" idx="15"/>
          </p:nvPr>
        </p:nvSpPr>
        <p:spPr/>
        <p:txBody>
          <a:bodyPr/>
          <a:lstStyle/>
          <a:p>
            <a:r>
              <a:rPr lang="en-US" altLang="ja-JP" dirty="0"/>
              <a:t>Quidam efficiantur mea ex, quodsi eloquentiam theophrastus mea ex. Duo persius equidem id, inani ceteros persecuti cu </a:t>
            </a:r>
            <a:r>
              <a:rPr lang="en-US" altLang="ja-JP" dirty="0" smtClean="0"/>
              <a:t>vix.</a:t>
            </a:r>
            <a:endParaRPr kumimoji="1" lang="ja-JP" altLang="en-US" dirty="0"/>
          </a:p>
        </p:txBody>
      </p:sp>
      <p:pic>
        <p:nvPicPr>
          <p:cNvPr id="32" name="図プレースホルダー 31"/>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71" b="71"/>
          <a:stretch>
            <a:fillRect/>
          </a:stretch>
        </p:blipFill>
        <p:spPr/>
      </p:pic>
      <p:sp>
        <p:nvSpPr>
          <p:cNvPr id="20" name="テキスト プレースホルダー 19"/>
          <p:cNvSpPr>
            <a:spLocks noGrp="1"/>
          </p:cNvSpPr>
          <p:nvPr>
            <p:ph type="body" sz="quarter" idx="17"/>
          </p:nvPr>
        </p:nvSpPr>
        <p:spPr/>
        <p:txBody>
          <a:bodyPr/>
          <a:lstStyle/>
          <a:p>
            <a:r>
              <a:rPr kumimoji="1" lang="en-US" altLang="ja-JP" dirty="0" smtClean="0"/>
              <a:t>WEB DESIGN</a:t>
            </a:r>
            <a:endParaRPr kumimoji="1" lang="ja-JP" altLang="en-US" dirty="0"/>
          </a:p>
        </p:txBody>
      </p:sp>
      <p:sp>
        <p:nvSpPr>
          <p:cNvPr id="21" name="テキスト プレースホルダー 20"/>
          <p:cNvSpPr>
            <a:spLocks noGrp="1"/>
          </p:cNvSpPr>
          <p:nvPr>
            <p:ph type="body" sz="quarter" idx="18"/>
          </p:nvPr>
        </p:nvSpPr>
        <p:spPr/>
        <p:txBody>
          <a:bodyPr/>
          <a:lstStyle/>
          <a:p>
            <a:r>
              <a:rPr lang="en-US" altLang="ja-JP" dirty="0"/>
              <a:t>Ius at dicam munere, odio nisl liberavisse cu vix. Ad libris evertitur intellegat nec, veniam euripidis id qui, nec et vero expetenda.</a:t>
            </a:r>
            <a:endParaRPr kumimoji="1" lang="ja-JP" altLang="en-US" dirty="0"/>
          </a:p>
        </p:txBody>
      </p:sp>
      <p:pic>
        <p:nvPicPr>
          <p:cNvPr id="29" name="図プレースホルダー 28"/>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41" b="141"/>
          <a:stretch>
            <a:fillRect/>
          </a:stretch>
        </p:blipFill>
        <p:spPr/>
      </p:pic>
      <p:sp>
        <p:nvSpPr>
          <p:cNvPr id="23" name="テキスト プレースホルダー 22"/>
          <p:cNvSpPr>
            <a:spLocks noGrp="1"/>
          </p:cNvSpPr>
          <p:nvPr>
            <p:ph type="body" sz="quarter" idx="20"/>
          </p:nvPr>
        </p:nvSpPr>
        <p:spPr/>
        <p:txBody>
          <a:bodyPr/>
          <a:lstStyle/>
          <a:p>
            <a:r>
              <a:rPr kumimoji="1" lang="en-US" altLang="ja-JP" dirty="0" smtClean="0"/>
              <a:t>CONSULTANT</a:t>
            </a:r>
            <a:endParaRPr kumimoji="1" lang="ja-JP" altLang="en-US" dirty="0"/>
          </a:p>
        </p:txBody>
      </p:sp>
      <p:sp>
        <p:nvSpPr>
          <p:cNvPr id="24" name="テキスト プレースホルダー 23"/>
          <p:cNvSpPr>
            <a:spLocks noGrp="1"/>
          </p:cNvSpPr>
          <p:nvPr>
            <p:ph type="body" sz="quarter" idx="21"/>
          </p:nvPr>
        </p:nvSpPr>
        <p:spPr/>
        <p:txBody>
          <a:bodyPr/>
          <a:lstStyle/>
          <a:p>
            <a:r>
              <a:rPr lang="en-US" altLang="ja-JP" dirty="0"/>
              <a:t>Ius eu copiosae iudicabit democritum, quo stet disputationi et. Ut ponderum incorrupte nam. Et quis nisl eirmod has.</a:t>
            </a:r>
            <a:endParaRPr kumimoji="1" lang="ja-JP" altLang="en-US" dirty="0"/>
          </a:p>
        </p:txBody>
      </p:sp>
      <p:pic>
        <p:nvPicPr>
          <p:cNvPr id="28" name="図プレースホルダー 27"/>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t="71" b="71"/>
          <a:stretch>
            <a:fillRect/>
          </a:stretch>
        </p:blipFill>
        <p:spPr/>
      </p:pic>
      <p:sp>
        <p:nvSpPr>
          <p:cNvPr id="16" name="テキスト プレースホルダー 15"/>
          <p:cNvSpPr>
            <a:spLocks noGrp="1"/>
          </p:cNvSpPr>
          <p:nvPr>
            <p:ph type="body" sz="quarter" idx="13"/>
          </p:nvPr>
        </p:nvSpPr>
        <p:spPr/>
        <p:txBody>
          <a:bodyPr/>
          <a:lstStyle/>
          <a:p>
            <a:r>
              <a:rPr lang="en-US" altLang="ja-JP" dirty="0"/>
              <a:t>In his dicant forensibus. No mutat corrumpit vix, nullam aperiri contentiones an sed, dico menandri sea ei. Dictas noluisse euripidis ea duo, eos te sonet conceptam. An mea prima nihil, malis vidisse quaestio nec ad. Ne sea errem delicata, errem quaerendum et ius. No persius dissentias has, pro lorem verterem an, cum ex erat etiam euismod</a:t>
            </a:r>
            <a:r>
              <a:rPr lang="en-US" altLang="ja-JP" dirty="0" smtClean="0"/>
              <a:t>.</a:t>
            </a:r>
            <a:endParaRPr lang="en-US" altLang="ja-JP" dirty="0"/>
          </a:p>
        </p:txBody>
      </p:sp>
    </p:spTree>
    <p:extLst>
      <p:ext uri="{BB962C8B-B14F-4D97-AF65-F5344CB8AC3E}">
        <p14:creationId xmlns:p14="http://schemas.microsoft.com/office/powerpoint/2010/main" val="228082586"/>
      </p:ext>
    </p:extLst>
  </p:cSld>
  <p:clrMapOvr>
    <a:masterClrMapping/>
  </p:clrMapOvr>
  <mc:AlternateContent xmlns:mc="http://schemas.openxmlformats.org/markup-compatibility/2006" xmlns:p14="http://schemas.microsoft.com/office/powerpoint/2010/main">
    <mc:Choice Requires="p14">
      <p:transition spd="slow" p14:dur="1250" advTm="6424">
        <p14:flip dir="r"/>
      </p:transition>
    </mc:Choice>
    <mc:Fallback xmlns="">
      <p:transition spd="slow" advTm="642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15</a:t>
            </a:fld>
            <a:endParaRPr lang="ja-JP" altLang="en-US"/>
          </a:p>
        </p:txBody>
      </p:sp>
      <p:sp>
        <p:nvSpPr>
          <p:cNvPr id="14" name="テキスト プレースホルダー 13"/>
          <p:cNvSpPr>
            <a:spLocks noGrp="1"/>
          </p:cNvSpPr>
          <p:nvPr>
            <p:ph type="body" sz="quarter" idx="14"/>
          </p:nvPr>
        </p:nvSpPr>
        <p:spPr/>
        <p:txBody>
          <a:bodyPr/>
          <a:lstStyle/>
          <a:p>
            <a:r>
              <a:rPr lang="en-US" altLang="ja-JP" dirty="0"/>
              <a:t>MORE CUSTOMERS</a:t>
            </a:r>
            <a:endParaRPr lang="ja-JP" altLang="en-US" dirty="0"/>
          </a:p>
        </p:txBody>
      </p:sp>
      <p:sp>
        <p:nvSpPr>
          <p:cNvPr id="15" name="テキスト プレースホルダー 14"/>
          <p:cNvSpPr>
            <a:spLocks noGrp="1"/>
          </p:cNvSpPr>
          <p:nvPr>
            <p:ph type="body" sz="quarter" idx="15"/>
          </p:nvPr>
        </p:nvSpPr>
        <p:spPr/>
        <p:txBody>
          <a:bodyPr/>
          <a:lstStyle/>
          <a:p>
            <a:r>
              <a:rPr lang="en-US" dirty="0"/>
              <a:t>Vim </a:t>
            </a:r>
            <a:r>
              <a:rPr lang="en-US" dirty="0" err="1"/>
              <a:t>mucius</a:t>
            </a:r>
            <a:r>
              <a:rPr lang="en-US" dirty="0"/>
              <a:t> </a:t>
            </a:r>
            <a:r>
              <a:rPr lang="en-US" dirty="0" err="1"/>
              <a:t>labitur</a:t>
            </a:r>
            <a:r>
              <a:rPr lang="en-US" dirty="0"/>
              <a:t> ex, </a:t>
            </a:r>
            <a:r>
              <a:rPr lang="en-US" dirty="0" err="1"/>
              <a:t>veri</a:t>
            </a:r>
            <a:r>
              <a:rPr lang="en-US" dirty="0"/>
              <a:t> </a:t>
            </a:r>
            <a:r>
              <a:rPr lang="en-US" dirty="0" err="1"/>
              <a:t>erant</a:t>
            </a:r>
            <a:r>
              <a:rPr lang="en-US" dirty="0"/>
              <a:t> cu </a:t>
            </a:r>
            <a:r>
              <a:rPr lang="en-US" dirty="0" err="1"/>
              <a:t>pri</a:t>
            </a:r>
            <a:r>
              <a:rPr lang="en-US" dirty="0"/>
              <a:t>. Ne vim </a:t>
            </a:r>
            <a:r>
              <a:rPr lang="en-US" dirty="0" err="1"/>
              <a:t>prompta</a:t>
            </a:r>
            <a:r>
              <a:rPr lang="en-US" dirty="0"/>
              <a:t> </a:t>
            </a:r>
            <a:r>
              <a:rPr lang="en-US" dirty="0" err="1"/>
              <a:t>omittam</a:t>
            </a:r>
            <a:r>
              <a:rPr lang="en-US" dirty="0"/>
              <a:t>, has </a:t>
            </a:r>
            <a:r>
              <a:rPr lang="en-US" dirty="0" err="1"/>
              <a:t>velit</a:t>
            </a:r>
            <a:r>
              <a:rPr lang="en-US" dirty="0"/>
              <a:t> </a:t>
            </a:r>
            <a:r>
              <a:rPr lang="en-US" dirty="0" err="1"/>
              <a:t>essent</a:t>
            </a:r>
            <a:r>
              <a:rPr lang="en-US" dirty="0"/>
              <a:t> </a:t>
            </a:r>
            <a:r>
              <a:rPr lang="en-US" dirty="0" err="1"/>
              <a:t>tractatos</a:t>
            </a:r>
            <a:r>
              <a:rPr lang="en-US" dirty="0"/>
              <a:t> </a:t>
            </a:r>
            <a:r>
              <a:rPr lang="en-US" dirty="0" smtClean="0"/>
              <a:t>id.</a:t>
            </a:r>
            <a:endParaRPr lang="en-US" dirty="0"/>
          </a:p>
        </p:txBody>
      </p:sp>
      <p:sp>
        <p:nvSpPr>
          <p:cNvPr id="16" name="テキスト プレースホルダー 15"/>
          <p:cNvSpPr>
            <a:spLocks noGrp="1"/>
          </p:cNvSpPr>
          <p:nvPr>
            <p:ph type="body" sz="quarter" idx="16"/>
          </p:nvPr>
        </p:nvSpPr>
        <p:spPr/>
        <p:txBody>
          <a:bodyPr/>
          <a:lstStyle/>
          <a:p>
            <a:r>
              <a:rPr lang="en-US" altLang="ja-JP" dirty="0"/>
              <a:t>GLOBALIZATION</a:t>
            </a:r>
            <a:endParaRPr lang="ja-JP" altLang="en-US" dirty="0"/>
          </a:p>
        </p:txBody>
      </p:sp>
      <p:sp>
        <p:nvSpPr>
          <p:cNvPr id="17" name="テキスト プレースホルダー 16"/>
          <p:cNvSpPr>
            <a:spLocks noGrp="1"/>
          </p:cNvSpPr>
          <p:nvPr>
            <p:ph type="body" sz="quarter" idx="17"/>
          </p:nvPr>
        </p:nvSpPr>
        <p:spPr/>
        <p:txBody>
          <a:bodyPr/>
          <a:lstStyle/>
          <a:p>
            <a:r>
              <a:rPr lang="en-US" dirty="0" err="1"/>
              <a:t>Audiam</a:t>
            </a:r>
            <a:r>
              <a:rPr lang="en-US" dirty="0"/>
              <a:t> </a:t>
            </a:r>
            <a:r>
              <a:rPr lang="en-US" dirty="0" err="1"/>
              <a:t>habemus</a:t>
            </a:r>
            <a:r>
              <a:rPr lang="en-US" dirty="0"/>
              <a:t> </a:t>
            </a:r>
            <a:r>
              <a:rPr lang="en-US" dirty="0" err="1"/>
              <a:t>periculis</a:t>
            </a:r>
            <a:r>
              <a:rPr lang="en-US" dirty="0"/>
              <a:t> ne </a:t>
            </a:r>
            <a:r>
              <a:rPr lang="en-US" dirty="0" err="1"/>
              <a:t>nec</a:t>
            </a:r>
            <a:r>
              <a:rPr lang="en-US" dirty="0"/>
              <a:t>, pro at </a:t>
            </a:r>
            <a:r>
              <a:rPr lang="en-US" dirty="0" err="1"/>
              <a:t>blandit</a:t>
            </a:r>
            <a:r>
              <a:rPr lang="en-US" dirty="0"/>
              <a:t> </a:t>
            </a:r>
            <a:r>
              <a:rPr lang="en-US" dirty="0" err="1"/>
              <a:t>intellegat</a:t>
            </a:r>
            <a:r>
              <a:rPr lang="en-US" dirty="0"/>
              <a:t>. An his </a:t>
            </a:r>
            <a:r>
              <a:rPr lang="en-US" dirty="0" err="1"/>
              <a:t>tacimates</a:t>
            </a:r>
            <a:r>
              <a:rPr lang="en-US" dirty="0"/>
              <a:t> </a:t>
            </a:r>
            <a:r>
              <a:rPr lang="en-US" dirty="0" err="1"/>
              <a:t>pertinax</a:t>
            </a:r>
            <a:r>
              <a:rPr lang="en-US" dirty="0"/>
              <a:t> </a:t>
            </a:r>
            <a:r>
              <a:rPr lang="en-US" dirty="0" err="1"/>
              <a:t>theophrastus</a:t>
            </a:r>
            <a:r>
              <a:rPr lang="en-US" dirty="0"/>
              <a:t>.</a:t>
            </a:r>
          </a:p>
        </p:txBody>
      </p:sp>
      <p:sp>
        <p:nvSpPr>
          <p:cNvPr id="18" name="テキスト プレースホルダー 17"/>
          <p:cNvSpPr>
            <a:spLocks noGrp="1"/>
          </p:cNvSpPr>
          <p:nvPr>
            <p:ph type="body" sz="quarter" idx="18"/>
          </p:nvPr>
        </p:nvSpPr>
        <p:spPr/>
        <p:txBody>
          <a:bodyPr/>
          <a:lstStyle/>
          <a:p>
            <a:r>
              <a:rPr lang="en-US" altLang="ja-JP" dirty="0"/>
              <a:t>3 NEW PRODUCTS</a:t>
            </a:r>
            <a:endParaRPr lang="ja-JP" altLang="en-US" dirty="0"/>
          </a:p>
        </p:txBody>
      </p:sp>
      <p:sp>
        <p:nvSpPr>
          <p:cNvPr id="19" name="テキスト プレースホルダー 18"/>
          <p:cNvSpPr>
            <a:spLocks noGrp="1"/>
          </p:cNvSpPr>
          <p:nvPr>
            <p:ph type="body" sz="quarter" idx="19"/>
          </p:nvPr>
        </p:nvSpPr>
        <p:spPr/>
        <p:txBody>
          <a:bodyPr/>
          <a:lstStyle/>
          <a:p>
            <a:r>
              <a:rPr lang="en-US" dirty="0" err="1"/>
              <a:t>Pri</a:t>
            </a:r>
            <a:r>
              <a:rPr lang="en-US" dirty="0"/>
              <a:t> ad </a:t>
            </a:r>
            <a:r>
              <a:rPr lang="en-US" dirty="0" err="1"/>
              <a:t>falli</a:t>
            </a:r>
            <a:r>
              <a:rPr lang="en-US" dirty="0"/>
              <a:t> </a:t>
            </a:r>
            <a:r>
              <a:rPr lang="en-US" dirty="0" err="1"/>
              <a:t>reprimique</a:t>
            </a:r>
            <a:r>
              <a:rPr lang="en-US" dirty="0"/>
              <a:t> </a:t>
            </a:r>
            <a:r>
              <a:rPr lang="en-US" dirty="0" err="1"/>
              <a:t>instructior</a:t>
            </a:r>
            <a:r>
              <a:rPr lang="en-US" dirty="0"/>
              <a:t>. </a:t>
            </a:r>
            <a:r>
              <a:rPr lang="en-US" dirty="0" err="1"/>
              <a:t>Sed</a:t>
            </a:r>
            <a:r>
              <a:rPr lang="en-US" dirty="0"/>
              <a:t> </a:t>
            </a:r>
            <a:r>
              <a:rPr lang="en-US" dirty="0" err="1"/>
              <a:t>aliquid</a:t>
            </a:r>
            <a:r>
              <a:rPr lang="en-US" dirty="0"/>
              <a:t> </a:t>
            </a:r>
            <a:r>
              <a:rPr lang="en-US" dirty="0" err="1"/>
              <a:t>hendrerit</a:t>
            </a:r>
            <a:r>
              <a:rPr lang="en-US" dirty="0"/>
              <a:t> an, mazim </a:t>
            </a:r>
            <a:r>
              <a:rPr lang="en-US" dirty="0" err="1"/>
              <a:t>persius</a:t>
            </a:r>
            <a:r>
              <a:rPr lang="en-US" dirty="0"/>
              <a:t> pro </a:t>
            </a:r>
            <a:r>
              <a:rPr lang="en-US" dirty="0" err="1"/>
              <a:t>ut.</a:t>
            </a:r>
            <a:endParaRPr lang="en-US" dirty="0"/>
          </a:p>
        </p:txBody>
      </p:sp>
      <p:sp>
        <p:nvSpPr>
          <p:cNvPr id="20" name="テキスト プレースホルダー 19"/>
          <p:cNvSpPr>
            <a:spLocks noGrp="1"/>
          </p:cNvSpPr>
          <p:nvPr>
            <p:ph type="body" sz="quarter" idx="20"/>
          </p:nvPr>
        </p:nvSpPr>
        <p:spPr/>
        <p:txBody>
          <a:bodyPr/>
          <a:lstStyle/>
          <a:p>
            <a:r>
              <a:rPr lang="en-US" altLang="ja-JP" dirty="0"/>
              <a:t>NUMBER ONE</a:t>
            </a:r>
            <a:endParaRPr lang="ja-JP" altLang="en-US" dirty="0"/>
          </a:p>
        </p:txBody>
      </p:sp>
      <p:sp>
        <p:nvSpPr>
          <p:cNvPr id="21" name="テキスト プレースホルダー 20"/>
          <p:cNvSpPr>
            <a:spLocks noGrp="1"/>
          </p:cNvSpPr>
          <p:nvPr>
            <p:ph type="body" sz="quarter" idx="21"/>
          </p:nvPr>
        </p:nvSpPr>
        <p:spPr/>
        <p:txBody>
          <a:bodyPr/>
          <a:lstStyle/>
          <a:p>
            <a:r>
              <a:rPr lang="en-US" dirty="0" err="1"/>
              <a:t>Assum</a:t>
            </a:r>
            <a:r>
              <a:rPr lang="en-US" dirty="0"/>
              <a:t> </a:t>
            </a:r>
            <a:r>
              <a:rPr lang="en-US" dirty="0" err="1"/>
              <a:t>aliquando</a:t>
            </a:r>
            <a:r>
              <a:rPr lang="en-US" dirty="0"/>
              <a:t> </a:t>
            </a:r>
            <a:r>
              <a:rPr lang="en-US" dirty="0" err="1"/>
              <a:t>quaerendum</a:t>
            </a:r>
            <a:r>
              <a:rPr lang="en-US" dirty="0"/>
              <a:t> </a:t>
            </a:r>
            <a:r>
              <a:rPr lang="en-US" dirty="0" err="1"/>
              <a:t>ius</a:t>
            </a:r>
            <a:r>
              <a:rPr lang="en-US" dirty="0"/>
              <a:t> </a:t>
            </a:r>
            <a:r>
              <a:rPr lang="en-US" dirty="0" err="1"/>
              <a:t>te</a:t>
            </a:r>
            <a:r>
              <a:rPr lang="en-US" dirty="0"/>
              <a:t>, </a:t>
            </a:r>
            <a:r>
              <a:rPr lang="en-US" dirty="0" err="1"/>
              <a:t>populo</a:t>
            </a:r>
            <a:r>
              <a:rPr lang="en-US" dirty="0"/>
              <a:t> </a:t>
            </a:r>
            <a:r>
              <a:rPr lang="en-US" dirty="0" err="1"/>
              <a:t>laoreet</a:t>
            </a:r>
            <a:r>
              <a:rPr lang="en-US" dirty="0"/>
              <a:t> mandamus sea at. In </a:t>
            </a:r>
            <a:r>
              <a:rPr lang="en-US" dirty="0" err="1"/>
              <a:t>sed</a:t>
            </a:r>
            <a:r>
              <a:rPr lang="en-US" dirty="0"/>
              <a:t> </a:t>
            </a:r>
            <a:r>
              <a:rPr lang="en-US" dirty="0" err="1"/>
              <a:t>velit</a:t>
            </a:r>
            <a:r>
              <a:rPr lang="en-US" dirty="0"/>
              <a:t> </a:t>
            </a:r>
            <a:r>
              <a:rPr lang="en-US" dirty="0" err="1"/>
              <a:t>deleniti</a:t>
            </a:r>
            <a:r>
              <a:rPr lang="en-US" dirty="0"/>
              <a:t>.</a:t>
            </a:r>
          </a:p>
        </p:txBody>
      </p:sp>
      <p:sp>
        <p:nvSpPr>
          <p:cNvPr id="13" name="タイトル 12"/>
          <p:cNvSpPr>
            <a:spLocks noGrp="1"/>
          </p:cNvSpPr>
          <p:nvPr>
            <p:ph type="title"/>
          </p:nvPr>
        </p:nvSpPr>
        <p:spPr/>
        <p:txBody>
          <a:bodyPr/>
          <a:lstStyle/>
          <a:p>
            <a:r>
              <a:rPr lang="zh-TW" altLang="en-US" dirty="0" smtClean="0"/>
              <a:t>達成目標</a:t>
            </a:r>
            <a:r>
              <a:rPr lang="en-US" altLang="zh-TW" dirty="0" smtClean="0"/>
              <a:t>(</a:t>
            </a:r>
            <a:r>
              <a:rPr lang="zh-TW" altLang="en-US" dirty="0" smtClean="0"/>
              <a:t>學會了什麼</a:t>
            </a:r>
            <a:r>
              <a:rPr lang="en-US" altLang="zh-TW" dirty="0" smtClean="0"/>
              <a:t>)</a:t>
            </a:r>
            <a:endParaRPr lang="en-US" dirty="0"/>
          </a:p>
        </p:txBody>
      </p:sp>
    </p:spTree>
    <p:extLst>
      <p:ext uri="{BB962C8B-B14F-4D97-AF65-F5344CB8AC3E}">
        <p14:creationId xmlns:p14="http://schemas.microsoft.com/office/powerpoint/2010/main" val="3918411871"/>
      </p:ext>
    </p:extLst>
  </p:cSld>
  <p:clrMapOvr>
    <a:masterClrMapping/>
  </p:clrMapOvr>
  <mc:AlternateContent xmlns:mc="http://schemas.openxmlformats.org/markup-compatibility/2006" xmlns:p14="http://schemas.microsoft.com/office/powerpoint/2010/main">
    <mc:Choice Requires="p14">
      <p:transition spd="slow" p14:dur="1250" advTm="9333">
        <p14:flip dir="r"/>
      </p:transition>
    </mc:Choice>
    <mc:Fallback xmlns="">
      <p:transition spd="slow" advTm="933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normAutofit fontScale="90000"/>
          </a:bodyPr>
          <a:lstStyle/>
          <a:p>
            <a:r>
              <a:rPr kumimoji="1" lang="zh-TW" altLang="en-US" dirty="0" smtClean="0"/>
              <a:t>回饋與交流</a:t>
            </a:r>
            <a:r>
              <a:rPr kumimoji="1" lang="en-US" altLang="zh-TW" sz="2700" dirty="0" smtClean="0">
                <a:solidFill>
                  <a:srgbClr val="FFFF00"/>
                </a:solidFill>
                <a:latin typeface="Arial Rounded MT Bold" panose="020F0704030504030204" pitchFamily="34" charset="0"/>
              </a:rPr>
              <a:t>(</a:t>
            </a:r>
            <a:r>
              <a:rPr lang="zh-TW" altLang="en-US" sz="2700" dirty="0" smtClean="0">
                <a:solidFill>
                  <a:srgbClr val="FFFF00"/>
                </a:solidFill>
                <a:latin typeface="Arial Rounded MT Bold" panose="020F0704030504030204" pitchFamily="34" charset="0"/>
              </a:rPr>
              <a:t>老師給的建議或同學回饋意見</a:t>
            </a:r>
            <a:r>
              <a:rPr lang="en-US" altLang="zh-TW" sz="2700" dirty="0" smtClean="0">
                <a:solidFill>
                  <a:srgbClr val="FFFF00"/>
                </a:solidFill>
                <a:latin typeface="Arial Rounded MT Bold" panose="020F0704030504030204" pitchFamily="34" charset="0"/>
              </a:rPr>
              <a:t>)</a:t>
            </a:r>
            <a:endParaRPr kumimoji="1" lang="ja-JP" altLang="en-US" sz="2700" dirty="0">
              <a:solidFill>
                <a:srgbClr val="FFFF00"/>
              </a:solidFill>
              <a:latin typeface="Arial Rounded MT Bold" panose="020F0704030504030204" pitchFamily="34" charset="0"/>
            </a:endParaRPr>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16</a:t>
            </a:fld>
            <a:endParaRPr lang="ja-JP" altLang="en-US"/>
          </a:p>
        </p:txBody>
      </p:sp>
      <p:sp>
        <p:nvSpPr>
          <p:cNvPr id="27" name="テキスト プレースホルダー 26"/>
          <p:cNvSpPr>
            <a:spLocks noGrp="1"/>
          </p:cNvSpPr>
          <p:nvPr>
            <p:ph type="body" sz="quarter" idx="14"/>
          </p:nvPr>
        </p:nvSpPr>
        <p:spPr/>
        <p:txBody>
          <a:bodyPr/>
          <a:lstStyle/>
          <a:p>
            <a:r>
              <a:rPr kumimoji="1" lang="en-US" altLang="ja-JP" dirty="0" smtClean="0"/>
              <a:t>EDUCATION</a:t>
            </a:r>
            <a:endParaRPr kumimoji="1" lang="ja-JP" altLang="en-US" dirty="0"/>
          </a:p>
        </p:txBody>
      </p:sp>
      <p:sp>
        <p:nvSpPr>
          <p:cNvPr id="28" name="テキスト プレースホルダー 27"/>
          <p:cNvSpPr>
            <a:spLocks noGrp="1"/>
          </p:cNvSpPr>
          <p:nvPr>
            <p:ph type="body" sz="quarter" idx="15"/>
          </p:nvPr>
        </p:nvSpPr>
        <p:spPr/>
        <p:txBody>
          <a:bodyPr/>
          <a:lstStyle/>
          <a:p>
            <a:r>
              <a:rPr lang="en-US" altLang="ja-JP" dirty="0"/>
              <a:t>Scripta dissentias pri ut. Vel et quas dicta antiopam, vis et quod errem. Ea dicunt labores recteque has, at pro idque augue placerat, sit et prompta saperet dissentiet.</a:t>
            </a:r>
            <a:endParaRPr kumimoji="1" lang="ja-JP" altLang="en-US" dirty="0"/>
          </a:p>
        </p:txBody>
      </p:sp>
      <p:sp>
        <p:nvSpPr>
          <p:cNvPr id="30" name="テキスト プレースホルダー 29"/>
          <p:cNvSpPr>
            <a:spLocks noGrp="1"/>
          </p:cNvSpPr>
          <p:nvPr>
            <p:ph type="body" sz="quarter" idx="17"/>
          </p:nvPr>
        </p:nvSpPr>
        <p:spPr/>
        <p:txBody>
          <a:bodyPr/>
          <a:lstStyle/>
          <a:p>
            <a:r>
              <a:rPr lang="en-US" altLang="ja-JP" dirty="0" smtClean="0"/>
              <a:t>ENGINEERING</a:t>
            </a:r>
            <a:endParaRPr kumimoji="1" lang="ja-JP" altLang="en-US" dirty="0"/>
          </a:p>
        </p:txBody>
      </p:sp>
      <p:sp>
        <p:nvSpPr>
          <p:cNvPr id="31" name="テキスト プレースホルダー 30"/>
          <p:cNvSpPr>
            <a:spLocks noGrp="1"/>
          </p:cNvSpPr>
          <p:nvPr>
            <p:ph type="body" sz="quarter" idx="18"/>
          </p:nvPr>
        </p:nvSpPr>
        <p:spPr/>
        <p:txBody>
          <a:bodyPr/>
          <a:lstStyle/>
          <a:p>
            <a:r>
              <a:rPr lang="en-US" altLang="ja-JP" dirty="0"/>
              <a:t>Te usu dicit laboramus, ad iracundia tincidunt interesset quo. Ut eam vero qualisque, mutat munere civibus vim in, ne natum platonem his.</a:t>
            </a:r>
            <a:endParaRPr kumimoji="1" lang="ja-JP" altLang="en-US" dirty="0"/>
          </a:p>
        </p:txBody>
      </p:sp>
      <p:pic>
        <p:nvPicPr>
          <p:cNvPr id="43" name="図プレースホルダー 42"/>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71" b="71"/>
          <a:stretch>
            <a:fillRect/>
          </a:stretch>
        </p:blipFill>
        <p:spPr/>
      </p:pic>
      <p:sp>
        <p:nvSpPr>
          <p:cNvPr id="33" name="テキスト プレースホルダー 32"/>
          <p:cNvSpPr>
            <a:spLocks noGrp="1"/>
          </p:cNvSpPr>
          <p:nvPr>
            <p:ph type="body" sz="quarter" idx="20"/>
          </p:nvPr>
        </p:nvSpPr>
        <p:spPr/>
        <p:txBody>
          <a:bodyPr/>
          <a:lstStyle/>
          <a:p>
            <a:r>
              <a:rPr kumimoji="1" lang="en-US" altLang="ja-JP" dirty="0" smtClean="0"/>
              <a:t>ONLINE SHOP</a:t>
            </a:r>
            <a:endParaRPr kumimoji="1" lang="ja-JP" altLang="en-US" dirty="0"/>
          </a:p>
        </p:txBody>
      </p:sp>
      <p:sp>
        <p:nvSpPr>
          <p:cNvPr id="34" name="テキスト プレースホルダー 33"/>
          <p:cNvSpPr>
            <a:spLocks noGrp="1"/>
          </p:cNvSpPr>
          <p:nvPr>
            <p:ph type="body" sz="quarter" idx="21"/>
          </p:nvPr>
        </p:nvSpPr>
        <p:spPr/>
        <p:txBody>
          <a:bodyPr/>
          <a:lstStyle/>
          <a:p>
            <a:r>
              <a:rPr lang="en-US" altLang="ja-JP" dirty="0"/>
              <a:t>Cu eos natum scriptorem, an pro everti omittam, clita denique erroribus ut vix. Timeam democritum ex mei, mollis melius aeterno id mel.</a:t>
            </a:r>
            <a:endParaRPr kumimoji="1" lang="ja-JP" altLang="en-US" dirty="0"/>
          </a:p>
        </p:txBody>
      </p:sp>
      <p:pic>
        <p:nvPicPr>
          <p:cNvPr id="42" name="図プレースホルダー 41"/>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p:pic>
      <p:sp>
        <p:nvSpPr>
          <p:cNvPr id="36" name="テキスト プレースホルダー 35"/>
          <p:cNvSpPr>
            <a:spLocks noGrp="1"/>
          </p:cNvSpPr>
          <p:nvPr>
            <p:ph type="body" sz="quarter" idx="23"/>
          </p:nvPr>
        </p:nvSpPr>
        <p:spPr/>
        <p:txBody>
          <a:bodyPr/>
          <a:lstStyle/>
          <a:p>
            <a:r>
              <a:rPr kumimoji="1" lang="en-US" altLang="ja-JP" dirty="0" smtClean="0"/>
              <a:t>MOBILE APPLICATION</a:t>
            </a:r>
            <a:endParaRPr kumimoji="1" lang="ja-JP" altLang="en-US" dirty="0"/>
          </a:p>
        </p:txBody>
      </p:sp>
      <p:sp>
        <p:nvSpPr>
          <p:cNvPr id="37" name="テキスト プレースホルダー 36"/>
          <p:cNvSpPr>
            <a:spLocks noGrp="1"/>
          </p:cNvSpPr>
          <p:nvPr>
            <p:ph type="body" sz="quarter" idx="24"/>
          </p:nvPr>
        </p:nvSpPr>
        <p:spPr/>
        <p:txBody>
          <a:bodyPr/>
          <a:lstStyle/>
          <a:p>
            <a:r>
              <a:rPr lang="en-US" altLang="ja-JP" dirty="0"/>
              <a:t>Eum in latine iudicabit, causae aliquando ad vix, nusquam appareat delicata ad per. Id regione ancillae duo, dolor mucius ceteros an vim.</a:t>
            </a:r>
            <a:endParaRPr kumimoji="1" lang="ja-JP" altLang="en-US" dirty="0"/>
          </a:p>
        </p:txBody>
      </p:sp>
      <p:pic>
        <p:nvPicPr>
          <p:cNvPr id="45" name="図プレースホルダー 44"/>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t="71" b="71"/>
          <a:stretch>
            <a:fillRect/>
          </a:stretch>
        </p:blipFill>
        <p:spPr/>
      </p:pic>
      <p:pic>
        <p:nvPicPr>
          <p:cNvPr id="47" name="図プレースホルダー 4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81213424"/>
      </p:ext>
    </p:extLst>
  </p:cSld>
  <p:clrMapOvr>
    <a:masterClrMapping/>
  </p:clrMapOvr>
  <mc:AlternateContent xmlns:mc="http://schemas.openxmlformats.org/markup-compatibility/2006" xmlns:p14="http://schemas.microsoft.com/office/powerpoint/2010/main">
    <mc:Choice Requires="p14">
      <p:transition spd="slow" p14:dur="1250" advTm="9418">
        <p14:flip dir="r"/>
      </p:transition>
    </mc:Choice>
    <mc:Fallback xmlns="">
      <p:transition spd="slow" advTm="9418">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smtClean="0"/>
              <a:t>OUR PROCESS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17</a:t>
            </a:fld>
            <a:endParaRPr lang="ja-JP" altLang="en-US"/>
          </a:p>
        </p:txBody>
      </p:sp>
      <p:sp>
        <p:nvSpPr>
          <p:cNvPr id="17" name="テキスト プレースホルダー 16"/>
          <p:cNvSpPr>
            <a:spLocks noGrp="1"/>
          </p:cNvSpPr>
          <p:nvPr>
            <p:ph type="body" sz="quarter" idx="14"/>
          </p:nvPr>
        </p:nvSpPr>
        <p:spPr/>
        <p:txBody>
          <a:bodyPr/>
          <a:lstStyle/>
          <a:p>
            <a:r>
              <a:rPr lang="en-US" altLang="ja-JP" dirty="0" smtClean="0"/>
              <a:t>GENERATE</a:t>
            </a:r>
            <a:endParaRPr kumimoji="1" lang="ja-JP" altLang="en-US" dirty="0"/>
          </a:p>
        </p:txBody>
      </p:sp>
      <p:sp>
        <p:nvSpPr>
          <p:cNvPr id="16" name="テキスト プレースホルダー 15"/>
          <p:cNvSpPr>
            <a:spLocks noGrp="1"/>
          </p:cNvSpPr>
          <p:nvPr>
            <p:ph type="body" sz="quarter" idx="13"/>
          </p:nvPr>
        </p:nvSpPr>
        <p:spPr/>
        <p:txBody>
          <a:bodyPr/>
          <a:lstStyle/>
          <a:p>
            <a:r>
              <a:rPr lang="en-US" altLang="ja-JP" dirty="0"/>
              <a:t>Ius eu copiosae iudicabit democritum, quo stet disputationi et. Ut ponderum incorrupte nam. Et quis nisl eirmod has.</a:t>
            </a:r>
            <a:endParaRPr kumimoji="1" lang="ja-JP" altLang="en-US" dirty="0"/>
          </a:p>
        </p:txBody>
      </p:sp>
      <p:sp>
        <p:nvSpPr>
          <p:cNvPr id="18" name="テキスト プレースホルダー 17"/>
          <p:cNvSpPr>
            <a:spLocks noGrp="1"/>
          </p:cNvSpPr>
          <p:nvPr>
            <p:ph type="body" sz="quarter" idx="15"/>
          </p:nvPr>
        </p:nvSpPr>
        <p:spPr/>
        <p:txBody>
          <a:bodyPr/>
          <a:lstStyle/>
          <a:p>
            <a:r>
              <a:rPr lang="en-US" altLang="ja-JP" dirty="0" smtClean="0"/>
              <a:t>DISCUSS</a:t>
            </a:r>
            <a:endParaRPr kumimoji="1" lang="ja-JP" altLang="en-US" dirty="0"/>
          </a:p>
        </p:txBody>
      </p:sp>
      <p:sp>
        <p:nvSpPr>
          <p:cNvPr id="19" name="テキスト プレースホルダー 18"/>
          <p:cNvSpPr>
            <a:spLocks noGrp="1"/>
          </p:cNvSpPr>
          <p:nvPr>
            <p:ph type="body" sz="quarter" idx="16"/>
          </p:nvPr>
        </p:nvSpPr>
        <p:spPr/>
        <p:txBody>
          <a:bodyPr/>
          <a:lstStyle/>
          <a:p>
            <a:r>
              <a:rPr lang="en-US" altLang="ja-JP" dirty="0"/>
              <a:t>Cum ut augue instructior, vim ei dolores sensibus delicatissimi, viderer sensibus pro at. Mel in gloriatur omittantur, qui mutat expetenda </a:t>
            </a:r>
            <a:r>
              <a:rPr lang="en-US" altLang="ja-JP" dirty="0" smtClean="0"/>
              <a:t>ne.</a:t>
            </a:r>
            <a:endParaRPr kumimoji="1" lang="ja-JP" altLang="en-US" dirty="0"/>
          </a:p>
        </p:txBody>
      </p:sp>
      <p:sp>
        <p:nvSpPr>
          <p:cNvPr id="20" name="テキスト プレースホルダー 19"/>
          <p:cNvSpPr>
            <a:spLocks noGrp="1"/>
          </p:cNvSpPr>
          <p:nvPr>
            <p:ph type="body" sz="quarter" idx="17"/>
          </p:nvPr>
        </p:nvSpPr>
        <p:spPr/>
        <p:txBody>
          <a:bodyPr/>
          <a:lstStyle/>
          <a:p>
            <a:r>
              <a:rPr lang="en-US" altLang="ja-JP" dirty="0" smtClean="0"/>
              <a:t>DESIGN</a:t>
            </a:r>
            <a:endParaRPr kumimoji="1" lang="ja-JP" altLang="en-US" dirty="0"/>
          </a:p>
        </p:txBody>
      </p:sp>
      <p:sp>
        <p:nvSpPr>
          <p:cNvPr id="21" name="テキスト プレースホルダー 20"/>
          <p:cNvSpPr>
            <a:spLocks noGrp="1"/>
          </p:cNvSpPr>
          <p:nvPr>
            <p:ph type="body" sz="quarter" idx="18"/>
          </p:nvPr>
        </p:nvSpPr>
        <p:spPr/>
        <p:txBody>
          <a:bodyPr/>
          <a:lstStyle/>
          <a:p>
            <a:r>
              <a:rPr lang="en-US" altLang="ja-JP" dirty="0"/>
              <a:t>In his dicant forensibus. No mutat corrumpit vix, nullam aperiri contentiones an sed, dico menandri sea ei.</a:t>
            </a:r>
            <a:endParaRPr kumimoji="1" lang="ja-JP" altLang="en-US" dirty="0"/>
          </a:p>
        </p:txBody>
      </p:sp>
      <p:sp>
        <p:nvSpPr>
          <p:cNvPr id="22" name="テキスト プレースホルダー 21"/>
          <p:cNvSpPr>
            <a:spLocks noGrp="1"/>
          </p:cNvSpPr>
          <p:nvPr>
            <p:ph type="body" sz="quarter" idx="19"/>
          </p:nvPr>
        </p:nvSpPr>
        <p:spPr/>
        <p:txBody>
          <a:bodyPr/>
          <a:lstStyle/>
          <a:p>
            <a:r>
              <a:rPr kumimoji="1" lang="en-US" altLang="ja-JP" dirty="0" smtClean="0"/>
              <a:t>EVALUATE</a:t>
            </a:r>
            <a:endParaRPr kumimoji="1" lang="ja-JP" altLang="en-US" dirty="0"/>
          </a:p>
        </p:txBody>
      </p:sp>
      <p:sp>
        <p:nvSpPr>
          <p:cNvPr id="23" name="テキスト プレースホルダー 22"/>
          <p:cNvSpPr>
            <a:spLocks noGrp="1"/>
          </p:cNvSpPr>
          <p:nvPr>
            <p:ph type="body" sz="quarter" idx="20"/>
          </p:nvPr>
        </p:nvSpPr>
        <p:spPr/>
        <p:txBody>
          <a:bodyPr/>
          <a:lstStyle/>
          <a:p>
            <a:r>
              <a:rPr lang="en-US" altLang="ja-JP" dirty="0"/>
              <a:t>Dictas noluisse euripidis ea duo, eos te sonet conceptam. An mea prima nihil, malis vidisse quaestio nec ad.</a:t>
            </a:r>
            <a:endParaRPr kumimoji="1" lang="ja-JP" altLang="en-US" dirty="0"/>
          </a:p>
        </p:txBody>
      </p:sp>
    </p:spTree>
    <p:extLst>
      <p:ext uri="{BB962C8B-B14F-4D97-AF65-F5344CB8AC3E}">
        <p14:creationId xmlns:p14="http://schemas.microsoft.com/office/powerpoint/2010/main" val="4290271068"/>
      </p:ext>
    </p:extLst>
  </p:cSld>
  <p:clrMapOvr>
    <a:masterClrMapping/>
  </p:clrMapOvr>
  <mc:AlternateContent xmlns:mc="http://schemas.openxmlformats.org/markup-compatibility/2006" xmlns:p14="http://schemas.microsoft.com/office/powerpoint/2010/main">
    <mc:Choice Requires="p14">
      <p:transition spd="slow" p14:dur="1250" advTm="6335">
        <p14:flip dir="r"/>
      </p:transition>
    </mc:Choice>
    <mc:Fallback xmlns="">
      <p:transition spd="slow" advTm="633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3"/>
          </p:nvPr>
        </p:nvSpPr>
        <p:spPr/>
        <p:txBody>
          <a:bodyPr/>
          <a:lstStyle/>
          <a:p>
            <a:r>
              <a:rPr lang="zh-TW" altLang="en-US" dirty="0" smtClean="0">
                <a:solidFill>
                  <a:srgbClr val="FF0000"/>
                </a:solidFill>
              </a:rPr>
              <a:t>還有什麼成長空間</a:t>
            </a:r>
            <a:endParaRPr lang="en-US" altLang="zh-TW" dirty="0" smtClean="0">
              <a:solidFill>
                <a:srgbClr val="FF0000"/>
              </a:solidFill>
            </a:endParaRPr>
          </a:p>
          <a:p>
            <a:r>
              <a:rPr lang="en-US" altLang="ja-JP" dirty="0" err="1" smtClean="0"/>
              <a:t>sapientem</a:t>
            </a:r>
            <a:r>
              <a:rPr lang="en-US" altLang="ja-JP" dirty="0" smtClean="0"/>
              <a:t> </a:t>
            </a:r>
            <a:r>
              <a:rPr lang="en-US" altLang="ja-JP" dirty="0"/>
              <a:t>usu, ius no graeci quodsi accusata, esse forensibus qui cu. Ridens persius vituperata ut eos, no vivendo propriae suscipiantur pri, aliquip platonem repudiare et vix. Ne nullam tritani nominavi nec, ius ea quando officiis constituto, nec no labore nominavi.</a:t>
            </a:r>
            <a:endParaRPr kumimoji="1" lang="ja-JP" altLang="en-US" dirty="0"/>
          </a:p>
        </p:txBody>
      </p:sp>
      <p:sp>
        <p:nvSpPr>
          <p:cNvPr id="5" name="タイトル 4"/>
          <p:cNvSpPr>
            <a:spLocks noGrp="1"/>
          </p:cNvSpPr>
          <p:nvPr>
            <p:ph type="title"/>
          </p:nvPr>
        </p:nvSpPr>
        <p:spPr/>
        <p:txBody>
          <a:bodyPr>
            <a:normAutofit/>
          </a:bodyPr>
          <a:lstStyle/>
          <a:p>
            <a:r>
              <a:rPr kumimoji="1" lang="zh-TW" altLang="en-US" dirty="0" smtClean="0"/>
              <a:t>反思可再精進之處</a:t>
            </a:r>
            <a:endParaRPr kumimoji="1" lang="ja-JP" altLang="en-US" dirty="0"/>
          </a:p>
        </p:txBody>
      </p:sp>
      <p:sp>
        <p:nvSpPr>
          <p:cNvPr id="13" name="フッター プレースホルダー 12"/>
          <p:cNvSpPr>
            <a:spLocks noGrp="1"/>
          </p:cNvSpPr>
          <p:nvPr>
            <p:ph type="ftr" sz="quarter" idx="10"/>
          </p:nvPr>
        </p:nvSpPr>
        <p:spPr/>
        <p:txBody>
          <a:bodyPr/>
          <a:lstStyle/>
          <a:p>
            <a:r>
              <a:rPr lang="en-US" altLang="ja-JP" smtClean="0"/>
              <a:t>The Power of PowerPoint | thepopp.com</a:t>
            </a:r>
            <a:endParaRPr lang="ja-JP" altLang="en-US" dirty="0"/>
          </a:p>
        </p:txBody>
      </p:sp>
      <p:sp>
        <p:nvSpPr>
          <p:cNvPr id="14" name="スライド番号プレースホルダー 13"/>
          <p:cNvSpPr>
            <a:spLocks noGrp="1"/>
          </p:cNvSpPr>
          <p:nvPr>
            <p:ph type="sldNum" sz="quarter" idx="11"/>
          </p:nvPr>
        </p:nvSpPr>
        <p:spPr/>
        <p:txBody>
          <a:bodyPr/>
          <a:lstStyle/>
          <a:p>
            <a:fld id="{F95F845C-B07D-424A-A6EA-96D8F4A7E4C5}" type="slidenum">
              <a:rPr lang="ja-JP" altLang="en-US" smtClean="0"/>
              <a:pPr/>
              <a:t>18</a:t>
            </a:fld>
            <a:endParaRPr lang="ja-JP" altLang="en-US"/>
          </a:p>
        </p:txBody>
      </p:sp>
      <p:sp>
        <p:nvSpPr>
          <p:cNvPr id="17" name="テキスト プレースホルダー 16"/>
          <p:cNvSpPr>
            <a:spLocks noGrp="1"/>
          </p:cNvSpPr>
          <p:nvPr>
            <p:ph type="body" sz="quarter" idx="21"/>
          </p:nvPr>
        </p:nvSpPr>
        <p:spPr/>
        <p:txBody>
          <a:bodyPr/>
          <a:lstStyle/>
          <a:p>
            <a:endParaRPr kumimoji="1" lang="ja-JP" altLang="en-US"/>
          </a:p>
        </p:txBody>
      </p:sp>
      <p:sp>
        <p:nvSpPr>
          <p:cNvPr id="9" name="図プレースホルダー 8"/>
          <p:cNvSpPr>
            <a:spLocks noGrp="1"/>
          </p:cNvSpPr>
          <p:nvPr>
            <p:ph type="pic" sz="quarter" idx="20"/>
          </p:nvPr>
        </p:nvSpPr>
        <p:spPr/>
      </p:sp>
    </p:spTree>
    <p:extLst>
      <p:ext uri="{BB962C8B-B14F-4D97-AF65-F5344CB8AC3E}">
        <p14:creationId xmlns:p14="http://schemas.microsoft.com/office/powerpoint/2010/main" val="1035677494"/>
      </p:ext>
    </p:extLst>
  </p:cSld>
  <p:clrMapOvr>
    <a:masterClrMapping/>
  </p:clrMapOvr>
  <mc:AlternateContent xmlns:mc="http://schemas.openxmlformats.org/markup-compatibility/2006" xmlns:p14="http://schemas.microsoft.com/office/powerpoint/2010/main">
    <mc:Choice Requires="p14">
      <p:transition spd="slow" p14:dur="1250" advTm="3134">
        <p14:flip dir="r"/>
      </p:transition>
    </mc:Choice>
    <mc:Fallback xmlns="">
      <p:transition spd="slow" advTm="3134">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0"/>
          </p:nvPr>
        </p:nvSpPr>
        <p:spPr/>
      </p:sp>
      <p:sp>
        <p:nvSpPr>
          <p:cNvPr id="2" name="テキスト プレースホルダー 1"/>
          <p:cNvSpPr>
            <a:spLocks noGrp="1"/>
          </p:cNvSpPr>
          <p:nvPr>
            <p:ph type="body" sz="quarter" idx="11"/>
          </p:nvPr>
        </p:nvSpPr>
        <p:spPr/>
        <p:txBody>
          <a:bodyPr/>
          <a:lstStyle/>
          <a:p>
            <a:endParaRPr kumimoji="1" lang="ja-JP" altLang="en-US" dirty="0"/>
          </a:p>
        </p:txBody>
      </p:sp>
      <p:sp>
        <p:nvSpPr>
          <p:cNvPr id="4" name="タイトル 3"/>
          <p:cNvSpPr>
            <a:spLocks noGrp="1"/>
          </p:cNvSpPr>
          <p:nvPr>
            <p:ph type="title"/>
          </p:nvPr>
        </p:nvSpPr>
        <p:spPr/>
        <p:txBody>
          <a:bodyPr/>
          <a:lstStyle/>
          <a:p>
            <a:r>
              <a:rPr kumimoji="1" lang="zh-TW" altLang="en-US" dirty="0" smtClean="0"/>
              <a:t>學習過程的照片或其他</a:t>
            </a:r>
            <a:endParaRPr kumimoji="1" lang="ja-JP" altLang="en-US" dirty="0"/>
          </a:p>
        </p:txBody>
      </p:sp>
      <p:sp>
        <p:nvSpPr>
          <p:cNvPr id="3" name="テキスト プレースホルダー 2"/>
          <p:cNvSpPr>
            <a:spLocks noGrp="1"/>
          </p:cNvSpPr>
          <p:nvPr>
            <p:ph type="body" sz="quarter" idx="12"/>
          </p:nvPr>
        </p:nvSpPr>
        <p:spPr/>
        <p:txBody>
          <a:bodyPr/>
          <a:lstStyle/>
          <a:p>
            <a:r>
              <a:rPr lang="en-US" altLang="ja-JP" dirty="0"/>
              <a:t>SECTION </a:t>
            </a:r>
            <a:r>
              <a:rPr lang="en-US" altLang="ja-JP" dirty="0" smtClean="0"/>
              <a:t>3</a:t>
            </a:r>
            <a:endParaRPr lang="ja-JP" altLang="en-US" dirty="0"/>
          </a:p>
        </p:txBody>
      </p:sp>
      <p:pic>
        <p:nvPicPr>
          <p:cNvPr id="7" name="図プレースホルダー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Tree>
    <p:extLst>
      <p:ext uri="{BB962C8B-B14F-4D97-AF65-F5344CB8AC3E}">
        <p14:creationId xmlns:p14="http://schemas.microsoft.com/office/powerpoint/2010/main" val="771783694"/>
      </p:ext>
    </p:extLst>
  </p:cSld>
  <p:clrMapOvr>
    <a:masterClrMapping/>
  </p:clrMapOvr>
  <mc:AlternateContent xmlns:mc="http://schemas.openxmlformats.org/markup-compatibility/2006" xmlns:p14="http://schemas.microsoft.com/office/powerpoint/2010/main">
    <mc:Choice Requires="p14">
      <p:transition spd="slow" p14:dur="1600" advTm="3371">
        <p14:gallery dir="l"/>
      </p:transition>
    </mc:Choice>
    <mc:Fallback xmlns="">
      <p:transition spd="slow" advTm="337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36281" y="5173202"/>
            <a:ext cx="16457772" cy="1440161"/>
          </a:xfrm>
        </p:spPr>
        <p:txBody>
          <a:bodyPr>
            <a:normAutofit/>
          </a:bodyPr>
          <a:lstStyle/>
          <a:p>
            <a:r>
              <a:rPr lang="zh-TW" altLang="en-US" b="1" dirty="0" smtClean="0"/>
              <a:t>課程名稱</a:t>
            </a:r>
            <a:endParaRPr kumimoji="1" lang="ja-JP" altLang="en-US" b="1" dirty="0"/>
          </a:p>
        </p:txBody>
      </p:sp>
      <p:sp>
        <p:nvSpPr>
          <p:cNvPr id="6" name="テキスト プレースホルダー 5"/>
          <p:cNvSpPr>
            <a:spLocks noGrp="1"/>
          </p:cNvSpPr>
          <p:nvPr>
            <p:ph type="body" sz="quarter" idx="12"/>
          </p:nvPr>
        </p:nvSpPr>
        <p:spPr>
          <a:xfrm>
            <a:off x="268641" y="3692164"/>
            <a:ext cx="16344898" cy="575841"/>
          </a:xfrm>
        </p:spPr>
        <p:txBody>
          <a:bodyPr/>
          <a:lstStyle/>
          <a:p>
            <a:r>
              <a:rPr lang="zh-TW" altLang="en-US" sz="3600" b="1" dirty="0" smtClean="0">
                <a:latin typeface="微軟正黑體" panose="020B0604030504040204" pitchFamily="34" charset="-120"/>
                <a:ea typeface="微軟正黑體" panose="020B0604030504040204" pitchFamily="34" charset="-120"/>
              </a:rPr>
              <a:t>臺北市立內湖高工</a:t>
            </a:r>
            <a:r>
              <a:rPr lang="en-US" altLang="zh-TW" sz="3600" b="1" dirty="0" smtClean="0">
                <a:latin typeface="微軟正黑體" panose="020B0604030504040204" pitchFamily="34" charset="-120"/>
                <a:ea typeface="微軟正黑體" panose="020B0604030504040204" pitchFamily="34" charset="-120"/>
              </a:rPr>
              <a:t>113</a:t>
            </a:r>
            <a:r>
              <a:rPr lang="zh-TW" altLang="en-US" sz="3600" b="1" dirty="0" smtClean="0">
                <a:latin typeface="微軟正黑體" panose="020B0604030504040204" pitchFamily="34" charset="-120"/>
                <a:ea typeface="微軟正黑體" panose="020B0604030504040204" pitchFamily="34" charset="-120"/>
              </a:rPr>
              <a:t>學年第一學期</a:t>
            </a: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zh-TW" altLang="en-US" sz="3600" b="1" dirty="0" smtClean="0">
                <a:latin typeface="微軟正黑體" panose="020B0604030504040204" pitchFamily="34" charset="-120"/>
                <a:ea typeface="微軟正黑體" panose="020B0604030504040204" pitchFamily="34" charset="-120"/>
              </a:rPr>
              <a:t>課程學習成果學習歷程檔案</a:t>
            </a:r>
            <a:endParaRPr kumimoji="1" lang="ja-JP" altLang="en-US" sz="3600" b="1" dirty="0">
              <a:latin typeface="微軟正黑體" panose="020B0604030504040204" pitchFamily="34" charset="-120"/>
              <a:ea typeface="微軟正黑體" panose="020B0604030504040204" pitchFamily="34" charset="-120"/>
            </a:endParaRPr>
          </a:p>
        </p:txBody>
      </p:sp>
      <p:sp>
        <p:nvSpPr>
          <p:cNvPr id="7" name="テキスト プレースホルダー 6"/>
          <p:cNvSpPr>
            <a:spLocks noGrp="1"/>
          </p:cNvSpPr>
          <p:nvPr>
            <p:ph type="body" sz="quarter" idx="13"/>
          </p:nvPr>
        </p:nvSpPr>
        <p:spPr>
          <a:xfrm>
            <a:off x="10515601" y="7711440"/>
            <a:ext cx="11871960" cy="1519274"/>
          </a:xfrm>
        </p:spPr>
        <p:txBody>
          <a:bodyPr>
            <a:normAutofit fontScale="55000" lnSpcReduction="20000"/>
          </a:bodyPr>
          <a:lstStyle/>
          <a:p>
            <a:pPr algn="l"/>
            <a:r>
              <a:rPr kumimoji="1" lang="zh-TW" altLang="en-US" b="1" dirty="0" smtClean="0"/>
              <a:t>姓名：</a:t>
            </a:r>
            <a:endParaRPr kumimoji="1" lang="en-US" altLang="zh-TW" b="1" dirty="0" smtClean="0"/>
          </a:p>
          <a:p>
            <a:pPr algn="l"/>
            <a:r>
              <a:rPr lang="zh-TW" altLang="en-US" b="1" dirty="0" smtClean="0"/>
              <a:t>學號：</a:t>
            </a:r>
            <a:endParaRPr lang="en-US" altLang="zh-TW" b="1" dirty="0" smtClean="0"/>
          </a:p>
          <a:p>
            <a:pPr algn="l"/>
            <a:r>
              <a:rPr kumimoji="1" lang="zh-TW" altLang="en-US" b="1" dirty="0" smtClean="0"/>
              <a:t>指導老師：</a:t>
            </a:r>
            <a:endParaRPr kumimoji="1" lang="ja-JP" altLang="en-US" b="1" dirty="0"/>
          </a:p>
        </p:txBody>
      </p:sp>
      <p:sp>
        <p:nvSpPr>
          <p:cNvPr id="2" name="テキスト プレースホルダー 1"/>
          <p:cNvSpPr>
            <a:spLocks noGrp="1"/>
          </p:cNvSpPr>
          <p:nvPr>
            <p:ph type="body" sz="quarter" idx="14"/>
          </p:nvPr>
        </p:nvSpPr>
        <p:spPr/>
        <p:txBody>
          <a:bodyPr/>
          <a:lstStyle/>
          <a:p>
            <a:pPr algn="l"/>
            <a:endParaRPr kumimoji="1" lang="ja-JP" altLang="en-US" dirty="0"/>
          </a:p>
        </p:txBody>
      </p:sp>
    </p:spTree>
    <p:extLst>
      <p:ext uri="{BB962C8B-B14F-4D97-AF65-F5344CB8AC3E}">
        <p14:creationId xmlns:p14="http://schemas.microsoft.com/office/powerpoint/2010/main" val="729215371"/>
      </p:ext>
    </p:extLst>
  </p:cSld>
  <p:clrMapOvr>
    <a:masterClrMapping/>
  </p:clrMapOvr>
  <mc:AlternateContent xmlns:mc="http://schemas.openxmlformats.org/markup-compatibility/2006" xmlns:p14="http://schemas.microsoft.com/office/powerpoint/2010/main">
    <mc:Choice Requires="p14">
      <p:transition spd="med" p14:dur="700" advTm="4784">
        <p:fade/>
      </p:transition>
    </mc:Choice>
    <mc:Fallback xmlns="">
      <p:transition spd="med" advTm="4784">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451" objId="8"/>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24"/>
          </p:nvPr>
        </p:nvSpPr>
        <p:spPr/>
        <p:txBody>
          <a:bodyPr/>
          <a:lstStyle/>
          <a:p>
            <a:endParaRPr lang="en-US"/>
          </a:p>
        </p:txBody>
      </p:sp>
      <p:sp>
        <p:nvSpPr>
          <p:cNvPr id="19" name="図プレースホルダー 18"/>
          <p:cNvSpPr>
            <a:spLocks noGrp="1"/>
          </p:cNvSpPr>
          <p:nvPr>
            <p:ph type="pic" sz="quarter" idx="25"/>
          </p:nvPr>
        </p:nvSpPr>
        <p:spPr/>
      </p:sp>
      <p:sp>
        <p:nvSpPr>
          <p:cNvPr id="9" name="テキスト プレースホルダー 8"/>
          <p:cNvSpPr>
            <a:spLocks noGrp="1"/>
          </p:cNvSpPr>
          <p:nvPr>
            <p:ph type="body" sz="quarter" idx="22"/>
          </p:nvPr>
        </p:nvSpPr>
        <p:spPr/>
        <p:txBody>
          <a:bodyPr/>
          <a:lstStyle/>
          <a:p>
            <a:endParaRPr lang="en-US"/>
          </a:p>
        </p:txBody>
      </p:sp>
      <p:sp>
        <p:nvSpPr>
          <p:cNvPr id="10" name="図プレースホルダー 9"/>
          <p:cNvSpPr>
            <a:spLocks noGrp="1"/>
          </p:cNvSpPr>
          <p:nvPr>
            <p:ph type="pic" sz="quarter" idx="23"/>
          </p:nvPr>
        </p:nvSpPr>
        <p:spPr/>
      </p:sp>
      <p:sp>
        <p:nvSpPr>
          <p:cNvPr id="8" name="テキスト プレースホルダー 7"/>
          <p:cNvSpPr>
            <a:spLocks noGrp="1"/>
          </p:cNvSpPr>
          <p:nvPr>
            <p:ph type="body" sz="quarter" idx="21"/>
          </p:nvPr>
        </p:nvSpPr>
        <p:spPr/>
        <p:txBody>
          <a:bodyPr/>
          <a:lstStyle/>
          <a:p>
            <a:endParaRPr lang="en-US"/>
          </a:p>
        </p:txBody>
      </p:sp>
      <p:sp>
        <p:nvSpPr>
          <p:cNvPr id="5" name="フッター プレースホルダー 4"/>
          <p:cNvSpPr>
            <a:spLocks noGrp="1"/>
          </p:cNvSpPr>
          <p:nvPr>
            <p:ph type="ftr" sz="quarter" idx="10"/>
          </p:nvPr>
        </p:nvSpPr>
        <p:spPr/>
        <p:txBody>
          <a:bodyPr/>
          <a:lstStyle/>
          <a:p>
            <a:r>
              <a:rPr lang="en-US" altLang="ja-JP" smtClean="0"/>
              <a:t>The Power of PowerPoint | thepopp.com</a:t>
            </a:r>
            <a:endParaRPr lang="ja-JP" altLang="en-US" dirty="0"/>
          </a:p>
        </p:txBody>
      </p:sp>
      <p:sp>
        <p:nvSpPr>
          <p:cNvPr id="6" name="スライド番号プレースホルダー 5"/>
          <p:cNvSpPr>
            <a:spLocks noGrp="1"/>
          </p:cNvSpPr>
          <p:nvPr>
            <p:ph type="sldNum" sz="quarter" idx="11"/>
          </p:nvPr>
        </p:nvSpPr>
        <p:spPr/>
        <p:txBody>
          <a:bodyPr/>
          <a:lstStyle/>
          <a:p>
            <a:fld id="{F95F845C-B07D-424A-A6EA-96D8F4A7E4C5}" type="slidenum">
              <a:rPr lang="ja-JP" altLang="en-US" smtClean="0"/>
              <a:pPr/>
              <a:t>20</a:t>
            </a:fld>
            <a:endParaRPr lang="ja-JP" altLang="en-US"/>
          </a:p>
        </p:txBody>
      </p:sp>
      <p:sp>
        <p:nvSpPr>
          <p:cNvPr id="12" name="タイトル 11"/>
          <p:cNvSpPr>
            <a:spLocks noGrp="1"/>
          </p:cNvSpPr>
          <p:nvPr>
            <p:ph type="title"/>
          </p:nvPr>
        </p:nvSpPr>
        <p:spPr/>
        <p:txBody>
          <a:bodyPr/>
          <a:lstStyle/>
          <a:p>
            <a:r>
              <a:rPr kumimoji="1" lang="en-US" altLang="ja-JP" dirty="0" smtClean="0"/>
              <a:t>UNIQUE PROJECTS</a:t>
            </a:r>
            <a:endParaRPr kumimoji="1" lang="ja-JP" altLang="en-US" dirty="0"/>
          </a:p>
        </p:txBody>
      </p:sp>
      <p:sp>
        <p:nvSpPr>
          <p:cNvPr id="7" name="図プレースホルダー 6"/>
          <p:cNvSpPr>
            <a:spLocks noGrp="1"/>
          </p:cNvSpPr>
          <p:nvPr>
            <p:ph type="pic" sz="quarter" idx="20"/>
          </p:nvPr>
        </p:nvSpPr>
        <p:spPr/>
      </p:sp>
    </p:spTree>
    <p:extLst>
      <p:ext uri="{BB962C8B-B14F-4D97-AF65-F5344CB8AC3E}">
        <p14:creationId xmlns:p14="http://schemas.microsoft.com/office/powerpoint/2010/main" val="1149610653"/>
      </p:ext>
    </p:extLst>
  </p:cSld>
  <p:clrMapOvr>
    <a:masterClrMapping/>
  </p:clrMapOvr>
  <mc:AlternateContent xmlns:mc="http://schemas.openxmlformats.org/markup-compatibility/2006" xmlns:p14="http://schemas.microsoft.com/office/powerpoint/2010/main">
    <mc:Choice Requires="p14">
      <p:transition spd="slow" p14:dur="800" advTm="2717">
        <p14:flythrough/>
      </p:transition>
    </mc:Choice>
    <mc:Fallback xmlns="">
      <p:transition spd="slow" advTm="2717">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OUR PROJECTS</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smtClean="0"/>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21</a:t>
            </a:fld>
            <a:endParaRPr lang="ja-JP" altLang="en-US"/>
          </a:p>
        </p:txBody>
      </p:sp>
      <p:sp>
        <p:nvSpPr>
          <p:cNvPr id="11" name="テキスト プレースホルダー 10"/>
          <p:cNvSpPr>
            <a:spLocks noGrp="1"/>
          </p:cNvSpPr>
          <p:nvPr>
            <p:ph type="body" sz="quarter" idx="21"/>
          </p:nvPr>
        </p:nvSpPr>
        <p:spPr/>
        <p:txBody>
          <a:bodyPr/>
          <a:lstStyle/>
          <a:p>
            <a:endParaRPr kumimoji="1" lang="ja-JP" altLang="en-US"/>
          </a:p>
        </p:txBody>
      </p:sp>
      <p:sp>
        <p:nvSpPr>
          <p:cNvPr id="9" name="テキスト プレースホルダー 8"/>
          <p:cNvSpPr>
            <a:spLocks noGrp="1"/>
          </p:cNvSpPr>
          <p:nvPr>
            <p:ph type="body" sz="quarter" idx="13"/>
          </p:nvPr>
        </p:nvSpPr>
        <p:spPr/>
        <p:txBody>
          <a:bodyPr/>
          <a:lstStyle/>
          <a:p>
            <a:r>
              <a:rPr lang="en-US" altLang="ja-JP" dirty="0"/>
              <a:t>Cum at phaedrum postulant adolescens. Eam prompta labitur scriptorem eu, ei pri atqui delectus, nec nostrud mandamus prodesset ex. Quo eu cotidieque </a:t>
            </a:r>
            <a:r>
              <a:rPr lang="en-US" altLang="ja-JP" dirty="0" smtClean="0"/>
              <a:t>neglegentur</a:t>
            </a:r>
            <a:r>
              <a:rPr lang="en-US" altLang="ja-JP" dirty="0"/>
              <a:t>.</a:t>
            </a:r>
            <a:endParaRPr kumimoji="1" lang="ja-JP" altLang="en-US" dirty="0"/>
          </a:p>
        </p:txBody>
      </p:sp>
      <p:sp>
        <p:nvSpPr>
          <p:cNvPr id="12" name="テキスト プレースホルダー 11"/>
          <p:cNvSpPr>
            <a:spLocks noGrp="1"/>
          </p:cNvSpPr>
          <p:nvPr>
            <p:ph type="body" sz="quarter" idx="23"/>
          </p:nvPr>
        </p:nvSpPr>
        <p:spPr/>
        <p:txBody>
          <a:bodyPr/>
          <a:lstStyle/>
          <a:p>
            <a:r>
              <a:rPr kumimoji="1" lang="en-US" altLang="ja-JP" dirty="0" smtClean="0"/>
              <a:t>NEW PROJECT 1</a:t>
            </a:r>
            <a:endParaRPr kumimoji="1" lang="ja-JP" altLang="en-US" dirty="0"/>
          </a:p>
        </p:txBody>
      </p:sp>
      <p:sp>
        <p:nvSpPr>
          <p:cNvPr id="13" name="テキスト プレースホルダー 12"/>
          <p:cNvSpPr>
            <a:spLocks noGrp="1"/>
          </p:cNvSpPr>
          <p:nvPr>
            <p:ph type="body" sz="quarter" idx="24"/>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lang="en-US" altLang="ja-JP" dirty="0" smtClean="0"/>
              <a:t>Ad </a:t>
            </a:r>
            <a:r>
              <a:rPr lang="en-US" altLang="ja-JP" dirty="0"/>
              <a:t>phaedrum voluptatum cum, ne omnesque adversarium vix. Ea idque contentiones usu, ei porro ullum blandit mel. Audire sapientem definitionem cu pri. </a:t>
            </a:r>
            <a:endParaRPr kumimoji="1" lang="ja-JP" altLang="en-US" dirty="0"/>
          </a:p>
        </p:txBody>
      </p:sp>
      <p:sp>
        <p:nvSpPr>
          <p:cNvPr id="16" name="テキスト プレースホルダー 15"/>
          <p:cNvSpPr>
            <a:spLocks noGrp="1"/>
          </p:cNvSpPr>
          <p:nvPr>
            <p:ph type="body" sz="quarter" idx="27"/>
          </p:nvPr>
        </p:nvSpPr>
        <p:spPr/>
        <p:txBody>
          <a:bodyPr/>
          <a:lstStyle/>
          <a:p>
            <a:r>
              <a:rPr lang="en-US" altLang="ja-JP" dirty="0"/>
              <a:t>NEW PROJECT 2</a:t>
            </a:r>
            <a:endParaRPr lang="ja-JP" altLang="en-US" dirty="0"/>
          </a:p>
        </p:txBody>
      </p:sp>
      <p:sp>
        <p:nvSpPr>
          <p:cNvPr id="25" name="図プレースホルダー 24"/>
          <p:cNvSpPr>
            <a:spLocks noGrp="1"/>
          </p:cNvSpPr>
          <p:nvPr>
            <p:ph type="pic" sz="quarter" idx="20"/>
          </p:nvPr>
        </p:nvSpPr>
        <p:spPr/>
      </p:sp>
      <p:sp>
        <p:nvSpPr>
          <p:cNvPr id="26" name="図プレースホルダー 25"/>
          <p:cNvSpPr>
            <a:spLocks noGrp="1"/>
          </p:cNvSpPr>
          <p:nvPr>
            <p:ph type="pic" sz="quarter" idx="25"/>
          </p:nvPr>
        </p:nvSpPr>
        <p:spPr/>
      </p:sp>
    </p:spTree>
    <p:extLst>
      <p:ext uri="{BB962C8B-B14F-4D97-AF65-F5344CB8AC3E}">
        <p14:creationId xmlns:p14="http://schemas.microsoft.com/office/powerpoint/2010/main" val="3161633555"/>
      </p:ext>
    </p:extLst>
  </p:cSld>
  <p:clrMapOvr>
    <a:masterClrMapping/>
  </p:clrMapOvr>
  <mc:AlternateContent xmlns:mc="http://schemas.openxmlformats.org/markup-compatibility/2006" xmlns:p14="http://schemas.microsoft.com/office/powerpoint/2010/main">
    <mc:Choice Requires="p14">
      <p:transition spd="slow" p14:dur="1250" advTm="6388">
        <p14:flip dir="r"/>
      </p:transition>
    </mc:Choice>
    <mc:Fallback xmlns="">
      <p:transition spd="slow" advTm="6388">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smtClean="0"/>
              <a:t>MOBILE PORTFOLIO</a:t>
            </a:r>
            <a:endParaRPr kumimoji="1" lang="ja-JP" altLang="en-US" dirty="0"/>
          </a:p>
        </p:txBody>
      </p:sp>
      <p:sp>
        <p:nvSpPr>
          <p:cNvPr id="3" name="テキスト プレースホルダー 2"/>
          <p:cNvSpPr>
            <a:spLocks noGrp="1"/>
          </p:cNvSpPr>
          <p:nvPr>
            <p:ph type="body" sz="quarter" idx="13"/>
          </p:nvPr>
        </p:nvSpPr>
        <p:spPr/>
        <p:txBody>
          <a:bodyPr/>
          <a:lstStyle/>
          <a:p>
            <a:r>
              <a:rPr lang="en-US" altLang="ja-JP" dirty="0"/>
              <a:t>Eam graece causae volumus te, ut mollis omittam euripidis mel. Justo everti dignissim et eam, regione salutandi est an. Adipisci recusabo accusamus eum id, augue dolor impedit eum te, eu saperet urbanitas sit. Epicuri commune nominavi ex nec. In mei nonumy facilisi intellegebat. Sea ut eripuit dolorem intellegebat</a:t>
            </a:r>
            <a:r>
              <a:rPr lang="en-US" altLang="ja-JP" dirty="0" smtClean="0"/>
              <a:t>.</a:t>
            </a:r>
            <a:endParaRPr kumimoji="1" lang="ja-JP" altLang="en-US" dirty="0"/>
          </a:p>
        </p:txBody>
      </p:sp>
      <p:sp>
        <p:nvSpPr>
          <p:cNvPr id="14" name="フッター プレースホルダー 13"/>
          <p:cNvSpPr>
            <a:spLocks noGrp="1"/>
          </p:cNvSpPr>
          <p:nvPr>
            <p:ph type="ftr" sz="quarter" idx="10"/>
          </p:nvPr>
        </p:nvSpPr>
        <p:spPr/>
        <p:txBody>
          <a:bodyPr/>
          <a:lstStyle/>
          <a:p>
            <a:r>
              <a:rPr lang="en-US" altLang="ja-JP" smtClean="0"/>
              <a:t>The Power of PowerPoint | thepopp.com</a:t>
            </a:r>
            <a:endParaRPr lang="ja-JP" altLang="en-US" dirty="0"/>
          </a:p>
        </p:txBody>
      </p:sp>
      <p:sp>
        <p:nvSpPr>
          <p:cNvPr id="15" name="スライド番号プレースホルダー 14"/>
          <p:cNvSpPr>
            <a:spLocks noGrp="1"/>
          </p:cNvSpPr>
          <p:nvPr>
            <p:ph type="sldNum" sz="quarter" idx="11"/>
          </p:nvPr>
        </p:nvSpPr>
        <p:spPr/>
        <p:txBody>
          <a:bodyPr/>
          <a:lstStyle/>
          <a:p>
            <a:fld id="{F95F845C-B07D-424A-A6EA-96D8F4A7E4C5}" type="slidenum">
              <a:rPr lang="ja-JP" altLang="en-US" smtClean="0"/>
              <a:pPr/>
              <a:t>22</a:t>
            </a:fld>
            <a:endParaRPr lang="ja-JP" altLang="en-US"/>
          </a:p>
        </p:txBody>
      </p:sp>
      <p:sp>
        <p:nvSpPr>
          <p:cNvPr id="5" name="図プレースホルダー 4"/>
          <p:cNvSpPr>
            <a:spLocks noGrp="1"/>
          </p:cNvSpPr>
          <p:nvPr>
            <p:ph type="pic" sz="quarter" idx="12"/>
          </p:nvPr>
        </p:nvSpPr>
        <p:spPr/>
      </p:sp>
    </p:spTree>
    <p:extLst>
      <p:ext uri="{BB962C8B-B14F-4D97-AF65-F5344CB8AC3E}">
        <p14:creationId xmlns:p14="http://schemas.microsoft.com/office/powerpoint/2010/main" val="4113086998"/>
      </p:ext>
    </p:extLst>
  </p:cSld>
  <p:clrMapOvr>
    <a:masterClrMapping/>
  </p:clrMapOvr>
  <mc:AlternateContent xmlns:mc="http://schemas.openxmlformats.org/markup-compatibility/2006" xmlns:p14="http://schemas.microsoft.com/office/powerpoint/2010/main">
    <mc:Choice Requires="p14">
      <p:transition spd="slow" p14:dur="1250" advTm="3400">
        <p14:flip dir="r"/>
      </p:transition>
    </mc:Choice>
    <mc:Fallback xmlns="">
      <p:transition spd="slow" advTm="3400">
        <p:fade/>
      </p:transition>
    </mc:Fallback>
  </mc:AlternateContent>
  <p:timing>
    <p:tnLst>
      <p:par>
        <p:cTn id="1" dur="indefinite" restart="never" nodeType="tmRoot"/>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図プレースホルダー 18"/>
          <p:cNvSpPr>
            <a:spLocks noGrp="1"/>
          </p:cNvSpPr>
          <p:nvPr>
            <p:ph type="pic" sz="quarter" idx="14"/>
          </p:nvPr>
        </p:nvSpPr>
        <p:spPr/>
      </p:sp>
      <p:sp>
        <p:nvSpPr>
          <p:cNvPr id="13" name="テキスト プレースホルダー 12"/>
          <p:cNvSpPr>
            <a:spLocks noGrp="1"/>
          </p:cNvSpPr>
          <p:nvPr>
            <p:ph type="body" sz="quarter" idx="15"/>
          </p:nvPr>
        </p:nvSpPr>
        <p:spPr/>
        <p:txBody>
          <a:bodyPr/>
          <a:lstStyle/>
          <a:p>
            <a:endParaRPr lang="en-US"/>
          </a:p>
        </p:txBody>
      </p:sp>
      <p:sp>
        <p:nvSpPr>
          <p:cNvPr id="2" name="フッター プレースホルダー 1"/>
          <p:cNvSpPr>
            <a:spLocks noGrp="1"/>
          </p:cNvSpPr>
          <p:nvPr>
            <p:ph type="ftr" sz="quarter" idx="10"/>
          </p:nvPr>
        </p:nvSpPr>
        <p:spPr/>
        <p:txBody>
          <a:bodyPr/>
          <a:lstStyle/>
          <a:p>
            <a:r>
              <a:rPr lang="en-US" altLang="ja-JP" smtClean="0"/>
              <a:t>The Power of PowerPoint | thepopp.com</a:t>
            </a:r>
            <a:endParaRPr lang="ja-JP" altLang="en-US" dirty="0"/>
          </a:p>
        </p:txBody>
      </p:sp>
      <p:sp>
        <p:nvSpPr>
          <p:cNvPr id="3" name="スライド番号プレースホルダー 2"/>
          <p:cNvSpPr>
            <a:spLocks noGrp="1"/>
          </p:cNvSpPr>
          <p:nvPr>
            <p:ph type="sldNum" sz="quarter" idx="11"/>
          </p:nvPr>
        </p:nvSpPr>
        <p:spPr/>
        <p:txBody>
          <a:bodyPr/>
          <a:lstStyle/>
          <a:p>
            <a:fld id="{F95F845C-B07D-424A-A6EA-96D8F4A7E4C5}" type="slidenum">
              <a:rPr lang="ja-JP" altLang="en-US" smtClean="0"/>
              <a:pPr/>
              <a:t>23</a:t>
            </a:fld>
            <a:endParaRPr lang="ja-JP" altLang="en-US"/>
          </a:p>
        </p:txBody>
      </p:sp>
      <p:sp>
        <p:nvSpPr>
          <p:cNvPr id="7" name="タイトル 6"/>
          <p:cNvSpPr>
            <a:spLocks noGrp="1"/>
          </p:cNvSpPr>
          <p:nvPr>
            <p:ph type="title"/>
          </p:nvPr>
        </p:nvSpPr>
        <p:spPr/>
        <p:txBody>
          <a:bodyPr/>
          <a:lstStyle/>
          <a:p>
            <a:r>
              <a:rPr lang="en-US" dirty="0" smtClean="0"/>
              <a:t>ANY DEVICES</a:t>
            </a:r>
            <a:endParaRPr lang="en-US" dirty="0"/>
          </a:p>
        </p:txBody>
      </p:sp>
      <p:sp>
        <p:nvSpPr>
          <p:cNvPr id="14" name="テキスト プレースホルダー 13"/>
          <p:cNvSpPr>
            <a:spLocks noGrp="1"/>
          </p:cNvSpPr>
          <p:nvPr>
            <p:ph type="body" sz="quarter" idx="20"/>
          </p:nvPr>
        </p:nvSpPr>
        <p:spPr/>
        <p:txBody>
          <a:bodyPr/>
          <a:lstStyle/>
          <a:p>
            <a:r>
              <a:rPr lang="en-US" dirty="0" smtClean="0"/>
              <a:t>RESPONSIVE DESIGN</a:t>
            </a:r>
            <a:endParaRPr lang="en-US" dirty="0"/>
          </a:p>
        </p:txBody>
      </p:sp>
      <p:sp>
        <p:nvSpPr>
          <p:cNvPr id="15" name="テキスト プレースホルダー 14"/>
          <p:cNvSpPr>
            <a:spLocks noGrp="1"/>
          </p:cNvSpPr>
          <p:nvPr>
            <p:ph type="body" sz="quarter" idx="21"/>
          </p:nvPr>
        </p:nvSpPr>
        <p:spPr/>
        <p:txBody>
          <a:bodyPr/>
          <a:lstStyle/>
          <a:p>
            <a:r>
              <a:rPr lang="en-US" dirty="0" err="1"/>
              <a:t>Dicat</a:t>
            </a:r>
            <a:r>
              <a:rPr lang="en-US" dirty="0"/>
              <a:t> </a:t>
            </a:r>
            <a:r>
              <a:rPr lang="en-US" dirty="0" err="1"/>
              <a:t>graeci</a:t>
            </a:r>
            <a:r>
              <a:rPr lang="en-US" dirty="0"/>
              <a:t> </a:t>
            </a:r>
            <a:r>
              <a:rPr lang="en-US" dirty="0" err="1"/>
              <a:t>explicari</a:t>
            </a:r>
            <a:r>
              <a:rPr lang="en-US" dirty="0"/>
              <a:t> mea </a:t>
            </a:r>
            <a:r>
              <a:rPr lang="en-US" dirty="0" err="1"/>
              <a:t>te</a:t>
            </a:r>
            <a:r>
              <a:rPr lang="en-US" dirty="0"/>
              <a:t>, id </a:t>
            </a:r>
            <a:r>
              <a:rPr lang="en-US" dirty="0" err="1"/>
              <a:t>pri</a:t>
            </a:r>
            <a:r>
              <a:rPr lang="en-US" dirty="0"/>
              <a:t> </a:t>
            </a:r>
            <a:r>
              <a:rPr lang="en-US" dirty="0" err="1"/>
              <a:t>dico</a:t>
            </a:r>
            <a:r>
              <a:rPr lang="en-US" dirty="0"/>
              <a:t> mundi. Mei </a:t>
            </a:r>
            <a:r>
              <a:rPr lang="en-US" dirty="0" err="1"/>
              <a:t>augue</a:t>
            </a:r>
            <a:r>
              <a:rPr lang="en-US" dirty="0"/>
              <a:t> </a:t>
            </a:r>
            <a:r>
              <a:rPr lang="en-US" dirty="0" err="1"/>
              <a:t>mucius</a:t>
            </a:r>
            <a:r>
              <a:rPr lang="en-US" dirty="0"/>
              <a:t> </a:t>
            </a:r>
            <a:r>
              <a:rPr lang="en-US" dirty="0" err="1"/>
              <a:t>fabulas</a:t>
            </a:r>
            <a:r>
              <a:rPr lang="en-US" dirty="0"/>
              <a:t> </a:t>
            </a:r>
            <a:r>
              <a:rPr lang="en-US" dirty="0" err="1"/>
              <a:t>eu</a:t>
            </a:r>
            <a:r>
              <a:rPr lang="en-US" dirty="0"/>
              <a:t>. </a:t>
            </a:r>
            <a:r>
              <a:rPr lang="en-US" dirty="0" err="1"/>
              <a:t>Pri</a:t>
            </a:r>
            <a:r>
              <a:rPr lang="en-US" dirty="0"/>
              <a:t> in modus </a:t>
            </a:r>
            <a:r>
              <a:rPr lang="en-US" dirty="0" err="1"/>
              <a:t>volutpat</a:t>
            </a:r>
            <a:r>
              <a:rPr lang="en-US" dirty="0"/>
              <a:t> </a:t>
            </a:r>
            <a:r>
              <a:rPr lang="en-US" dirty="0" err="1"/>
              <a:t>expetenda</a:t>
            </a:r>
            <a:r>
              <a:rPr lang="en-US" dirty="0"/>
              <a:t>, </a:t>
            </a:r>
            <a:r>
              <a:rPr lang="en-US" dirty="0" err="1"/>
              <a:t>vivendo</a:t>
            </a:r>
            <a:r>
              <a:rPr lang="en-US" dirty="0"/>
              <a:t> </a:t>
            </a:r>
            <a:r>
              <a:rPr lang="en-US" dirty="0" err="1"/>
              <a:t>posidonium</a:t>
            </a:r>
            <a:r>
              <a:rPr lang="en-US" dirty="0"/>
              <a:t> </a:t>
            </a:r>
            <a:r>
              <a:rPr lang="en-US" dirty="0" err="1"/>
              <a:t>sed</a:t>
            </a:r>
            <a:r>
              <a:rPr lang="en-US" dirty="0"/>
              <a:t> an.</a:t>
            </a:r>
          </a:p>
        </p:txBody>
      </p:sp>
      <p:sp>
        <p:nvSpPr>
          <p:cNvPr id="16" name="テキスト プレースホルダー 15"/>
          <p:cNvSpPr>
            <a:spLocks noGrp="1"/>
          </p:cNvSpPr>
          <p:nvPr>
            <p:ph type="body" sz="quarter" idx="22"/>
          </p:nvPr>
        </p:nvSpPr>
        <p:spPr/>
        <p:txBody>
          <a:bodyPr/>
          <a:lstStyle/>
          <a:p>
            <a:r>
              <a:rPr lang="en-US" dirty="0" smtClean="0"/>
              <a:t>EASY TO CREATE</a:t>
            </a:r>
            <a:endParaRPr lang="en-US" dirty="0"/>
          </a:p>
        </p:txBody>
      </p:sp>
      <p:sp>
        <p:nvSpPr>
          <p:cNvPr id="17" name="テキスト プレースホルダー 16"/>
          <p:cNvSpPr>
            <a:spLocks noGrp="1"/>
          </p:cNvSpPr>
          <p:nvPr>
            <p:ph type="body" sz="quarter" idx="23"/>
          </p:nvPr>
        </p:nvSpPr>
        <p:spPr/>
        <p:txBody>
          <a:bodyPr/>
          <a:lstStyle/>
          <a:p>
            <a:r>
              <a:rPr lang="en-US" dirty="0" err="1"/>
              <a:t>Omnesque</a:t>
            </a:r>
            <a:r>
              <a:rPr lang="en-US" dirty="0"/>
              <a:t> </a:t>
            </a:r>
            <a:r>
              <a:rPr lang="en-US" dirty="0" err="1"/>
              <a:t>voluptua</a:t>
            </a:r>
            <a:r>
              <a:rPr lang="en-US" dirty="0"/>
              <a:t> </a:t>
            </a:r>
            <a:r>
              <a:rPr lang="en-US" dirty="0" err="1"/>
              <a:t>maiestatis</a:t>
            </a:r>
            <a:r>
              <a:rPr lang="en-US" dirty="0"/>
              <a:t> ex vel. </a:t>
            </a:r>
            <a:r>
              <a:rPr lang="en-US" dirty="0" err="1"/>
              <a:t>Eam</a:t>
            </a:r>
            <a:r>
              <a:rPr lang="en-US" dirty="0"/>
              <a:t> in </a:t>
            </a:r>
            <a:r>
              <a:rPr lang="en-US" dirty="0" err="1"/>
              <a:t>esse</a:t>
            </a:r>
            <a:r>
              <a:rPr lang="en-US" dirty="0"/>
              <a:t> nostrum </a:t>
            </a:r>
            <a:r>
              <a:rPr lang="en-US" dirty="0" err="1"/>
              <a:t>accommodare</a:t>
            </a:r>
            <a:r>
              <a:rPr lang="en-US" dirty="0"/>
              <a:t>. Unum </a:t>
            </a:r>
            <a:r>
              <a:rPr lang="en-US" dirty="0" err="1"/>
              <a:t>possit</a:t>
            </a:r>
            <a:r>
              <a:rPr lang="en-US" dirty="0"/>
              <a:t> </a:t>
            </a:r>
            <a:r>
              <a:rPr lang="en-US" dirty="0" err="1"/>
              <a:t>fastidii</a:t>
            </a:r>
            <a:r>
              <a:rPr lang="en-US" dirty="0"/>
              <a:t> quo </a:t>
            </a:r>
            <a:r>
              <a:rPr lang="en-US" dirty="0" err="1"/>
              <a:t>eu</a:t>
            </a:r>
            <a:r>
              <a:rPr lang="en-US" dirty="0"/>
              <a:t>, </a:t>
            </a:r>
            <a:r>
              <a:rPr lang="en-US" dirty="0" err="1"/>
              <a:t>natum</a:t>
            </a:r>
            <a:r>
              <a:rPr lang="en-US" dirty="0"/>
              <a:t> </a:t>
            </a:r>
            <a:r>
              <a:rPr lang="en-US" dirty="0" err="1"/>
              <a:t>sensibus</a:t>
            </a:r>
            <a:r>
              <a:rPr lang="en-US" dirty="0"/>
              <a:t> </a:t>
            </a:r>
            <a:r>
              <a:rPr lang="en-US" dirty="0" err="1"/>
              <a:t>praesent</a:t>
            </a:r>
            <a:r>
              <a:rPr lang="en-US" dirty="0"/>
              <a:t> </a:t>
            </a:r>
            <a:r>
              <a:rPr lang="en-US" dirty="0" err="1"/>
              <a:t>te</a:t>
            </a:r>
            <a:r>
              <a:rPr lang="en-US" dirty="0"/>
              <a:t> has.</a:t>
            </a:r>
          </a:p>
        </p:txBody>
      </p:sp>
      <p:sp>
        <p:nvSpPr>
          <p:cNvPr id="20" name="図プレースホルダー 19"/>
          <p:cNvSpPr>
            <a:spLocks noGrp="1"/>
          </p:cNvSpPr>
          <p:nvPr>
            <p:ph type="pic" sz="quarter" idx="12"/>
          </p:nvPr>
        </p:nvSpPr>
        <p:spPr/>
      </p:sp>
    </p:spTree>
    <p:extLst>
      <p:ext uri="{BB962C8B-B14F-4D97-AF65-F5344CB8AC3E}">
        <p14:creationId xmlns:p14="http://schemas.microsoft.com/office/powerpoint/2010/main" val="3921851504"/>
      </p:ext>
    </p:extLst>
  </p:cSld>
  <p:clrMapOvr>
    <a:masterClrMapping/>
  </p:clrMapOvr>
  <mc:AlternateContent xmlns:mc="http://schemas.openxmlformats.org/markup-compatibility/2006" xmlns:p14="http://schemas.microsoft.com/office/powerpoint/2010/main">
    <mc:Choice Requires="p14">
      <p:transition spd="slow" p14:dur="1250" advTm="4972">
        <p14:flip dir="r"/>
      </p:transition>
    </mc:Choice>
    <mc:Fallback xmlns="">
      <p:transition spd="slow" advTm="4972">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プレースホルダー 18"/>
          <p:cNvSpPr>
            <a:spLocks noGrp="1"/>
          </p:cNvSpPr>
          <p:nvPr>
            <p:ph type="body" sz="quarter" idx="13"/>
          </p:nvPr>
        </p:nvSpPr>
        <p:spPr/>
        <p:txBody>
          <a:bodyPr/>
          <a:lstStyle/>
          <a:p>
            <a:r>
              <a:rPr lang="en-US" dirty="0"/>
              <a:t>Nam </a:t>
            </a:r>
            <a:r>
              <a:rPr lang="en-US" dirty="0" err="1"/>
              <a:t>solum</a:t>
            </a:r>
            <a:r>
              <a:rPr lang="en-US" dirty="0"/>
              <a:t> </a:t>
            </a:r>
            <a:r>
              <a:rPr lang="en-US" dirty="0" err="1"/>
              <a:t>voluptua</a:t>
            </a:r>
            <a:r>
              <a:rPr lang="en-US" dirty="0"/>
              <a:t> </a:t>
            </a:r>
            <a:r>
              <a:rPr lang="en-US" dirty="0" err="1"/>
              <a:t>consequat</a:t>
            </a:r>
            <a:r>
              <a:rPr lang="en-US" dirty="0"/>
              <a:t> ad, </a:t>
            </a:r>
            <a:r>
              <a:rPr lang="en-US" dirty="0" err="1"/>
              <a:t>te</a:t>
            </a:r>
            <a:r>
              <a:rPr lang="en-US" dirty="0"/>
              <a:t> </a:t>
            </a:r>
            <a:r>
              <a:rPr lang="en-US" dirty="0" err="1"/>
              <a:t>soluta</a:t>
            </a:r>
            <a:r>
              <a:rPr lang="en-US" dirty="0"/>
              <a:t> </a:t>
            </a:r>
            <a:r>
              <a:rPr lang="en-US" dirty="0" err="1"/>
              <a:t>eloquentiam</a:t>
            </a:r>
            <a:r>
              <a:rPr lang="en-US" dirty="0"/>
              <a:t> est. Ex </a:t>
            </a:r>
            <a:r>
              <a:rPr lang="en-US" dirty="0" err="1"/>
              <a:t>laoreet</a:t>
            </a:r>
            <a:r>
              <a:rPr lang="en-US" dirty="0"/>
              <a:t> </a:t>
            </a:r>
            <a:r>
              <a:rPr lang="en-US" dirty="0" err="1"/>
              <a:t>offendit</a:t>
            </a:r>
            <a:r>
              <a:rPr lang="en-US" dirty="0"/>
              <a:t> mea. Et </a:t>
            </a:r>
            <a:r>
              <a:rPr lang="en-US" dirty="0" err="1"/>
              <a:t>hinc</a:t>
            </a:r>
            <a:r>
              <a:rPr lang="en-US" dirty="0"/>
              <a:t> </a:t>
            </a:r>
            <a:r>
              <a:rPr lang="en-US" dirty="0" err="1"/>
              <a:t>detracto</a:t>
            </a:r>
            <a:r>
              <a:rPr lang="en-US" dirty="0"/>
              <a:t> </a:t>
            </a:r>
            <a:r>
              <a:rPr lang="en-US" dirty="0" err="1"/>
              <a:t>usu</a:t>
            </a:r>
            <a:r>
              <a:rPr lang="en-US" dirty="0"/>
              <a:t>, </a:t>
            </a:r>
            <a:r>
              <a:rPr lang="en-US" dirty="0" err="1"/>
              <a:t>vix</a:t>
            </a:r>
            <a:r>
              <a:rPr lang="en-US" dirty="0"/>
              <a:t> semper </a:t>
            </a:r>
            <a:r>
              <a:rPr lang="en-US" dirty="0" err="1"/>
              <a:t>scribentur</a:t>
            </a:r>
            <a:r>
              <a:rPr lang="en-US" dirty="0"/>
              <a:t> </a:t>
            </a:r>
            <a:r>
              <a:rPr lang="en-US" dirty="0" err="1"/>
              <a:t>ei</a:t>
            </a:r>
            <a:r>
              <a:rPr lang="en-US" dirty="0"/>
              <a:t>. Per </a:t>
            </a:r>
            <a:r>
              <a:rPr lang="en-US" dirty="0" err="1"/>
              <a:t>eirmod</a:t>
            </a:r>
            <a:r>
              <a:rPr lang="en-US" dirty="0"/>
              <a:t> </a:t>
            </a:r>
            <a:r>
              <a:rPr lang="en-US" dirty="0" err="1"/>
              <a:t>timeam</a:t>
            </a:r>
            <a:r>
              <a:rPr lang="en-US" dirty="0"/>
              <a:t> in, </a:t>
            </a:r>
            <a:r>
              <a:rPr lang="en-US" dirty="0" err="1"/>
              <a:t>eu</a:t>
            </a:r>
            <a:r>
              <a:rPr lang="en-US" dirty="0"/>
              <a:t> </a:t>
            </a:r>
            <a:r>
              <a:rPr lang="en-US" dirty="0" err="1"/>
              <a:t>vel</a:t>
            </a:r>
            <a:r>
              <a:rPr lang="en-US" dirty="0"/>
              <a:t> </a:t>
            </a:r>
            <a:r>
              <a:rPr lang="en-US" dirty="0" err="1"/>
              <a:t>scripta</a:t>
            </a:r>
            <a:r>
              <a:rPr lang="en-US" dirty="0"/>
              <a:t> </a:t>
            </a:r>
            <a:r>
              <a:rPr lang="en-US" dirty="0" err="1"/>
              <a:t>accusata</a:t>
            </a:r>
            <a:r>
              <a:rPr lang="en-US" dirty="0"/>
              <a:t>. </a:t>
            </a:r>
            <a:r>
              <a:rPr lang="en-US" dirty="0" err="1"/>
              <a:t>Latine</a:t>
            </a:r>
            <a:r>
              <a:rPr lang="en-US" dirty="0"/>
              <a:t> </a:t>
            </a:r>
            <a:r>
              <a:rPr lang="en-US" dirty="0" err="1"/>
              <a:t>dolores</a:t>
            </a:r>
            <a:r>
              <a:rPr lang="en-US" dirty="0"/>
              <a:t> ad duo, et </a:t>
            </a:r>
            <a:r>
              <a:rPr lang="en-US" dirty="0" err="1"/>
              <a:t>nostro</a:t>
            </a:r>
            <a:r>
              <a:rPr lang="en-US" dirty="0"/>
              <a:t> </a:t>
            </a:r>
            <a:r>
              <a:rPr lang="en-US" dirty="0" err="1"/>
              <a:t>aliquip</a:t>
            </a:r>
            <a:r>
              <a:rPr lang="en-US" dirty="0"/>
              <a:t> vim. </a:t>
            </a:r>
            <a:r>
              <a:rPr lang="en-US" dirty="0" err="1"/>
              <a:t>Dico</a:t>
            </a:r>
            <a:r>
              <a:rPr lang="en-US" dirty="0"/>
              <a:t> </a:t>
            </a:r>
            <a:r>
              <a:rPr lang="en-US" dirty="0" err="1"/>
              <a:t>iisque</a:t>
            </a:r>
            <a:r>
              <a:rPr lang="en-US" dirty="0"/>
              <a:t> </a:t>
            </a:r>
            <a:r>
              <a:rPr lang="en-US" dirty="0" err="1"/>
              <a:t>nostrud</a:t>
            </a:r>
            <a:r>
              <a:rPr lang="en-US" dirty="0"/>
              <a:t> ex </a:t>
            </a:r>
            <a:r>
              <a:rPr lang="en-US" dirty="0" err="1"/>
              <a:t>nam</a:t>
            </a:r>
            <a:r>
              <a:rPr lang="en-US" dirty="0"/>
              <a:t>, ne </a:t>
            </a:r>
            <a:r>
              <a:rPr lang="en-US" dirty="0" err="1"/>
              <a:t>aeterno</a:t>
            </a:r>
            <a:r>
              <a:rPr lang="en-US" dirty="0"/>
              <a:t> </a:t>
            </a:r>
            <a:r>
              <a:rPr lang="en-US" dirty="0" err="1"/>
              <a:t>invenire</a:t>
            </a:r>
            <a:r>
              <a:rPr lang="en-US" dirty="0"/>
              <a:t> </a:t>
            </a:r>
            <a:r>
              <a:rPr lang="en-US" dirty="0" err="1"/>
              <a:t>contentiones</a:t>
            </a:r>
            <a:r>
              <a:rPr lang="en-US" dirty="0"/>
              <a:t> pro, sea </a:t>
            </a:r>
            <a:r>
              <a:rPr lang="en-US" dirty="0" err="1"/>
              <a:t>amet</a:t>
            </a:r>
            <a:r>
              <a:rPr lang="en-US" dirty="0"/>
              <a:t> stet </a:t>
            </a:r>
            <a:r>
              <a:rPr lang="en-US" dirty="0" err="1"/>
              <a:t>nostro</a:t>
            </a:r>
            <a:r>
              <a:rPr lang="en-US" dirty="0"/>
              <a:t> </a:t>
            </a:r>
            <a:r>
              <a:rPr lang="en-US" dirty="0" err="1"/>
              <a:t>te</a:t>
            </a:r>
            <a:r>
              <a:rPr lang="en-US" dirty="0"/>
              <a:t>.</a:t>
            </a:r>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24</a:t>
            </a:fld>
            <a:endParaRPr lang="ja-JP" altLang="en-US"/>
          </a:p>
        </p:txBody>
      </p:sp>
      <p:sp>
        <p:nvSpPr>
          <p:cNvPr id="17" name="タイトル 16"/>
          <p:cNvSpPr>
            <a:spLocks noGrp="1"/>
          </p:cNvSpPr>
          <p:nvPr>
            <p:ph type="title"/>
          </p:nvPr>
        </p:nvSpPr>
        <p:spPr/>
        <p:txBody>
          <a:bodyPr/>
          <a:lstStyle/>
          <a:p>
            <a:r>
              <a:rPr lang="en-US" dirty="0" smtClean="0"/>
              <a:t>WE ARE AWESOME!</a:t>
            </a:r>
            <a:endParaRPr lang="en-US" dirty="0"/>
          </a:p>
        </p:txBody>
      </p:sp>
      <p:sp>
        <p:nvSpPr>
          <p:cNvPr id="10" name="図プレースホルダー 9"/>
          <p:cNvSpPr>
            <a:spLocks noGrp="1"/>
          </p:cNvSpPr>
          <p:nvPr>
            <p:ph type="pic" sz="quarter" idx="12"/>
          </p:nvPr>
        </p:nvSpPr>
        <p:spPr/>
      </p:sp>
    </p:spTree>
    <p:extLst>
      <p:ext uri="{BB962C8B-B14F-4D97-AF65-F5344CB8AC3E}">
        <p14:creationId xmlns:p14="http://schemas.microsoft.com/office/powerpoint/2010/main" val="4238270943"/>
      </p:ext>
    </p:extLst>
  </p:cSld>
  <p:clrMapOvr>
    <a:masterClrMapping/>
  </p:clrMapOvr>
  <mc:AlternateContent xmlns:mc="http://schemas.openxmlformats.org/markup-compatibility/2006" xmlns:p14="http://schemas.microsoft.com/office/powerpoint/2010/main">
    <mc:Choice Requires="p14">
      <p:transition spd="slow" p14:dur="1250" advTm="3484">
        <p14:flip dir="r"/>
      </p:transition>
    </mc:Choice>
    <mc:Fallback xmlns="">
      <p:transition spd="slow" advTm="3484">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lstStyle/>
          <a:p>
            <a:r>
              <a:rPr lang="en-US" dirty="0" smtClean="0"/>
              <a:t>THANK YOU!</a:t>
            </a:r>
            <a:endParaRPr lang="en-US" dirty="0"/>
          </a:p>
        </p:txBody>
      </p:sp>
      <p:sp>
        <p:nvSpPr>
          <p:cNvPr id="17" name="テキスト プレースホルダー 16"/>
          <p:cNvSpPr>
            <a:spLocks noGrp="1"/>
          </p:cNvSpPr>
          <p:nvPr>
            <p:ph type="body" sz="quarter" idx="13"/>
          </p:nvPr>
        </p:nvSpPr>
        <p:spPr/>
        <p:txBody>
          <a:bodyPr/>
          <a:lstStyle/>
          <a:p>
            <a:r>
              <a:rPr lang="en-US" dirty="0" smtClean="0"/>
              <a:t>Do You Have Any Questions?</a:t>
            </a:r>
            <a:endParaRPr lang="en-US" dirty="0"/>
          </a:p>
        </p:txBody>
      </p:sp>
      <p:sp>
        <p:nvSpPr>
          <p:cNvPr id="18" name="テキスト プレースホルダー 17"/>
          <p:cNvSpPr>
            <a:spLocks noGrp="1"/>
          </p:cNvSpPr>
          <p:nvPr>
            <p:ph type="body" sz="quarter" idx="14"/>
          </p:nvPr>
        </p:nvSpPr>
        <p:spPr/>
        <p:txBody>
          <a:bodyPr/>
          <a:lstStyle/>
          <a:p>
            <a:r>
              <a:rPr lang="en-US" dirty="0" smtClean="0"/>
              <a:t>The Power of PowerPoint | thepopp.com</a:t>
            </a:r>
          </a:p>
          <a:p>
            <a:r>
              <a:rPr lang="en-US" dirty="0" smtClean="0"/>
              <a:t>Icons: </a:t>
            </a:r>
            <a:r>
              <a:rPr lang="en-US" dirty="0" smtClean="0">
                <a:hlinkClick r:id="rId2"/>
              </a:rPr>
              <a:t>Material Design by Google</a:t>
            </a:r>
            <a:r>
              <a:rPr lang="en-US" dirty="0" smtClean="0"/>
              <a:t> | CC BY 3.0</a:t>
            </a:r>
          </a:p>
          <a:p>
            <a:r>
              <a:rPr lang="en-US" dirty="0" smtClean="0"/>
              <a:t>Fonts: </a:t>
            </a:r>
            <a:r>
              <a:rPr lang="en-US" dirty="0" smtClean="0">
                <a:hlinkClick r:id="rId3"/>
              </a:rPr>
              <a:t>Ropa Sans</a:t>
            </a:r>
            <a:r>
              <a:rPr lang="en-US" dirty="0"/>
              <a:t>, </a:t>
            </a:r>
            <a:r>
              <a:rPr lang="en-US" dirty="0">
                <a:hlinkClick r:id="rId4"/>
              </a:rPr>
              <a:t>Reenie </a:t>
            </a:r>
            <a:r>
              <a:rPr lang="en-US" dirty="0" smtClean="0">
                <a:hlinkClick r:id="rId4"/>
              </a:rPr>
              <a:t>Beanie</a:t>
            </a:r>
            <a:endParaRPr lang="en-US" dirty="0" smtClean="0"/>
          </a:p>
          <a:p>
            <a:r>
              <a:rPr lang="en-US" dirty="0" smtClean="0"/>
              <a:t>Pencil &amp; Eraser: </a:t>
            </a:r>
            <a:r>
              <a:rPr lang="en-US" dirty="0">
                <a:effectLst/>
                <a:hlinkClick r:id="rId5"/>
              </a:rPr>
              <a:t>Andrew </a:t>
            </a:r>
            <a:r>
              <a:rPr lang="en-US" dirty="0" smtClean="0">
                <a:effectLst/>
                <a:hlinkClick r:id="rId5"/>
              </a:rPr>
              <a:t>Taylor</a:t>
            </a:r>
            <a:endParaRPr lang="en-US" dirty="0">
              <a:effectLst/>
            </a:endParaRPr>
          </a:p>
        </p:txBody>
      </p:sp>
    </p:spTree>
    <p:extLst>
      <p:ext uri="{BB962C8B-B14F-4D97-AF65-F5344CB8AC3E}">
        <p14:creationId xmlns:p14="http://schemas.microsoft.com/office/powerpoint/2010/main" val="2993471854"/>
      </p:ext>
    </p:extLst>
  </p:cSld>
  <p:clrMapOvr>
    <a:masterClrMapping/>
  </p:clrMapOvr>
  <mc:AlternateContent xmlns:mc="http://schemas.openxmlformats.org/markup-compatibility/2006" xmlns:p14="http://schemas.microsoft.com/office/powerpoint/2010/main">
    <mc:Choice Requires="p14">
      <p:transition spd="slow" p14:dur="800" advTm="8386">
        <p14:flythrough/>
      </p:transition>
    </mc:Choice>
    <mc:Fallback xmlns="">
      <p:transition spd="slow" advTm="838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pPr algn="ctr"/>
            <a:r>
              <a:rPr kumimoji="1" lang="zh-TW" altLang="en-US" dirty="0" smtClean="0"/>
              <a:t>目錄　（範例一）</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3</a:t>
            </a:fld>
            <a:endParaRPr lang="ja-JP" altLang="en-US"/>
          </a:p>
        </p:txBody>
      </p:sp>
      <p:sp>
        <p:nvSpPr>
          <p:cNvPr id="10" name="テキスト プレースホルダー 9"/>
          <p:cNvSpPr>
            <a:spLocks noGrp="1"/>
          </p:cNvSpPr>
          <p:nvPr>
            <p:ph type="body" sz="quarter" idx="13"/>
          </p:nvPr>
        </p:nvSpPr>
        <p:spPr/>
        <p:txBody>
          <a:bodyPr/>
          <a:lstStyle/>
          <a:p>
            <a:r>
              <a:rPr lang="en-US" altLang="ja-JP" dirty="0"/>
              <a:t>Et nam veritus delicata, quod pertinacia ei eam. Admodum assentior his id, sumo abhorreant quo et. </a:t>
            </a:r>
            <a:endParaRPr kumimoji="1" lang="ja-JP" altLang="en-US" dirty="0"/>
          </a:p>
        </p:txBody>
      </p:sp>
      <p:sp>
        <p:nvSpPr>
          <p:cNvPr id="11" name="テキスト プレースホルダー 10"/>
          <p:cNvSpPr>
            <a:spLocks noGrp="1"/>
          </p:cNvSpPr>
          <p:nvPr>
            <p:ph type="body" sz="quarter" idx="14"/>
          </p:nvPr>
        </p:nvSpPr>
        <p:spPr/>
        <p:txBody>
          <a:bodyPr/>
          <a:lstStyle/>
          <a:p>
            <a:r>
              <a:rPr kumimoji="1" lang="zh-TW" altLang="en-US" dirty="0" smtClean="0"/>
              <a:t>前言</a:t>
            </a:r>
            <a:endParaRPr kumimoji="1" lang="ja-JP" altLang="en-US" dirty="0"/>
          </a:p>
        </p:txBody>
      </p:sp>
      <p:pic>
        <p:nvPicPr>
          <p:cNvPr id="49" name="図プレースホルダー 48"/>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sp>
        <p:nvSpPr>
          <p:cNvPr id="13" name="テキスト プレースホルダー 12"/>
          <p:cNvSpPr>
            <a:spLocks noGrp="1"/>
          </p:cNvSpPr>
          <p:nvPr>
            <p:ph type="body" sz="quarter" idx="16"/>
          </p:nvPr>
        </p:nvSpPr>
        <p:spPr/>
        <p:txBody>
          <a:bodyPr/>
          <a:lstStyle/>
          <a:p>
            <a:r>
              <a:rPr lang="en-US" altLang="ja-JP" dirty="0"/>
              <a:t>Te mutat erroribus nec, scripta accumsan voluptatum ad sed.</a:t>
            </a:r>
            <a:endParaRPr kumimoji="1" lang="ja-JP" altLang="en-US" dirty="0"/>
          </a:p>
        </p:txBody>
      </p:sp>
      <p:sp>
        <p:nvSpPr>
          <p:cNvPr id="14" name="テキスト プレースホルダー 13"/>
          <p:cNvSpPr>
            <a:spLocks noGrp="1"/>
          </p:cNvSpPr>
          <p:nvPr>
            <p:ph type="body" sz="quarter" idx="17"/>
          </p:nvPr>
        </p:nvSpPr>
        <p:spPr/>
        <p:txBody>
          <a:bodyPr/>
          <a:lstStyle/>
          <a:p>
            <a:r>
              <a:rPr lang="zh-TW" altLang="en-US" dirty="0" smtClean="0"/>
              <a:t>學習過程</a:t>
            </a:r>
            <a:endParaRPr kumimoji="1" lang="ja-JP" altLang="en-US" dirty="0"/>
          </a:p>
        </p:txBody>
      </p:sp>
      <p:sp>
        <p:nvSpPr>
          <p:cNvPr id="16" name="テキスト プレースホルダー 15"/>
          <p:cNvSpPr>
            <a:spLocks noGrp="1"/>
          </p:cNvSpPr>
          <p:nvPr>
            <p:ph type="body" sz="quarter" idx="19"/>
          </p:nvPr>
        </p:nvSpPr>
        <p:spPr/>
        <p:txBody>
          <a:bodyPr/>
          <a:lstStyle/>
          <a:p>
            <a:r>
              <a:rPr lang="en-US" altLang="ja-JP" dirty="0"/>
              <a:t>His at sapientem democritum, ad pri movet viderer philosophia.</a:t>
            </a:r>
            <a:endParaRPr kumimoji="1" lang="ja-JP" altLang="en-US" dirty="0"/>
          </a:p>
        </p:txBody>
      </p:sp>
      <p:sp>
        <p:nvSpPr>
          <p:cNvPr id="17" name="テキスト プレースホルダー 16"/>
          <p:cNvSpPr>
            <a:spLocks noGrp="1"/>
          </p:cNvSpPr>
          <p:nvPr>
            <p:ph type="body" sz="quarter" idx="20"/>
          </p:nvPr>
        </p:nvSpPr>
        <p:spPr/>
        <p:txBody>
          <a:bodyPr/>
          <a:lstStyle/>
          <a:p>
            <a:r>
              <a:rPr lang="zh-TW" altLang="en-US" dirty="0" smtClean="0"/>
              <a:t>學習成果</a:t>
            </a:r>
            <a:endParaRPr kumimoji="1" lang="ja-JP" altLang="en-US" dirty="0"/>
          </a:p>
        </p:txBody>
      </p:sp>
      <p:sp>
        <p:nvSpPr>
          <p:cNvPr id="19" name="テキスト プレースホルダー 18"/>
          <p:cNvSpPr>
            <a:spLocks noGrp="1"/>
          </p:cNvSpPr>
          <p:nvPr>
            <p:ph type="body" sz="quarter" idx="22"/>
          </p:nvPr>
        </p:nvSpPr>
        <p:spPr/>
        <p:txBody>
          <a:bodyPr/>
          <a:lstStyle/>
          <a:p>
            <a:r>
              <a:rPr lang="en-US" altLang="ja-JP" dirty="0"/>
              <a:t>Eum ad reque eripuit philosophia, eu eum sonet dictas, te modo ignota voluptatibus nec.</a:t>
            </a:r>
            <a:endParaRPr kumimoji="1" lang="ja-JP" altLang="en-US" dirty="0"/>
          </a:p>
        </p:txBody>
      </p:sp>
      <p:sp>
        <p:nvSpPr>
          <p:cNvPr id="20" name="テキスト プレースホルダー 19"/>
          <p:cNvSpPr>
            <a:spLocks noGrp="1"/>
          </p:cNvSpPr>
          <p:nvPr>
            <p:ph type="body" sz="quarter" idx="23"/>
          </p:nvPr>
        </p:nvSpPr>
        <p:spPr/>
        <p:txBody>
          <a:bodyPr/>
          <a:lstStyle/>
          <a:p>
            <a:r>
              <a:rPr kumimoji="1" lang="zh-TW" altLang="en-US" dirty="0" smtClean="0"/>
              <a:t>解決問題</a:t>
            </a:r>
            <a:endParaRPr kumimoji="1" lang="ja-JP" altLang="en-US" dirty="0"/>
          </a:p>
        </p:txBody>
      </p:sp>
      <p:sp>
        <p:nvSpPr>
          <p:cNvPr id="22" name="テキスト プレースホルダー 21"/>
          <p:cNvSpPr>
            <a:spLocks noGrp="1"/>
          </p:cNvSpPr>
          <p:nvPr>
            <p:ph type="body" sz="quarter" idx="25"/>
          </p:nvPr>
        </p:nvSpPr>
        <p:spPr/>
        <p:txBody>
          <a:bodyPr/>
          <a:lstStyle/>
          <a:p>
            <a:r>
              <a:rPr lang="en-US" altLang="ja-JP" dirty="0"/>
              <a:t>Ius et oblique neglegentur. In per mucius consequat. Est nostrud tincidunt an. </a:t>
            </a:r>
            <a:endParaRPr kumimoji="1" lang="ja-JP" altLang="en-US" dirty="0"/>
          </a:p>
        </p:txBody>
      </p:sp>
      <p:sp>
        <p:nvSpPr>
          <p:cNvPr id="23" name="テキスト プレースホルダー 22"/>
          <p:cNvSpPr>
            <a:spLocks noGrp="1"/>
          </p:cNvSpPr>
          <p:nvPr>
            <p:ph type="body" sz="quarter" idx="26"/>
          </p:nvPr>
        </p:nvSpPr>
        <p:spPr/>
        <p:txBody>
          <a:bodyPr/>
          <a:lstStyle/>
          <a:p>
            <a:r>
              <a:rPr kumimoji="1" lang="zh-TW" altLang="en-US" dirty="0" smtClean="0"/>
              <a:t>反思</a:t>
            </a:r>
            <a:r>
              <a:rPr lang="zh-TW" altLang="en-US" dirty="0" smtClean="0"/>
              <a:t>與回饋</a:t>
            </a:r>
            <a:endParaRPr kumimoji="1" lang="ja-JP" altLang="en-US" dirty="0"/>
          </a:p>
        </p:txBody>
      </p:sp>
      <p:pic>
        <p:nvPicPr>
          <p:cNvPr id="43" name="図プレースホルダー 42"/>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t="78" b="78"/>
          <a:stretch>
            <a:fillRect/>
          </a:stretch>
        </p:blipFill>
        <p:spPr/>
      </p:pic>
      <p:pic>
        <p:nvPicPr>
          <p:cNvPr id="6" name="図プレースホルダー 5"/>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t="121" b="121"/>
          <a:stretch>
            <a:fillRect/>
          </a:stretch>
        </p:blipFill>
        <p:spPr/>
      </p:pic>
      <p:pic>
        <p:nvPicPr>
          <p:cNvPr id="8" name="図プレースホルダー 7"/>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a:stretch>
            <a:fillRect/>
          </a:stretch>
        </p:blipFill>
        <p:spPr/>
      </p:pic>
      <p:pic>
        <p:nvPicPr>
          <p:cNvPr id="15" name="図プレースホルダー 14"/>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121" r="121"/>
          <a:stretch>
            <a:fillRect/>
          </a:stretch>
        </p:blipFill>
        <p:spPr/>
      </p:pic>
    </p:spTree>
    <p:extLst>
      <p:ext uri="{BB962C8B-B14F-4D97-AF65-F5344CB8AC3E}">
        <p14:creationId xmlns:p14="http://schemas.microsoft.com/office/powerpoint/2010/main" val="3082078295"/>
      </p:ext>
    </p:extLst>
  </p:cSld>
  <p:clrMapOvr>
    <a:masterClrMapping/>
  </p:clrMapOvr>
  <mc:AlternateContent xmlns:mc="http://schemas.openxmlformats.org/markup-compatibility/2006" xmlns:p14="http://schemas.microsoft.com/office/powerpoint/2010/main">
    <mc:Choice Requires="p14">
      <p:transition spd="slow" p14:dur="1250" advTm="9369">
        <p14:flip dir="r"/>
      </p:transition>
    </mc:Choice>
    <mc:Fallback xmlns="">
      <p:transition spd="slow" advTm="936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p:txBody>
          <a:bodyPr>
            <a:normAutofit fontScale="90000"/>
          </a:bodyPr>
          <a:lstStyle/>
          <a:p>
            <a:r>
              <a:rPr kumimoji="1" lang="zh-TW" altLang="en-US" dirty="0" smtClean="0"/>
              <a:t>目錄（範例二）　</a:t>
            </a:r>
            <a:r>
              <a:rPr kumimoji="1" lang="en-US" altLang="zh-TW" dirty="0" smtClean="0"/>
              <a:t/>
            </a:r>
            <a:br>
              <a:rPr kumimoji="1" lang="en-US" altLang="zh-TW" dirty="0" smtClean="0"/>
            </a:br>
            <a:r>
              <a:rPr kumimoji="1" lang="en-US" altLang="ja-JP" dirty="0" smtClean="0"/>
              <a:t>TABLE </a:t>
            </a:r>
            <a:r>
              <a:rPr kumimoji="1" lang="en-US" altLang="ja-JP" dirty="0" smtClean="0"/>
              <a:t>OF </a:t>
            </a:r>
            <a:r>
              <a:rPr kumimoji="1" lang="en-US" altLang="ja-JP" dirty="0" smtClean="0"/>
              <a:t>CONTENTS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4</a:t>
            </a:fld>
            <a:endParaRPr lang="ja-JP" altLang="en-US"/>
          </a:p>
        </p:txBody>
      </p:sp>
      <p:sp>
        <p:nvSpPr>
          <p:cNvPr id="21" name="テキスト プレースホルダー 20"/>
          <p:cNvSpPr>
            <a:spLocks noGrp="1"/>
          </p:cNvSpPr>
          <p:nvPr>
            <p:ph type="body" sz="quarter" idx="14"/>
          </p:nvPr>
        </p:nvSpPr>
        <p:spPr/>
        <p:txBody>
          <a:bodyPr/>
          <a:lstStyle/>
          <a:p>
            <a:r>
              <a:rPr kumimoji="1" lang="zh-TW" altLang="en-US" dirty="0" smtClean="0"/>
              <a:t>前言</a:t>
            </a:r>
            <a:endParaRPr kumimoji="1" lang="ja-JP" altLang="en-US" dirty="0"/>
          </a:p>
        </p:txBody>
      </p:sp>
      <p:sp>
        <p:nvSpPr>
          <p:cNvPr id="22" name="テキスト プレースホルダー 21"/>
          <p:cNvSpPr>
            <a:spLocks noGrp="1"/>
          </p:cNvSpPr>
          <p:nvPr>
            <p:ph type="body" sz="quarter" idx="15"/>
          </p:nvPr>
        </p:nvSpPr>
        <p:spPr/>
        <p:txBody>
          <a:bodyPr/>
          <a:lstStyle/>
          <a:p>
            <a:r>
              <a:rPr lang="en-US" altLang="ja-JP" dirty="0" smtClean="0"/>
              <a:t>Before beginning</a:t>
            </a:r>
            <a:endParaRPr kumimoji="1" lang="ja-JP" altLang="en-US" dirty="0"/>
          </a:p>
        </p:txBody>
      </p:sp>
      <p:sp>
        <p:nvSpPr>
          <p:cNvPr id="23" name="テキスト プレースホルダー 22"/>
          <p:cNvSpPr>
            <a:spLocks noGrp="1"/>
          </p:cNvSpPr>
          <p:nvPr>
            <p:ph type="body" sz="quarter" idx="16"/>
          </p:nvPr>
        </p:nvSpPr>
        <p:spPr/>
        <p:txBody>
          <a:bodyPr/>
          <a:lstStyle/>
          <a:p>
            <a:r>
              <a:rPr kumimoji="1" lang="zh-TW" altLang="en-US" dirty="0" smtClean="0"/>
              <a:t>課程學習內容</a:t>
            </a:r>
            <a:endParaRPr kumimoji="1" lang="ja-JP" altLang="en-US" dirty="0"/>
          </a:p>
        </p:txBody>
      </p:sp>
      <p:sp>
        <p:nvSpPr>
          <p:cNvPr id="24" name="テキスト プレースホルダー 23"/>
          <p:cNvSpPr>
            <a:spLocks noGrp="1"/>
          </p:cNvSpPr>
          <p:nvPr>
            <p:ph type="body" sz="quarter" idx="17"/>
          </p:nvPr>
        </p:nvSpPr>
        <p:spPr/>
        <p:txBody>
          <a:bodyPr/>
          <a:lstStyle/>
          <a:p>
            <a:r>
              <a:rPr lang="en-US" altLang="ja-JP" dirty="0" smtClean="0"/>
              <a:t>What we do</a:t>
            </a:r>
            <a:endParaRPr kumimoji="1" lang="ja-JP" altLang="en-US" dirty="0"/>
          </a:p>
        </p:txBody>
      </p:sp>
      <p:sp>
        <p:nvSpPr>
          <p:cNvPr id="25" name="テキスト プレースホルダー 24"/>
          <p:cNvSpPr>
            <a:spLocks noGrp="1"/>
          </p:cNvSpPr>
          <p:nvPr>
            <p:ph type="body" sz="quarter" idx="18"/>
          </p:nvPr>
        </p:nvSpPr>
        <p:spPr/>
        <p:txBody>
          <a:bodyPr/>
          <a:lstStyle/>
          <a:p>
            <a:r>
              <a:rPr kumimoji="1" lang="zh-TW" altLang="en-US" dirty="0" smtClean="0"/>
              <a:t>學習時程安排</a:t>
            </a:r>
            <a:endParaRPr kumimoji="1" lang="ja-JP" altLang="en-US" dirty="0"/>
          </a:p>
        </p:txBody>
      </p:sp>
      <p:sp>
        <p:nvSpPr>
          <p:cNvPr id="26" name="テキスト プレースホルダー 25"/>
          <p:cNvSpPr>
            <a:spLocks noGrp="1"/>
          </p:cNvSpPr>
          <p:nvPr>
            <p:ph type="body" sz="quarter" idx="19"/>
          </p:nvPr>
        </p:nvSpPr>
        <p:spPr/>
        <p:txBody>
          <a:bodyPr/>
          <a:lstStyle/>
          <a:p>
            <a:r>
              <a:rPr lang="en-US" altLang="ja-JP" dirty="0" smtClean="0"/>
              <a:t>Our projects and products</a:t>
            </a:r>
            <a:endParaRPr kumimoji="1" lang="ja-JP" altLang="en-US" dirty="0"/>
          </a:p>
        </p:txBody>
      </p:sp>
      <p:sp>
        <p:nvSpPr>
          <p:cNvPr id="27" name="テキスト プレースホルダー 26"/>
          <p:cNvSpPr>
            <a:spLocks noGrp="1"/>
          </p:cNvSpPr>
          <p:nvPr>
            <p:ph type="body" sz="quarter" idx="20"/>
          </p:nvPr>
        </p:nvSpPr>
        <p:spPr/>
        <p:txBody>
          <a:bodyPr/>
          <a:lstStyle/>
          <a:p>
            <a:r>
              <a:rPr kumimoji="1" lang="zh-TW" altLang="en-US" dirty="0" smtClean="0"/>
              <a:t>學習成果呈現</a:t>
            </a:r>
            <a:endParaRPr kumimoji="1" lang="ja-JP" altLang="en-US" dirty="0"/>
          </a:p>
        </p:txBody>
      </p:sp>
      <p:sp>
        <p:nvSpPr>
          <p:cNvPr id="28" name="テキスト プレースホルダー 27"/>
          <p:cNvSpPr>
            <a:spLocks noGrp="1"/>
          </p:cNvSpPr>
          <p:nvPr>
            <p:ph type="body" sz="quarter" idx="21"/>
          </p:nvPr>
        </p:nvSpPr>
        <p:spPr/>
        <p:txBody>
          <a:bodyPr/>
          <a:lstStyle/>
          <a:p>
            <a:r>
              <a:rPr kumimoji="1" lang="en-US" altLang="ja-JP" dirty="0" smtClean="0"/>
              <a:t>New proposal</a:t>
            </a:r>
            <a:endParaRPr kumimoji="1" lang="ja-JP" altLang="en-US" dirty="0"/>
          </a:p>
        </p:txBody>
      </p:sp>
      <p:sp>
        <p:nvSpPr>
          <p:cNvPr id="29" name="テキスト プレースホルダー 28"/>
          <p:cNvSpPr>
            <a:spLocks noGrp="1"/>
          </p:cNvSpPr>
          <p:nvPr>
            <p:ph type="body" sz="quarter" idx="22"/>
          </p:nvPr>
        </p:nvSpPr>
        <p:spPr/>
        <p:txBody>
          <a:bodyPr/>
          <a:lstStyle/>
          <a:p>
            <a:r>
              <a:rPr lang="zh-TW" altLang="en-US" dirty="0" smtClean="0"/>
              <a:t>交流與回饋</a:t>
            </a:r>
            <a:endParaRPr kumimoji="1" lang="ja-JP" altLang="en-US" dirty="0"/>
          </a:p>
        </p:txBody>
      </p:sp>
      <p:sp>
        <p:nvSpPr>
          <p:cNvPr id="30" name="テキスト プレースホルダー 29"/>
          <p:cNvSpPr>
            <a:spLocks noGrp="1"/>
          </p:cNvSpPr>
          <p:nvPr>
            <p:ph type="body" sz="quarter" idx="23"/>
          </p:nvPr>
        </p:nvSpPr>
        <p:spPr/>
        <p:txBody>
          <a:bodyPr/>
          <a:lstStyle/>
          <a:p>
            <a:r>
              <a:rPr kumimoji="1" lang="en-US" altLang="ja-JP" dirty="0" smtClean="0"/>
              <a:t>Data marketing</a:t>
            </a:r>
            <a:endParaRPr kumimoji="1" lang="ja-JP" altLang="en-US" dirty="0"/>
          </a:p>
        </p:txBody>
      </p:sp>
      <p:sp>
        <p:nvSpPr>
          <p:cNvPr id="31" name="テキスト プレースホルダー 30"/>
          <p:cNvSpPr>
            <a:spLocks noGrp="1"/>
          </p:cNvSpPr>
          <p:nvPr>
            <p:ph type="body" sz="quarter" idx="24"/>
          </p:nvPr>
        </p:nvSpPr>
        <p:spPr/>
        <p:txBody>
          <a:bodyPr/>
          <a:lstStyle/>
          <a:p>
            <a:r>
              <a:rPr kumimoji="1" lang="zh-TW" altLang="en-US" dirty="0" smtClean="0"/>
              <a:t>檢討與反思</a:t>
            </a:r>
            <a:endParaRPr kumimoji="1" lang="ja-JP" altLang="en-US" dirty="0"/>
          </a:p>
        </p:txBody>
      </p:sp>
      <p:sp>
        <p:nvSpPr>
          <p:cNvPr id="32" name="テキスト プレースホルダー 31"/>
          <p:cNvSpPr>
            <a:spLocks noGrp="1"/>
          </p:cNvSpPr>
          <p:nvPr>
            <p:ph type="body" sz="quarter" idx="25"/>
          </p:nvPr>
        </p:nvSpPr>
        <p:spPr/>
        <p:txBody>
          <a:bodyPr/>
          <a:lstStyle/>
          <a:p>
            <a:r>
              <a:rPr kumimoji="1" lang="en-US" altLang="ja-JP" dirty="0" smtClean="0"/>
              <a:t>Keep in touch</a:t>
            </a:r>
            <a:endParaRPr kumimoji="1" lang="ja-JP" altLang="en-US" dirty="0"/>
          </a:p>
        </p:txBody>
      </p:sp>
    </p:spTree>
    <p:extLst>
      <p:ext uri="{BB962C8B-B14F-4D97-AF65-F5344CB8AC3E}">
        <p14:creationId xmlns:p14="http://schemas.microsoft.com/office/powerpoint/2010/main" val="926950512"/>
      </p:ext>
    </p:extLst>
  </p:cSld>
  <p:clrMapOvr>
    <a:masterClrMapping/>
  </p:clrMapOvr>
  <mc:AlternateContent xmlns:mc="http://schemas.openxmlformats.org/markup-compatibility/2006" xmlns:p14="http://schemas.microsoft.com/office/powerpoint/2010/main">
    <mc:Choice Requires="p14">
      <p:transition spd="slow" p14:dur="1250" advTm="10349">
        <p14:flip dir="r"/>
      </p:transition>
    </mc:Choice>
    <mc:Fallback xmlns="">
      <p:transition spd="slow" advTm="1034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0"/>
          </p:nvPr>
        </p:nvSpPr>
        <p:spPr/>
      </p:sp>
      <p:sp>
        <p:nvSpPr>
          <p:cNvPr id="2" name="テキスト プレースホルダー 1"/>
          <p:cNvSpPr>
            <a:spLocks noGrp="1"/>
          </p:cNvSpPr>
          <p:nvPr>
            <p:ph type="body" sz="quarter" idx="11"/>
          </p:nvPr>
        </p:nvSpPr>
        <p:spPr/>
        <p:txBody>
          <a:bodyPr/>
          <a:lstStyle/>
          <a:p>
            <a:endParaRPr kumimoji="1" lang="ja-JP" altLang="en-US" dirty="0"/>
          </a:p>
        </p:txBody>
      </p:sp>
      <p:sp>
        <p:nvSpPr>
          <p:cNvPr id="4" name="タイトル 3"/>
          <p:cNvSpPr>
            <a:spLocks noGrp="1"/>
          </p:cNvSpPr>
          <p:nvPr>
            <p:ph type="title"/>
          </p:nvPr>
        </p:nvSpPr>
        <p:spPr/>
        <p:txBody>
          <a:bodyPr/>
          <a:lstStyle/>
          <a:p>
            <a:r>
              <a:rPr kumimoji="1" lang="zh-TW" altLang="en-US" dirty="0" smtClean="0"/>
              <a:t>前言 </a:t>
            </a:r>
            <a:r>
              <a:rPr kumimoji="1" lang="en-US" altLang="zh-TW" dirty="0" smtClean="0"/>
              <a:t>(</a:t>
            </a:r>
            <a:r>
              <a:rPr kumimoji="1" lang="zh-TW" altLang="en-US" dirty="0" smtClean="0"/>
              <a:t>課程說明</a:t>
            </a:r>
            <a:r>
              <a:rPr kumimoji="1" lang="en-US" altLang="zh-TW" dirty="0" smtClean="0"/>
              <a:t>)</a:t>
            </a:r>
            <a:endParaRPr kumimoji="1" lang="ja-JP" altLang="en-US" dirty="0"/>
          </a:p>
        </p:txBody>
      </p:sp>
      <p:sp>
        <p:nvSpPr>
          <p:cNvPr id="3" name="テキスト プレースホルダー 2"/>
          <p:cNvSpPr>
            <a:spLocks noGrp="1"/>
          </p:cNvSpPr>
          <p:nvPr>
            <p:ph type="body" sz="quarter" idx="12"/>
          </p:nvPr>
        </p:nvSpPr>
        <p:spPr/>
        <p:txBody>
          <a:bodyPr/>
          <a:lstStyle/>
          <a:p>
            <a:r>
              <a:rPr lang="en-US" altLang="ja-JP" dirty="0"/>
              <a:t>SECTION 1</a:t>
            </a:r>
            <a:endParaRPr lang="ja-JP" altLang="en-US" dirty="0"/>
          </a:p>
        </p:txBody>
      </p:sp>
      <p:pic>
        <p:nvPicPr>
          <p:cNvPr id="7" name="図プレースホルダー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50" b="50"/>
          <a:stretch>
            <a:fillRect/>
          </a:stretch>
        </p:blipFill>
        <p:spPr/>
      </p:pic>
      <p:sp>
        <p:nvSpPr>
          <p:cNvPr id="8" name="テキスト プレースホルダー 2"/>
          <p:cNvSpPr>
            <a:spLocks noGrp="1"/>
          </p:cNvSpPr>
          <p:nvPr>
            <p:ph type="body" sz="quarter" idx="13"/>
          </p:nvPr>
        </p:nvSpPr>
        <p:spPr>
          <a:xfrm>
            <a:off x="2712945" y="1341120"/>
            <a:ext cx="13027004" cy="5167055"/>
          </a:xfrm>
        </p:spPr>
        <p:txBody>
          <a:bodyPr/>
          <a:lstStyle/>
          <a:p>
            <a:pPr algn="l"/>
            <a:r>
              <a:rPr lang="zh-TW" altLang="en-US" b="1" dirty="0"/>
              <a:t>主題：簡明扼要的點出檔案主題讓評者</a:t>
            </a:r>
            <a:r>
              <a:rPr lang="zh-TW" altLang="en-US" b="1" dirty="0" smtClean="0"/>
              <a:t>一目了然</a:t>
            </a:r>
            <a:endParaRPr lang="en-US" altLang="zh-TW" b="1" dirty="0" smtClean="0"/>
          </a:p>
          <a:p>
            <a:pPr algn="l"/>
            <a:r>
              <a:rPr lang="zh-TW" altLang="en-US" b="1" dirty="0" smtClean="0"/>
              <a:t>動機</a:t>
            </a:r>
            <a:r>
              <a:rPr lang="zh-TW" altLang="en-US" b="1" dirty="0"/>
              <a:t>：說明修課、專題製作、活動參與等等</a:t>
            </a:r>
            <a:r>
              <a:rPr lang="zh-TW" altLang="en-US" b="1" dirty="0" smtClean="0"/>
              <a:t>動機</a:t>
            </a:r>
            <a:endParaRPr lang="en-US" altLang="zh-TW" b="1" dirty="0" smtClean="0"/>
          </a:p>
          <a:p>
            <a:pPr algn="l"/>
            <a:r>
              <a:rPr lang="zh-TW" altLang="en-US" b="1" dirty="0" smtClean="0"/>
              <a:t>簡介</a:t>
            </a:r>
            <a:r>
              <a:rPr lang="zh-TW" altLang="en-US" b="1" dirty="0"/>
              <a:t>：針對檔案內容做概要式的</a:t>
            </a:r>
            <a:r>
              <a:rPr lang="zh-TW" altLang="en-US" b="1" dirty="0" smtClean="0"/>
              <a:t>介紹</a:t>
            </a:r>
            <a:endParaRPr lang="en-US" altLang="zh-TW" b="1" dirty="0" smtClean="0"/>
          </a:p>
          <a:p>
            <a:pPr algn="l"/>
            <a:r>
              <a:rPr lang="zh-TW" altLang="en-US" b="1" dirty="0" smtClean="0"/>
              <a:t>目標</a:t>
            </a:r>
            <a:r>
              <a:rPr lang="zh-TW" altLang="en-US" b="1" dirty="0"/>
              <a:t>：修課學習科目的目標活動</a:t>
            </a:r>
            <a:r>
              <a:rPr lang="zh-TW" altLang="en-US" b="1" dirty="0" smtClean="0"/>
              <a:t>目的</a:t>
            </a:r>
            <a:endParaRPr lang="en-US" altLang="zh-TW" b="1" dirty="0" smtClean="0"/>
          </a:p>
          <a:p>
            <a:pPr algn="l"/>
            <a:r>
              <a:rPr lang="zh-TW" altLang="en-US" b="1" dirty="0" smtClean="0"/>
              <a:t>結果</a:t>
            </a:r>
            <a:r>
              <a:rPr lang="zh-TW" altLang="en-US" b="1" dirty="0"/>
              <a:t>：敘述在此科目學習、專題製作、參與活動的成果</a:t>
            </a:r>
            <a:endParaRPr kumimoji="1" lang="ja-JP" altLang="en-US" b="1" dirty="0"/>
          </a:p>
        </p:txBody>
      </p:sp>
    </p:spTree>
    <p:extLst>
      <p:ext uri="{BB962C8B-B14F-4D97-AF65-F5344CB8AC3E}">
        <p14:creationId xmlns:p14="http://schemas.microsoft.com/office/powerpoint/2010/main" val="894135627"/>
      </p:ext>
    </p:extLst>
  </p:cSld>
  <p:clrMapOvr>
    <a:masterClrMapping/>
  </p:clrMapOvr>
  <mc:AlternateContent xmlns:mc="http://schemas.openxmlformats.org/markup-compatibility/2006" xmlns:p14="http://schemas.microsoft.com/office/powerpoint/2010/main">
    <mc:Choice Requires="p14">
      <p:transition spd="slow" p14:dur="1600" advTm="3168">
        <p14:gallery dir="l"/>
      </p:transition>
    </mc:Choice>
    <mc:Fallback xmlns="">
      <p:transition spd="slow" advTm="316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1"/>
          <p:cNvSpPr>
            <a:spLocks noGrp="1"/>
          </p:cNvSpPr>
          <p:nvPr>
            <p:ph type="body" sz="quarter" idx="13"/>
          </p:nvPr>
        </p:nvSpPr>
        <p:spPr/>
        <p:txBody>
          <a:bodyPr/>
          <a:lstStyle/>
          <a:p>
            <a:r>
              <a:rPr lang="zh-TW" altLang="en-US" sz="4000" b="1" dirty="0" smtClean="0"/>
              <a:t>說明修讀此課程學到什麼</a:t>
            </a:r>
            <a:br>
              <a:rPr lang="zh-TW" altLang="en-US" sz="4000" b="1" dirty="0" smtClean="0"/>
            </a:br>
            <a:r>
              <a:rPr lang="zh-TW" altLang="en-US" sz="4000" b="1" dirty="0" smtClean="0"/>
              <a:t>可先列點呈現，再略作說明</a:t>
            </a:r>
            <a:endParaRPr lang="en-US" altLang="zh-TW" sz="4000" b="1" dirty="0" smtClean="0"/>
          </a:p>
          <a:p>
            <a:endParaRPr lang="en-US" altLang="zh-TW" dirty="0"/>
          </a:p>
          <a:p>
            <a:r>
              <a:rPr lang="zh-TW" altLang="en-US" sz="3600" b="1" u="sng" dirty="0" smtClean="0"/>
              <a:t>如</a:t>
            </a:r>
            <a:r>
              <a:rPr lang="zh-TW" altLang="en-US" sz="3600" b="1" u="sng" dirty="0"/>
              <a:t>：電腦繪圖</a:t>
            </a:r>
            <a:r>
              <a:rPr lang="zh-TW" altLang="en-US" sz="3600" b="1" u="sng" dirty="0" smtClean="0"/>
              <a:t>實習</a:t>
            </a:r>
            <a:endParaRPr lang="en-US" altLang="zh-TW" sz="3600" b="1" u="sng" dirty="0" smtClean="0"/>
          </a:p>
          <a:p>
            <a:pPr marL="457200" indent="-457200">
              <a:buFont typeface="+mj-lt"/>
              <a:buAutoNum type="arabicPeriod"/>
            </a:pPr>
            <a:r>
              <a:rPr lang="zh-TW" altLang="en-US" b="1" dirty="0" smtClean="0"/>
              <a:t>三</a:t>
            </a:r>
            <a:r>
              <a:rPr lang="zh-TW" altLang="en-US" b="1" dirty="0"/>
              <a:t>用電表歐姆</a:t>
            </a:r>
            <a:r>
              <a:rPr lang="zh-TW" altLang="en-US" b="1" dirty="0" smtClean="0"/>
              <a:t>檔</a:t>
            </a:r>
            <a:endParaRPr lang="en-US" altLang="zh-TW" b="1" dirty="0" smtClean="0"/>
          </a:p>
          <a:p>
            <a:pPr marL="457200" indent="-457200">
              <a:buFont typeface="+mj-lt"/>
              <a:buAutoNum type="arabicPeriod"/>
            </a:pPr>
            <a:r>
              <a:rPr lang="zh-TW" altLang="en-US" b="1" dirty="0"/>
              <a:t>認識 </a:t>
            </a:r>
            <a:r>
              <a:rPr lang="en-US" altLang="ja-JP" b="1" dirty="0" err="1"/>
              <a:t>Altium_Designer</a:t>
            </a:r>
            <a:r>
              <a:rPr lang="en-US" altLang="ja-JP" b="1" dirty="0"/>
              <a:t> </a:t>
            </a:r>
            <a:r>
              <a:rPr lang="zh-TW" altLang="en-US" b="1" dirty="0"/>
              <a:t>操作</a:t>
            </a:r>
            <a:r>
              <a:rPr lang="zh-TW" altLang="en-US" b="1" dirty="0" smtClean="0"/>
              <a:t>環境與佈</a:t>
            </a:r>
            <a:r>
              <a:rPr lang="zh-TW" altLang="en-US" b="1" dirty="0"/>
              <a:t>線技巧說明 </a:t>
            </a:r>
            <a:endParaRPr lang="en-US" altLang="zh-TW" b="1" dirty="0" smtClean="0"/>
          </a:p>
          <a:p>
            <a:pPr marL="457200" indent="-457200">
              <a:buFont typeface="+mj-lt"/>
              <a:buAutoNum type="arabicPeriod"/>
            </a:pPr>
            <a:r>
              <a:rPr lang="zh-TW" altLang="en-US" b="1" dirty="0"/>
              <a:t>電路圖繪製與 </a:t>
            </a:r>
            <a:r>
              <a:rPr lang="en-US" altLang="zh-TW" b="1" dirty="0"/>
              <a:t>PCB </a:t>
            </a:r>
            <a:r>
              <a:rPr lang="zh-TW" altLang="en-US" b="1" dirty="0"/>
              <a:t>佈</a:t>
            </a:r>
            <a:r>
              <a:rPr lang="zh-TW" altLang="en-US" b="1" dirty="0" smtClean="0"/>
              <a:t>線</a:t>
            </a:r>
            <a:endParaRPr lang="en-US" altLang="zh-TW" b="1" dirty="0" smtClean="0"/>
          </a:p>
          <a:p>
            <a:pPr marL="457200" indent="-457200">
              <a:buFont typeface="+mj-lt"/>
              <a:buAutoNum type="arabicPeriod"/>
            </a:pPr>
            <a:r>
              <a:rPr lang="en-US" altLang="zh-TW" b="1" dirty="0"/>
              <a:t>555 </a:t>
            </a:r>
            <a:r>
              <a:rPr lang="zh-TW" altLang="en-US" b="1" dirty="0"/>
              <a:t>無穩震盪</a:t>
            </a:r>
            <a:r>
              <a:rPr lang="zh-TW" altLang="en-US" b="1" dirty="0" smtClean="0"/>
              <a:t>電路</a:t>
            </a:r>
            <a:endParaRPr lang="en-US" altLang="zh-TW" b="1" dirty="0" smtClean="0"/>
          </a:p>
          <a:p>
            <a:pPr marL="457200" indent="-457200">
              <a:buFont typeface="+mj-lt"/>
              <a:buAutoNum type="arabicPeriod"/>
            </a:pPr>
            <a:r>
              <a:rPr lang="zh-TW" altLang="en-US" b="1" dirty="0"/>
              <a:t>聲控音樂 </a:t>
            </a:r>
            <a:r>
              <a:rPr lang="en-US" altLang="zh-TW" b="1" dirty="0"/>
              <a:t>LED </a:t>
            </a:r>
            <a:r>
              <a:rPr lang="zh-TW" altLang="en-US" b="1" dirty="0"/>
              <a:t>動態</a:t>
            </a:r>
            <a:r>
              <a:rPr lang="zh-TW" altLang="en-US" b="1" dirty="0" smtClean="0"/>
              <a:t>燈</a:t>
            </a:r>
            <a:r>
              <a:rPr lang="en-US" altLang="ja-JP" dirty="0" smtClean="0"/>
              <a:t>..</a:t>
            </a:r>
            <a:endParaRPr kumimoji="1" lang="ja-JP" altLang="en-US" dirty="0"/>
          </a:p>
        </p:txBody>
      </p:sp>
      <p:sp>
        <p:nvSpPr>
          <p:cNvPr id="11" name="タイトル 10"/>
          <p:cNvSpPr>
            <a:spLocks noGrp="1"/>
          </p:cNvSpPr>
          <p:nvPr>
            <p:ph type="title"/>
          </p:nvPr>
        </p:nvSpPr>
        <p:spPr/>
        <p:txBody>
          <a:bodyPr/>
          <a:lstStyle/>
          <a:p>
            <a:r>
              <a:rPr kumimoji="1" lang="zh-TW" altLang="en-US" dirty="0" smtClean="0"/>
              <a:t>課程內容</a:t>
            </a:r>
            <a:endParaRPr kumimoji="1" lang="ja-JP" altLang="en-US" dirty="0"/>
          </a:p>
        </p:txBody>
      </p:sp>
      <p:sp>
        <p:nvSpPr>
          <p:cNvPr id="13" name="スライド番号プレースホルダー 12"/>
          <p:cNvSpPr>
            <a:spLocks noGrp="1"/>
          </p:cNvSpPr>
          <p:nvPr>
            <p:ph type="sldNum" sz="quarter" idx="11"/>
          </p:nvPr>
        </p:nvSpPr>
        <p:spPr/>
        <p:txBody>
          <a:bodyPr/>
          <a:lstStyle/>
          <a:p>
            <a:fld id="{F95F845C-B07D-424A-A6EA-96D8F4A7E4C5}" type="slidenum">
              <a:rPr lang="ja-JP" altLang="en-US" smtClean="0"/>
              <a:pPr/>
              <a:t>6</a:t>
            </a:fld>
            <a:endParaRPr lang="ja-JP" altLang="en-US"/>
          </a:p>
        </p:txBody>
      </p:sp>
    </p:spTree>
    <p:extLst>
      <p:ext uri="{BB962C8B-B14F-4D97-AF65-F5344CB8AC3E}">
        <p14:creationId xmlns:p14="http://schemas.microsoft.com/office/powerpoint/2010/main" val="1013289358"/>
      </p:ext>
    </p:extLst>
  </p:cSld>
  <p:clrMapOvr>
    <a:masterClrMapping/>
  </p:clrMapOvr>
  <mc:AlternateContent xmlns:mc="http://schemas.openxmlformats.org/markup-compatibility/2006" xmlns:p14="http://schemas.microsoft.com/office/powerpoint/2010/main">
    <mc:Choice Requires="p14">
      <p:transition spd="slow" p14:dur="800" advTm="2861">
        <p14:flythrough/>
      </p:transition>
    </mc:Choice>
    <mc:Fallback xmlns="">
      <p:transition spd="slow" advTm="286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3"/>
          </p:nvPr>
        </p:nvSpPr>
        <p:spPr/>
        <p:txBody>
          <a:bodyPr/>
          <a:lstStyle/>
          <a:p>
            <a:r>
              <a:rPr lang="en-US" altLang="ja-JP" dirty="0"/>
              <a:t>In duis gubergren incorrupte pri. Vel integre facilisi atomorum et, in eam cibo maiorum. Dolor indoctum at sed. </a:t>
            </a:r>
            <a:endParaRPr lang="en-US" altLang="ja-JP" dirty="0" smtClean="0"/>
          </a:p>
          <a:p>
            <a:r>
              <a:rPr lang="en-US" altLang="ja-JP" dirty="0" smtClean="0"/>
              <a:t>Omnis </a:t>
            </a:r>
            <a:r>
              <a:rPr lang="en-US" altLang="ja-JP" dirty="0"/>
              <a:t>delicatissimi mel ad, mea lucilius hendrerit interpretaris ei, latine sapientem id cum. </a:t>
            </a:r>
            <a:endParaRPr lang="en-US" altLang="ja-JP" dirty="0" smtClean="0"/>
          </a:p>
        </p:txBody>
      </p:sp>
      <p:sp>
        <p:nvSpPr>
          <p:cNvPr id="8" name="タイトル 7"/>
          <p:cNvSpPr>
            <a:spLocks noGrp="1"/>
          </p:cNvSpPr>
          <p:nvPr>
            <p:ph type="title"/>
          </p:nvPr>
        </p:nvSpPr>
        <p:spPr/>
        <p:txBody>
          <a:bodyPr/>
          <a:lstStyle/>
          <a:p>
            <a:r>
              <a:rPr lang="en-US" altLang="ja-JP" dirty="0" smtClean="0"/>
              <a:t>WELCOME MESSAGE</a:t>
            </a:r>
            <a:endParaRPr kumimoji="1" lang="ja-JP" altLang="en-US" dirty="0"/>
          </a:p>
        </p:txBody>
      </p:sp>
      <p:sp>
        <p:nvSpPr>
          <p:cNvPr id="4" name="フッター プレースホルダー 3"/>
          <p:cNvSpPr>
            <a:spLocks noGrp="1"/>
          </p:cNvSpPr>
          <p:nvPr>
            <p:ph type="ftr" sz="quarter" idx="10"/>
          </p:nvPr>
        </p:nvSpPr>
        <p:spPr/>
        <p:txBody>
          <a:bodyPr/>
          <a:lstStyle/>
          <a:p>
            <a:r>
              <a:rPr lang="en-US" altLang="ja-JP" smtClean="0"/>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F95F845C-B07D-424A-A6EA-96D8F4A7E4C5}" type="slidenum">
              <a:rPr lang="ja-JP" altLang="en-US" smtClean="0"/>
              <a:pPr/>
              <a:t>7</a:t>
            </a:fld>
            <a:endParaRPr lang="ja-JP" altLang="en-US"/>
          </a:p>
        </p:txBody>
      </p:sp>
      <p:sp>
        <p:nvSpPr>
          <p:cNvPr id="11" name="テキスト プレースホルダー 10"/>
          <p:cNvSpPr>
            <a:spLocks noGrp="1"/>
          </p:cNvSpPr>
          <p:nvPr>
            <p:ph type="body" sz="quarter" idx="21"/>
          </p:nvPr>
        </p:nvSpPr>
        <p:spPr/>
        <p:txBody>
          <a:bodyPr/>
          <a:lstStyle/>
          <a:p>
            <a:endParaRPr kumimoji="1" lang="ja-JP" altLang="en-US"/>
          </a:p>
        </p:txBody>
      </p:sp>
      <p:sp>
        <p:nvSpPr>
          <p:cNvPr id="12" name="テキスト プレースホルダー 11"/>
          <p:cNvSpPr>
            <a:spLocks noGrp="1"/>
          </p:cNvSpPr>
          <p:nvPr>
            <p:ph type="body" sz="quarter" idx="23"/>
          </p:nvPr>
        </p:nvSpPr>
        <p:spPr/>
        <p:txBody>
          <a:bodyPr/>
          <a:lstStyle/>
          <a:p>
            <a:r>
              <a:rPr lang="en-US" altLang="ja-JP" dirty="0" smtClean="0"/>
              <a:t>CEO: BERNARDO BERTOLUCCI</a:t>
            </a:r>
            <a:endParaRPr kumimoji="1" lang="ja-JP" altLang="en-US" dirty="0"/>
          </a:p>
        </p:txBody>
      </p:sp>
      <p:sp>
        <p:nvSpPr>
          <p:cNvPr id="10" name="図プレースホルダー 9"/>
          <p:cNvSpPr>
            <a:spLocks noGrp="1"/>
          </p:cNvSpPr>
          <p:nvPr>
            <p:ph type="pic" sz="quarter" idx="20"/>
          </p:nvPr>
        </p:nvSpPr>
        <p:spPr/>
      </p:sp>
    </p:spTree>
    <p:extLst>
      <p:ext uri="{BB962C8B-B14F-4D97-AF65-F5344CB8AC3E}">
        <p14:creationId xmlns:p14="http://schemas.microsoft.com/office/powerpoint/2010/main" val="3132541086"/>
      </p:ext>
    </p:extLst>
  </p:cSld>
  <p:clrMapOvr>
    <a:masterClrMapping/>
  </p:clrMapOvr>
  <mc:AlternateContent xmlns:mc="http://schemas.openxmlformats.org/markup-compatibility/2006" xmlns:p14="http://schemas.microsoft.com/office/powerpoint/2010/main">
    <mc:Choice Requires="p14">
      <p:transition spd="slow" p14:dur="1250" advTm="3448">
        <p14:flip dir="r"/>
      </p:transition>
    </mc:Choice>
    <mc:Fallback xmlns="">
      <p:transition spd="slow" advTm="344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3"/>
          </p:nvPr>
        </p:nvSpPr>
        <p:spPr/>
        <p:txBody>
          <a:bodyPr/>
          <a:lstStyle/>
          <a:p>
            <a:r>
              <a:rPr lang="zh-TW" altLang="en-US" dirty="0" smtClean="0"/>
              <a:t>可放</a:t>
            </a:r>
            <a:r>
              <a:rPr lang="zh-TW" altLang="en-US" b="1" dirty="0" smtClean="0"/>
              <a:t>學習單、實習作品、筆記內容、考卷訂正</a:t>
            </a:r>
            <a:r>
              <a:rPr lang="en-US" altLang="zh-TW" dirty="0" smtClean="0"/>
              <a:t>…</a:t>
            </a:r>
            <a:br>
              <a:rPr lang="en-US" altLang="zh-TW" dirty="0" smtClean="0"/>
            </a:br>
            <a:r>
              <a:rPr lang="zh-TW" altLang="en-US" dirty="0" smtClean="0"/>
              <a:t>但此欄位中，</a:t>
            </a:r>
            <a:r>
              <a:rPr lang="zh-TW" altLang="en-US" b="1" dirty="0" smtClean="0">
                <a:solidFill>
                  <a:srgbClr val="FF0000"/>
                </a:solidFill>
              </a:rPr>
              <a:t>要說明學到什麼</a:t>
            </a:r>
            <a:endParaRPr lang="en-US" altLang="zh-TW" b="1" dirty="0" smtClean="0">
              <a:solidFill>
                <a:srgbClr val="FF0000"/>
              </a:solidFill>
            </a:endParaRPr>
          </a:p>
          <a:p>
            <a:r>
              <a:rPr lang="en-US" altLang="ja-JP" dirty="0" smtClean="0"/>
              <a:t>. </a:t>
            </a:r>
            <a:endParaRPr lang="ja-JP" altLang="en-US" dirty="0"/>
          </a:p>
        </p:txBody>
      </p:sp>
      <p:sp>
        <p:nvSpPr>
          <p:cNvPr id="29" name="テキスト プレースホルダー 28"/>
          <p:cNvSpPr>
            <a:spLocks noGrp="1"/>
          </p:cNvSpPr>
          <p:nvPr>
            <p:ph type="body" sz="quarter" idx="28"/>
          </p:nvPr>
        </p:nvSpPr>
        <p:spPr/>
        <p:txBody>
          <a:bodyPr/>
          <a:lstStyle/>
          <a:p>
            <a:endParaRPr lang="en-US"/>
          </a:p>
        </p:txBody>
      </p:sp>
      <p:sp>
        <p:nvSpPr>
          <p:cNvPr id="30" name="図プレースホルダー 29"/>
          <p:cNvSpPr>
            <a:spLocks noGrp="1"/>
          </p:cNvSpPr>
          <p:nvPr>
            <p:ph type="pic" sz="quarter" idx="29"/>
          </p:nvPr>
        </p:nvSpPr>
        <p:spPr/>
      </p:sp>
      <p:sp>
        <p:nvSpPr>
          <p:cNvPr id="5" name="フッター プレースホルダー 4"/>
          <p:cNvSpPr>
            <a:spLocks noGrp="1"/>
          </p:cNvSpPr>
          <p:nvPr>
            <p:ph type="ftr" sz="quarter" idx="10"/>
          </p:nvPr>
        </p:nvSpPr>
        <p:spPr/>
        <p:txBody>
          <a:bodyPr/>
          <a:lstStyle/>
          <a:p>
            <a:r>
              <a:rPr lang="en-US" altLang="ja-JP" smtClean="0"/>
              <a:t>The Power of PowerPoint | thepopp.com</a:t>
            </a:r>
            <a:endParaRPr lang="ja-JP" altLang="en-US" dirty="0"/>
          </a:p>
        </p:txBody>
      </p:sp>
      <p:sp>
        <p:nvSpPr>
          <p:cNvPr id="6" name="スライド番号プレースホルダー 5"/>
          <p:cNvSpPr>
            <a:spLocks noGrp="1"/>
          </p:cNvSpPr>
          <p:nvPr>
            <p:ph type="sldNum" sz="quarter" idx="11"/>
          </p:nvPr>
        </p:nvSpPr>
        <p:spPr/>
        <p:txBody>
          <a:bodyPr/>
          <a:lstStyle/>
          <a:p>
            <a:fld id="{F95F845C-B07D-424A-A6EA-96D8F4A7E4C5}" type="slidenum">
              <a:rPr lang="ja-JP" altLang="en-US" smtClean="0"/>
              <a:pPr/>
              <a:t>8</a:t>
            </a:fld>
            <a:endParaRPr lang="ja-JP" altLang="en-US"/>
          </a:p>
        </p:txBody>
      </p:sp>
      <p:sp>
        <p:nvSpPr>
          <p:cNvPr id="16" name="テキスト プレースホルダー 15"/>
          <p:cNvSpPr>
            <a:spLocks noGrp="1"/>
          </p:cNvSpPr>
          <p:nvPr>
            <p:ph type="body" sz="quarter" idx="21"/>
          </p:nvPr>
        </p:nvSpPr>
        <p:spPr/>
        <p:txBody>
          <a:bodyPr/>
          <a:lstStyle/>
          <a:p>
            <a:r>
              <a:rPr lang="en-US" dirty="0" smtClean="0"/>
              <a:t> </a:t>
            </a:r>
          </a:p>
        </p:txBody>
      </p:sp>
      <p:sp>
        <p:nvSpPr>
          <p:cNvPr id="17" name="図プレースホルダー 16"/>
          <p:cNvSpPr>
            <a:spLocks noGrp="1"/>
          </p:cNvSpPr>
          <p:nvPr>
            <p:ph type="pic" sz="quarter" idx="20"/>
          </p:nvPr>
        </p:nvSpPr>
        <p:spPr/>
      </p:sp>
      <p:sp>
        <p:nvSpPr>
          <p:cNvPr id="22" name="テキスト プレースホルダー 21"/>
          <p:cNvSpPr>
            <a:spLocks noGrp="1"/>
          </p:cNvSpPr>
          <p:nvPr>
            <p:ph type="body" sz="quarter" idx="22"/>
          </p:nvPr>
        </p:nvSpPr>
        <p:spPr/>
        <p:txBody>
          <a:bodyPr/>
          <a:lstStyle/>
          <a:p>
            <a:endParaRPr lang="en-US"/>
          </a:p>
        </p:txBody>
      </p:sp>
      <p:sp>
        <p:nvSpPr>
          <p:cNvPr id="23" name="図プレースホルダー 22"/>
          <p:cNvSpPr>
            <a:spLocks noGrp="1"/>
          </p:cNvSpPr>
          <p:nvPr>
            <p:ph type="pic" sz="quarter" idx="23"/>
          </p:nvPr>
        </p:nvSpPr>
        <p:spPr/>
      </p:sp>
      <p:sp>
        <p:nvSpPr>
          <p:cNvPr id="25" name="テキスト プレースホルダー 24"/>
          <p:cNvSpPr>
            <a:spLocks noGrp="1"/>
          </p:cNvSpPr>
          <p:nvPr>
            <p:ph type="body" sz="quarter" idx="24"/>
          </p:nvPr>
        </p:nvSpPr>
        <p:spPr/>
        <p:txBody>
          <a:bodyPr/>
          <a:lstStyle/>
          <a:p>
            <a:endParaRPr lang="en-US"/>
          </a:p>
        </p:txBody>
      </p:sp>
      <p:sp>
        <p:nvSpPr>
          <p:cNvPr id="26" name="図プレースホルダー 25"/>
          <p:cNvSpPr>
            <a:spLocks noGrp="1"/>
          </p:cNvSpPr>
          <p:nvPr>
            <p:ph type="pic" sz="quarter" idx="25"/>
          </p:nvPr>
        </p:nvSpPr>
        <p:spPr/>
      </p:sp>
      <p:sp>
        <p:nvSpPr>
          <p:cNvPr id="27" name="テキスト プレースホルダー 26"/>
          <p:cNvSpPr>
            <a:spLocks noGrp="1"/>
          </p:cNvSpPr>
          <p:nvPr>
            <p:ph type="body" sz="quarter" idx="26"/>
          </p:nvPr>
        </p:nvSpPr>
        <p:spPr/>
        <p:txBody>
          <a:bodyPr/>
          <a:lstStyle/>
          <a:p>
            <a:endParaRPr lang="en-US"/>
          </a:p>
        </p:txBody>
      </p:sp>
      <p:sp>
        <p:nvSpPr>
          <p:cNvPr id="28" name="図プレースホルダー 27"/>
          <p:cNvSpPr>
            <a:spLocks noGrp="1"/>
          </p:cNvSpPr>
          <p:nvPr>
            <p:ph type="pic" sz="quarter" idx="27"/>
          </p:nvPr>
        </p:nvSpPr>
        <p:spPr/>
      </p:sp>
      <p:sp>
        <p:nvSpPr>
          <p:cNvPr id="15" name="タイトル 14"/>
          <p:cNvSpPr>
            <a:spLocks noGrp="1"/>
          </p:cNvSpPr>
          <p:nvPr>
            <p:ph type="title"/>
          </p:nvPr>
        </p:nvSpPr>
        <p:spPr/>
        <p:txBody>
          <a:bodyPr/>
          <a:lstStyle/>
          <a:p>
            <a:r>
              <a:rPr lang="en-US" altLang="ja-JP" dirty="0"/>
              <a:t>OUR AWESOME </a:t>
            </a:r>
            <a:r>
              <a:rPr lang="en-US" altLang="ja-JP" dirty="0" smtClean="0"/>
              <a:t/>
            </a:r>
            <a:br>
              <a:rPr lang="en-US" altLang="ja-JP" dirty="0" smtClean="0"/>
            </a:br>
            <a:r>
              <a:rPr lang="zh-TW" altLang="en-US" dirty="0" smtClean="0"/>
              <a:t>學習成果</a:t>
            </a:r>
            <a:r>
              <a:rPr lang="en-US" altLang="zh-TW" dirty="0" smtClean="0"/>
              <a:t>(</a:t>
            </a:r>
            <a:r>
              <a:rPr lang="zh-TW" altLang="en-US" dirty="0" smtClean="0"/>
              <a:t>一</a:t>
            </a:r>
            <a:r>
              <a:rPr lang="en-US" altLang="zh-TW" dirty="0" smtClean="0"/>
              <a:t>)</a:t>
            </a:r>
            <a:endParaRPr lang="en-US" dirty="0"/>
          </a:p>
        </p:txBody>
      </p:sp>
      <p:sp>
        <p:nvSpPr>
          <p:cNvPr id="31" name="テキスト プレースホルダー 30"/>
          <p:cNvSpPr>
            <a:spLocks noGrp="1"/>
          </p:cNvSpPr>
          <p:nvPr>
            <p:ph type="body" sz="quarter" idx="30"/>
          </p:nvPr>
        </p:nvSpPr>
        <p:spPr/>
        <p:txBody>
          <a:bodyPr/>
          <a:lstStyle/>
          <a:p>
            <a:r>
              <a:rPr lang="en-US" dirty="0" smtClean="0"/>
              <a:t>“</a:t>
            </a:r>
            <a:r>
              <a:rPr lang="zh-TW" altLang="en-US" dirty="0" smtClean="0"/>
              <a:t>學習成果呈現</a:t>
            </a:r>
            <a:r>
              <a:rPr lang="en-US" dirty="0" smtClean="0"/>
              <a:t>”</a:t>
            </a:r>
            <a:endParaRPr lang="en-US" dirty="0"/>
          </a:p>
        </p:txBody>
      </p:sp>
    </p:spTree>
    <p:extLst>
      <p:ext uri="{BB962C8B-B14F-4D97-AF65-F5344CB8AC3E}">
        <p14:creationId xmlns:p14="http://schemas.microsoft.com/office/powerpoint/2010/main" val="287799953"/>
      </p:ext>
    </p:extLst>
  </p:cSld>
  <p:clrMapOvr>
    <a:masterClrMapping/>
  </p:clrMapOvr>
  <mc:AlternateContent xmlns:mc="http://schemas.openxmlformats.org/markup-compatibility/2006" xmlns:p14="http://schemas.microsoft.com/office/powerpoint/2010/main">
    <mc:Choice Requires="p14">
      <p:transition spd="slow" p14:dur="1250" advTm="4451">
        <p14:flip dir="r"/>
      </p:transition>
    </mc:Choice>
    <mc:Fallback xmlns="">
      <p:transition spd="slow" advTm="445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zh-TW" altLang="en-US" dirty="0" smtClean="0"/>
              <a:t>學習成果</a:t>
            </a:r>
            <a:r>
              <a:rPr kumimoji="1" lang="en-US" altLang="zh-TW" dirty="0" smtClean="0"/>
              <a:t>(</a:t>
            </a:r>
            <a:r>
              <a:rPr kumimoji="1" lang="zh-TW" altLang="en-US" dirty="0" smtClean="0"/>
              <a:t>二</a:t>
            </a:r>
            <a:r>
              <a:rPr kumimoji="1" lang="en-US" altLang="zh-TW" dirty="0" smtClean="0"/>
              <a:t>)</a:t>
            </a:r>
            <a:endParaRPr kumimoji="1" lang="ja-JP" altLang="en-US" dirty="0"/>
          </a:p>
        </p:txBody>
      </p:sp>
      <p:sp>
        <p:nvSpPr>
          <p:cNvPr id="2" name="スライド番号プレースホルダー 1"/>
          <p:cNvSpPr>
            <a:spLocks noGrp="1"/>
          </p:cNvSpPr>
          <p:nvPr>
            <p:ph type="sldNum" sz="quarter" idx="11"/>
          </p:nvPr>
        </p:nvSpPr>
        <p:spPr/>
        <p:txBody>
          <a:bodyPr/>
          <a:lstStyle/>
          <a:p>
            <a:fld id="{F95F845C-B07D-424A-A6EA-96D8F4A7E4C5}" type="slidenum">
              <a:rPr lang="ja-JP" altLang="en-US" smtClean="0"/>
              <a:pPr/>
              <a:t>9</a:t>
            </a:fld>
            <a:endParaRPr lang="ja-JP" altLang="en-US"/>
          </a:p>
        </p:txBody>
      </p:sp>
      <p:sp>
        <p:nvSpPr>
          <p:cNvPr id="6" name="テキスト プレースホルダー 5"/>
          <p:cNvSpPr>
            <a:spLocks noGrp="1"/>
          </p:cNvSpPr>
          <p:nvPr>
            <p:ph type="body" sz="quarter" idx="13"/>
          </p:nvPr>
        </p:nvSpPr>
        <p:spPr/>
        <p:txBody>
          <a:bodyPr/>
          <a:lstStyle/>
          <a:p>
            <a:r>
              <a:rPr lang="zh-TW" altLang="en-US" dirty="0" smtClean="0">
                <a:solidFill>
                  <a:srgbClr val="FF0000"/>
                </a:solidFill>
              </a:rPr>
              <a:t>說明內容</a:t>
            </a:r>
            <a:r>
              <a:rPr lang="en-US" altLang="ja-JP" dirty="0" err="1" smtClean="0"/>
              <a:t>uo</a:t>
            </a:r>
            <a:r>
              <a:rPr lang="en-US" altLang="ja-JP" dirty="0" smtClean="0"/>
              <a:t> </a:t>
            </a:r>
            <a:r>
              <a:rPr lang="en-US" altLang="ja-JP" dirty="0"/>
              <a:t>consul fastidii, nibh vulputate expetendis et mea, iusto nemore intellegat et his.</a:t>
            </a:r>
            <a:endParaRPr kumimoji="1" lang="ja-JP" altLang="en-US" dirty="0"/>
          </a:p>
        </p:txBody>
      </p:sp>
      <p:sp>
        <p:nvSpPr>
          <p:cNvPr id="8" name="テキスト プレースホルダー 7"/>
          <p:cNvSpPr>
            <a:spLocks noGrp="1"/>
          </p:cNvSpPr>
          <p:nvPr>
            <p:ph type="body" sz="quarter" idx="23"/>
          </p:nvPr>
        </p:nvSpPr>
        <p:spPr/>
        <p:txBody>
          <a:bodyPr/>
          <a:lstStyle/>
          <a:p>
            <a:r>
              <a:rPr lang="zh-TW" altLang="en-US" dirty="0" smtClean="0"/>
              <a:t>筆記</a:t>
            </a:r>
            <a:endParaRPr lang="en-US" altLang="ja-JP" dirty="0"/>
          </a:p>
        </p:txBody>
      </p:sp>
      <p:sp>
        <p:nvSpPr>
          <p:cNvPr id="10" name="テキスト プレースホルダー 9"/>
          <p:cNvSpPr>
            <a:spLocks noGrp="1"/>
          </p:cNvSpPr>
          <p:nvPr>
            <p:ph type="body" sz="quarter" idx="25"/>
          </p:nvPr>
        </p:nvSpPr>
        <p:spPr/>
        <p:txBody>
          <a:bodyPr/>
          <a:lstStyle/>
          <a:p>
            <a:r>
              <a:rPr lang="zh-TW" altLang="en-US" dirty="0">
                <a:solidFill>
                  <a:srgbClr val="FF0000"/>
                </a:solidFill>
              </a:rPr>
              <a:t>說明內容</a:t>
            </a:r>
            <a:r>
              <a:rPr lang="en-US" altLang="ja-JP" dirty="0" smtClean="0"/>
              <a:t>At </a:t>
            </a:r>
            <a:r>
              <a:rPr lang="en-US" altLang="ja-JP" dirty="0"/>
              <a:t>partem efficiantur nec, tollit accusata principes pri </a:t>
            </a:r>
            <a:r>
              <a:rPr lang="en-US" altLang="ja-JP" dirty="0" smtClean="0"/>
              <a:t>et.</a:t>
            </a:r>
            <a:endParaRPr kumimoji="1" lang="ja-JP" altLang="en-US" dirty="0"/>
          </a:p>
        </p:txBody>
      </p:sp>
      <p:sp>
        <p:nvSpPr>
          <p:cNvPr id="11" name="テキスト プレースホルダー 10"/>
          <p:cNvSpPr>
            <a:spLocks noGrp="1"/>
          </p:cNvSpPr>
          <p:nvPr>
            <p:ph type="body" sz="quarter" idx="26"/>
          </p:nvPr>
        </p:nvSpPr>
        <p:spPr/>
        <p:txBody>
          <a:bodyPr/>
          <a:lstStyle/>
          <a:p>
            <a:r>
              <a:rPr lang="zh-TW" altLang="en-US" dirty="0" smtClean="0"/>
              <a:t>考卷</a:t>
            </a:r>
            <a:endParaRPr lang="en-US" altLang="ja-JP" dirty="0"/>
          </a:p>
        </p:txBody>
      </p:sp>
      <p:sp>
        <p:nvSpPr>
          <p:cNvPr id="13" name="テキスト プレースホルダー 12"/>
          <p:cNvSpPr>
            <a:spLocks noGrp="1"/>
          </p:cNvSpPr>
          <p:nvPr>
            <p:ph type="body" sz="quarter" idx="28"/>
          </p:nvPr>
        </p:nvSpPr>
        <p:spPr/>
        <p:txBody>
          <a:bodyPr/>
          <a:lstStyle/>
          <a:p>
            <a:r>
              <a:rPr lang="zh-TW" altLang="en-US" dirty="0">
                <a:solidFill>
                  <a:srgbClr val="FF0000"/>
                </a:solidFill>
              </a:rPr>
              <a:t>說明內容</a:t>
            </a:r>
            <a:r>
              <a:rPr lang="en-US" altLang="ja-JP" dirty="0" err="1" smtClean="0"/>
              <a:t>Eam</a:t>
            </a:r>
            <a:r>
              <a:rPr lang="en-US" altLang="ja-JP" dirty="0" smtClean="0"/>
              <a:t> </a:t>
            </a:r>
            <a:r>
              <a:rPr lang="en-US" altLang="ja-JP" dirty="0"/>
              <a:t>everti percipit ne. In eos impetus qualisque, aliquando consetetur ea pri. </a:t>
            </a:r>
            <a:endParaRPr kumimoji="1" lang="ja-JP" altLang="en-US" dirty="0"/>
          </a:p>
        </p:txBody>
      </p:sp>
      <p:sp>
        <p:nvSpPr>
          <p:cNvPr id="14" name="テキスト プレースホルダー 13"/>
          <p:cNvSpPr>
            <a:spLocks noGrp="1"/>
          </p:cNvSpPr>
          <p:nvPr>
            <p:ph type="body" sz="quarter" idx="29"/>
          </p:nvPr>
        </p:nvSpPr>
        <p:spPr/>
        <p:txBody>
          <a:bodyPr/>
          <a:lstStyle/>
          <a:p>
            <a:r>
              <a:rPr lang="zh-TW" altLang="en-US" dirty="0" smtClean="0"/>
              <a:t>作品</a:t>
            </a:r>
            <a:endParaRPr lang="en-US" altLang="ja-JP" dirty="0"/>
          </a:p>
        </p:txBody>
      </p:sp>
      <p:sp>
        <p:nvSpPr>
          <p:cNvPr id="16" name="テキスト プレースホルダー 15"/>
          <p:cNvSpPr>
            <a:spLocks noGrp="1"/>
          </p:cNvSpPr>
          <p:nvPr>
            <p:ph type="body" sz="quarter" idx="31"/>
          </p:nvPr>
        </p:nvSpPr>
        <p:spPr/>
        <p:txBody>
          <a:bodyPr>
            <a:normAutofit fontScale="92500"/>
          </a:bodyPr>
          <a:lstStyle/>
          <a:p>
            <a:r>
              <a:rPr lang="zh-TW" altLang="en-US" dirty="0">
                <a:solidFill>
                  <a:srgbClr val="FF0000"/>
                </a:solidFill>
              </a:rPr>
              <a:t>說明內容</a:t>
            </a:r>
            <a:r>
              <a:rPr lang="en-US" altLang="ja-JP" dirty="0" smtClean="0"/>
              <a:t>Ex </a:t>
            </a:r>
            <a:r>
              <a:rPr lang="en-US" altLang="ja-JP" dirty="0"/>
              <a:t>vim impedit accommodare, labitur constituto deseruisse duo ea, error tibique sensibus id eam.</a:t>
            </a:r>
            <a:endParaRPr kumimoji="1" lang="ja-JP" altLang="en-US" dirty="0"/>
          </a:p>
        </p:txBody>
      </p:sp>
      <p:sp>
        <p:nvSpPr>
          <p:cNvPr id="17" name="テキスト プレースホルダー 16"/>
          <p:cNvSpPr>
            <a:spLocks noGrp="1"/>
          </p:cNvSpPr>
          <p:nvPr>
            <p:ph type="body" sz="quarter" idx="32"/>
          </p:nvPr>
        </p:nvSpPr>
        <p:spPr/>
        <p:txBody>
          <a:bodyPr/>
          <a:lstStyle/>
          <a:p>
            <a:r>
              <a:rPr lang="zh-TW" altLang="en-US" dirty="0" smtClean="0"/>
              <a:t>學習單</a:t>
            </a:r>
            <a:endParaRPr kumimoji="1" lang="ja-JP" altLang="en-US" dirty="0"/>
          </a:p>
        </p:txBody>
      </p:sp>
      <p:sp>
        <p:nvSpPr>
          <p:cNvPr id="40" name="フッター プレースホルダー 39"/>
          <p:cNvSpPr>
            <a:spLocks noGrp="1"/>
          </p:cNvSpPr>
          <p:nvPr>
            <p:ph type="ftr" sz="quarter" idx="10"/>
          </p:nvPr>
        </p:nvSpPr>
        <p:spPr/>
        <p:txBody>
          <a:bodyPr/>
          <a:lstStyle/>
          <a:p>
            <a:r>
              <a:rPr lang="en-US" altLang="ja-JP" smtClean="0"/>
              <a:t>The Power of PowerPoint | thepopp.com</a:t>
            </a:r>
            <a:endParaRPr lang="ja-JP" altLang="en-US" dirty="0"/>
          </a:p>
        </p:txBody>
      </p:sp>
      <p:sp>
        <p:nvSpPr>
          <p:cNvPr id="3" name="図プレースホルダー 2"/>
          <p:cNvSpPr>
            <a:spLocks noGrp="1"/>
          </p:cNvSpPr>
          <p:nvPr>
            <p:ph type="pic" sz="quarter" idx="20"/>
          </p:nvPr>
        </p:nvSpPr>
        <p:spPr/>
      </p:sp>
      <p:sp>
        <p:nvSpPr>
          <p:cNvPr id="4" name="図プレースホルダー 3"/>
          <p:cNvSpPr>
            <a:spLocks noGrp="1"/>
          </p:cNvSpPr>
          <p:nvPr>
            <p:ph type="pic" sz="quarter" idx="24"/>
          </p:nvPr>
        </p:nvSpPr>
        <p:spPr/>
      </p:sp>
      <p:sp>
        <p:nvSpPr>
          <p:cNvPr id="7" name="図プレースホルダー 6"/>
          <p:cNvSpPr>
            <a:spLocks noGrp="1"/>
          </p:cNvSpPr>
          <p:nvPr>
            <p:ph type="pic" sz="quarter" idx="27"/>
          </p:nvPr>
        </p:nvSpPr>
        <p:spPr/>
      </p:sp>
      <p:sp>
        <p:nvSpPr>
          <p:cNvPr id="9" name="図プレースホルダー 8"/>
          <p:cNvSpPr>
            <a:spLocks noGrp="1"/>
          </p:cNvSpPr>
          <p:nvPr>
            <p:ph type="pic" sz="quarter" idx="30"/>
          </p:nvPr>
        </p:nvSpPr>
        <p:spPr/>
      </p:sp>
    </p:spTree>
    <p:extLst>
      <p:ext uri="{BB962C8B-B14F-4D97-AF65-F5344CB8AC3E}">
        <p14:creationId xmlns:p14="http://schemas.microsoft.com/office/powerpoint/2010/main" val="1045583471"/>
      </p:ext>
    </p:extLst>
  </p:cSld>
  <p:clrMapOvr>
    <a:masterClrMapping/>
  </p:clrMapOvr>
  <mc:AlternateContent xmlns:mc="http://schemas.openxmlformats.org/markup-compatibility/2006" xmlns:p14="http://schemas.microsoft.com/office/powerpoint/2010/main">
    <mc:Choice Requires="p14">
      <p:transition spd="slow" p14:dur="1250" advTm="10219">
        <p14:flip dir="r"/>
      </p:transition>
    </mc:Choice>
    <mc:Fallback xmlns="">
      <p:transition spd="slow" advTm="10219">
        <p:fade/>
      </p:transition>
    </mc:Fallback>
  </mc:AlternateContent>
  <p:timing>
    <p:tnLst>
      <p:par>
        <p:cTn id="1" dur="indefinite" restart="never" nodeType="tmRoot"/>
      </p:par>
    </p:tnLst>
  </p:timing>
</p:sld>
</file>

<file path=ppt/theme/theme1.xml><?xml version="1.0" encoding="utf-8"?>
<a:theme xmlns:a="http://schemas.openxmlformats.org/drawingml/2006/main" name="Title">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Ropa">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llpaper">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mmon">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26263</TotalTime>
  <Words>1609</Words>
  <Application>Microsoft Office PowerPoint</Application>
  <PresentationFormat>自訂</PresentationFormat>
  <Paragraphs>213</Paragraphs>
  <Slides>25</Slides>
  <Notes>1</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25</vt:i4>
      </vt:variant>
    </vt:vector>
  </HeadingPairs>
  <TitlesOfParts>
    <vt:vector size="37" baseType="lpstr">
      <vt:lpstr>MS PGothic</vt:lpstr>
      <vt:lpstr>Reenie Beanie</vt:lpstr>
      <vt:lpstr>Ropa Sans</vt:lpstr>
      <vt:lpstr>Spica Neue</vt:lpstr>
      <vt:lpstr>微軟正黑體</vt:lpstr>
      <vt:lpstr>Arial</vt:lpstr>
      <vt:lpstr>Arial Rounded MT Bold</vt:lpstr>
      <vt:lpstr>Calibri</vt:lpstr>
      <vt:lpstr>Wingdings</vt:lpstr>
      <vt:lpstr>Title</vt:lpstr>
      <vt:lpstr>Wallpaper</vt:lpstr>
      <vt:lpstr>Common</vt:lpstr>
      <vt:lpstr>PowerPoint 簡報</vt:lpstr>
      <vt:lpstr>課程名稱</vt:lpstr>
      <vt:lpstr>目錄　（範例一）</vt:lpstr>
      <vt:lpstr>目錄（範例二）　 TABLE OF CONTENTS</vt:lpstr>
      <vt:lpstr>前言 (課程說明)</vt:lpstr>
      <vt:lpstr>課程內容</vt:lpstr>
      <vt:lpstr>WELCOME MESSAGE</vt:lpstr>
      <vt:lpstr>OUR AWESOME  學習成果(一)</vt:lpstr>
      <vt:lpstr>學習成果(二)</vt:lpstr>
      <vt:lpstr>學習時程或進度</vt:lpstr>
      <vt:lpstr>學習過程進度內容</vt:lpstr>
      <vt:lpstr>學習過程進度內容</vt:lpstr>
      <vt:lpstr>學習過程遇到困難與解決</vt:lpstr>
      <vt:lpstr>OUR SPACIALTIES</vt:lpstr>
      <vt:lpstr>達成目標(學會了什麼)</vt:lpstr>
      <vt:lpstr>回饋與交流(老師給的建議或同學回饋意見)</vt:lpstr>
      <vt:lpstr>OUR PROCESS</vt:lpstr>
      <vt:lpstr>反思可再精進之處</vt:lpstr>
      <vt:lpstr>學習過程的照片或其他</vt:lpstr>
      <vt:lpstr>UNIQUE PROJECTS</vt:lpstr>
      <vt:lpstr>OUR PROJECTS</vt:lpstr>
      <vt:lpstr>MOBILE PORTFOLIO</vt:lpstr>
      <vt:lpstr>ANY DEVICES</vt:lpstr>
      <vt:lpstr>WE ARE AWESOME!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Rigel</dc:title>
  <dc:creator>Jun</dc:creator>
  <cp:lastModifiedBy>user</cp:lastModifiedBy>
  <cp:revision>351</cp:revision>
  <dcterms:created xsi:type="dcterms:W3CDTF">2015-02-26T15:14:38Z</dcterms:created>
  <dcterms:modified xsi:type="dcterms:W3CDTF">2024-09-13T09:20:39Z</dcterms:modified>
</cp:coreProperties>
</file>