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75" r:id="rId4"/>
    <p:sldId id="258" r:id="rId5"/>
    <p:sldId id="262" r:id="rId6"/>
    <p:sldId id="259" r:id="rId7"/>
    <p:sldId id="264" r:id="rId8"/>
    <p:sldId id="290" r:id="rId9"/>
    <p:sldId id="263" r:id="rId10"/>
    <p:sldId id="286" r:id="rId11"/>
    <p:sldId id="280" r:id="rId12"/>
    <p:sldId id="268" r:id="rId13"/>
    <p:sldId id="279" r:id="rId14"/>
    <p:sldId id="291" r:id="rId15"/>
    <p:sldId id="281" r:id="rId16"/>
    <p:sldId id="282" r:id="rId17"/>
    <p:sldId id="283" r:id="rId18"/>
    <p:sldId id="292" r:id="rId19"/>
    <p:sldId id="287" r:id="rId20"/>
    <p:sldId id="271" r:id="rId21"/>
    <p:sldId id="269" r:id="rId22"/>
    <p:sldId id="288" r:id="rId23"/>
    <p:sldId id="289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df916e45d45244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68" y="54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0T09:01:56.391" idx="2">
    <p:pos x="10" y="10"/>
    <p:text>說明每次上課的方式與流程</p:text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lsie" panose="02000000000000000000" charset="0"/>
                <a:ea typeface="Elsie" panose="020000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lsie" panose="02000000000000000000" charset="0"/>
                <a:ea typeface="Elsie" panose="02000000000000000000" charset="0"/>
              </a:defRPr>
            </a:lvl1pPr>
          </a:lstStyle>
          <a:p>
            <a:fld id="{63202043-6C0B-4B4B-BBD5-158BAB65542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lsie" panose="02000000000000000000" charset="0"/>
                <a:ea typeface="Elsie" panose="020000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lsie" panose="02000000000000000000" charset="0"/>
                <a:ea typeface="Elsie" panose="02000000000000000000" charset="0"/>
              </a:defRPr>
            </a:lvl1pPr>
          </a:lstStyle>
          <a:p>
            <a:fld id="{3C094981-535A-421B-9BB6-BE99830D54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4981-535A-421B-9BB6-BE99830D54E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4981-535A-421B-9BB6-BE99830D54E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zh-TW">
                <a:latin typeface="Source Han Sans TC"/>
                <a:ea typeface="Source Han Sans TC"/>
              </a:rPr>
              <a:t>按一下以編輯母版副標題樣式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zh-TW" altLang="zh-TW" sz="5500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zh-TW">
                <a:latin typeface="Source Han Sans TC"/>
                <a:ea typeface="Source Han Sans TC"/>
              </a:rPr>
              <a:t>按一下此處編輯母版標題樣式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zh-TW">
                <a:latin typeface="Source Han Sans TC"/>
                <a:ea typeface="Source Han Sans TC"/>
              </a:rPr>
              <a:t>編輯母版文字樣式</a:t>
            </a:r>
            <a:endParaRPr lang="zh-CN" altLang="en-US"/>
          </a:p>
          <a:p>
            <a:pPr lvl="1"/>
            <a:r>
              <a:rPr lang="zh-TW" altLang="zh-TW">
                <a:latin typeface="Source Han Sans TC"/>
                <a:ea typeface="Source Han Sans TC"/>
              </a:rPr>
              <a:t>第二級</a:t>
            </a:r>
            <a:endParaRPr lang="zh-CN" altLang="en-US"/>
          </a:p>
          <a:p>
            <a:pPr lvl="2"/>
            <a:r>
              <a:rPr lang="zh-TW" altLang="zh-TW">
                <a:latin typeface="Source Han Sans TC"/>
                <a:ea typeface="Source Han Sans TC"/>
              </a:rPr>
              <a:t>第三級</a:t>
            </a:r>
            <a:endParaRPr lang="zh-CN" altLang="en-US"/>
          </a:p>
          <a:p>
            <a:pPr lvl="3"/>
            <a:r>
              <a:rPr lang="zh-TW" altLang="zh-TW">
                <a:latin typeface="Source Han Sans TC"/>
                <a:ea typeface="Source Han Sans TC"/>
              </a:rPr>
              <a:t>第四級</a:t>
            </a:r>
            <a:endParaRPr lang="zh-CN" altLang="en-US"/>
          </a:p>
          <a:p>
            <a:pPr lvl="4"/>
            <a:r>
              <a:rPr lang="zh-TW" altLang="zh-TW">
                <a:latin typeface="Source Han Sans TC"/>
                <a:ea typeface="Source Han Sans TC"/>
              </a:rPr>
              <a:t>第五級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fld id="{723A3EFB-E5A4-4F85-84D0-3F54949E58B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fld id="{7D41E1E3-0430-46C2-B0D3-2490A70B1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.em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4.emf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emf"/><Relationship Id="rId7" Type="http://schemas.openxmlformats.org/officeDocument/2006/relationships/image" Target="../media/image4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emf"/><Relationship Id="rId7" Type="http://schemas.openxmlformats.org/officeDocument/2006/relationships/image" Target="../media/image4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emf"/><Relationship Id="rId7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206068" cy="6858000"/>
            <a:chOff x="0" y="0"/>
            <a:chExt cx="12206068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5" y="0"/>
              <a:ext cx="12203393" cy="384048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3747"/>
              <a:ext cx="12190132" cy="291425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30" y="2036695"/>
            <a:ext cx="3727238" cy="254902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42223" y="3399346"/>
            <a:ext cx="565848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16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  <a:sym typeface="+mn-lt"/>
              </a:rPr>
              <a:t>班級：         姓名：        學號：      </a:t>
            </a:r>
            <a:endParaRPr lang="zh-CN" altLang="en-US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9093" y="1170732"/>
            <a:ext cx="7124987" cy="2103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Elsie" panose="02000000000000000000" charset="0"/>
                <a:sym typeface="+mn-lt"/>
              </a:rPr>
              <a:t>多元表現成果</a:t>
            </a:r>
            <a:endParaRPr lang="en-US" altLang="zh-TW" sz="66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TC"/>
              <a:ea typeface="Elsie" panose="02000000000000000000" charset="0"/>
              <a:sym typeface="+mn-lt"/>
            </a:endParaRPr>
          </a:p>
          <a:p>
            <a:r>
              <a:rPr lang="en-US" altLang="zh-TW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Elsie" panose="02000000000000000000" charset="0"/>
                <a:cs typeface="Elsie" panose="02000000000000000000" charset="0"/>
                <a:sym typeface="+mn-lt"/>
              </a:rPr>
              <a:t>             --</a:t>
            </a:r>
            <a:r>
              <a:rPr lang="en-US" altLang="zh-TW" sz="6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Elsie" panose="02000000000000000000" charset="0"/>
                <a:cs typeface="Elsie" panose="02000000000000000000" charset="0"/>
                <a:sym typeface="+mn-lt"/>
              </a:rPr>
              <a:t>OO</a:t>
            </a:r>
            <a:r>
              <a:rPr lang="zh-TW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Elsie" panose="02000000000000000000" charset="0"/>
                <a:cs typeface="Elsie" panose="02000000000000000000" charset="0"/>
                <a:sym typeface="+mn-lt"/>
              </a:rPr>
              <a:t>社團</a:t>
            </a:r>
            <a:endParaRPr lang="en-US" altLang="zh-CN" sz="66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542223" y="3377119"/>
            <a:ext cx="4549066" cy="0"/>
          </a:xfrm>
          <a:prstGeom prst="line">
            <a:avLst/>
          </a:prstGeom>
          <a:ln>
            <a:solidFill>
              <a:srgbClr val="2A13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2204" y="0"/>
            <a:ext cx="12083268" cy="375178"/>
            <a:chOff x="0" y="0"/>
            <a:chExt cx="12083268" cy="3751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rcRect b="50683"/>
            <a:stretch>
              <a:fillRect/>
            </a:stretch>
          </p:blipFill>
          <p:spPr>
            <a:xfrm rot="10800000">
              <a:off x="0" y="0"/>
              <a:ext cx="7105650" cy="3617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rcRect b="50683"/>
            <a:stretch>
              <a:fillRect/>
            </a:stretch>
          </p:blipFill>
          <p:spPr>
            <a:xfrm rot="10800000">
              <a:off x="4977618" y="13476"/>
              <a:ext cx="7105650" cy="3617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56" name="组合 55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1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3784">
            <a:off x="4102840" y="846502"/>
            <a:ext cx="8103331" cy="3794598"/>
          </a:xfrm>
          <a:prstGeom prst="rect">
            <a:avLst/>
          </a:prstGeom>
        </p:spPr>
      </p:pic>
      <p:pic>
        <p:nvPicPr>
          <p:cNvPr id="10" name="图片 9" descr="1 (1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039" y="2743801"/>
            <a:ext cx="2416932" cy="369645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18816" y="3231992"/>
            <a:ext cx="2031797" cy="157002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TW" altLang="zh-TW" sz="48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</a:rPr>
              <a:t>快樂的</a:t>
            </a:r>
            <a:endParaRPr lang="en-US" altLang="zh-CN" sz="48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</a:endParaRPr>
          </a:p>
          <a:p>
            <a:pPr algn="ctr"/>
            <a:r>
              <a:rPr lang="zh-TW" altLang="zh-TW" sz="48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</a:rPr>
              <a:t>天</a:t>
            </a:r>
            <a:endParaRPr lang="zh-CN" altLang="en-US" sz="48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0544" y="3254216"/>
            <a:ext cx="3257603" cy="3962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印象最深刻的活動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87342" y="3893533"/>
            <a:ext cx="5008012" cy="7861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說明：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225" y="1995633"/>
            <a:ext cx="3163482" cy="492310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088847" y="3319039"/>
            <a:ext cx="4638308" cy="196046"/>
            <a:chOff x="3435705" y="2258827"/>
            <a:chExt cx="5405065" cy="391240"/>
          </a:xfrm>
        </p:grpSpPr>
        <p:sp>
          <p:nvSpPr>
            <p:cNvPr id="30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044183" y="1727427"/>
            <a:ext cx="4244341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社員與幹部之間的互動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066515" y="2340911"/>
            <a:ext cx="5085707" cy="523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66515" y="3771795"/>
            <a:ext cx="4244341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Elsie" panose="02000000000000000000" charset="0"/>
                <a:cs typeface="Elsie" panose="02000000000000000000" charset="0"/>
                <a:sym typeface="+mn-lt"/>
              </a:rPr>
              <a:t>社員間計畫或討論事件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TC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088847" y="4385279"/>
            <a:ext cx="5085707" cy="523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pic>
        <p:nvPicPr>
          <p:cNvPr id="40" name="图片 39" descr="C:\Users\Administrator\Desktop\新建文件夹\1 (6).png1 (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34" y="1338931"/>
            <a:ext cx="2237813" cy="3307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53" name="组合 52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80" y="743664"/>
            <a:ext cx="3314700" cy="5774055"/>
          </a:xfrm>
          <a:prstGeom prst="rect">
            <a:avLst/>
          </a:prstGeom>
        </p:spPr>
      </p:pic>
      <p:grpSp>
        <p:nvGrpSpPr>
          <p:cNvPr id="12" name="组合 2"/>
          <p:cNvGrpSpPr/>
          <p:nvPr/>
        </p:nvGrpSpPr>
        <p:grpSpPr>
          <a:xfrm>
            <a:off x="8132862" y="2704461"/>
            <a:ext cx="3708400" cy="833437"/>
            <a:chOff x="1119230" y="3277233"/>
            <a:chExt cx="2799747" cy="833811"/>
          </a:xfrm>
        </p:grpSpPr>
        <p:sp>
          <p:nvSpPr>
            <p:cNvPr id="13" name="Freeform 186"/>
            <p:cNvSpPr/>
            <p:nvPr/>
          </p:nvSpPr>
          <p:spPr bwMode="auto">
            <a:xfrm>
              <a:off x="1119230" y="3332376"/>
              <a:ext cx="1866498" cy="778668"/>
            </a:xfrm>
            <a:custGeom>
              <a:avLst/>
              <a:gdLst>
                <a:gd name="T0" fmla="*/ 2147483647 w 52"/>
                <a:gd name="T1" fmla="*/ 2147483647 h 24"/>
                <a:gd name="T2" fmla="*/ 2147483647 w 52"/>
                <a:gd name="T3" fmla="*/ 2147483647 h 24"/>
                <a:gd name="T4" fmla="*/ 2147483647 w 52"/>
                <a:gd name="T5" fmla="*/ 2147483647 h 24"/>
                <a:gd name="T6" fmla="*/ 2147483647 w 52"/>
                <a:gd name="T7" fmla="*/ 2147483647 h 24"/>
                <a:gd name="T8" fmla="*/ 2147483647 w 52"/>
                <a:gd name="T9" fmla="*/ 2147483647 h 24"/>
                <a:gd name="T10" fmla="*/ 2147483647 w 52"/>
                <a:gd name="T11" fmla="*/ 2147483647 h 24"/>
                <a:gd name="T12" fmla="*/ 2147483647 w 52"/>
                <a:gd name="T13" fmla="*/ 2147483647 h 24"/>
                <a:gd name="T14" fmla="*/ 2147483647 w 52"/>
                <a:gd name="T15" fmla="*/ 2147483647 h 24"/>
                <a:gd name="T16" fmla="*/ 2147483647 w 52"/>
                <a:gd name="T17" fmla="*/ 2147483647 h 24"/>
                <a:gd name="T18" fmla="*/ 2147483647 w 52"/>
                <a:gd name="T19" fmla="*/ 2147483647 h 24"/>
                <a:gd name="T20" fmla="*/ 2147483647 w 52"/>
                <a:gd name="T21" fmla="*/ 2147483647 h 24"/>
                <a:gd name="T22" fmla="*/ 2147483647 w 52"/>
                <a:gd name="T23" fmla="*/ 2147483647 h 24"/>
                <a:gd name="T24" fmla="*/ 2147483647 w 52"/>
                <a:gd name="T25" fmla="*/ 2147483647 h 24"/>
                <a:gd name="T26" fmla="*/ 2147483647 w 52"/>
                <a:gd name="T27" fmla="*/ 2147483647 h 24"/>
                <a:gd name="T28" fmla="*/ 2147483647 w 52"/>
                <a:gd name="T29" fmla="*/ 2147483647 h 24"/>
                <a:gd name="T30" fmla="*/ 2147483647 w 52"/>
                <a:gd name="T31" fmla="*/ 2147483647 h 24"/>
                <a:gd name="T32" fmla="*/ 2147483647 w 52"/>
                <a:gd name="T33" fmla="*/ 2147483647 h 24"/>
                <a:gd name="T34" fmla="*/ 2147483647 w 52"/>
                <a:gd name="T35" fmla="*/ 2147483647 h 24"/>
                <a:gd name="T36" fmla="*/ 2147483647 w 52"/>
                <a:gd name="T37" fmla="*/ 2147483647 h 24"/>
                <a:gd name="T38" fmla="*/ 2147483647 w 52"/>
                <a:gd name="T39" fmla="*/ 2147483647 h 24"/>
                <a:gd name="T40" fmla="*/ 2147483647 w 52"/>
                <a:gd name="T41" fmla="*/ 2147483647 h 24"/>
                <a:gd name="T42" fmla="*/ 2147483647 w 52"/>
                <a:gd name="T43" fmla="*/ 2147483647 h 24"/>
                <a:gd name="T44" fmla="*/ 2147483647 w 52"/>
                <a:gd name="T45" fmla="*/ 2147483647 h 24"/>
                <a:gd name="T46" fmla="*/ 2147483647 w 52"/>
                <a:gd name="T47" fmla="*/ 2147483647 h 24"/>
                <a:gd name="T48" fmla="*/ 2147483647 w 52"/>
                <a:gd name="T49" fmla="*/ 2147483647 h 24"/>
                <a:gd name="T50" fmla="*/ 2147483647 w 52"/>
                <a:gd name="T51" fmla="*/ 2147483647 h 24"/>
                <a:gd name="T52" fmla="*/ 2147483647 w 52"/>
                <a:gd name="T53" fmla="*/ 2147483647 h 24"/>
                <a:gd name="T54" fmla="*/ 2147483647 w 52"/>
                <a:gd name="T55" fmla="*/ 2147483647 h 24"/>
                <a:gd name="T56" fmla="*/ 2147483647 w 52"/>
                <a:gd name="T57" fmla="*/ 2147483647 h 24"/>
                <a:gd name="T58" fmla="*/ 2147483647 w 52"/>
                <a:gd name="T59" fmla="*/ 2147483647 h 24"/>
                <a:gd name="T60" fmla="*/ 2147483647 w 52"/>
                <a:gd name="T61" fmla="*/ 0 h 24"/>
                <a:gd name="T62" fmla="*/ 2147483647 w 52"/>
                <a:gd name="T63" fmla="*/ 2147483647 h 24"/>
                <a:gd name="T64" fmla="*/ 2147483647 w 52"/>
                <a:gd name="T65" fmla="*/ 2147483647 h 24"/>
                <a:gd name="T66" fmla="*/ 2147483647 w 52"/>
                <a:gd name="T67" fmla="*/ 2147483647 h 24"/>
                <a:gd name="T68" fmla="*/ 0 w 52"/>
                <a:gd name="T69" fmla="*/ 2147483647 h 24"/>
                <a:gd name="T70" fmla="*/ 2147483647 w 52"/>
                <a:gd name="T71" fmla="*/ 2147483647 h 24"/>
                <a:gd name="T72" fmla="*/ 2147483647 w 52"/>
                <a:gd name="T73" fmla="*/ 2147483647 h 24"/>
                <a:gd name="T74" fmla="*/ 2147483647 w 52"/>
                <a:gd name="T75" fmla="*/ 2147483647 h 24"/>
                <a:gd name="T76" fmla="*/ 2147483647 w 52"/>
                <a:gd name="T77" fmla="*/ 2147483647 h 24"/>
                <a:gd name="T78" fmla="*/ 2147483647 w 52"/>
                <a:gd name="T79" fmla="*/ 2147483647 h 24"/>
                <a:gd name="T80" fmla="*/ 2147483647 w 52"/>
                <a:gd name="T81" fmla="*/ 2147483647 h 24"/>
                <a:gd name="T82" fmla="*/ 2147483647 w 52"/>
                <a:gd name="T83" fmla="*/ 2147483647 h 24"/>
                <a:gd name="T84" fmla="*/ 2147483647 w 52"/>
                <a:gd name="T85" fmla="*/ 2147483647 h 24"/>
                <a:gd name="T86" fmla="*/ 2147483647 w 52"/>
                <a:gd name="T87" fmla="*/ 2147483647 h 24"/>
                <a:gd name="T88" fmla="*/ 2147483647 w 52"/>
                <a:gd name="T89" fmla="*/ 2147483647 h 24"/>
                <a:gd name="T90" fmla="*/ 2147483647 w 52"/>
                <a:gd name="T91" fmla="*/ 2147483647 h 24"/>
                <a:gd name="T92" fmla="*/ 2147483647 w 52"/>
                <a:gd name="T93" fmla="*/ 2147483647 h 24"/>
                <a:gd name="T94" fmla="*/ 2147483647 w 52"/>
                <a:gd name="T95" fmla="*/ 2147483647 h 24"/>
                <a:gd name="T96" fmla="*/ 2147483647 w 52"/>
                <a:gd name="T97" fmla="*/ 2147483647 h 24"/>
                <a:gd name="T98" fmla="*/ 2147483647 w 52"/>
                <a:gd name="T99" fmla="*/ 2147483647 h 24"/>
                <a:gd name="T100" fmla="*/ 2147483647 w 52"/>
                <a:gd name="T101" fmla="*/ 2147483647 h 24"/>
                <a:gd name="T102" fmla="*/ 2147483647 w 52"/>
                <a:gd name="T103" fmla="*/ 2147483647 h 24"/>
                <a:gd name="T104" fmla="*/ 2147483647 w 52"/>
                <a:gd name="T105" fmla="*/ 2147483647 h 24"/>
                <a:gd name="T106" fmla="*/ 2147483647 w 52"/>
                <a:gd name="T107" fmla="*/ 2147483647 h 24"/>
                <a:gd name="T108" fmla="*/ 2147483647 w 52"/>
                <a:gd name="T109" fmla="*/ 2147483647 h 24"/>
                <a:gd name="T110" fmla="*/ 2147483647 w 52"/>
                <a:gd name="T111" fmla="*/ 2147483647 h 24"/>
                <a:gd name="T112" fmla="*/ 2147483647 w 52"/>
                <a:gd name="T113" fmla="*/ 2147483647 h 24"/>
                <a:gd name="T114" fmla="*/ 2147483647 w 52"/>
                <a:gd name="T115" fmla="*/ 2147483647 h 24"/>
                <a:gd name="T116" fmla="*/ 2147483647 w 52"/>
                <a:gd name="T117" fmla="*/ 2147483647 h 24"/>
                <a:gd name="T118" fmla="*/ 2147483647 w 52"/>
                <a:gd name="T119" fmla="*/ 2147483647 h 24"/>
                <a:gd name="T120" fmla="*/ 2147483647 w 52"/>
                <a:gd name="T121" fmla="*/ 2147483647 h 24"/>
                <a:gd name="T122" fmla="*/ 2147483647 w 52"/>
                <a:gd name="T123" fmla="*/ 2147483647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" h="24"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2" y="21"/>
                    <a:pt x="21" y="21"/>
                  </a:cubicBezTo>
                  <a:cubicBezTo>
                    <a:pt x="18" y="21"/>
                    <a:pt x="16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1" y="20"/>
                    <a:pt x="10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5" y="17"/>
                    <a:pt x="2" y="15"/>
                    <a:pt x="2" y="11"/>
                  </a:cubicBezTo>
                  <a:cubicBezTo>
                    <a:pt x="3" y="10"/>
                    <a:pt x="3" y="8"/>
                    <a:pt x="4" y="7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0" y="3"/>
                    <a:pt x="12" y="3"/>
                    <a:pt x="13" y="3"/>
                  </a:cubicBezTo>
                  <a:cubicBezTo>
                    <a:pt x="16" y="3"/>
                    <a:pt x="18" y="2"/>
                    <a:pt x="21" y="2"/>
                  </a:cubicBezTo>
                  <a:cubicBezTo>
                    <a:pt x="20" y="2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2" y="1"/>
                    <a:pt x="22" y="1"/>
                  </a:cubicBezTo>
                  <a:cubicBezTo>
                    <a:pt x="22" y="2"/>
                    <a:pt x="21" y="2"/>
                    <a:pt x="17" y="3"/>
                  </a:cubicBezTo>
                  <a:cubicBezTo>
                    <a:pt x="15" y="3"/>
                    <a:pt x="13" y="3"/>
                    <a:pt x="13" y="4"/>
                  </a:cubicBezTo>
                  <a:cubicBezTo>
                    <a:pt x="12" y="4"/>
                    <a:pt x="14" y="3"/>
                    <a:pt x="14" y="4"/>
                  </a:cubicBezTo>
                  <a:cubicBezTo>
                    <a:pt x="15" y="3"/>
                    <a:pt x="17" y="3"/>
                    <a:pt x="19" y="3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3"/>
                    <a:pt x="25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1"/>
                    <a:pt x="18" y="1"/>
                    <a:pt x="14" y="1"/>
                  </a:cubicBezTo>
                  <a:cubicBezTo>
                    <a:pt x="12" y="2"/>
                    <a:pt x="10" y="2"/>
                    <a:pt x="8" y="2"/>
                  </a:cubicBezTo>
                  <a:cubicBezTo>
                    <a:pt x="7" y="3"/>
                    <a:pt x="4" y="4"/>
                    <a:pt x="3" y="5"/>
                  </a:cubicBezTo>
                  <a:cubicBezTo>
                    <a:pt x="2" y="6"/>
                    <a:pt x="0" y="8"/>
                    <a:pt x="0" y="12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4" y="19"/>
                    <a:pt x="6" y="20"/>
                    <a:pt x="8" y="21"/>
                  </a:cubicBezTo>
                  <a:cubicBezTo>
                    <a:pt x="16" y="24"/>
                    <a:pt x="25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3" y="24"/>
                    <a:pt x="37" y="24"/>
                    <a:pt x="40" y="24"/>
                  </a:cubicBezTo>
                  <a:cubicBezTo>
                    <a:pt x="42" y="24"/>
                    <a:pt x="43" y="24"/>
                    <a:pt x="45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4" y="24"/>
                    <a:pt x="46" y="24"/>
                    <a:pt x="47" y="23"/>
                  </a:cubicBezTo>
                  <a:cubicBezTo>
                    <a:pt x="50" y="23"/>
                    <a:pt x="48" y="23"/>
                    <a:pt x="47" y="23"/>
                  </a:cubicBezTo>
                  <a:cubicBezTo>
                    <a:pt x="46" y="23"/>
                    <a:pt x="47" y="23"/>
                    <a:pt x="46" y="23"/>
                  </a:cubicBezTo>
                  <a:cubicBezTo>
                    <a:pt x="47" y="23"/>
                    <a:pt x="47" y="23"/>
                    <a:pt x="48" y="23"/>
                  </a:cubicBezTo>
                  <a:cubicBezTo>
                    <a:pt x="48" y="23"/>
                    <a:pt x="45" y="23"/>
                    <a:pt x="46" y="23"/>
                  </a:cubicBezTo>
                  <a:cubicBezTo>
                    <a:pt x="47" y="23"/>
                    <a:pt x="48" y="23"/>
                    <a:pt x="49" y="22"/>
                  </a:cubicBezTo>
                  <a:cubicBezTo>
                    <a:pt x="48" y="22"/>
                    <a:pt x="45" y="23"/>
                    <a:pt x="45" y="23"/>
                  </a:cubicBezTo>
                  <a:cubicBezTo>
                    <a:pt x="46" y="22"/>
                    <a:pt x="48" y="23"/>
                    <a:pt x="48" y="22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50" y="22"/>
                    <a:pt x="52" y="22"/>
                    <a:pt x="49" y="22"/>
                  </a:cubicBezTo>
                  <a:cubicBezTo>
                    <a:pt x="50" y="22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1" y="22"/>
                    <a:pt x="50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1" y="22"/>
                    <a:pt x="35" y="22"/>
                    <a:pt x="29" y="2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14" name="Freeform 188"/>
            <p:cNvSpPr/>
            <p:nvPr/>
          </p:nvSpPr>
          <p:spPr bwMode="auto">
            <a:xfrm>
              <a:off x="2052479" y="3277233"/>
              <a:ext cx="1866498" cy="763246"/>
            </a:xfrm>
            <a:custGeom>
              <a:avLst/>
              <a:gdLst>
                <a:gd name="T0" fmla="*/ 2147483647 w 52"/>
                <a:gd name="T1" fmla="*/ 2147483647 h 24"/>
                <a:gd name="T2" fmla="*/ 2147483647 w 52"/>
                <a:gd name="T3" fmla="*/ 2147483647 h 24"/>
                <a:gd name="T4" fmla="*/ 2147483647 w 52"/>
                <a:gd name="T5" fmla="*/ 2147483647 h 24"/>
                <a:gd name="T6" fmla="*/ 2147483647 w 52"/>
                <a:gd name="T7" fmla="*/ 2147483647 h 24"/>
                <a:gd name="T8" fmla="*/ 2147483647 w 52"/>
                <a:gd name="T9" fmla="*/ 2147483647 h 24"/>
                <a:gd name="T10" fmla="*/ 2147483647 w 52"/>
                <a:gd name="T11" fmla="*/ 2147483647 h 24"/>
                <a:gd name="T12" fmla="*/ 2147483647 w 52"/>
                <a:gd name="T13" fmla="*/ 2147483647 h 24"/>
                <a:gd name="T14" fmla="*/ 2147483647 w 52"/>
                <a:gd name="T15" fmla="*/ 2147483647 h 24"/>
                <a:gd name="T16" fmla="*/ 2147483647 w 52"/>
                <a:gd name="T17" fmla="*/ 2147483647 h 24"/>
                <a:gd name="T18" fmla="*/ 2147483647 w 52"/>
                <a:gd name="T19" fmla="*/ 2147483647 h 24"/>
                <a:gd name="T20" fmla="*/ 2147483647 w 52"/>
                <a:gd name="T21" fmla="*/ 2147483647 h 24"/>
                <a:gd name="T22" fmla="*/ 2147483647 w 52"/>
                <a:gd name="T23" fmla="*/ 2147483647 h 24"/>
                <a:gd name="T24" fmla="*/ 2147483647 w 52"/>
                <a:gd name="T25" fmla="*/ 2147483647 h 24"/>
                <a:gd name="T26" fmla="*/ 2147483647 w 52"/>
                <a:gd name="T27" fmla="*/ 2147483647 h 24"/>
                <a:gd name="T28" fmla="*/ 2147483647 w 52"/>
                <a:gd name="T29" fmla="*/ 2147483647 h 24"/>
                <a:gd name="T30" fmla="*/ 2147483647 w 52"/>
                <a:gd name="T31" fmla="*/ 2147483647 h 24"/>
                <a:gd name="T32" fmla="*/ 2147483647 w 52"/>
                <a:gd name="T33" fmla="*/ 2147483647 h 24"/>
                <a:gd name="T34" fmla="*/ 2147483647 w 52"/>
                <a:gd name="T35" fmla="*/ 2147483647 h 24"/>
                <a:gd name="T36" fmla="*/ 2147483647 w 52"/>
                <a:gd name="T37" fmla="*/ 2147483647 h 24"/>
                <a:gd name="T38" fmla="*/ 2147483647 w 52"/>
                <a:gd name="T39" fmla="*/ 2147483647 h 24"/>
                <a:gd name="T40" fmla="*/ 2147483647 w 52"/>
                <a:gd name="T41" fmla="*/ 2147483647 h 24"/>
                <a:gd name="T42" fmla="*/ 2147483647 w 52"/>
                <a:gd name="T43" fmla="*/ 2147483647 h 24"/>
                <a:gd name="T44" fmla="*/ 2147483647 w 52"/>
                <a:gd name="T45" fmla="*/ 2147483647 h 24"/>
                <a:gd name="T46" fmla="*/ 2147483647 w 52"/>
                <a:gd name="T47" fmla="*/ 2147483647 h 24"/>
                <a:gd name="T48" fmla="*/ 2147483647 w 52"/>
                <a:gd name="T49" fmla="*/ 2147483647 h 24"/>
                <a:gd name="T50" fmla="*/ 2147483647 w 52"/>
                <a:gd name="T51" fmla="*/ 2147483647 h 24"/>
                <a:gd name="T52" fmla="*/ 2147483647 w 52"/>
                <a:gd name="T53" fmla="*/ 2147483647 h 24"/>
                <a:gd name="T54" fmla="*/ 2147483647 w 52"/>
                <a:gd name="T55" fmla="*/ 2147483647 h 24"/>
                <a:gd name="T56" fmla="*/ 2147483647 w 52"/>
                <a:gd name="T57" fmla="*/ 2147483647 h 24"/>
                <a:gd name="T58" fmla="*/ 2147483647 w 52"/>
                <a:gd name="T59" fmla="*/ 2147483647 h 24"/>
                <a:gd name="T60" fmla="*/ 2147483647 w 52"/>
                <a:gd name="T61" fmla="*/ 2147483647 h 24"/>
                <a:gd name="T62" fmla="*/ 2147483647 w 52"/>
                <a:gd name="T63" fmla="*/ 2147483647 h 24"/>
                <a:gd name="T64" fmla="*/ 2147483647 w 52"/>
                <a:gd name="T65" fmla="*/ 2147483647 h 24"/>
                <a:gd name="T66" fmla="*/ 2147483647 w 52"/>
                <a:gd name="T67" fmla="*/ 2147483647 h 24"/>
                <a:gd name="T68" fmla="*/ 2147483647 w 52"/>
                <a:gd name="T69" fmla="*/ 2147483647 h 24"/>
                <a:gd name="T70" fmla="*/ 2147483647 w 52"/>
                <a:gd name="T71" fmla="*/ 2147483647 h 24"/>
                <a:gd name="T72" fmla="*/ 2147483647 w 52"/>
                <a:gd name="T73" fmla="*/ 2147483647 h 24"/>
                <a:gd name="T74" fmla="*/ 2147483647 w 52"/>
                <a:gd name="T75" fmla="*/ 0 h 24"/>
                <a:gd name="T76" fmla="*/ 2147483647 w 52"/>
                <a:gd name="T77" fmla="*/ 0 h 24"/>
                <a:gd name="T78" fmla="*/ 2147483647 w 52"/>
                <a:gd name="T79" fmla="*/ 0 h 24"/>
                <a:gd name="T80" fmla="*/ 2147483647 w 52"/>
                <a:gd name="T81" fmla="*/ 0 h 24"/>
                <a:gd name="T82" fmla="*/ 2147483647 w 52"/>
                <a:gd name="T83" fmla="*/ 2147483647 h 24"/>
                <a:gd name="T84" fmla="*/ 2147483647 w 52"/>
                <a:gd name="T85" fmla="*/ 2147483647 h 24"/>
                <a:gd name="T86" fmla="*/ 2147483647 w 52"/>
                <a:gd name="T87" fmla="*/ 2147483647 h 24"/>
                <a:gd name="T88" fmla="*/ 2147483647 w 52"/>
                <a:gd name="T89" fmla="*/ 2147483647 h 24"/>
                <a:gd name="T90" fmla="*/ 2147483647 w 52"/>
                <a:gd name="T91" fmla="*/ 2147483647 h 24"/>
                <a:gd name="T92" fmla="*/ 2147483647 w 52"/>
                <a:gd name="T93" fmla="*/ 2147483647 h 24"/>
                <a:gd name="T94" fmla="*/ 2147483647 w 52"/>
                <a:gd name="T95" fmla="*/ 2147483647 h 24"/>
                <a:gd name="T96" fmla="*/ 2147483647 w 52"/>
                <a:gd name="T97" fmla="*/ 2147483647 h 24"/>
                <a:gd name="T98" fmla="*/ 2147483647 w 52"/>
                <a:gd name="T99" fmla="*/ 2147483647 h 24"/>
                <a:gd name="T100" fmla="*/ 2147483647 w 52"/>
                <a:gd name="T101" fmla="*/ 2147483647 h 24"/>
                <a:gd name="T102" fmla="*/ 2147483647 w 52"/>
                <a:gd name="T103" fmla="*/ 2147483647 h 24"/>
                <a:gd name="T104" fmla="*/ 0 w 52"/>
                <a:gd name="T105" fmla="*/ 2147483647 h 24"/>
                <a:gd name="T106" fmla="*/ 0 w 52"/>
                <a:gd name="T107" fmla="*/ 2147483647 h 24"/>
                <a:gd name="T108" fmla="*/ 2147483647 w 52"/>
                <a:gd name="T109" fmla="*/ 2147483647 h 24"/>
                <a:gd name="T110" fmla="*/ 0 w 52"/>
                <a:gd name="T111" fmla="*/ 2147483647 h 24"/>
                <a:gd name="T112" fmla="*/ 2147483647 w 52"/>
                <a:gd name="T113" fmla="*/ 2147483647 h 24"/>
                <a:gd name="T114" fmla="*/ 2147483647 w 52"/>
                <a:gd name="T115" fmla="*/ 2147483647 h 24"/>
                <a:gd name="T116" fmla="*/ 2147483647 w 52"/>
                <a:gd name="T117" fmla="*/ 2147483647 h 24"/>
                <a:gd name="T118" fmla="*/ 2147483647 w 52"/>
                <a:gd name="T119" fmla="*/ 2147483647 h 24"/>
                <a:gd name="T120" fmla="*/ 2147483647 w 52"/>
                <a:gd name="T121" fmla="*/ 2147483647 h 24"/>
                <a:gd name="T122" fmla="*/ 2147483647 w 52"/>
                <a:gd name="T123" fmla="*/ 2147483647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" h="24">
                  <a:moveTo>
                    <a:pt x="24" y="2"/>
                  </a:moveTo>
                  <a:cubicBezTo>
                    <a:pt x="24" y="2"/>
                    <a:pt x="23" y="2"/>
                    <a:pt x="24" y="2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1" y="3"/>
                    <a:pt x="32" y="3"/>
                  </a:cubicBezTo>
                  <a:cubicBezTo>
                    <a:pt x="34" y="3"/>
                    <a:pt x="37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4" y="6"/>
                    <a:pt x="45" y="6"/>
                  </a:cubicBezTo>
                  <a:cubicBezTo>
                    <a:pt x="48" y="7"/>
                    <a:pt x="51" y="10"/>
                    <a:pt x="50" y="13"/>
                  </a:cubicBezTo>
                  <a:cubicBezTo>
                    <a:pt x="50" y="15"/>
                    <a:pt x="50" y="16"/>
                    <a:pt x="48" y="17"/>
                  </a:cubicBezTo>
                  <a:cubicBezTo>
                    <a:pt x="47" y="19"/>
                    <a:pt x="46" y="20"/>
                    <a:pt x="44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7" y="21"/>
                    <a:pt x="34" y="22"/>
                    <a:pt x="32" y="22"/>
                  </a:cubicBezTo>
                  <a:cubicBezTo>
                    <a:pt x="32" y="22"/>
                    <a:pt x="27" y="23"/>
                    <a:pt x="28" y="23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1" y="23"/>
                    <a:pt x="31" y="23"/>
                  </a:cubicBezTo>
                  <a:cubicBezTo>
                    <a:pt x="31" y="22"/>
                    <a:pt x="32" y="22"/>
                    <a:pt x="36" y="22"/>
                  </a:cubicBezTo>
                  <a:cubicBezTo>
                    <a:pt x="37" y="21"/>
                    <a:pt x="40" y="21"/>
                    <a:pt x="40" y="21"/>
                  </a:cubicBezTo>
                  <a:cubicBezTo>
                    <a:pt x="41" y="20"/>
                    <a:pt x="38" y="21"/>
                    <a:pt x="39" y="21"/>
                  </a:cubicBezTo>
                  <a:cubicBezTo>
                    <a:pt x="37" y="21"/>
                    <a:pt x="35" y="21"/>
                    <a:pt x="33" y="22"/>
                  </a:cubicBezTo>
                  <a:cubicBezTo>
                    <a:pt x="32" y="22"/>
                    <a:pt x="31" y="22"/>
                    <a:pt x="30" y="22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4"/>
                    <a:pt x="35" y="23"/>
                    <a:pt x="39" y="23"/>
                  </a:cubicBezTo>
                  <a:cubicBezTo>
                    <a:pt x="40" y="23"/>
                    <a:pt x="42" y="23"/>
                    <a:pt x="44" y="22"/>
                  </a:cubicBezTo>
                  <a:cubicBezTo>
                    <a:pt x="46" y="21"/>
                    <a:pt x="48" y="21"/>
                    <a:pt x="50" y="19"/>
                  </a:cubicBezTo>
                  <a:cubicBezTo>
                    <a:pt x="50" y="18"/>
                    <a:pt x="52" y="16"/>
                    <a:pt x="52" y="12"/>
                  </a:cubicBezTo>
                  <a:cubicBezTo>
                    <a:pt x="52" y="10"/>
                    <a:pt x="51" y="8"/>
                    <a:pt x="50" y="7"/>
                  </a:cubicBezTo>
                  <a:cubicBezTo>
                    <a:pt x="48" y="5"/>
                    <a:pt x="46" y="4"/>
                    <a:pt x="44" y="3"/>
                  </a:cubicBezTo>
                  <a:cubicBezTo>
                    <a:pt x="37" y="0"/>
                    <a:pt x="2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5" y="0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7" y="1"/>
                    <a:pt x="6" y="1"/>
                    <a:pt x="7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2"/>
                    <a:pt x="8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7" y="2"/>
                    <a:pt x="7" y="2"/>
                  </a:cubicBezTo>
                  <a:cubicBezTo>
                    <a:pt x="7" y="2"/>
                    <a:pt x="4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3" y="2"/>
                    <a:pt x="1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5" y="3"/>
                    <a:pt x="5" y="2"/>
                  </a:cubicBezTo>
                  <a:cubicBezTo>
                    <a:pt x="11" y="2"/>
                    <a:pt x="18" y="2"/>
                    <a:pt x="24" y="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pic>
        <p:nvPicPr>
          <p:cNvPr id="17" name="图片 16" descr="1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869" y="2425128"/>
            <a:ext cx="2161619" cy="84054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476976" y="2547656"/>
            <a:ext cx="4655886" cy="356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在社團中遇到的困難、衝突與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挫折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/>
            </a:r>
            <a:b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</a:b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如何解決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)</a:t>
            </a:r>
            <a:b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</a:b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03901" y="3081450"/>
            <a:ext cx="4078709" cy="100560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32755 L 0.275 -0.32755 C 0.26588 -0.32593 0.25495 -0.32778 0.24765 -0.32223 C 0.23815 -0.31528 0.24323 -0.3176 0.23307 -0.31482 C 0.22005 -0.30625 0.22617 -0.3088 0.21484 -0.30579 C 0.21302 -0.30394 0.21133 -0.30209 0.20937 -0.30047 C 0.2039 -0.29584 0.19778 -0.2926 0.19297 -0.2875 C 0.19114 -0.28565 0.18945 -0.2838 0.1875 -0.28195 C 0.18567 -0.28056 0.18359 -0.2801 0.18203 -0.27848 C 0.15286 -0.24908 0.18151 -0.27755 0.16745 -0.25811 C 0.16237 -0.25139 0.15495 -0.24584 0.15104 -0.2382 C 0.14987 -0.23565 0.1487 -0.23311 0.14739 -0.23079 C 0.14622 -0.22894 0.14466 -0.22732 0.14375 -0.22524 C 0.13984 -0.21806 0.13724 -0.21019 0.13294 -0.20324 C 0.1289 -0.19792 0.12747 -0.19537 0.12383 -0.18866 C 0.12239 -0.18658 0.12148 -0.1838 0.12018 -0.18149 C 0.11784 -0.17824 0.11523 -0.17547 0.11289 -0.17223 C 0.10924 -0.15834 0.1138 -0.17107 0.1056 -0.15949 C 0.1039 -0.15718 0.10312 -0.15463 0.10195 -0.15209 C 0.10013 -0.14908 0.09817 -0.1463 0.09648 -0.14306 C 0.09505 -0.14074 0.09414 -0.13797 0.09284 -0.13565 C 0.09049 -0.13264 0.08802 -0.12963 0.08554 -0.12662 C 0.08489 -0.12454 0.08463 -0.12269 0.08372 -0.12107 C 0.08216 -0.11852 0.07995 -0.11644 0.07825 -0.11389 C 0.07682 -0.11204 0.07578 -0.11019 0.07461 -0.10834 C 0.07278 -0.10579 0.07083 -0.10348 0.06914 -0.10093 C 0.06784 -0.09931 0.0664 -0.09746 0.06549 -0.09537 C 0.06458 -0.09375 0.06458 -0.09167 0.06367 -0.08982 C 0.06159 -0.08681 0.05872 -0.08403 0.05638 -0.08079 C 0.05377 -0.07732 0.05052 -0.07408 0.04909 -0.06991 C 0.04843 -0.06806 0.04817 -0.06621 0.04726 -0.06436 C 0.04505 -0.06042 0.04179 -0.05718 0.03997 -0.05348 C 0.0388 -0.05093 0.03789 -0.04838 0.03633 -0.04607 C 0.03489 -0.04399 0.03229 -0.04283 0.03086 -0.04074 C 0.02916 -0.03843 0.02851 -0.03565 0.02721 -0.03334 C 0.02604 -0.03149 0.02461 -0.02987 0.02357 -0.02778 C 0.02161 -0.02477 0.02018 -0.02153 0.0181 -0.01875 C 0.01653 -0.01667 0.01419 -0.01528 0.01263 -0.0132 C 0.0112 -0.01135 0.01054 -0.00926 0.00898 -0.00764 C 0.00742 -0.00602 0.00521 -0.00556 0.00351 -0.00394 C 0.00221 -0.00278 0.00117 -0.00162 2.70833E-06 -0.00024 L 2.70833E-06 4.07407E-06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62" name="组合 61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4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4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51" name="图片 50" descr="1 (1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394" y="776535"/>
            <a:ext cx="2923026" cy="2570443"/>
          </a:xfrm>
          <a:prstGeom prst="rect">
            <a:avLst/>
          </a:prstGeom>
        </p:spPr>
      </p:pic>
      <p:pic>
        <p:nvPicPr>
          <p:cNvPr id="52" name="图片 51" descr="1 (1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671" y="3498324"/>
            <a:ext cx="3031110" cy="234765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708077" y="1605148"/>
            <a:ext cx="31387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學習最多的事情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138489" y="3512319"/>
            <a:ext cx="31387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學習到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…..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163899" y="3980318"/>
            <a:ext cx="4553962" cy="7861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70926" y="2090230"/>
            <a:ext cx="4553962" cy="7861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現在的成員是可恨的，仇恨是悲傷的。現在的成員是可恨的。成員是可恨的。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5790" y="4768329"/>
            <a:ext cx="10985458" cy="2250864"/>
            <a:chOff x="732402" y="4768329"/>
            <a:chExt cx="10985458" cy="22508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57401" y="4902005"/>
              <a:ext cx="1360459" cy="211718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8"/>
            <a:srcRect l="-14112"/>
            <a:stretch>
              <a:fillRect/>
            </a:stretch>
          </p:blipFill>
          <p:spPr>
            <a:xfrm>
              <a:off x="9478398" y="5976992"/>
              <a:ext cx="556319" cy="947995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32402" y="4768329"/>
              <a:ext cx="1337152" cy="2117188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25587" y="5849056"/>
              <a:ext cx="687758" cy="1070310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81379" y="5845318"/>
              <a:ext cx="212440" cy="1070310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8"/>
            <a:srcRect l="-14112"/>
            <a:stretch>
              <a:fillRect/>
            </a:stretch>
          </p:blipFill>
          <p:spPr>
            <a:xfrm>
              <a:off x="7713310" y="6018515"/>
              <a:ext cx="556319" cy="947995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66589" y="5845974"/>
              <a:ext cx="687758" cy="1070310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39809" y="5843518"/>
              <a:ext cx="212440" cy="107031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12"/>
            <a:srcRect l="-14112"/>
            <a:stretch>
              <a:fillRect/>
            </a:stretch>
          </p:blipFill>
          <p:spPr>
            <a:xfrm>
              <a:off x="8290422" y="5558100"/>
              <a:ext cx="814638" cy="1388184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3"/>
            <a:srcRect l="-14112"/>
            <a:stretch>
              <a:fillRect/>
            </a:stretch>
          </p:blipFill>
          <p:spPr>
            <a:xfrm>
              <a:off x="5303324" y="6075839"/>
              <a:ext cx="498312" cy="849149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70308" y="5916052"/>
              <a:ext cx="616046" cy="958710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93966" y="5913596"/>
              <a:ext cx="190289" cy="958710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13"/>
            <a:srcRect l="-14112"/>
            <a:stretch>
              <a:fillRect/>
            </a:stretch>
          </p:blipFill>
          <p:spPr>
            <a:xfrm>
              <a:off x="3995356" y="6075838"/>
              <a:ext cx="498312" cy="849149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96668" y="5899318"/>
              <a:ext cx="616046" cy="95871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16"/>
            <a:srcRect l="-14112"/>
            <a:stretch>
              <a:fillRect/>
            </a:stretch>
          </p:blipFill>
          <p:spPr>
            <a:xfrm>
              <a:off x="4334881" y="5658866"/>
              <a:ext cx="729697" cy="1243440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02402" y="5983915"/>
              <a:ext cx="616046" cy="958710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13"/>
            <a:srcRect l="-14112"/>
            <a:stretch>
              <a:fillRect/>
            </a:stretch>
          </p:blipFill>
          <p:spPr>
            <a:xfrm>
              <a:off x="2715714" y="6031382"/>
              <a:ext cx="498312" cy="849149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96958" y="5955118"/>
              <a:ext cx="616046" cy="9587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-14068"/>
              <a:ext cx="12215595" cy="6932808"/>
              <a:chOff x="0" y="-14068"/>
              <a:chExt cx="12215595" cy="693280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4068"/>
                <a:ext cx="12215595" cy="6932808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42204" y="0"/>
                <a:ext cx="12083268" cy="375178"/>
                <a:chOff x="0" y="0"/>
                <a:chExt cx="12083268" cy="375178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3"/>
                <a:srcRect b="50683"/>
                <a:stretch>
                  <a:fillRect/>
                </a:stretch>
              </p:blipFill>
              <p:spPr>
                <a:xfrm rot="10800000">
                  <a:off x="0" y="0"/>
                  <a:ext cx="7105650" cy="36170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3"/>
                <a:srcRect b="50683"/>
                <a:stretch>
                  <a:fillRect/>
                </a:stretch>
              </p:blipFill>
              <p:spPr>
                <a:xfrm rot="10800000">
                  <a:off x="4977618" y="13476"/>
                  <a:ext cx="7105650" cy="361702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5" y="4994031"/>
              <a:ext cx="12190132" cy="1889714"/>
            </a:xfrm>
            <a:prstGeom prst="rect">
              <a:avLst/>
            </a:prstGeom>
          </p:spPr>
        </p:pic>
      </p:grpSp>
      <p:pic>
        <p:nvPicPr>
          <p:cNvPr id="11" name="图片 10" descr="1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763" y="1736164"/>
            <a:ext cx="2204720" cy="19323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377815" y="2289810"/>
            <a:ext cx="4231005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 sz="44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PART THREE</a:t>
            </a:r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0096" y="3132660"/>
            <a:ext cx="3600181" cy="6400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</a:rPr>
              <a:t>社團活動集錦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21" name="图片 20" descr="1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7922">
            <a:off x="1842451" y="634452"/>
            <a:ext cx="8530690" cy="4486630"/>
          </a:xfrm>
          <a:prstGeom prst="rect">
            <a:avLst/>
          </a:prstGeom>
        </p:spPr>
      </p:pic>
      <p:pic>
        <p:nvPicPr>
          <p:cNvPr id="20" name="图片 19" descr="1 (15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792" y="2038985"/>
            <a:ext cx="2112010" cy="2414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996236" y="4924223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課程一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16909" y="5550668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簡要說明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16909" y="4924223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課程二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83621" y="4924223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  <a:sym typeface="+mn-lt"/>
              </a:rPr>
              <a:t>課程三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8" name="文本框 22"/>
          <p:cNvSpPr txBox="1"/>
          <p:nvPr/>
        </p:nvSpPr>
        <p:spPr>
          <a:xfrm>
            <a:off x="8183621" y="5581284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簡要說明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9" name="文本框 22"/>
          <p:cNvSpPr txBox="1"/>
          <p:nvPr/>
        </p:nvSpPr>
        <p:spPr>
          <a:xfrm>
            <a:off x="993007" y="5581284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簡要說明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885" y="1086316"/>
            <a:ext cx="3844118" cy="5094334"/>
          </a:xfrm>
          <a:prstGeom prst="rect">
            <a:avLst/>
          </a:prstGeom>
        </p:spPr>
      </p:pic>
      <p:pic>
        <p:nvPicPr>
          <p:cNvPr id="16" name="图片 15" descr="1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052" y="5544565"/>
            <a:ext cx="2367519" cy="920609"/>
          </a:xfrm>
          <a:prstGeom prst="rect">
            <a:avLst/>
          </a:prstGeom>
        </p:spPr>
      </p:pic>
      <p:pic>
        <p:nvPicPr>
          <p:cNvPr id="17" name="图片 16" descr="Bunny_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404" y="5191017"/>
            <a:ext cx="1083422" cy="109267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86949" y="2057045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  <a:sym typeface="+mn-lt"/>
              </a:rPr>
              <a:t>湩動錦集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13874" y="2590839"/>
            <a:ext cx="4078709" cy="100560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課程活動</a:t>
            </a:r>
            <a:r>
              <a:rPr lang="en-US" altLang="zh-TW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/>
            </a:r>
            <a:br>
              <a:rPr lang="en-US" altLang="zh-TW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</a:b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照片</a:t>
            </a:r>
            <a:r>
              <a:rPr lang="en-US" altLang="zh-TW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/>
            </a:r>
            <a:br>
              <a:rPr lang="en-US" altLang="zh-TW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</a:b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成果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sp>
        <p:nvSpPr>
          <p:cNvPr id="20" name="弧形 19"/>
          <p:cNvSpPr/>
          <p:nvPr/>
        </p:nvSpPr>
        <p:spPr>
          <a:xfrm rot="19353488">
            <a:off x="3115869" y="3313123"/>
            <a:ext cx="3280217" cy="3584727"/>
          </a:xfrm>
          <a:prstGeom prst="arc">
            <a:avLst>
              <a:gd name="adj1" fmla="val 16200000"/>
              <a:gd name="adj2" fmla="val 2"/>
            </a:avLst>
          </a:prstGeom>
          <a:ln w="28575">
            <a:solidFill>
              <a:srgbClr val="E5A72F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23" name="弧形 22"/>
          <p:cNvSpPr/>
          <p:nvPr/>
        </p:nvSpPr>
        <p:spPr>
          <a:xfrm rot="3465107">
            <a:off x="7152170" y="2831299"/>
            <a:ext cx="1886593" cy="1889095"/>
          </a:xfrm>
          <a:prstGeom prst="arc">
            <a:avLst>
              <a:gd name="adj1" fmla="val 16200000"/>
              <a:gd name="adj2" fmla="val 2"/>
            </a:avLst>
          </a:prstGeom>
          <a:ln w="28575">
            <a:solidFill>
              <a:srgbClr val="E5A72F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pic>
        <p:nvPicPr>
          <p:cNvPr id="24" name="图片 23" descr="C:\Users\Administrator\Desktop\新建文件夹\1 (4).png1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339" y="1342643"/>
            <a:ext cx="1723782" cy="2426291"/>
          </a:xfrm>
          <a:prstGeom prst="rect">
            <a:avLst/>
          </a:prstGeom>
        </p:spPr>
      </p:pic>
      <p:pic>
        <p:nvPicPr>
          <p:cNvPr id="26" name="图片 25" descr="1 (5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142" y="957663"/>
            <a:ext cx="2004247" cy="2964168"/>
          </a:xfrm>
          <a:prstGeom prst="rect">
            <a:avLst/>
          </a:prstGeom>
        </p:spPr>
      </p:pic>
      <p:pic>
        <p:nvPicPr>
          <p:cNvPr id="27" name="图片 26" descr="Bunny_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339" y="4345436"/>
            <a:ext cx="1083422" cy="109267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365649" y="4101096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放入照片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25554" y="4684936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標題與說明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607203" y="1862295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8" name="文本框 27"/>
          <p:cNvSpPr txBox="1"/>
          <p:nvPr/>
        </p:nvSpPr>
        <p:spPr>
          <a:xfrm>
            <a:off x="7010600" y="4795197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放入照片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7338121" y="2036840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放入照片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1" name="文本框 28"/>
          <p:cNvSpPr txBox="1"/>
          <p:nvPr/>
        </p:nvSpPr>
        <p:spPr>
          <a:xfrm>
            <a:off x="7064704" y="5284467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標題與說明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2" name="文本框 28"/>
          <p:cNvSpPr txBox="1"/>
          <p:nvPr/>
        </p:nvSpPr>
        <p:spPr>
          <a:xfrm>
            <a:off x="7305449" y="2461628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標題與說明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8" grpId="0"/>
      <p:bldP spid="29" grpId="0"/>
      <p:bldP spid="34" grpId="0"/>
      <p:bldP spid="18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-14068"/>
              <a:ext cx="12215595" cy="6932808"/>
              <a:chOff x="0" y="-14068"/>
              <a:chExt cx="12215595" cy="693280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4068"/>
                <a:ext cx="12215595" cy="6932808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42204" y="0"/>
                <a:ext cx="12083268" cy="375178"/>
                <a:chOff x="0" y="0"/>
                <a:chExt cx="12083268" cy="375178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3"/>
                <a:srcRect b="50683"/>
                <a:stretch>
                  <a:fillRect/>
                </a:stretch>
              </p:blipFill>
              <p:spPr>
                <a:xfrm rot="10800000">
                  <a:off x="0" y="0"/>
                  <a:ext cx="7105650" cy="36170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3"/>
                <a:srcRect b="50683"/>
                <a:stretch>
                  <a:fillRect/>
                </a:stretch>
              </p:blipFill>
              <p:spPr>
                <a:xfrm rot="10800000">
                  <a:off x="4977618" y="13476"/>
                  <a:ext cx="7105650" cy="361702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5" y="4994031"/>
              <a:ext cx="12190132" cy="1889714"/>
            </a:xfrm>
            <a:prstGeom prst="rect">
              <a:avLst/>
            </a:prstGeom>
          </p:spPr>
        </p:pic>
      </p:grpSp>
      <p:pic>
        <p:nvPicPr>
          <p:cNvPr id="11" name="图片 10" descr="1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763" y="1736164"/>
            <a:ext cx="2204720" cy="19323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377815" y="2286635"/>
            <a:ext cx="3493135" cy="13563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 sz="39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PART FOUR</a:t>
            </a:r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 algn="ctr"/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7851" y="3132660"/>
            <a:ext cx="3600181" cy="6400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</a:rPr>
              <a:t>反思與心得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grpSp>
        <p:nvGrpSpPr>
          <p:cNvPr id="25" name="组合 2"/>
          <p:cNvGrpSpPr/>
          <p:nvPr/>
        </p:nvGrpSpPr>
        <p:grpSpPr>
          <a:xfrm>
            <a:off x="5205046" y="1269556"/>
            <a:ext cx="5651478" cy="2289570"/>
            <a:chOff x="1119230" y="3277233"/>
            <a:chExt cx="2799747" cy="833811"/>
          </a:xfrm>
        </p:grpSpPr>
        <p:sp>
          <p:nvSpPr>
            <p:cNvPr id="26" name="Freeform 186"/>
            <p:cNvSpPr/>
            <p:nvPr/>
          </p:nvSpPr>
          <p:spPr bwMode="auto">
            <a:xfrm>
              <a:off x="1119230" y="3332376"/>
              <a:ext cx="1866498" cy="778668"/>
            </a:xfrm>
            <a:custGeom>
              <a:avLst/>
              <a:gdLst>
                <a:gd name="T0" fmla="*/ 2147483647 w 52"/>
                <a:gd name="T1" fmla="*/ 2147483647 h 24"/>
                <a:gd name="T2" fmla="*/ 2147483647 w 52"/>
                <a:gd name="T3" fmla="*/ 2147483647 h 24"/>
                <a:gd name="T4" fmla="*/ 2147483647 w 52"/>
                <a:gd name="T5" fmla="*/ 2147483647 h 24"/>
                <a:gd name="T6" fmla="*/ 2147483647 w 52"/>
                <a:gd name="T7" fmla="*/ 2147483647 h 24"/>
                <a:gd name="T8" fmla="*/ 2147483647 w 52"/>
                <a:gd name="T9" fmla="*/ 2147483647 h 24"/>
                <a:gd name="T10" fmla="*/ 2147483647 w 52"/>
                <a:gd name="T11" fmla="*/ 2147483647 h 24"/>
                <a:gd name="T12" fmla="*/ 2147483647 w 52"/>
                <a:gd name="T13" fmla="*/ 2147483647 h 24"/>
                <a:gd name="T14" fmla="*/ 2147483647 w 52"/>
                <a:gd name="T15" fmla="*/ 2147483647 h 24"/>
                <a:gd name="T16" fmla="*/ 2147483647 w 52"/>
                <a:gd name="T17" fmla="*/ 2147483647 h 24"/>
                <a:gd name="T18" fmla="*/ 2147483647 w 52"/>
                <a:gd name="T19" fmla="*/ 2147483647 h 24"/>
                <a:gd name="T20" fmla="*/ 2147483647 w 52"/>
                <a:gd name="T21" fmla="*/ 2147483647 h 24"/>
                <a:gd name="T22" fmla="*/ 2147483647 w 52"/>
                <a:gd name="T23" fmla="*/ 2147483647 h 24"/>
                <a:gd name="T24" fmla="*/ 2147483647 w 52"/>
                <a:gd name="T25" fmla="*/ 2147483647 h 24"/>
                <a:gd name="T26" fmla="*/ 2147483647 w 52"/>
                <a:gd name="T27" fmla="*/ 2147483647 h 24"/>
                <a:gd name="T28" fmla="*/ 2147483647 w 52"/>
                <a:gd name="T29" fmla="*/ 2147483647 h 24"/>
                <a:gd name="T30" fmla="*/ 2147483647 w 52"/>
                <a:gd name="T31" fmla="*/ 2147483647 h 24"/>
                <a:gd name="T32" fmla="*/ 2147483647 w 52"/>
                <a:gd name="T33" fmla="*/ 2147483647 h 24"/>
                <a:gd name="T34" fmla="*/ 2147483647 w 52"/>
                <a:gd name="T35" fmla="*/ 2147483647 h 24"/>
                <a:gd name="T36" fmla="*/ 2147483647 w 52"/>
                <a:gd name="T37" fmla="*/ 2147483647 h 24"/>
                <a:gd name="T38" fmla="*/ 2147483647 w 52"/>
                <a:gd name="T39" fmla="*/ 2147483647 h 24"/>
                <a:gd name="T40" fmla="*/ 2147483647 w 52"/>
                <a:gd name="T41" fmla="*/ 2147483647 h 24"/>
                <a:gd name="T42" fmla="*/ 2147483647 w 52"/>
                <a:gd name="T43" fmla="*/ 2147483647 h 24"/>
                <a:gd name="T44" fmla="*/ 2147483647 w 52"/>
                <a:gd name="T45" fmla="*/ 2147483647 h 24"/>
                <a:gd name="T46" fmla="*/ 2147483647 w 52"/>
                <a:gd name="T47" fmla="*/ 2147483647 h 24"/>
                <a:gd name="T48" fmla="*/ 2147483647 w 52"/>
                <a:gd name="T49" fmla="*/ 2147483647 h 24"/>
                <a:gd name="T50" fmla="*/ 2147483647 w 52"/>
                <a:gd name="T51" fmla="*/ 2147483647 h 24"/>
                <a:gd name="T52" fmla="*/ 2147483647 w 52"/>
                <a:gd name="T53" fmla="*/ 2147483647 h 24"/>
                <a:gd name="T54" fmla="*/ 2147483647 w 52"/>
                <a:gd name="T55" fmla="*/ 2147483647 h 24"/>
                <a:gd name="T56" fmla="*/ 2147483647 w 52"/>
                <a:gd name="T57" fmla="*/ 2147483647 h 24"/>
                <a:gd name="T58" fmla="*/ 2147483647 w 52"/>
                <a:gd name="T59" fmla="*/ 2147483647 h 24"/>
                <a:gd name="T60" fmla="*/ 2147483647 w 52"/>
                <a:gd name="T61" fmla="*/ 0 h 24"/>
                <a:gd name="T62" fmla="*/ 2147483647 w 52"/>
                <a:gd name="T63" fmla="*/ 2147483647 h 24"/>
                <a:gd name="T64" fmla="*/ 2147483647 w 52"/>
                <a:gd name="T65" fmla="*/ 2147483647 h 24"/>
                <a:gd name="T66" fmla="*/ 2147483647 w 52"/>
                <a:gd name="T67" fmla="*/ 2147483647 h 24"/>
                <a:gd name="T68" fmla="*/ 0 w 52"/>
                <a:gd name="T69" fmla="*/ 2147483647 h 24"/>
                <a:gd name="T70" fmla="*/ 2147483647 w 52"/>
                <a:gd name="T71" fmla="*/ 2147483647 h 24"/>
                <a:gd name="T72" fmla="*/ 2147483647 w 52"/>
                <a:gd name="T73" fmla="*/ 2147483647 h 24"/>
                <a:gd name="T74" fmla="*/ 2147483647 w 52"/>
                <a:gd name="T75" fmla="*/ 2147483647 h 24"/>
                <a:gd name="T76" fmla="*/ 2147483647 w 52"/>
                <a:gd name="T77" fmla="*/ 2147483647 h 24"/>
                <a:gd name="T78" fmla="*/ 2147483647 w 52"/>
                <a:gd name="T79" fmla="*/ 2147483647 h 24"/>
                <a:gd name="T80" fmla="*/ 2147483647 w 52"/>
                <a:gd name="T81" fmla="*/ 2147483647 h 24"/>
                <a:gd name="T82" fmla="*/ 2147483647 w 52"/>
                <a:gd name="T83" fmla="*/ 2147483647 h 24"/>
                <a:gd name="T84" fmla="*/ 2147483647 w 52"/>
                <a:gd name="T85" fmla="*/ 2147483647 h 24"/>
                <a:gd name="T86" fmla="*/ 2147483647 w 52"/>
                <a:gd name="T87" fmla="*/ 2147483647 h 24"/>
                <a:gd name="T88" fmla="*/ 2147483647 w 52"/>
                <a:gd name="T89" fmla="*/ 2147483647 h 24"/>
                <a:gd name="T90" fmla="*/ 2147483647 w 52"/>
                <a:gd name="T91" fmla="*/ 2147483647 h 24"/>
                <a:gd name="T92" fmla="*/ 2147483647 w 52"/>
                <a:gd name="T93" fmla="*/ 2147483647 h 24"/>
                <a:gd name="T94" fmla="*/ 2147483647 w 52"/>
                <a:gd name="T95" fmla="*/ 2147483647 h 24"/>
                <a:gd name="T96" fmla="*/ 2147483647 w 52"/>
                <a:gd name="T97" fmla="*/ 2147483647 h 24"/>
                <a:gd name="T98" fmla="*/ 2147483647 w 52"/>
                <a:gd name="T99" fmla="*/ 2147483647 h 24"/>
                <a:gd name="T100" fmla="*/ 2147483647 w 52"/>
                <a:gd name="T101" fmla="*/ 2147483647 h 24"/>
                <a:gd name="T102" fmla="*/ 2147483647 w 52"/>
                <a:gd name="T103" fmla="*/ 2147483647 h 24"/>
                <a:gd name="T104" fmla="*/ 2147483647 w 52"/>
                <a:gd name="T105" fmla="*/ 2147483647 h 24"/>
                <a:gd name="T106" fmla="*/ 2147483647 w 52"/>
                <a:gd name="T107" fmla="*/ 2147483647 h 24"/>
                <a:gd name="T108" fmla="*/ 2147483647 w 52"/>
                <a:gd name="T109" fmla="*/ 2147483647 h 24"/>
                <a:gd name="T110" fmla="*/ 2147483647 w 52"/>
                <a:gd name="T111" fmla="*/ 2147483647 h 24"/>
                <a:gd name="T112" fmla="*/ 2147483647 w 52"/>
                <a:gd name="T113" fmla="*/ 2147483647 h 24"/>
                <a:gd name="T114" fmla="*/ 2147483647 w 52"/>
                <a:gd name="T115" fmla="*/ 2147483647 h 24"/>
                <a:gd name="T116" fmla="*/ 2147483647 w 52"/>
                <a:gd name="T117" fmla="*/ 2147483647 h 24"/>
                <a:gd name="T118" fmla="*/ 2147483647 w 52"/>
                <a:gd name="T119" fmla="*/ 2147483647 h 24"/>
                <a:gd name="T120" fmla="*/ 2147483647 w 52"/>
                <a:gd name="T121" fmla="*/ 2147483647 h 24"/>
                <a:gd name="T122" fmla="*/ 2147483647 w 52"/>
                <a:gd name="T123" fmla="*/ 2147483647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" h="24"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2" y="21"/>
                    <a:pt x="21" y="21"/>
                  </a:cubicBezTo>
                  <a:cubicBezTo>
                    <a:pt x="18" y="21"/>
                    <a:pt x="16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1" y="20"/>
                    <a:pt x="10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5" y="17"/>
                    <a:pt x="2" y="15"/>
                    <a:pt x="2" y="11"/>
                  </a:cubicBezTo>
                  <a:cubicBezTo>
                    <a:pt x="3" y="10"/>
                    <a:pt x="3" y="8"/>
                    <a:pt x="4" y="7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0" y="3"/>
                    <a:pt x="12" y="3"/>
                    <a:pt x="13" y="3"/>
                  </a:cubicBezTo>
                  <a:cubicBezTo>
                    <a:pt x="16" y="3"/>
                    <a:pt x="18" y="2"/>
                    <a:pt x="21" y="2"/>
                  </a:cubicBezTo>
                  <a:cubicBezTo>
                    <a:pt x="20" y="2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2" y="1"/>
                    <a:pt x="22" y="1"/>
                  </a:cubicBezTo>
                  <a:cubicBezTo>
                    <a:pt x="22" y="2"/>
                    <a:pt x="21" y="2"/>
                    <a:pt x="17" y="3"/>
                  </a:cubicBezTo>
                  <a:cubicBezTo>
                    <a:pt x="15" y="3"/>
                    <a:pt x="13" y="3"/>
                    <a:pt x="13" y="4"/>
                  </a:cubicBezTo>
                  <a:cubicBezTo>
                    <a:pt x="12" y="4"/>
                    <a:pt x="14" y="3"/>
                    <a:pt x="14" y="4"/>
                  </a:cubicBezTo>
                  <a:cubicBezTo>
                    <a:pt x="15" y="3"/>
                    <a:pt x="17" y="3"/>
                    <a:pt x="19" y="3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3"/>
                    <a:pt x="25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1"/>
                    <a:pt x="18" y="1"/>
                    <a:pt x="14" y="1"/>
                  </a:cubicBezTo>
                  <a:cubicBezTo>
                    <a:pt x="12" y="2"/>
                    <a:pt x="10" y="2"/>
                    <a:pt x="8" y="2"/>
                  </a:cubicBezTo>
                  <a:cubicBezTo>
                    <a:pt x="7" y="3"/>
                    <a:pt x="4" y="4"/>
                    <a:pt x="3" y="5"/>
                  </a:cubicBezTo>
                  <a:cubicBezTo>
                    <a:pt x="2" y="6"/>
                    <a:pt x="0" y="8"/>
                    <a:pt x="0" y="12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4" y="19"/>
                    <a:pt x="6" y="20"/>
                    <a:pt x="8" y="21"/>
                  </a:cubicBezTo>
                  <a:cubicBezTo>
                    <a:pt x="16" y="24"/>
                    <a:pt x="25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3" y="24"/>
                    <a:pt x="37" y="24"/>
                    <a:pt x="40" y="24"/>
                  </a:cubicBezTo>
                  <a:cubicBezTo>
                    <a:pt x="42" y="24"/>
                    <a:pt x="43" y="24"/>
                    <a:pt x="45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4" y="24"/>
                    <a:pt x="46" y="24"/>
                    <a:pt x="47" y="23"/>
                  </a:cubicBezTo>
                  <a:cubicBezTo>
                    <a:pt x="50" y="23"/>
                    <a:pt x="48" y="23"/>
                    <a:pt x="47" y="23"/>
                  </a:cubicBezTo>
                  <a:cubicBezTo>
                    <a:pt x="46" y="23"/>
                    <a:pt x="47" y="23"/>
                    <a:pt x="46" y="23"/>
                  </a:cubicBezTo>
                  <a:cubicBezTo>
                    <a:pt x="47" y="23"/>
                    <a:pt x="47" y="23"/>
                    <a:pt x="48" y="23"/>
                  </a:cubicBezTo>
                  <a:cubicBezTo>
                    <a:pt x="48" y="23"/>
                    <a:pt x="45" y="23"/>
                    <a:pt x="46" y="23"/>
                  </a:cubicBezTo>
                  <a:cubicBezTo>
                    <a:pt x="47" y="23"/>
                    <a:pt x="48" y="23"/>
                    <a:pt x="49" y="22"/>
                  </a:cubicBezTo>
                  <a:cubicBezTo>
                    <a:pt x="48" y="22"/>
                    <a:pt x="45" y="23"/>
                    <a:pt x="45" y="23"/>
                  </a:cubicBezTo>
                  <a:cubicBezTo>
                    <a:pt x="46" y="22"/>
                    <a:pt x="48" y="23"/>
                    <a:pt x="48" y="22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50" y="22"/>
                    <a:pt x="52" y="22"/>
                    <a:pt x="49" y="22"/>
                  </a:cubicBezTo>
                  <a:cubicBezTo>
                    <a:pt x="50" y="22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1" y="22"/>
                    <a:pt x="50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1" y="22"/>
                    <a:pt x="35" y="22"/>
                    <a:pt x="29" y="2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7" name="Freeform 188"/>
            <p:cNvSpPr/>
            <p:nvPr/>
          </p:nvSpPr>
          <p:spPr bwMode="auto">
            <a:xfrm>
              <a:off x="2052479" y="3277233"/>
              <a:ext cx="1866498" cy="763246"/>
            </a:xfrm>
            <a:custGeom>
              <a:avLst/>
              <a:gdLst>
                <a:gd name="T0" fmla="*/ 2147483647 w 52"/>
                <a:gd name="T1" fmla="*/ 2147483647 h 24"/>
                <a:gd name="T2" fmla="*/ 2147483647 w 52"/>
                <a:gd name="T3" fmla="*/ 2147483647 h 24"/>
                <a:gd name="T4" fmla="*/ 2147483647 w 52"/>
                <a:gd name="T5" fmla="*/ 2147483647 h 24"/>
                <a:gd name="T6" fmla="*/ 2147483647 w 52"/>
                <a:gd name="T7" fmla="*/ 2147483647 h 24"/>
                <a:gd name="T8" fmla="*/ 2147483647 w 52"/>
                <a:gd name="T9" fmla="*/ 2147483647 h 24"/>
                <a:gd name="T10" fmla="*/ 2147483647 w 52"/>
                <a:gd name="T11" fmla="*/ 2147483647 h 24"/>
                <a:gd name="T12" fmla="*/ 2147483647 w 52"/>
                <a:gd name="T13" fmla="*/ 2147483647 h 24"/>
                <a:gd name="T14" fmla="*/ 2147483647 w 52"/>
                <a:gd name="T15" fmla="*/ 2147483647 h 24"/>
                <a:gd name="T16" fmla="*/ 2147483647 w 52"/>
                <a:gd name="T17" fmla="*/ 2147483647 h 24"/>
                <a:gd name="T18" fmla="*/ 2147483647 w 52"/>
                <a:gd name="T19" fmla="*/ 2147483647 h 24"/>
                <a:gd name="T20" fmla="*/ 2147483647 w 52"/>
                <a:gd name="T21" fmla="*/ 2147483647 h 24"/>
                <a:gd name="T22" fmla="*/ 2147483647 w 52"/>
                <a:gd name="T23" fmla="*/ 2147483647 h 24"/>
                <a:gd name="T24" fmla="*/ 2147483647 w 52"/>
                <a:gd name="T25" fmla="*/ 2147483647 h 24"/>
                <a:gd name="T26" fmla="*/ 2147483647 w 52"/>
                <a:gd name="T27" fmla="*/ 2147483647 h 24"/>
                <a:gd name="T28" fmla="*/ 2147483647 w 52"/>
                <a:gd name="T29" fmla="*/ 2147483647 h 24"/>
                <a:gd name="T30" fmla="*/ 2147483647 w 52"/>
                <a:gd name="T31" fmla="*/ 2147483647 h 24"/>
                <a:gd name="T32" fmla="*/ 2147483647 w 52"/>
                <a:gd name="T33" fmla="*/ 2147483647 h 24"/>
                <a:gd name="T34" fmla="*/ 2147483647 w 52"/>
                <a:gd name="T35" fmla="*/ 2147483647 h 24"/>
                <a:gd name="T36" fmla="*/ 2147483647 w 52"/>
                <a:gd name="T37" fmla="*/ 2147483647 h 24"/>
                <a:gd name="T38" fmla="*/ 2147483647 w 52"/>
                <a:gd name="T39" fmla="*/ 2147483647 h 24"/>
                <a:gd name="T40" fmla="*/ 2147483647 w 52"/>
                <a:gd name="T41" fmla="*/ 2147483647 h 24"/>
                <a:gd name="T42" fmla="*/ 2147483647 w 52"/>
                <a:gd name="T43" fmla="*/ 2147483647 h 24"/>
                <a:gd name="T44" fmla="*/ 2147483647 w 52"/>
                <a:gd name="T45" fmla="*/ 2147483647 h 24"/>
                <a:gd name="T46" fmla="*/ 2147483647 w 52"/>
                <a:gd name="T47" fmla="*/ 2147483647 h 24"/>
                <a:gd name="T48" fmla="*/ 2147483647 w 52"/>
                <a:gd name="T49" fmla="*/ 2147483647 h 24"/>
                <a:gd name="T50" fmla="*/ 2147483647 w 52"/>
                <a:gd name="T51" fmla="*/ 2147483647 h 24"/>
                <a:gd name="T52" fmla="*/ 2147483647 w 52"/>
                <a:gd name="T53" fmla="*/ 2147483647 h 24"/>
                <a:gd name="T54" fmla="*/ 2147483647 w 52"/>
                <a:gd name="T55" fmla="*/ 2147483647 h 24"/>
                <a:gd name="T56" fmla="*/ 2147483647 w 52"/>
                <a:gd name="T57" fmla="*/ 2147483647 h 24"/>
                <a:gd name="T58" fmla="*/ 2147483647 w 52"/>
                <a:gd name="T59" fmla="*/ 2147483647 h 24"/>
                <a:gd name="T60" fmla="*/ 2147483647 w 52"/>
                <a:gd name="T61" fmla="*/ 2147483647 h 24"/>
                <a:gd name="T62" fmla="*/ 2147483647 w 52"/>
                <a:gd name="T63" fmla="*/ 2147483647 h 24"/>
                <a:gd name="T64" fmla="*/ 2147483647 w 52"/>
                <a:gd name="T65" fmla="*/ 2147483647 h 24"/>
                <a:gd name="T66" fmla="*/ 2147483647 w 52"/>
                <a:gd name="T67" fmla="*/ 2147483647 h 24"/>
                <a:gd name="T68" fmla="*/ 2147483647 w 52"/>
                <a:gd name="T69" fmla="*/ 2147483647 h 24"/>
                <a:gd name="T70" fmla="*/ 2147483647 w 52"/>
                <a:gd name="T71" fmla="*/ 2147483647 h 24"/>
                <a:gd name="T72" fmla="*/ 2147483647 w 52"/>
                <a:gd name="T73" fmla="*/ 2147483647 h 24"/>
                <a:gd name="T74" fmla="*/ 2147483647 w 52"/>
                <a:gd name="T75" fmla="*/ 0 h 24"/>
                <a:gd name="T76" fmla="*/ 2147483647 w 52"/>
                <a:gd name="T77" fmla="*/ 0 h 24"/>
                <a:gd name="T78" fmla="*/ 2147483647 w 52"/>
                <a:gd name="T79" fmla="*/ 0 h 24"/>
                <a:gd name="T80" fmla="*/ 2147483647 w 52"/>
                <a:gd name="T81" fmla="*/ 0 h 24"/>
                <a:gd name="T82" fmla="*/ 2147483647 w 52"/>
                <a:gd name="T83" fmla="*/ 2147483647 h 24"/>
                <a:gd name="T84" fmla="*/ 2147483647 w 52"/>
                <a:gd name="T85" fmla="*/ 2147483647 h 24"/>
                <a:gd name="T86" fmla="*/ 2147483647 w 52"/>
                <a:gd name="T87" fmla="*/ 2147483647 h 24"/>
                <a:gd name="T88" fmla="*/ 2147483647 w 52"/>
                <a:gd name="T89" fmla="*/ 2147483647 h 24"/>
                <a:gd name="T90" fmla="*/ 2147483647 w 52"/>
                <a:gd name="T91" fmla="*/ 2147483647 h 24"/>
                <a:gd name="T92" fmla="*/ 2147483647 w 52"/>
                <a:gd name="T93" fmla="*/ 2147483647 h 24"/>
                <a:gd name="T94" fmla="*/ 2147483647 w 52"/>
                <a:gd name="T95" fmla="*/ 2147483647 h 24"/>
                <a:gd name="T96" fmla="*/ 2147483647 w 52"/>
                <a:gd name="T97" fmla="*/ 2147483647 h 24"/>
                <a:gd name="T98" fmla="*/ 2147483647 w 52"/>
                <a:gd name="T99" fmla="*/ 2147483647 h 24"/>
                <a:gd name="T100" fmla="*/ 2147483647 w 52"/>
                <a:gd name="T101" fmla="*/ 2147483647 h 24"/>
                <a:gd name="T102" fmla="*/ 2147483647 w 52"/>
                <a:gd name="T103" fmla="*/ 2147483647 h 24"/>
                <a:gd name="T104" fmla="*/ 0 w 52"/>
                <a:gd name="T105" fmla="*/ 2147483647 h 24"/>
                <a:gd name="T106" fmla="*/ 0 w 52"/>
                <a:gd name="T107" fmla="*/ 2147483647 h 24"/>
                <a:gd name="T108" fmla="*/ 2147483647 w 52"/>
                <a:gd name="T109" fmla="*/ 2147483647 h 24"/>
                <a:gd name="T110" fmla="*/ 0 w 52"/>
                <a:gd name="T111" fmla="*/ 2147483647 h 24"/>
                <a:gd name="T112" fmla="*/ 2147483647 w 52"/>
                <a:gd name="T113" fmla="*/ 2147483647 h 24"/>
                <a:gd name="T114" fmla="*/ 2147483647 w 52"/>
                <a:gd name="T115" fmla="*/ 2147483647 h 24"/>
                <a:gd name="T116" fmla="*/ 2147483647 w 52"/>
                <a:gd name="T117" fmla="*/ 2147483647 h 24"/>
                <a:gd name="T118" fmla="*/ 2147483647 w 52"/>
                <a:gd name="T119" fmla="*/ 2147483647 h 24"/>
                <a:gd name="T120" fmla="*/ 2147483647 w 52"/>
                <a:gd name="T121" fmla="*/ 2147483647 h 24"/>
                <a:gd name="T122" fmla="*/ 2147483647 w 52"/>
                <a:gd name="T123" fmla="*/ 2147483647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" h="24">
                  <a:moveTo>
                    <a:pt x="24" y="2"/>
                  </a:moveTo>
                  <a:cubicBezTo>
                    <a:pt x="24" y="2"/>
                    <a:pt x="23" y="2"/>
                    <a:pt x="24" y="2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1" y="3"/>
                    <a:pt x="32" y="3"/>
                  </a:cubicBezTo>
                  <a:cubicBezTo>
                    <a:pt x="34" y="3"/>
                    <a:pt x="37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4" y="6"/>
                    <a:pt x="45" y="6"/>
                  </a:cubicBezTo>
                  <a:cubicBezTo>
                    <a:pt x="48" y="7"/>
                    <a:pt x="51" y="10"/>
                    <a:pt x="50" y="13"/>
                  </a:cubicBezTo>
                  <a:cubicBezTo>
                    <a:pt x="50" y="15"/>
                    <a:pt x="50" y="16"/>
                    <a:pt x="48" y="17"/>
                  </a:cubicBezTo>
                  <a:cubicBezTo>
                    <a:pt x="47" y="19"/>
                    <a:pt x="46" y="20"/>
                    <a:pt x="44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7" y="21"/>
                    <a:pt x="34" y="22"/>
                    <a:pt x="32" y="22"/>
                  </a:cubicBezTo>
                  <a:cubicBezTo>
                    <a:pt x="32" y="22"/>
                    <a:pt x="27" y="23"/>
                    <a:pt x="28" y="23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1" y="23"/>
                    <a:pt x="31" y="23"/>
                  </a:cubicBezTo>
                  <a:cubicBezTo>
                    <a:pt x="31" y="22"/>
                    <a:pt x="32" y="22"/>
                    <a:pt x="36" y="22"/>
                  </a:cubicBezTo>
                  <a:cubicBezTo>
                    <a:pt x="37" y="21"/>
                    <a:pt x="40" y="21"/>
                    <a:pt x="40" y="21"/>
                  </a:cubicBezTo>
                  <a:cubicBezTo>
                    <a:pt x="41" y="20"/>
                    <a:pt x="38" y="21"/>
                    <a:pt x="39" y="21"/>
                  </a:cubicBezTo>
                  <a:cubicBezTo>
                    <a:pt x="37" y="21"/>
                    <a:pt x="35" y="21"/>
                    <a:pt x="33" y="22"/>
                  </a:cubicBezTo>
                  <a:cubicBezTo>
                    <a:pt x="32" y="22"/>
                    <a:pt x="31" y="22"/>
                    <a:pt x="30" y="22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4"/>
                    <a:pt x="35" y="23"/>
                    <a:pt x="39" y="23"/>
                  </a:cubicBezTo>
                  <a:cubicBezTo>
                    <a:pt x="40" y="23"/>
                    <a:pt x="42" y="23"/>
                    <a:pt x="44" y="22"/>
                  </a:cubicBezTo>
                  <a:cubicBezTo>
                    <a:pt x="46" y="21"/>
                    <a:pt x="48" y="21"/>
                    <a:pt x="50" y="19"/>
                  </a:cubicBezTo>
                  <a:cubicBezTo>
                    <a:pt x="50" y="18"/>
                    <a:pt x="52" y="16"/>
                    <a:pt x="52" y="12"/>
                  </a:cubicBezTo>
                  <a:cubicBezTo>
                    <a:pt x="52" y="10"/>
                    <a:pt x="51" y="8"/>
                    <a:pt x="50" y="7"/>
                  </a:cubicBezTo>
                  <a:cubicBezTo>
                    <a:pt x="48" y="5"/>
                    <a:pt x="46" y="4"/>
                    <a:pt x="44" y="3"/>
                  </a:cubicBezTo>
                  <a:cubicBezTo>
                    <a:pt x="37" y="0"/>
                    <a:pt x="2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5" y="0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7" y="1"/>
                    <a:pt x="6" y="1"/>
                    <a:pt x="7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2"/>
                    <a:pt x="8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7" y="2"/>
                    <a:pt x="7" y="2"/>
                  </a:cubicBezTo>
                  <a:cubicBezTo>
                    <a:pt x="7" y="2"/>
                    <a:pt x="4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3" y="2"/>
                    <a:pt x="1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5" y="3"/>
                    <a:pt x="5" y="2"/>
                  </a:cubicBezTo>
                  <a:cubicBezTo>
                    <a:pt x="11" y="2"/>
                    <a:pt x="18" y="2"/>
                    <a:pt x="24" y="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pic>
        <p:nvPicPr>
          <p:cNvPr id="28" name="图片 27" descr="1 (1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792" y="1623662"/>
            <a:ext cx="2112010" cy="2414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6574441" y="1889487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Elsie" panose="02000000000000000000" charset="0"/>
                <a:cs typeface="Elsie" panose="02000000000000000000" charset="0"/>
                <a:sym typeface="+mn-lt"/>
              </a:rPr>
              <a:t>一句話說明感受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29042" y="2360143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58" y="2447779"/>
            <a:ext cx="3373729" cy="447096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605681" y="4449587"/>
            <a:ext cx="6043561" cy="127992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現在的成員應該被憎恨，但是悲傷的成員應該被憎恨。現在的成員應該被憎恨。現在的成員應該被憎恨。</a:t>
            </a:r>
            <a:endParaRPr lang="ms-MY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現在的成員應該被現在的成員討厭。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204" y="0"/>
            <a:ext cx="12083268" cy="375178"/>
            <a:chOff x="0" y="0"/>
            <a:chExt cx="12083268" cy="3751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 b="50683"/>
            <a:stretch>
              <a:fillRect/>
            </a:stretch>
          </p:blipFill>
          <p:spPr>
            <a:xfrm rot="10800000">
              <a:off x="0" y="0"/>
              <a:ext cx="7105650" cy="3617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rcRect b="50683"/>
            <a:stretch>
              <a:fillRect/>
            </a:stretch>
          </p:blipFill>
          <p:spPr>
            <a:xfrm rot="10800000">
              <a:off x="4977618" y="13476"/>
              <a:ext cx="7105650" cy="361702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75" y="-1"/>
            <a:ext cx="12203393" cy="6883746"/>
            <a:chOff x="2675" y="-1"/>
            <a:chExt cx="12203393" cy="68837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5" y="-1"/>
              <a:ext cx="12203393" cy="547165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5" y="4994031"/>
              <a:ext cx="12190132" cy="1889714"/>
            </a:xfrm>
            <a:prstGeom prst="rect">
              <a:avLst/>
            </a:prstGeom>
          </p:spPr>
        </p:pic>
      </p:grpSp>
      <p:pic>
        <p:nvPicPr>
          <p:cNvPr id="16" name="图片 15" descr="1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892" y="434552"/>
            <a:ext cx="8530690" cy="44866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130550" y="3307715"/>
            <a:ext cx="371475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</a:rPr>
              <a:t>前</a:t>
            </a: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</a:rPr>
              <a:t>言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华文琥珀" panose="02010800040101010101" pitchFamily="2" charset="-122"/>
              <a:cs typeface="Elsie" panose="02000000000000000000" charset="0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87925" y="3449204"/>
            <a:ext cx="4462292" cy="100560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1600" dirty="0" smtClean="0">
                <a:solidFill>
                  <a:srgbClr val="7F7F7F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  <a:sym typeface="+mn-lt"/>
              </a:rPr>
              <a:t>概要說明參加社團的動機、內容與收穫</a:t>
            </a:r>
            <a:endParaRPr lang="en-US" altLang="zh-TW" sz="1600" dirty="0" smtClean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75" name="组合 74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12" name="图片 11" descr="C:\Users\Administrator\Desktop\新建文件夹\1 (4).png1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029" y="1920848"/>
            <a:ext cx="909288" cy="1279859"/>
          </a:xfrm>
          <a:prstGeom prst="rect">
            <a:avLst/>
          </a:prstGeom>
        </p:spPr>
      </p:pic>
      <p:pic>
        <p:nvPicPr>
          <p:cNvPr id="13" name="图片 12" descr="Bunny_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557" y="2082190"/>
            <a:ext cx="1083422" cy="10926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 rot="16200000">
            <a:off x="4454911" y="3503757"/>
            <a:ext cx="3348628" cy="220155"/>
            <a:chOff x="3435705" y="2258827"/>
            <a:chExt cx="5405065" cy="391240"/>
          </a:xfrm>
        </p:grpSpPr>
        <p:sp>
          <p:nvSpPr>
            <p:cNvPr id="20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sp>
        <p:nvSpPr>
          <p:cNvPr id="22" name="Freeform 171"/>
          <p:cNvSpPr/>
          <p:nvPr/>
        </p:nvSpPr>
        <p:spPr bwMode="auto">
          <a:xfrm rot="10800000">
            <a:off x="4438290" y="3407753"/>
            <a:ext cx="3315420" cy="64318"/>
          </a:xfrm>
          <a:custGeom>
            <a:avLst/>
            <a:gdLst>
              <a:gd name="T0" fmla="*/ 2147483647 w 65"/>
              <a:gd name="T1" fmla="*/ 2147483647 h 4"/>
              <a:gd name="T2" fmla="*/ 2147483647 w 65"/>
              <a:gd name="T3" fmla="*/ 2147483647 h 4"/>
              <a:gd name="T4" fmla="*/ 2147483647 w 65"/>
              <a:gd name="T5" fmla="*/ 2147483647 h 4"/>
              <a:gd name="T6" fmla="*/ 2147483647 w 65"/>
              <a:gd name="T7" fmla="*/ 2147483647 h 4"/>
              <a:gd name="T8" fmla="*/ 2147483647 w 65"/>
              <a:gd name="T9" fmla="*/ 2147483647 h 4"/>
              <a:gd name="T10" fmla="*/ 2147483647 w 65"/>
              <a:gd name="T11" fmla="*/ 2147483647 h 4"/>
              <a:gd name="T12" fmla="*/ 2147483647 w 65"/>
              <a:gd name="T13" fmla="*/ 2147483647 h 4"/>
              <a:gd name="T14" fmla="*/ 2147483647 w 65"/>
              <a:gd name="T15" fmla="*/ 2147483647 h 4"/>
              <a:gd name="T16" fmla="*/ 2147483647 w 65"/>
              <a:gd name="T17" fmla="*/ 2147483647 h 4"/>
              <a:gd name="T18" fmla="*/ 2147483647 w 65"/>
              <a:gd name="T19" fmla="*/ 2147483647 h 4"/>
              <a:gd name="T20" fmla="*/ 2147483647 w 65"/>
              <a:gd name="T21" fmla="*/ 2147483647 h 4"/>
              <a:gd name="T22" fmla="*/ 2147483647 w 65"/>
              <a:gd name="T23" fmla="*/ 2147483647 h 4"/>
              <a:gd name="T24" fmla="*/ 2147483647 w 65"/>
              <a:gd name="T25" fmla="*/ 2147483647 h 4"/>
              <a:gd name="T26" fmla="*/ 2147483647 w 65"/>
              <a:gd name="T27" fmla="*/ 2147483647 h 4"/>
              <a:gd name="T28" fmla="*/ 2147483647 w 65"/>
              <a:gd name="T29" fmla="*/ 0 h 4"/>
              <a:gd name="T30" fmla="*/ 2147483647 w 65"/>
              <a:gd name="T31" fmla="*/ 2147483647 h 4"/>
              <a:gd name="T32" fmla="*/ 0 w 65"/>
              <a:gd name="T33" fmla="*/ 2147483647 h 4"/>
              <a:gd name="T34" fmla="*/ 2147483647 w 65"/>
              <a:gd name="T35" fmla="*/ 2147483647 h 4"/>
              <a:gd name="T36" fmla="*/ 2147483647 w 65"/>
              <a:gd name="T37" fmla="*/ 2147483647 h 4"/>
              <a:gd name="T38" fmla="*/ 2147483647 w 65"/>
              <a:gd name="T39" fmla="*/ 2147483647 h 4"/>
              <a:gd name="T40" fmla="*/ 2147483647 w 65"/>
              <a:gd name="T41" fmla="*/ 2147483647 h 4"/>
              <a:gd name="T42" fmla="*/ 2147483647 w 65"/>
              <a:gd name="T43" fmla="*/ 2147483647 h 4"/>
              <a:gd name="T44" fmla="*/ 2147483647 w 65"/>
              <a:gd name="T45" fmla="*/ 2147483647 h 4"/>
              <a:gd name="T46" fmla="*/ 2147483647 w 65"/>
              <a:gd name="T47" fmla="*/ 2147483647 h 4"/>
              <a:gd name="T48" fmla="*/ 2147483647 w 65"/>
              <a:gd name="T49" fmla="*/ 2147483647 h 4"/>
              <a:gd name="T50" fmla="*/ 2147483647 w 65"/>
              <a:gd name="T51" fmla="*/ 2147483647 h 4"/>
              <a:gd name="T52" fmla="*/ 2147483647 w 65"/>
              <a:gd name="T53" fmla="*/ 2147483647 h 4"/>
              <a:gd name="T54" fmla="*/ 2147483647 w 65"/>
              <a:gd name="T55" fmla="*/ 2147483647 h 4"/>
              <a:gd name="T56" fmla="*/ 2147483647 w 65"/>
              <a:gd name="T57" fmla="*/ 2147483647 h 4"/>
              <a:gd name="T58" fmla="*/ 2147483647 w 65"/>
              <a:gd name="T59" fmla="*/ 2147483647 h 4"/>
              <a:gd name="T60" fmla="*/ 2147483647 w 65"/>
              <a:gd name="T61" fmla="*/ 2147483647 h 4"/>
              <a:gd name="T62" fmla="*/ 2147483647 w 65"/>
              <a:gd name="T63" fmla="*/ 0 h 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4"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7" y="1"/>
                  <a:pt x="36" y="1"/>
                  <a:pt x="35" y="1"/>
                </a:cubicBezTo>
                <a:cubicBezTo>
                  <a:pt x="33" y="1"/>
                  <a:pt x="31" y="1"/>
                  <a:pt x="28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2" y="1"/>
                </a:cubicBezTo>
                <a:cubicBezTo>
                  <a:pt x="19" y="1"/>
                  <a:pt x="16" y="1"/>
                  <a:pt x="12" y="1"/>
                </a:cubicBezTo>
                <a:cubicBezTo>
                  <a:pt x="9" y="1"/>
                  <a:pt x="6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5" y="2"/>
                  <a:pt x="6" y="2"/>
                </a:cubicBezTo>
                <a:cubicBezTo>
                  <a:pt x="8" y="2"/>
                  <a:pt x="11" y="2"/>
                  <a:pt x="13" y="2"/>
                </a:cubicBezTo>
                <a:cubicBezTo>
                  <a:pt x="12" y="2"/>
                  <a:pt x="18" y="2"/>
                  <a:pt x="17" y="2"/>
                </a:cubicBezTo>
                <a:cubicBezTo>
                  <a:pt x="18" y="2"/>
                  <a:pt x="20" y="2"/>
                  <a:pt x="20" y="2"/>
                </a:cubicBezTo>
                <a:cubicBezTo>
                  <a:pt x="21" y="2"/>
                  <a:pt x="22" y="1"/>
                  <a:pt x="25" y="1"/>
                </a:cubicBezTo>
                <a:cubicBezTo>
                  <a:pt x="27" y="1"/>
                  <a:pt x="29" y="2"/>
                  <a:pt x="30" y="1"/>
                </a:cubicBezTo>
                <a:cubicBezTo>
                  <a:pt x="30" y="1"/>
                  <a:pt x="28" y="1"/>
                  <a:pt x="28" y="1"/>
                </a:cubicBezTo>
                <a:cubicBezTo>
                  <a:pt x="24" y="1"/>
                  <a:pt x="20" y="1"/>
                  <a:pt x="15" y="1"/>
                </a:cubicBezTo>
                <a:cubicBezTo>
                  <a:pt x="13" y="1"/>
                  <a:pt x="11" y="1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3"/>
                  <a:pt x="13" y="3"/>
                </a:cubicBezTo>
                <a:cubicBezTo>
                  <a:pt x="16" y="3"/>
                  <a:pt x="20" y="3"/>
                  <a:pt x="24" y="3"/>
                </a:cubicBezTo>
                <a:cubicBezTo>
                  <a:pt x="27" y="3"/>
                  <a:pt x="31" y="3"/>
                  <a:pt x="35" y="3"/>
                </a:cubicBezTo>
                <a:cubicBezTo>
                  <a:pt x="38" y="4"/>
                  <a:pt x="41" y="3"/>
                  <a:pt x="42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7" y="3"/>
                  <a:pt x="51" y="3"/>
                  <a:pt x="54" y="2"/>
                </a:cubicBezTo>
                <a:cubicBezTo>
                  <a:pt x="55" y="2"/>
                  <a:pt x="56" y="2"/>
                  <a:pt x="58" y="2"/>
                </a:cubicBezTo>
                <a:cubicBezTo>
                  <a:pt x="57" y="2"/>
                  <a:pt x="57" y="2"/>
                  <a:pt x="56" y="2"/>
                </a:cubicBezTo>
                <a:cubicBezTo>
                  <a:pt x="57" y="2"/>
                  <a:pt x="59" y="2"/>
                  <a:pt x="59" y="2"/>
                </a:cubicBezTo>
                <a:cubicBezTo>
                  <a:pt x="62" y="2"/>
                  <a:pt x="61" y="1"/>
                  <a:pt x="60" y="1"/>
                </a:cubicBezTo>
                <a:cubicBezTo>
                  <a:pt x="59" y="1"/>
                  <a:pt x="60" y="1"/>
                  <a:pt x="59" y="1"/>
                </a:cubicBezTo>
                <a:cubicBezTo>
                  <a:pt x="59" y="1"/>
                  <a:pt x="60" y="1"/>
                  <a:pt x="61" y="1"/>
                </a:cubicBezTo>
                <a:cubicBezTo>
                  <a:pt x="61" y="1"/>
                  <a:pt x="58" y="1"/>
                  <a:pt x="59" y="1"/>
                </a:cubicBezTo>
                <a:cubicBezTo>
                  <a:pt x="60" y="1"/>
                  <a:pt x="61" y="1"/>
                  <a:pt x="62" y="1"/>
                </a:cubicBezTo>
                <a:cubicBezTo>
                  <a:pt x="61" y="1"/>
                  <a:pt x="58" y="1"/>
                  <a:pt x="58" y="1"/>
                </a:cubicBezTo>
                <a:cubicBezTo>
                  <a:pt x="59" y="1"/>
                  <a:pt x="61" y="1"/>
                  <a:pt x="61" y="1"/>
                </a:cubicBezTo>
                <a:cubicBezTo>
                  <a:pt x="61" y="1"/>
                  <a:pt x="60" y="1"/>
                  <a:pt x="60" y="1"/>
                </a:cubicBezTo>
                <a:cubicBezTo>
                  <a:pt x="63" y="1"/>
                  <a:pt x="64" y="1"/>
                  <a:pt x="62" y="1"/>
                </a:cubicBezTo>
                <a:cubicBezTo>
                  <a:pt x="63" y="1"/>
                  <a:pt x="64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3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3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4" y="1"/>
                  <a:pt x="64" y="0"/>
                  <a:pt x="63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54" y="0"/>
                  <a:pt x="49" y="1"/>
                  <a:pt x="43" y="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pic>
        <p:nvPicPr>
          <p:cNvPr id="23" name="图片 22" descr="C:\Users\Administrator\Desktop\新建文件夹\1 (6).png1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659" y="3636490"/>
            <a:ext cx="905915" cy="1339104"/>
          </a:xfrm>
          <a:prstGeom prst="rect">
            <a:avLst/>
          </a:prstGeom>
        </p:spPr>
      </p:pic>
      <p:pic>
        <p:nvPicPr>
          <p:cNvPr id="24" name="图片 23" descr="1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54" y="3574713"/>
            <a:ext cx="905447" cy="133910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799751" y="1941306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  <a:sym typeface="+mn-lt"/>
              </a:rPr>
              <a:t>歷練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34905" y="2554790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r"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799751" y="3759090"/>
            <a:ext cx="2743200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在此添加您的頭銜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34905" y="4372575"/>
            <a:ext cx="2883295" cy="52307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r"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76042" y="1941306"/>
            <a:ext cx="308233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成長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98376" y="2673359"/>
            <a:ext cx="2929471" cy="285939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zh-TW" sz="11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58207" y="3638905"/>
            <a:ext cx="308233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在此添加您的頭銜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780539" y="4370959"/>
            <a:ext cx="2929471" cy="285939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zh-TW" sz="11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pic>
        <p:nvPicPr>
          <p:cNvPr id="78" name="图片 77" descr="1 (3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15153">
            <a:off x="75712" y="-191236"/>
            <a:ext cx="2241040" cy="2194766"/>
          </a:xfrm>
          <a:prstGeom prst="rect">
            <a:avLst/>
          </a:prstGeom>
        </p:spPr>
      </p:pic>
      <p:pic>
        <p:nvPicPr>
          <p:cNvPr id="79" name="图片 78" descr="1 (3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7922">
            <a:off x="9546676" y="313305"/>
            <a:ext cx="2617136" cy="2289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57" name="组合 56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717001" y="2358411"/>
            <a:ext cx="3736327" cy="3046317"/>
            <a:chOff x="1341152" y="2334064"/>
            <a:chExt cx="3736327" cy="3046317"/>
          </a:xfrm>
        </p:grpSpPr>
        <p:sp useBgFill="1">
          <p:nvSpPr>
            <p:cNvPr id="9" name="任意多边形 47"/>
            <p:cNvSpPr/>
            <p:nvPr/>
          </p:nvSpPr>
          <p:spPr>
            <a:xfrm>
              <a:off x="1341152" y="2334064"/>
              <a:ext cx="3736327" cy="2595111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ln w="25400" cap="rnd">
              <a:solidFill>
                <a:srgbClr val="34322F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12" name="任意多边形 48"/>
            <p:cNvSpPr/>
            <p:nvPr/>
          </p:nvSpPr>
          <p:spPr>
            <a:xfrm>
              <a:off x="2480508" y="4929175"/>
              <a:ext cx="1387623" cy="451206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0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rgbClr val="34322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pic>
        <p:nvPicPr>
          <p:cNvPr id="49" name="图片 48" descr="1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4138">
            <a:off x="5595543" y="1610912"/>
            <a:ext cx="1126241" cy="1030858"/>
          </a:xfrm>
          <a:prstGeom prst="rect">
            <a:avLst/>
          </a:prstGeom>
        </p:spPr>
      </p:pic>
      <p:pic>
        <p:nvPicPr>
          <p:cNvPr id="50" name="图片 49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5222">
            <a:off x="8426710" y="1578645"/>
            <a:ext cx="1013089" cy="1212571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445236" y="2725357"/>
            <a:ext cx="731520" cy="2679371"/>
          </a:xfrm>
          <a:prstGeom prst="rect">
            <a:avLst/>
          </a:prstGeom>
          <a:noFill/>
        </p:spPr>
        <p:txBody>
          <a:bodyPr vert="vert" wrap="square" rtlCol="0">
            <a:normAutofit/>
          </a:bodyPr>
          <a:lstStyle/>
          <a:p>
            <a:r>
              <a:rPr lang="zh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在此添加您的頭銜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352025" y="2689448"/>
            <a:ext cx="1008888" cy="3213943"/>
          </a:xfrm>
          <a:prstGeom prst="rect">
            <a:avLst/>
          </a:prstGeom>
          <a:noFill/>
        </p:spPr>
        <p:txBody>
          <a:bodyPr vert="vert"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討厭現在的成員，討厭現在悲傷的成員</a:t>
            </a:r>
            <a:endParaRPr lang="ms-MY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讓在場的悲傷成員充滿仇恨吧</a:t>
            </a:r>
            <a:endParaRPr lang="ms-MY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我討厭悲傷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endParaRPr lang="zh-CN" altLang="en-US" sz="1100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222692" y="2725357"/>
            <a:ext cx="731520" cy="2679371"/>
          </a:xfrm>
          <a:prstGeom prst="rect">
            <a:avLst/>
          </a:prstGeom>
          <a:noFill/>
        </p:spPr>
        <p:txBody>
          <a:bodyPr vert="vert" wrap="square" rtlCol="0">
            <a:normAutofit/>
          </a:bodyPr>
          <a:lstStyle/>
          <a:p>
            <a:r>
              <a:rPr lang="zh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在此添加您的頭銜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129481" y="2689448"/>
            <a:ext cx="1008888" cy="3213943"/>
          </a:xfrm>
          <a:prstGeom prst="rect">
            <a:avLst/>
          </a:prstGeom>
          <a:noFill/>
        </p:spPr>
        <p:txBody>
          <a:bodyPr vert="vert"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討厭現在的成員，討厭現在悲傷的成員</a:t>
            </a:r>
            <a:endParaRPr lang="ms-MY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讓在場的悲傷成員充滿仇恨吧</a:t>
            </a:r>
            <a:endParaRPr lang="ms-MY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我討厭悲傷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endParaRPr lang="zh-CN" altLang="en-US" sz="1100">
              <a:latin typeface="Elsie" panose="02000000000000000000" charset="0"/>
              <a:ea typeface="Elsie" panose="02000000000000000000" charset="0"/>
            </a:endParaRPr>
          </a:p>
        </p:txBody>
      </p:sp>
      <p:pic>
        <p:nvPicPr>
          <p:cNvPr id="60" name="图片 59" descr="1 (1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650" y="2732361"/>
            <a:ext cx="2334661" cy="1808238"/>
          </a:xfrm>
          <a:prstGeom prst="rect">
            <a:avLst/>
          </a:prstGeom>
        </p:spPr>
      </p:pic>
      <p:pic>
        <p:nvPicPr>
          <p:cNvPr id="61" name="图片 60" descr="1 (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15153">
            <a:off x="75712" y="-191236"/>
            <a:ext cx="2241040" cy="2194766"/>
          </a:xfrm>
          <a:prstGeom prst="rect">
            <a:avLst/>
          </a:prstGeom>
        </p:spPr>
      </p:pic>
      <p:pic>
        <p:nvPicPr>
          <p:cNvPr id="63" name="图片 62" descr="1 (3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7922">
            <a:off x="9546676" y="313305"/>
            <a:ext cx="2617136" cy="2289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830" y="3812345"/>
            <a:ext cx="2654927" cy="2564172"/>
          </a:xfrm>
          <a:prstGeom prst="rect">
            <a:avLst/>
          </a:prstGeom>
        </p:spPr>
      </p:pic>
      <p:pic>
        <p:nvPicPr>
          <p:cNvPr id="11" name="图片 10" descr="1 (1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924" y="1659956"/>
            <a:ext cx="2447630" cy="215238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00866" y="4683585"/>
            <a:ext cx="1533378" cy="8229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zh-TW" sz="4800" b="1">
                <a:latin typeface="Source Han Sans TC"/>
                <a:ea typeface="Source Han Sans TC"/>
              </a:rPr>
              <a:t>葉特！</a:t>
            </a:r>
            <a:endParaRPr lang="zh-CN" altLang="en-US" sz="4800" b="1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6949" y="2057045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  <a:sym typeface="+mn-lt"/>
              </a:rPr>
              <a:t>總結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3874" y="2590839"/>
            <a:ext cx="4078709" cy="100560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討厭現在的成員，討厭現在悲傷的成員</a:t>
            </a:r>
            <a:endParaRPr lang="ms-MY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讓在場的悲傷成員充滿仇恨吧</a:t>
            </a:r>
            <a:endParaRPr lang="ms-MY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我討厭悲傷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pic>
        <p:nvPicPr>
          <p:cNvPr id="15" name="图片 14" descr="1 (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5153">
            <a:off x="75712" y="-191236"/>
            <a:ext cx="2241040" cy="2194766"/>
          </a:xfrm>
          <a:prstGeom prst="rect">
            <a:avLst/>
          </a:prstGeom>
        </p:spPr>
      </p:pic>
      <p:pic>
        <p:nvPicPr>
          <p:cNvPr id="16" name="图片 15" descr="1 (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7922">
            <a:off x="9546676" y="313305"/>
            <a:ext cx="2617136" cy="2289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206068" cy="6858000"/>
            <a:chOff x="0" y="0"/>
            <a:chExt cx="12206068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5" y="0"/>
              <a:ext cx="12203393" cy="384048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26591"/>
              <a:ext cx="12190132" cy="3431409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40" y="1394724"/>
            <a:ext cx="3727238" cy="254902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23290" y="1747850"/>
            <a:ext cx="597673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zh-TW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</a:rPr>
              <a:t>感謝您的關注。</a:t>
            </a:r>
            <a:endParaRPr lang="zh-CN" altLang="en-US" sz="8000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华文琥珀" panose="02010800040101010101" pitchFamily="2" charset="-122"/>
              <a:cs typeface="Elsie" panose="02000000000000000000" charset="0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204" y="0"/>
            <a:ext cx="12083268" cy="375178"/>
            <a:chOff x="0" y="0"/>
            <a:chExt cx="12083268" cy="3751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rcRect b="50683"/>
            <a:stretch>
              <a:fillRect/>
            </a:stretch>
          </p:blipFill>
          <p:spPr>
            <a:xfrm rot="10800000">
              <a:off x="0" y="0"/>
              <a:ext cx="7105650" cy="3617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rcRect b="50683"/>
            <a:stretch>
              <a:fillRect/>
            </a:stretch>
          </p:blipFill>
          <p:spPr>
            <a:xfrm rot="10800000">
              <a:off x="4977618" y="13476"/>
              <a:ext cx="7105650" cy="3617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图片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" y="-13477"/>
            <a:ext cx="12203393" cy="6885545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114609" y="7293999"/>
            <a:ext cx="12076184" cy="383647"/>
            <a:chOff x="58992" y="6525566"/>
            <a:chExt cx="12076184" cy="383647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58992" y="6530705"/>
              <a:ext cx="725484" cy="358726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784476" y="6534240"/>
              <a:ext cx="725484" cy="358726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3656892" y="6535739"/>
              <a:ext cx="725484" cy="358726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2910543" y="6525566"/>
              <a:ext cx="725484" cy="358726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1495212" y="6529019"/>
              <a:ext cx="725484" cy="358726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2220696" y="6532229"/>
              <a:ext cx="725484" cy="358726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8618728" y="6550487"/>
              <a:ext cx="725484" cy="358726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7894278" y="6542092"/>
              <a:ext cx="725484" cy="35872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7181928" y="6545266"/>
              <a:ext cx="725484" cy="35872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6449591" y="6550487"/>
              <a:ext cx="725484" cy="35872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5747346" y="6540088"/>
              <a:ext cx="725484" cy="35872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4348776" y="6529001"/>
              <a:ext cx="725484" cy="35872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5078364" y="6550001"/>
              <a:ext cx="725484" cy="358726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10712281" y="6548684"/>
              <a:ext cx="725484" cy="35872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10036938" y="6538715"/>
              <a:ext cx="725484" cy="35872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9337931" y="6546750"/>
              <a:ext cx="725484" cy="358726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4"/>
            <a:srcRect b="46831"/>
            <a:stretch>
              <a:fillRect/>
            </a:stretch>
          </p:blipFill>
          <p:spPr>
            <a:xfrm>
              <a:off x="11409692" y="6550487"/>
              <a:ext cx="725484" cy="358726"/>
            </a:xfrm>
            <a:prstGeom prst="rect">
              <a:avLst/>
            </a:prstGeom>
          </p:spPr>
        </p:pic>
      </p:grpSp>
      <p:pic>
        <p:nvPicPr>
          <p:cNvPr id="115" name="图片 114" descr="1 (1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346" y="1456771"/>
            <a:ext cx="2762785" cy="4225401"/>
          </a:xfrm>
          <a:prstGeom prst="rect">
            <a:avLst/>
          </a:prstGeom>
        </p:spPr>
      </p:pic>
      <p:sp>
        <p:nvSpPr>
          <p:cNvPr id="8" name="对话气泡: 椭圆形 7"/>
          <p:cNvSpPr/>
          <p:nvPr/>
        </p:nvSpPr>
        <p:spPr>
          <a:xfrm flipH="1">
            <a:off x="4771489" y="1090947"/>
            <a:ext cx="694492" cy="422031"/>
          </a:xfrm>
          <a:prstGeom prst="wedgeEllipseCallout">
            <a:avLst/>
          </a:prstGeom>
          <a:solidFill>
            <a:srgbClr val="FFDC8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105535" y="2327592"/>
            <a:ext cx="2762885" cy="7010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</a:rPr>
              <a:t>目錄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19" name="对话气泡: 椭圆形 118"/>
          <p:cNvSpPr/>
          <p:nvPr/>
        </p:nvSpPr>
        <p:spPr>
          <a:xfrm flipH="1">
            <a:off x="4771489" y="3687824"/>
            <a:ext cx="694492" cy="422031"/>
          </a:xfrm>
          <a:prstGeom prst="wedgeEllipseCallout">
            <a:avLst/>
          </a:prstGeom>
          <a:solidFill>
            <a:srgbClr val="AED2D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0" name="对话气泡: 椭圆形 119"/>
          <p:cNvSpPr/>
          <p:nvPr/>
        </p:nvSpPr>
        <p:spPr>
          <a:xfrm flipH="1">
            <a:off x="4782631" y="2335621"/>
            <a:ext cx="694492" cy="422031"/>
          </a:xfrm>
          <a:prstGeom prst="wedgeEllipseCallout">
            <a:avLst/>
          </a:prstGeom>
          <a:solidFill>
            <a:srgbClr val="FDC39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1" name="对话气泡: 椭圆形 120"/>
          <p:cNvSpPr/>
          <p:nvPr/>
        </p:nvSpPr>
        <p:spPr>
          <a:xfrm flipH="1">
            <a:off x="4766575" y="5113253"/>
            <a:ext cx="694492" cy="42203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5523865" y="2231708"/>
            <a:ext cx="3649345" cy="7010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zh-TW" sz="40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PART TWO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5510530" y="3647122"/>
            <a:ext cx="3663315" cy="6400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zh-TW" sz="36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PART THREE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520690" y="5027613"/>
            <a:ext cx="3470275" cy="7010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zh-TW" sz="40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PART FOUR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5523958" y="1568994"/>
            <a:ext cx="4078709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TW" altLang="en-US" dirty="0" smtClean="0">
                <a:solidFill>
                  <a:srgbClr val="7F7F7F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  <a:sym typeface="+mn-lt"/>
              </a:rPr>
              <a:t>參加社團的動機與目的</a:t>
            </a:r>
            <a:endParaRPr lang="en-US" altLang="zh-CN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5523958" y="2730017"/>
            <a:ext cx="4078709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TW" altLang="en-US" sz="16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社團活動內容</a:t>
            </a:r>
            <a:endParaRPr lang="en-US" altLang="zh-CN" sz="16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5493054" y="4243807"/>
            <a:ext cx="4078709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TW" altLang="en-US" dirty="0" smtClean="0">
                <a:solidFill>
                  <a:srgbClr val="7F7F7F"/>
                </a:solidFill>
                <a:latin typeface="Source Han Sans TC"/>
                <a:ea typeface="Elsie" panose="02000000000000000000" charset="0"/>
                <a:cs typeface="Elsie" panose="02000000000000000000" charset="0"/>
                <a:sym typeface="+mn-lt"/>
              </a:rPr>
              <a:t>社團活動集錦</a:t>
            </a:r>
            <a:endParaRPr lang="en-US" altLang="zh-CN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5498846" y="5625284"/>
            <a:ext cx="4078709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TW" altLang="en-US" sz="16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反思與心得</a:t>
            </a:r>
            <a:endParaRPr lang="en-US" altLang="zh-CN" sz="16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42204" y="-592"/>
            <a:ext cx="12083268" cy="362294"/>
            <a:chOff x="0" y="-592"/>
            <a:chExt cx="12083268" cy="362294"/>
          </a:xfrm>
        </p:grpSpPr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6"/>
            <a:srcRect b="50683"/>
            <a:stretch>
              <a:fillRect/>
            </a:stretch>
          </p:blipFill>
          <p:spPr>
            <a:xfrm rot="10800000">
              <a:off x="0" y="0"/>
              <a:ext cx="7105650" cy="361702"/>
            </a:xfrm>
            <a:prstGeom prst="rect">
              <a:avLst/>
            </a:prstGeom>
          </p:spPr>
        </p:pic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6"/>
            <a:srcRect b="50683"/>
            <a:stretch>
              <a:fillRect/>
            </a:stretch>
          </p:blipFill>
          <p:spPr>
            <a:xfrm rot="10800000">
              <a:off x="4977618" y="-592"/>
              <a:ext cx="7105650" cy="361702"/>
            </a:xfrm>
            <a:prstGeom prst="rect">
              <a:avLst/>
            </a:prstGeom>
          </p:spPr>
        </p:pic>
      </p:grpSp>
      <p:sp>
        <p:nvSpPr>
          <p:cNvPr id="140" name="文本框 139"/>
          <p:cNvSpPr txBox="1"/>
          <p:nvPr/>
        </p:nvSpPr>
        <p:spPr>
          <a:xfrm>
            <a:off x="5594985" y="886143"/>
            <a:ext cx="3688715" cy="7010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zh-TW" sz="40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PART ONE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68473 L 0.00573 0.68473 C 0.00534 0.65371 0.00521 0.62292 0.00469 0.59213 C 0.00455 0.58704 0.00364 0.58218 0.00364 0.57732 C 0.00299 0.55139 0.00286 0.52547 0.0026 0.49954 C 0.00286 0.48704 0.00312 0.47477 0.00364 0.4625 C 0.00403 0.44954 0.00469 0.44306 0.00573 0.43102 C 0.00534 0.41551 0.00521 0.4 0.00469 0.38473 C 0.00455 0.38218 0.00377 0.37963 0.00364 0.37732 C 0.00299 0.36737 0.00273 0.35741 0.0026 0.34769 C 0.00221 0.3345 0.00143 0.27153 0.00052 0.25139 C 2.5E-06 0.2426 -0.00091 0.23403 -0.00156 0.22547 C -0.00052 0.2007 0.00052 0.18102 0.00052 0.1551 C 0.00052 0.1463 -0.00026 0.13774 -0.00052 0.12917 L 0.00156 0.08843 C 0.00182 0.08149 0.0026 0.07477 0.0026 0.06806 L 0.0026 -0.01157 L 0.0026 -0.01157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 tmFilter="0,0; .5, 1; 1, 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 tmFilter="0,0; .5, 1; 1, 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 tmFilter="0,0; .5, 1; 1, 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 tmFilter="0,0; .5, 1; 1, 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7" grpId="0"/>
      <p:bldP spid="119" grpId="0" animBg="1"/>
      <p:bldP spid="120" grpId="0" animBg="1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-14068"/>
              <a:ext cx="12215595" cy="6932808"/>
              <a:chOff x="0" y="-14068"/>
              <a:chExt cx="12215595" cy="693280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4068"/>
                <a:ext cx="12215595" cy="6932808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42204" y="0"/>
                <a:ext cx="12083268" cy="375178"/>
                <a:chOff x="0" y="0"/>
                <a:chExt cx="12083268" cy="375178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3"/>
                <a:srcRect b="50683"/>
                <a:stretch>
                  <a:fillRect/>
                </a:stretch>
              </p:blipFill>
              <p:spPr>
                <a:xfrm rot="10800000">
                  <a:off x="0" y="0"/>
                  <a:ext cx="7105650" cy="36170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3"/>
                <a:srcRect b="50683"/>
                <a:stretch>
                  <a:fillRect/>
                </a:stretch>
              </p:blipFill>
              <p:spPr>
                <a:xfrm rot="10800000">
                  <a:off x="4977618" y="13476"/>
                  <a:ext cx="7105650" cy="361702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5" y="4994031"/>
              <a:ext cx="12190132" cy="1889714"/>
            </a:xfrm>
            <a:prstGeom prst="rect">
              <a:avLst/>
            </a:prstGeom>
          </p:spPr>
        </p:pic>
      </p:grpSp>
      <p:pic>
        <p:nvPicPr>
          <p:cNvPr id="11" name="图片 10" descr="1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763" y="1736164"/>
            <a:ext cx="2204720" cy="19323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635" y="2298065"/>
            <a:ext cx="336677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 sz="44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PART ONE</a:t>
            </a:r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8671" y="3132660"/>
            <a:ext cx="3600181" cy="6400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</a:rPr>
              <a:t>參加社團的動機與目的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121" name="组合 120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122" name="图片 121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123" name="图片 122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1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90248">
            <a:off x="5286588" y="1314780"/>
            <a:ext cx="1126241" cy="1030858"/>
          </a:xfrm>
          <a:prstGeom prst="rect">
            <a:avLst/>
          </a:prstGeom>
        </p:spPr>
      </p:pic>
      <p:pic>
        <p:nvPicPr>
          <p:cNvPr id="10" name="图片 9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74968">
            <a:off x="5434799" y="4478637"/>
            <a:ext cx="1013089" cy="12125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182" y="923503"/>
            <a:ext cx="3682634" cy="4831615"/>
          </a:xfrm>
          <a:prstGeom prst="rect">
            <a:avLst/>
          </a:prstGeom>
        </p:spPr>
      </p:pic>
      <p:pic>
        <p:nvPicPr>
          <p:cNvPr id="16" name="图片 15" descr="1 (2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374408">
            <a:off x="5291281" y="2928161"/>
            <a:ext cx="1051883" cy="112656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49709" y="1244713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  <a:sym typeface="+mn-lt"/>
              </a:rPr>
              <a:t>當初如何決定參加這個社團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07797" y="1745080"/>
            <a:ext cx="4078709" cy="30362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說明動機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49709" y="2963235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期望在社團中學習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到的事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Source Han Sans TC"/>
              <a:ea typeface="Source Han Sans TC"/>
              <a:cs typeface="Elsie" panose="02000000000000000000" charset="0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71316" y="3463602"/>
            <a:ext cx="4078709" cy="30362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說明原本預期收穫</a:t>
            </a:r>
            <a:endParaRPr lang="en-US" altLang="zh-TW" sz="1200" dirty="0" smtClean="0">
              <a:solidFill>
                <a:srgbClr val="7F7F7F"/>
              </a:solidFill>
              <a:latin typeface="Source Han Sans TC"/>
              <a:ea typeface="Source Han Sans TC"/>
              <a:cs typeface="Elsie" panose="02000000000000000000" charset="0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49709" y="4506073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在社團中的角色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71316" y="5006440"/>
            <a:ext cx="4078709" cy="30362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在社團中是否擔任幹部</a:t>
            </a:r>
            <a:r>
              <a:rPr lang="en-US" altLang="zh-TW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,</a:t>
            </a:r>
            <a:r>
              <a:rPr lang="zh-TW" altLang="en-US" sz="12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或想不想</a:t>
            </a:r>
            <a:endParaRPr lang="en-US" altLang="zh-CN" sz="12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56" name="组合 55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1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0000">
            <a:off x="-5417" y="804299"/>
            <a:ext cx="8103331" cy="3794598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2016041" y="4192108"/>
            <a:ext cx="8186253" cy="7495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zh-TW" sz="10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現在的成員應該被討厭，現在的成員應該被討厭，現在的成員應該被討厭，現在的成員應該被討厭，現在的成員應該被討厭。悲傷</a:t>
            </a:r>
            <a:endParaRPr lang="ms-MY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現任成員應該被仇恨 現任成員應該被仇恨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480365" y="3794094"/>
            <a:ext cx="3257603" cy="39624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也可寫寫在社團中的人際關係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51" name="组合 50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1 (1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1" y="478619"/>
            <a:ext cx="2292670" cy="3995858"/>
          </a:xfrm>
          <a:prstGeom prst="rect">
            <a:avLst/>
          </a:prstGeom>
        </p:spPr>
      </p:pic>
      <p:pic>
        <p:nvPicPr>
          <p:cNvPr id="11" name="图片 10" descr="1 (5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100" y="1326479"/>
            <a:ext cx="3012518" cy="4455343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3012105" y="2373140"/>
            <a:ext cx="3257603" cy="3962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若有擔任幹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部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273606" y="2872250"/>
            <a:ext cx="5519244" cy="4935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dirty="0" smtClean="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說明工作內容</a:t>
            </a:r>
            <a:endParaRPr lang="en-US" altLang="zh-CN" sz="2800" dirty="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12" name="Google Shape;397;p4"/>
          <p:cNvSpPr txBox="1">
            <a:spLocks/>
          </p:cNvSpPr>
          <p:nvPr/>
        </p:nvSpPr>
        <p:spPr>
          <a:xfrm>
            <a:off x="3273606" y="2973807"/>
            <a:ext cx="3750600" cy="314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FBE"/>
              </a:buClr>
              <a:buSzPts val="1100"/>
              <a:buFont typeface="Poppins"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擔任社團幹部的同學，請寫下你擔任幹部主要負責的工作</a:t>
            </a: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FBE"/>
              </a:buClr>
              <a:buSzPts val="1100"/>
              <a:buFont typeface="Poppins"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擔任幹部中覺得比較具有挑戰的事情，在這個挑戰中，你和社團夥伴們是如何克服與解決的</a:t>
            </a: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FBE"/>
              </a:buClr>
              <a:buSzPts val="1100"/>
              <a:buFont typeface="Poppins"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沒有擔任社團幹部，在校內外活動中學習到哪些事情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FBE"/>
              </a:buClr>
              <a:buSzPts val="1100"/>
              <a:buFont typeface="Poppins"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/>
                <a:ea typeface="Microsoft JhengHei"/>
                <a:cs typeface="Poppins"/>
                <a:sym typeface="Microsoft JhengHei"/>
              </a:rPr>
              <a:t>4.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/>
                <a:ea typeface="Microsoft JhengHei"/>
                <a:cs typeface="Poppins"/>
                <a:sym typeface="Microsoft JhengHei"/>
              </a:rPr>
              <a:t>右方照片請置換</a:t>
            </a: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None/>
              <a:tabLst/>
              <a:defRPr/>
            </a:pP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7 -0.30162 L -0.17187 -0.30139 C -0.16159 -0.28588 -0.1694 -0.29722 -0.16393 -0.29028 C -0.16289 -0.28889 -0.16211 -0.28727 -0.16094 -0.28634 C -0.15963 -0.28519 -0.15807 -0.28495 -0.15664 -0.2838 C -0.15416 -0.28195 -0.15195 -0.27894 -0.14948 -0.27732 C -0.14232 -0.27315 -0.14414 -0.27454 -0.13437 -0.26574 C -0.13073 -0.2625 -0.13359 -0.26412 -0.13008 -0.25949 C -0.12656 -0.25486 -0.12291 -0.25093 -0.11927 -0.24653 C -0.11302 -0.22986 -0.12383 -0.25764 -0.11497 -0.24028 C -0.10508 -0.22083 -0.11367 -0.23171 -0.10781 -0.22477 C -0.10664 -0.21968 -0.1056 -0.21435 -0.10416 -0.20949 C -0.10364 -0.20718 -0.10273 -0.20579 -0.10208 -0.2044 C -0.10156 -0.20301 -0.10104 -0.20162 -0.10052 -0.20046 C -0.09961 -0.19445 -0.0987 -0.18843 -0.09765 -0.18241 C -0.09648 -0.17546 -0.09635 -0.17732 -0.09479 -0.17107 C -0.09284 -0.16296 -0.09101 -0.15463 -0.08906 -0.14653 C -0.08854 -0.14445 -0.08802 -0.14236 -0.08763 -0.14028 C -0.08594 -0.13171 -0.08476 -0.12269 -0.08255 -0.11458 C -0.08021 -0.10556 -0.07643 -0.09792 -0.07396 -0.08889 C -0.07344 -0.08727 -0.07317 -0.08519 -0.07252 -0.0838 C -0.07187 -0.08264 -0.07109 -0.08195 -0.07031 -0.08125 C -0.06862 -0.07616 -0.06471 -0.06412 -0.0638 -0.05949 C -0.06133 -0.04583 -0.06302 -0.05116 -0.0595 -0.04282 C -0.05924 -0.0412 -0.05729 -0.03009 -0.05729 -0.02732 C -0.05729 -0.01829 -0.05768 -0.00949 -0.05807 -0.00046 C -0.0582 0.00278 -0.06015 0.01944 -0.06015 0.02014 C -0.06002 0.0287 -0.05989 0.03727 -0.0595 0.04583 C -0.05781 0.08727 -0.05924 0.0581 -0.05664 0.08171 C -0.05638 0.0838 -0.05638 0.08611 -0.05586 0.08796 C -0.05547 0.09005 -0.05442 0.09143 -0.05377 0.09329 C -0.05247 0.1 -0.05364 0.09514 -0.05013 0.10347 C -0.04896 0.10625 -0.04804 0.10972 -0.04648 0.1125 C -0.04596 0.11343 -0.04505 0.11412 -0.0444 0.11505 C -0.04036 0.12893 -0.04557 0.1118 -0.04075 0.12384 C -0.0401 0.12546 -0.03984 0.12731 -0.03932 0.12917 C -0.03893 0.13032 -0.03828 0.13148 -0.03789 0.13287 C -0.03541 0.14074 -0.03581 0.14097 -0.03359 0.14954 C -0.03281 0.15231 -0.03216 0.15486 -0.03138 0.15718 C -0.03099 0.15856 -0.03047 0.15995 -0.02995 0.16111 C -0.02969 0.16319 -0.02956 0.16551 -0.02916 0.16759 C -0.02838 0.17384 -0.02851 0.17083 -0.02851 0.17407 L -0.01992 0.17268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-14068"/>
              <a:ext cx="12215595" cy="6932808"/>
              <a:chOff x="0" y="-14068"/>
              <a:chExt cx="12215595" cy="693280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4068"/>
                <a:ext cx="12215595" cy="6932808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42204" y="0"/>
                <a:ext cx="12083268" cy="375178"/>
                <a:chOff x="0" y="0"/>
                <a:chExt cx="12083268" cy="375178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3"/>
                <a:srcRect b="50683"/>
                <a:stretch>
                  <a:fillRect/>
                </a:stretch>
              </p:blipFill>
              <p:spPr>
                <a:xfrm rot="10800000">
                  <a:off x="0" y="0"/>
                  <a:ext cx="7105650" cy="36170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3"/>
                <a:srcRect b="50683"/>
                <a:stretch>
                  <a:fillRect/>
                </a:stretch>
              </p:blipFill>
              <p:spPr>
                <a:xfrm rot="10800000">
                  <a:off x="4977618" y="13476"/>
                  <a:ext cx="7105650" cy="361702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5" y="4994031"/>
              <a:ext cx="12190132" cy="1889714"/>
            </a:xfrm>
            <a:prstGeom prst="rect">
              <a:avLst/>
            </a:prstGeom>
          </p:spPr>
        </p:pic>
      </p:grpSp>
      <p:pic>
        <p:nvPicPr>
          <p:cNvPr id="11" name="图片 10" descr="1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763" y="1736164"/>
            <a:ext cx="2204720" cy="19323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635" y="2298065"/>
            <a:ext cx="4015105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 sz="4400" b="1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PART TWO</a:t>
            </a:r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95682" y="3109165"/>
            <a:ext cx="3600181" cy="6400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Elsie" panose="02000000000000000000" charset="0"/>
              </a:rPr>
              <a:t>社團活動內容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/>
          <p:cNvGrpSpPr/>
          <p:nvPr/>
        </p:nvGrpSpPr>
        <p:grpSpPr>
          <a:xfrm>
            <a:off x="0" y="-14068"/>
            <a:ext cx="12215595" cy="6932808"/>
            <a:chOff x="0" y="-14068"/>
            <a:chExt cx="12215595" cy="6932808"/>
          </a:xfrm>
        </p:grpSpPr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068"/>
              <a:ext cx="12215595" cy="6932808"/>
            </a:xfrm>
            <a:prstGeom prst="rect">
              <a:avLst/>
            </a:prstGeom>
          </p:spPr>
        </p:pic>
        <p:grpSp>
          <p:nvGrpSpPr>
            <p:cNvPr id="82" name="组合 81"/>
            <p:cNvGrpSpPr/>
            <p:nvPr/>
          </p:nvGrpSpPr>
          <p:grpSpPr>
            <a:xfrm>
              <a:off x="42204" y="0"/>
              <a:ext cx="12083268" cy="375178"/>
              <a:chOff x="0" y="0"/>
              <a:chExt cx="12083268" cy="375178"/>
            </a:xfrm>
          </p:grpSpPr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0" y="0"/>
                <a:ext cx="7105650" cy="361702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3"/>
              <a:srcRect b="50683"/>
              <a:stretch>
                <a:fillRect/>
              </a:stretch>
            </p:blipFill>
            <p:spPr>
              <a:xfrm rot="10800000">
                <a:off x="4977618" y="13476"/>
                <a:ext cx="7105650" cy="361702"/>
              </a:xfrm>
              <a:prstGeom prst="rect">
                <a:avLst/>
              </a:prstGeom>
            </p:spPr>
          </p:pic>
        </p:grpSp>
      </p:grp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3886945" y="1617551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pic>
        <p:nvPicPr>
          <p:cNvPr id="10" name="图片 9" descr="C:\Users\Administrator\Desktop\新建文件夹\1 (4).png1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043" y="1318637"/>
            <a:ext cx="1246505" cy="1754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2373431" y="1963144"/>
            <a:ext cx="1562822" cy="878658"/>
          </a:xfrm>
          <a:prstGeom prst="rect">
            <a:avLst/>
          </a:prstGeom>
        </p:spPr>
      </p:pic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818235" y="1684770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pic>
        <p:nvPicPr>
          <p:cNvPr id="15" name="图片 14" descr="Bunny_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983" y="1589101"/>
            <a:ext cx="1485218" cy="1497901"/>
          </a:xfrm>
          <a:prstGeom prst="rect">
            <a:avLst/>
          </a:prstGeom>
        </p:spPr>
      </p:pic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6947818" y="1679481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5433041" y="1983062"/>
            <a:ext cx="1562822" cy="878658"/>
          </a:xfrm>
          <a:prstGeom prst="rect">
            <a:avLst/>
          </a:prstGeom>
        </p:spPr>
      </p:pic>
      <p:pic>
        <p:nvPicPr>
          <p:cNvPr id="14" name="图片 13" descr="C:\Users\Administrator\Desktop\新建文件夹\1 (6).png1 (6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3325" y="1329760"/>
            <a:ext cx="1171889" cy="17322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8473595" y="1963145"/>
            <a:ext cx="1562822" cy="878658"/>
          </a:xfrm>
          <a:prstGeom prst="rect">
            <a:avLst/>
          </a:prstGeom>
        </p:spPr>
      </p:pic>
      <p:sp>
        <p:nvSpPr>
          <p:cNvPr id="21" name="Freeform 86"/>
          <p:cNvSpPr>
            <a:spLocks noEditPoints="1"/>
          </p:cNvSpPr>
          <p:nvPr/>
        </p:nvSpPr>
        <p:spPr bwMode="auto">
          <a:xfrm>
            <a:off x="9969796" y="1641211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Elsie" panose="02000000000000000000" charset="0"/>
              <a:ea typeface="Elsie" panose="02000000000000000000" charset="0"/>
            </a:endParaRPr>
          </a:p>
        </p:txBody>
      </p:sp>
      <p:pic>
        <p:nvPicPr>
          <p:cNvPr id="13" name="图片 12" descr="1 (5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2507" y="1354614"/>
            <a:ext cx="1171283" cy="173226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-283806" y="3446462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在此添加您的頭銜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37803" y="4128174"/>
            <a:ext cx="2235628" cy="52307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974473" y="3444115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在此添加您的頭銜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396082" y="4125827"/>
            <a:ext cx="2235628" cy="52307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151132" y="3429613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在此添加您的頭銜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72739" y="4111325"/>
            <a:ext cx="2235628" cy="52307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71261" y="3444115"/>
            <a:ext cx="3257603" cy="3657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在此添加您的頭銜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592868" y="4125827"/>
            <a:ext cx="2235628" cy="52307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zh-TW" sz="1200">
                <a:solidFill>
                  <a:srgbClr val="7F7F7F"/>
                </a:solidFill>
                <a:latin typeface="Source Han Sans TC"/>
                <a:ea typeface="Source Han Sans TC"/>
                <a:cs typeface="Elsie" panose="02000000000000000000" charset="0"/>
                <a:sym typeface="+mn-lt"/>
              </a:rPr>
              <a:t>現在的成員們痛恨現在的成員們悲痛的仇恨</a:t>
            </a:r>
            <a:endParaRPr lang="en-US" altLang="zh-CN" sz="1200">
              <a:solidFill>
                <a:srgbClr val="7F7F7F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2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608</Words>
  <Application>Microsoft Office PowerPoint</Application>
  <PresentationFormat>寬螢幕</PresentationFormat>
  <Paragraphs>101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等线 Light</vt:lpstr>
      <vt:lpstr>Elsie</vt:lpstr>
      <vt:lpstr>宋体</vt:lpstr>
      <vt:lpstr>Source Han Sans TC</vt:lpstr>
      <vt:lpstr>华文琥珀</vt:lpstr>
      <vt:lpstr>Microsoft JhengHei</vt:lpstr>
      <vt:lpstr>Arial</vt:lpstr>
      <vt:lpstr>Calibri</vt:lpstr>
      <vt:lpstr>Poppins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45</cp:revision>
  <dcterms:created xsi:type="dcterms:W3CDTF">2017-07-08T02:50:00Z</dcterms:created>
  <dcterms:modified xsi:type="dcterms:W3CDTF">2024-09-20T01:17:04Z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2FF81380107349428CB36B50C83E3108</vt:lpwstr>
  </property>
  <property fmtid="{D5CDD505-2E9C-101B-9397-08002B2CF9AE}" pid="3" name="KSOProductBuildVer">
    <vt:lpwstr>2052-11.1.0.10463</vt:lpwstr>
  </property>
</Properties>
</file>