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259" r:id="rId3"/>
    <p:sldId id="262" r:id="rId4"/>
    <p:sldId id="272" r:id="rId5"/>
    <p:sldId id="273" r:id="rId6"/>
    <p:sldId id="284" r:id="rId7"/>
    <p:sldId id="290" r:id="rId8"/>
  </p:sldIdLst>
  <p:sldSz cx="9144000" cy="5143500" type="screen16x9"/>
  <p:notesSz cx="6858000" cy="9144000"/>
  <p:embeddedFontLst>
    <p:embeddedFont>
      <p:font typeface="Bebas Neue" panose="02020500000000000000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" panose="02020500000000000000" charset="0"/>
      <p:regular r:id="rId15"/>
      <p:bold r:id="rId16"/>
    </p:embeddedFont>
    <p:embeddedFont>
      <p:font typeface="Encode Sans Medium" panose="02020500000000000000" charset="0"/>
      <p:regular r:id="rId17"/>
      <p:bold r:id="rId18"/>
    </p:embeddedFont>
    <p:embeddedFont>
      <p:font typeface="Nunito Light" pitchFamily="2" charset="0"/>
      <p:regular r:id="rId19"/>
      <p:italic r:id="rId20"/>
    </p:embeddedFont>
    <p:embeddedFont>
      <p:font typeface="Pacifico" panose="02020500000000000000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C64F2-4285-4795-B778-408E48BD6115}">
  <a:tblStyle styleId="{842C64F2-4285-4795-B778-408E48BD61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E3C2BB9-6628-42FF-A59A-854AA19AB3F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2" name="Google Shape;720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3" name="Google Shape;720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1" name="Google Shape;770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2" name="Google Shape;770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7" name="Google Shape;838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8" name="Google Shape;838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3" name="Google Shape;921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4" name="Google Shape;921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0" name="Google Shape;94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1" name="Google Shape;94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" name="Google Shape;10500;g299ffbc2e10_0_6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1" name="Google Shape;10501;g299ffbc2e10_0_6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3" name="Google Shape;10723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4" name="Google Shape;10724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57825" y="1340238"/>
            <a:ext cx="4528800" cy="22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57825" y="3583350"/>
            <a:ext cx="3907200" cy="42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85952" y="4098261"/>
            <a:ext cx="1405038" cy="2001198"/>
            <a:chOff x="2916825" y="3108000"/>
            <a:chExt cx="624850" cy="889975"/>
          </a:xfrm>
        </p:grpSpPr>
        <p:sp>
          <p:nvSpPr>
            <p:cNvPr id="12" name="Google Shape;12;p2"/>
            <p:cNvSpPr/>
            <p:nvPr/>
          </p:nvSpPr>
          <p:spPr>
            <a:xfrm>
              <a:off x="2916825" y="3480250"/>
              <a:ext cx="403775" cy="479750"/>
            </a:xfrm>
            <a:custGeom>
              <a:avLst/>
              <a:gdLst/>
              <a:ahLst/>
              <a:cxnLst/>
              <a:rect l="l" t="t" r="r" b="b"/>
              <a:pathLst>
                <a:path w="16151" h="19190" extrusionOk="0">
                  <a:moveTo>
                    <a:pt x="15385" y="0"/>
                  </a:moveTo>
                  <a:cubicBezTo>
                    <a:pt x="15375" y="0"/>
                    <a:pt x="15365" y="1"/>
                    <a:pt x="15355" y="2"/>
                  </a:cubicBezTo>
                  <a:cubicBezTo>
                    <a:pt x="15210" y="18"/>
                    <a:pt x="15105" y="148"/>
                    <a:pt x="15119" y="292"/>
                  </a:cubicBezTo>
                  <a:cubicBezTo>
                    <a:pt x="15607" y="4676"/>
                    <a:pt x="14295" y="9155"/>
                    <a:pt x="11519" y="12583"/>
                  </a:cubicBezTo>
                  <a:cubicBezTo>
                    <a:pt x="8744" y="16010"/>
                    <a:pt x="4634" y="18225"/>
                    <a:pt x="246" y="18660"/>
                  </a:cubicBezTo>
                  <a:cubicBezTo>
                    <a:pt x="105" y="18674"/>
                    <a:pt x="1" y="18795"/>
                    <a:pt x="7" y="18936"/>
                  </a:cubicBezTo>
                  <a:cubicBezTo>
                    <a:pt x="15" y="19077"/>
                    <a:pt x="131" y="19189"/>
                    <a:pt x="272" y="19190"/>
                  </a:cubicBezTo>
                  <a:cubicBezTo>
                    <a:pt x="280" y="19190"/>
                    <a:pt x="289" y="19189"/>
                    <a:pt x="298" y="19188"/>
                  </a:cubicBezTo>
                  <a:cubicBezTo>
                    <a:pt x="4827" y="18740"/>
                    <a:pt x="9069" y="16454"/>
                    <a:pt x="11932" y="12917"/>
                  </a:cubicBezTo>
                  <a:cubicBezTo>
                    <a:pt x="14797" y="9380"/>
                    <a:pt x="16151" y="4757"/>
                    <a:pt x="15648" y="234"/>
                  </a:cubicBezTo>
                  <a:cubicBezTo>
                    <a:pt x="15631" y="99"/>
                    <a:pt x="15517" y="0"/>
                    <a:pt x="1538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2775" y="3132625"/>
              <a:ext cx="144625" cy="197875"/>
            </a:xfrm>
            <a:custGeom>
              <a:avLst/>
              <a:gdLst/>
              <a:ahLst/>
              <a:cxnLst/>
              <a:rect l="l" t="t" r="r" b="b"/>
              <a:pathLst>
                <a:path w="5785" h="7915" extrusionOk="0">
                  <a:moveTo>
                    <a:pt x="4577" y="1"/>
                  </a:moveTo>
                  <a:cubicBezTo>
                    <a:pt x="4226" y="1"/>
                    <a:pt x="3845" y="137"/>
                    <a:pt x="3531" y="310"/>
                  </a:cubicBezTo>
                  <a:cubicBezTo>
                    <a:pt x="2275" y="999"/>
                    <a:pt x="1269" y="2136"/>
                    <a:pt x="739" y="3468"/>
                  </a:cubicBezTo>
                  <a:cubicBezTo>
                    <a:pt x="328" y="4501"/>
                    <a:pt x="1" y="6172"/>
                    <a:pt x="472" y="7245"/>
                  </a:cubicBezTo>
                  <a:cubicBezTo>
                    <a:pt x="685" y="7729"/>
                    <a:pt x="1036" y="7915"/>
                    <a:pt x="1433" y="7915"/>
                  </a:cubicBezTo>
                  <a:cubicBezTo>
                    <a:pt x="1982" y="7915"/>
                    <a:pt x="2620" y="7561"/>
                    <a:pt x="3107" y="7151"/>
                  </a:cubicBezTo>
                  <a:cubicBezTo>
                    <a:pt x="3805" y="6564"/>
                    <a:pt x="4291" y="5770"/>
                    <a:pt x="4744" y="4979"/>
                  </a:cubicBezTo>
                  <a:cubicBezTo>
                    <a:pt x="5086" y="4381"/>
                    <a:pt x="5420" y="3769"/>
                    <a:pt x="5596" y="3103"/>
                  </a:cubicBezTo>
                  <a:cubicBezTo>
                    <a:pt x="5785" y="2382"/>
                    <a:pt x="5783" y="1624"/>
                    <a:pt x="5589" y="905"/>
                  </a:cubicBezTo>
                  <a:cubicBezTo>
                    <a:pt x="5524" y="666"/>
                    <a:pt x="5433" y="424"/>
                    <a:pt x="5255" y="252"/>
                  </a:cubicBezTo>
                  <a:cubicBezTo>
                    <a:pt x="5069" y="72"/>
                    <a:pt x="4831" y="1"/>
                    <a:pt x="457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0525" y="3295700"/>
              <a:ext cx="231150" cy="109075"/>
            </a:xfrm>
            <a:custGeom>
              <a:avLst/>
              <a:gdLst/>
              <a:ahLst/>
              <a:cxnLst/>
              <a:rect l="l" t="t" r="r" b="b"/>
              <a:pathLst>
                <a:path w="9246" h="4363" extrusionOk="0">
                  <a:moveTo>
                    <a:pt x="5280" y="1"/>
                  </a:moveTo>
                  <a:cubicBezTo>
                    <a:pt x="4830" y="1"/>
                    <a:pt x="4380" y="49"/>
                    <a:pt x="3940" y="147"/>
                  </a:cubicBezTo>
                  <a:cubicBezTo>
                    <a:pt x="2855" y="388"/>
                    <a:pt x="1290" y="1057"/>
                    <a:pt x="668" y="2051"/>
                  </a:cubicBezTo>
                  <a:cubicBezTo>
                    <a:pt x="0" y="3118"/>
                    <a:pt x="1172" y="3878"/>
                    <a:pt x="2227" y="4176"/>
                  </a:cubicBezTo>
                  <a:cubicBezTo>
                    <a:pt x="2729" y="4317"/>
                    <a:pt x="3249" y="4363"/>
                    <a:pt x="3772" y="4363"/>
                  </a:cubicBezTo>
                  <a:cubicBezTo>
                    <a:pt x="4163" y="4363"/>
                    <a:pt x="4556" y="4337"/>
                    <a:pt x="4945" y="4307"/>
                  </a:cubicBezTo>
                  <a:cubicBezTo>
                    <a:pt x="5631" y="4254"/>
                    <a:pt x="6325" y="4186"/>
                    <a:pt x="6975" y="3957"/>
                  </a:cubicBezTo>
                  <a:cubicBezTo>
                    <a:pt x="7677" y="3708"/>
                    <a:pt x="8302" y="3279"/>
                    <a:pt x="8788" y="2714"/>
                  </a:cubicBezTo>
                  <a:cubicBezTo>
                    <a:pt x="8949" y="2527"/>
                    <a:pt x="9097" y="2315"/>
                    <a:pt x="9140" y="2072"/>
                  </a:cubicBezTo>
                  <a:cubicBezTo>
                    <a:pt x="9245" y="1464"/>
                    <a:pt x="8672" y="959"/>
                    <a:pt x="8122" y="678"/>
                  </a:cubicBezTo>
                  <a:cubicBezTo>
                    <a:pt x="7246" y="231"/>
                    <a:pt x="6263" y="1"/>
                    <a:pt x="528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20750" y="3346500"/>
              <a:ext cx="136825" cy="201900"/>
            </a:xfrm>
            <a:custGeom>
              <a:avLst/>
              <a:gdLst/>
              <a:ahLst/>
              <a:cxnLst/>
              <a:rect l="l" t="t" r="r" b="b"/>
              <a:pathLst>
                <a:path w="5473" h="8076" extrusionOk="0">
                  <a:moveTo>
                    <a:pt x="1244" y="1"/>
                  </a:moveTo>
                  <a:cubicBezTo>
                    <a:pt x="276" y="1"/>
                    <a:pt x="0" y="1207"/>
                    <a:pt x="54" y="2201"/>
                  </a:cubicBezTo>
                  <a:cubicBezTo>
                    <a:pt x="104" y="3112"/>
                    <a:pt x="448" y="3978"/>
                    <a:pt x="808" y="4816"/>
                  </a:cubicBezTo>
                  <a:cubicBezTo>
                    <a:pt x="1080" y="5448"/>
                    <a:pt x="1369" y="6084"/>
                    <a:pt x="1795" y="6624"/>
                  </a:cubicBezTo>
                  <a:cubicBezTo>
                    <a:pt x="2258" y="7209"/>
                    <a:pt x="2865" y="7661"/>
                    <a:pt x="3557" y="7939"/>
                  </a:cubicBezTo>
                  <a:cubicBezTo>
                    <a:pt x="3744" y="8013"/>
                    <a:pt x="3942" y="8075"/>
                    <a:pt x="4141" y="8075"/>
                  </a:cubicBezTo>
                  <a:cubicBezTo>
                    <a:pt x="4187" y="8075"/>
                    <a:pt x="4233" y="8072"/>
                    <a:pt x="4279" y="8065"/>
                  </a:cubicBezTo>
                  <a:cubicBezTo>
                    <a:pt x="4889" y="7968"/>
                    <a:pt x="5181" y="7263"/>
                    <a:pt x="5269" y="6652"/>
                  </a:cubicBezTo>
                  <a:cubicBezTo>
                    <a:pt x="5472" y="5233"/>
                    <a:pt x="5167" y="3746"/>
                    <a:pt x="4421" y="2522"/>
                  </a:cubicBezTo>
                  <a:cubicBezTo>
                    <a:pt x="3843" y="1572"/>
                    <a:pt x="2704" y="307"/>
                    <a:pt x="1562" y="40"/>
                  </a:cubicBezTo>
                  <a:cubicBezTo>
                    <a:pt x="1449" y="13"/>
                    <a:pt x="1343" y="1"/>
                    <a:pt x="1244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84775" y="3290025"/>
              <a:ext cx="217125" cy="123075"/>
            </a:xfrm>
            <a:custGeom>
              <a:avLst/>
              <a:gdLst/>
              <a:ahLst/>
              <a:cxnLst/>
              <a:rect l="l" t="t" r="r" b="b"/>
              <a:pathLst>
                <a:path w="8685" h="4923" extrusionOk="0">
                  <a:moveTo>
                    <a:pt x="6067" y="1"/>
                  </a:moveTo>
                  <a:cubicBezTo>
                    <a:pt x="5229" y="1"/>
                    <a:pt x="4403" y="237"/>
                    <a:pt x="3599" y="489"/>
                  </a:cubicBezTo>
                  <a:cubicBezTo>
                    <a:pt x="2942" y="695"/>
                    <a:pt x="2281" y="917"/>
                    <a:pt x="1700" y="1286"/>
                  </a:cubicBezTo>
                  <a:cubicBezTo>
                    <a:pt x="1072" y="1687"/>
                    <a:pt x="559" y="2245"/>
                    <a:pt x="212" y="2905"/>
                  </a:cubicBezTo>
                  <a:cubicBezTo>
                    <a:pt x="98" y="3124"/>
                    <a:pt x="1" y="3364"/>
                    <a:pt x="14" y="3611"/>
                  </a:cubicBezTo>
                  <a:cubicBezTo>
                    <a:pt x="48" y="4228"/>
                    <a:pt x="720" y="4590"/>
                    <a:pt x="1318" y="4740"/>
                  </a:cubicBezTo>
                  <a:cubicBezTo>
                    <a:pt x="1808" y="4862"/>
                    <a:pt x="2312" y="4923"/>
                    <a:pt x="2816" y="4923"/>
                  </a:cubicBezTo>
                  <a:cubicBezTo>
                    <a:pt x="3745" y="4923"/>
                    <a:pt x="4674" y="4718"/>
                    <a:pt x="5513" y="4318"/>
                  </a:cubicBezTo>
                  <a:cubicBezTo>
                    <a:pt x="6516" y="3840"/>
                    <a:pt x="7891" y="2834"/>
                    <a:pt x="8274" y="1727"/>
                  </a:cubicBezTo>
                  <a:cubicBezTo>
                    <a:pt x="8685" y="536"/>
                    <a:pt x="7372" y="58"/>
                    <a:pt x="6276" y="6"/>
                  </a:cubicBezTo>
                  <a:cubicBezTo>
                    <a:pt x="6207" y="3"/>
                    <a:pt x="6137" y="1"/>
                    <a:pt x="606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75075" y="3147075"/>
              <a:ext cx="160950" cy="181975"/>
            </a:xfrm>
            <a:custGeom>
              <a:avLst/>
              <a:gdLst/>
              <a:ahLst/>
              <a:cxnLst/>
              <a:rect l="l" t="t" r="r" b="b"/>
              <a:pathLst>
                <a:path w="6438" h="7279" extrusionOk="0">
                  <a:moveTo>
                    <a:pt x="1098" y="0"/>
                  </a:moveTo>
                  <a:cubicBezTo>
                    <a:pt x="961" y="0"/>
                    <a:pt x="825" y="19"/>
                    <a:pt x="699" y="70"/>
                  </a:cubicBezTo>
                  <a:cubicBezTo>
                    <a:pt x="127" y="301"/>
                    <a:pt x="0" y="1054"/>
                    <a:pt x="52" y="1669"/>
                  </a:cubicBezTo>
                  <a:cubicBezTo>
                    <a:pt x="172" y="3097"/>
                    <a:pt x="803" y="4477"/>
                    <a:pt x="1806" y="5503"/>
                  </a:cubicBezTo>
                  <a:cubicBezTo>
                    <a:pt x="2583" y="6298"/>
                    <a:pt x="3977" y="7274"/>
                    <a:pt x="5150" y="7279"/>
                  </a:cubicBezTo>
                  <a:cubicBezTo>
                    <a:pt x="5152" y="7279"/>
                    <a:pt x="5154" y="7279"/>
                    <a:pt x="5156" y="7279"/>
                  </a:cubicBezTo>
                  <a:cubicBezTo>
                    <a:pt x="6409" y="7279"/>
                    <a:pt x="6437" y="5885"/>
                    <a:pt x="6134" y="4833"/>
                  </a:cubicBezTo>
                  <a:cubicBezTo>
                    <a:pt x="5880" y="3957"/>
                    <a:pt x="5350" y="3190"/>
                    <a:pt x="4811" y="2455"/>
                  </a:cubicBezTo>
                  <a:cubicBezTo>
                    <a:pt x="4404" y="1900"/>
                    <a:pt x="3980" y="1346"/>
                    <a:pt x="3443" y="915"/>
                  </a:cubicBezTo>
                  <a:cubicBezTo>
                    <a:pt x="2860" y="450"/>
                    <a:pt x="2167" y="145"/>
                    <a:pt x="1431" y="29"/>
                  </a:cubicBezTo>
                  <a:cubicBezTo>
                    <a:pt x="1322" y="12"/>
                    <a:pt x="1210" y="0"/>
                    <a:pt x="109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189725" y="3349425"/>
              <a:ext cx="149775" cy="194025"/>
            </a:xfrm>
            <a:custGeom>
              <a:avLst/>
              <a:gdLst/>
              <a:ahLst/>
              <a:cxnLst/>
              <a:rect l="l" t="t" r="r" b="b"/>
              <a:pathLst>
                <a:path w="5991" h="7761" extrusionOk="0">
                  <a:moveTo>
                    <a:pt x="4579" y="0"/>
                  </a:moveTo>
                  <a:cubicBezTo>
                    <a:pt x="4044" y="0"/>
                    <a:pt x="3421" y="314"/>
                    <a:pt x="2934" y="685"/>
                  </a:cubicBezTo>
                  <a:cubicBezTo>
                    <a:pt x="2209" y="1238"/>
                    <a:pt x="1686" y="2009"/>
                    <a:pt x="1197" y="2778"/>
                  </a:cubicBezTo>
                  <a:cubicBezTo>
                    <a:pt x="827" y="3359"/>
                    <a:pt x="463" y="3955"/>
                    <a:pt x="257" y="4612"/>
                  </a:cubicBezTo>
                  <a:cubicBezTo>
                    <a:pt x="33" y="5323"/>
                    <a:pt x="0" y="6080"/>
                    <a:pt x="160" y="6808"/>
                  </a:cubicBezTo>
                  <a:cubicBezTo>
                    <a:pt x="214" y="7050"/>
                    <a:pt x="293" y="7295"/>
                    <a:pt x="463" y="7476"/>
                  </a:cubicBezTo>
                  <a:cubicBezTo>
                    <a:pt x="656" y="7681"/>
                    <a:pt x="916" y="7760"/>
                    <a:pt x="1194" y="7760"/>
                  </a:cubicBezTo>
                  <a:cubicBezTo>
                    <a:pt x="1527" y="7760"/>
                    <a:pt x="1887" y="7647"/>
                    <a:pt x="2188" y="7499"/>
                  </a:cubicBezTo>
                  <a:cubicBezTo>
                    <a:pt x="3476" y="6869"/>
                    <a:pt x="4534" y="5782"/>
                    <a:pt x="5126" y="4476"/>
                  </a:cubicBezTo>
                  <a:cubicBezTo>
                    <a:pt x="5585" y="3464"/>
                    <a:pt x="5990" y="1809"/>
                    <a:pt x="5570" y="716"/>
                  </a:cubicBezTo>
                  <a:cubicBezTo>
                    <a:pt x="5370" y="197"/>
                    <a:pt x="5002" y="0"/>
                    <a:pt x="457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2975" y="3108000"/>
              <a:ext cx="111225" cy="217850"/>
            </a:xfrm>
            <a:custGeom>
              <a:avLst/>
              <a:gdLst/>
              <a:ahLst/>
              <a:cxnLst/>
              <a:rect l="l" t="t" r="r" b="b"/>
              <a:pathLst>
                <a:path w="4449" h="8714" extrusionOk="0">
                  <a:moveTo>
                    <a:pt x="2505" y="1"/>
                  </a:moveTo>
                  <a:cubicBezTo>
                    <a:pt x="2013" y="1"/>
                    <a:pt x="1548" y="419"/>
                    <a:pt x="1245" y="844"/>
                  </a:cubicBezTo>
                  <a:cubicBezTo>
                    <a:pt x="412" y="2011"/>
                    <a:pt x="1" y="3472"/>
                    <a:pt x="101" y="4902"/>
                  </a:cubicBezTo>
                  <a:cubicBezTo>
                    <a:pt x="179" y="6011"/>
                    <a:pt x="611" y="7658"/>
                    <a:pt x="1503" y="8420"/>
                  </a:cubicBezTo>
                  <a:cubicBezTo>
                    <a:pt x="1744" y="8626"/>
                    <a:pt x="1983" y="8714"/>
                    <a:pt x="2213" y="8714"/>
                  </a:cubicBezTo>
                  <a:cubicBezTo>
                    <a:pt x="2895" y="8714"/>
                    <a:pt x="3498" y="7940"/>
                    <a:pt x="3835" y="7191"/>
                  </a:cubicBezTo>
                  <a:cubicBezTo>
                    <a:pt x="4208" y="6360"/>
                    <a:pt x="4301" y="5432"/>
                    <a:pt x="4365" y="4523"/>
                  </a:cubicBezTo>
                  <a:cubicBezTo>
                    <a:pt x="4414" y="3836"/>
                    <a:pt x="4449" y="3140"/>
                    <a:pt x="4317" y="2464"/>
                  </a:cubicBezTo>
                  <a:cubicBezTo>
                    <a:pt x="4175" y="1732"/>
                    <a:pt x="3844" y="1051"/>
                    <a:pt x="3357" y="487"/>
                  </a:cubicBezTo>
                  <a:cubicBezTo>
                    <a:pt x="3195" y="300"/>
                    <a:pt x="3008" y="121"/>
                    <a:pt x="2773" y="44"/>
                  </a:cubicBezTo>
                  <a:cubicBezTo>
                    <a:pt x="2683" y="15"/>
                    <a:pt x="2594" y="1"/>
                    <a:pt x="250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11050" y="3185925"/>
              <a:ext cx="13500" cy="128525"/>
            </a:xfrm>
            <a:custGeom>
              <a:avLst/>
              <a:gdLst/>
              <a:ahLst/>
              <a:cxnLst/>
              <a:rect l="l" t="t" r="r" b="b"/>
              <a:pathLst>
                <a:path w="540" h="5141" extrusionOk="0">
                  <a:moveTo>
                    <a:pt x="420" y="0"/>
                  </a:moveTo>
                  <a:cubicBezTo>
                    <a:pt x="362" y="0"/>
                    <a:pt x="322" y="47"/>
                    <a:pt x="319" y="102"/>
                  </a:cubicBezTo>
                  <a:cubicBezTo>
                    <a:pt x="289" y="609"/>
                    <a:pt x="284" y="1127"/>
                    <a:pt x="277" y="1676"/>
                  </a:cubicBezTo>
                  <a:cubicBezTo>
                    <a:pt x="265" y="2805"/>
                    <a:pt x="253" y="3974"/>
                    <a:pt x="14" y="5007"/>
                  </a:cubicBezTo>
                  <a:cubicBezTo>
                    <a:pt x="0" y="5066"/>
                    <a:pt x="37" y="5124"/>
                    <a:pt x="95" y="5137"/>
                  </a:cubicBezTo>
                  <a:cubicBezTo>
                    <a:pt x="103" y="5139"/>
                    <a:pt x="112" y="5141"/>
                    <a:pt x="119" y="5141"/>
                  </a:cubicBezTo>
                  <a:cubicBezTo>
                    <a:pt x="170" y="5139"/>
                    <a:pt x="214" y="5105"/>
                    <a:pt x="225" y="5056"/>
                  </a:cubicBezTo>
                  <a:cubicBezTo>
                    <a:pt x="470" y="3999"/>
                    <a:pt x="482" y="2819"/>
                    <a:pt x="494" y="1678"/>
                  </a:cubicBezTo>
                  <a:cubicBezTo>
                    <a:pt x="501" y="1133"/>
                    <a:pt x="506" y="617"/>
                    <a:pt x="536" y="116"/>
                  </a:cubicBezTo>
                  <a:cubicBezTo>
                    <a:pt x="539" y="56"/>
                    <a:pt x="493" y="4"/>
                    <a:pt x="433" y="1"/>
                  </a:cubicBezTo>
                  <a:cubicBezTo>
                    <a:pt x="429" y="1"/>
                    <a:pt x="424" y="0"/>
                    <a:pt x="42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313300" y="3155425"/>
              <a:ext cx="20225" cy="42000"/>
            </a:xfrm>
            <a:custGeom>
              <a:avLst/>
              <a:gdLst/>
              <a:ahLst/>
              <a:cxnLst/>
              <a:rect l="l" t="t" r="r" b="b"/>
              <a:pathLst>
                <a:path w="809" h="1680" extrusionOk="0">
                  <a:moveTo>
                    <a:pt x="392" y="1"/>
                  </a:moveTo>
                  <a:cubicBezTo>
                    <a:pt x="146" y="1"/>
                    <a:pt x="1" y="405"/>
                    <a:pt x="1" y="826"/>
                  </a:cubicBezTo>
                  <a:cubicBezTo>
                    <a:pt x="2" y="1108"/>
                    <a:pt x="166" y="1440"/>
                    <a:pt x="326" y="1679"/>
                  </a:cubicBezTo>
                  <a:cubicBezTo>
                    <a:pt x="435" y="1646"/>
                    <a:pt x="675" y="984"/>
                    <a:pt x="692" y="882"/>
                  </a:cubicBezTo>
                  <a:cubicBezTo>
                    <a:pt x="753" y="486"/>
                    <a:pt x="808" y="33"/>
                    <a:pt x="410" y="1"/>
                  </a:cubicBezTo>
                  <a:cubicBezTo>
                    <a:pt x="404" y="1"/>
                    <a:pt x="398" y="1"/>
                    <a:pt x="392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19925" y="3202800"/>
              <a:ext cx="35250" cy="34800"/>
            </a:xfrm>
            <a:custGeom>
              <a:avLst/>
              <a:gdLst/>
              <a:ahLst/>
              <a:cxnLst/>
              <a:rect l="l" t="t" r="r" b="b"/>
              <a:pathLst>
                <a:path w="1410" h="1392" extrusionOk="0">
                  <a:moveTo>
                    <a:pt x="942" y="0"/>
                  </a:moveTo>
                  <a:cubicBezTo>
                    <a:pt x="736" y="0"/>
                    <a:pt x="462" y="210"/>
                    <a:pt x="258" y="485"/>
                  </a:cubicBezTo>
                  <a:cubicBezTo>
                    <a:pt x="85" y="718"/>
                    <a:pt x="16" y="1093"/>
                    <a:pt x="0" y="1388"/>
                  </a:cubicBezTo>
                  <a:cubicBezTo>
                    <a:pt x="5" y="1390"/>
                    <a:pt x="12" y="1391"/>
                    <a:pt x="19" y="1391"/>
                  </a:cubicBezTo>
                  <a:cubicBezTo>
                    <a:pt x="166" y="1391"/>
                    <a:pt x="719" y="1027"/>
                    <a:pt x="791" y="957"/>
                  </a:cubicBezTo>
                  <a:cubicBezTo>
                    <a:pt x="1086" y="669"/>
                    <a:pt x="1409" y="329"/>
                    <a:pt x="1101" y="58"/>
                  </a:cubicBezTo>
                  <a:cubicBezTo>
                    <a:pt x="1056" y="18"/>
                    <a:pt x="1002" y="0"/>
                    <a:pt x="94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86875" y="3203650"/>
              <a:ext cx="35975" cy="34125"/>
            </a:xfrm>
            <a:custGeom>
              <a:avLst/>
              <a:gdLst/>
              <a:ahLst/>
              <a:cxnLst/>
              <a:rect l="l" t="t" r="r" b="b"/>
              <a:pathLst>
                <a:path w="1439" h="1365" extrusionOk="0">
                  <a:moveTo>
                    <a:pt x="468" y="0"/>
                  </a:moveTo>
                  <a:cubicBezTo>
                    <a:pt x="405" y="0"/>
                    <a:pt x="348" y="20"/>
                    <a:pt x="302" y="62"/>
                  </a:cubicBezTo>
                  <a:cubicBezTo>
                    <a:pt x="0" y="342"/>
                    <a:pt x="333" y="673"/>
                    <a:pt x="636" y="951"/>
                  </a:cubicBezTo>
                  <a:cubicBezTo>
                    <a:pt x="710" y="1020"/>
                    <a:pt x="1266" y="1364"/>
                    <a:pt x="1417" y="1364"/>
                  </a:cubicBezTo>
                  <a:cubicBezTo>
                    <a:pt x="1426" y="1364"/>
                    <a:pt x="1433" y="1363"/>
                    <a:pt x="1439" y="1361"/>
                  </a:cubicBezTo>
                  <a:cubicBezTo>
                    <a:pt x="1416" y="1067"/>
                    <a:pt x="1335" y="692"/>
                    <a:pt x="1156" y="465"/>
                  </a:cubicBezTo>
                  <a:cubicBezTo>
                    <a:pt x="946" y="200"/>
                    <a:pt x="672" y="0"/>
                    <a:pt x="46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78500" y="3240375"/>
              <a:ext cx="41925" cy="39800"/>
            </a:xfrm>
            <a:custGeom>
              <a:avLst/>
              <a:gdLst/>
              <a:ahLst/>
              <a:cxnLst/>
              <a:rect l="l" t="t" r="r" b="b"/>
              <a:pathLst>
                <a:path w="1677" h="1592" extrusionOk="0">
                  <a:moveTo>
                    <a:pt x="545" y="1"/>
                  </a:moveTo>
                  <a:cubicBezTo>
                    <a:pt x="471" y="1"/>
                    <a:pt x="405" y="23"/>
                    <a:pt x="352" y="73"/>
                  </a:cubicBezTo>
                  <a:cubicBezTo>
                    <a:pt x="0" y="399"/>
                    <a:pt x="388" y="784"/>
                    <a:pt x="741" y="1109"/>
                  </a:cubicBezTo>
                  <a:cubicBezTo>
                    <a:pt x="827" y="1190"/>
                    <a:pt x="1476" y="1592"/>
                    <a:pt x="1652" y="1592"/>
                  </a:cubicBezTo>
                  <a:cubicBezTo>
                    <a:pt x="1662" y="1592"/>
                    <a:pt x="1670" y="1590"/>
                    <a:pt x="1677" y="1588"/>
                  </a:cubicBezTo>
                  <a:cubicBezTo>
                    <a:pt x="1649" y="1244"/>
                    <a:pt x="1556" y="808"/>
                    <a:pt x="1346" y="543"/>
                  </a:cubicBezTo>
                  <a:cubicBezTo>
                    <a:pt x="1104" y="234"/>
                    <a:pt x="784" y="1"/>
                    <a:pt x="54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18000" y="3240250"/>
              <a:ext cx="41075" cy="40550"/>
            </a:xfrm>
            <a:custGeom>
              <a:avLst/>
              <a:gdLst/>
              <a:ahLst/>
              <a:cxnLst/>
              <a:rect l="l" t="t" r="r" b="b"/>
              <a:pathLst>
                <a:path w="1643" h="1622" extrusionOk="0">
                  <a:moveTo>
                    <a:pt x="1097" y="0"/>
                  </a:moveTo>
                  <a:cubicBezTo>
                    <a:pt x="858" y="0"/>
                    <a:pt x="539" y="245"/>
                    <a:pt x="300" y="565"/>
                  </a:cubicBezTo>
                  <a:cubicBezTo>
                    <a:pt x="99" y="836"/>
                    <a:pt x="18" y="1274"/>
                    <a:pt x="0" y="1618"/>
                  </a:cubicBezTo>
                  <a:cubicBezTo>
                    <a:pt x="6" y="1620"/>
                    <a:pt x="14" y="1621"/>
                    <a:pt x="22" y="1621"/>
                  </a:cubicBezTo>
                  <a:cubicBezTo>
                    <a:pt x="194" y="1621"/>
                    <a:pt x="838" y="1196"/>
                    <a:pt x="922" y="1113"/>
                  </a:cubicBezTo>
                  <a:cubicBezTo>
                    <a:pt x="1266" y="780"/>
                    <a:pt x="1643" y="383"/>
                    <a:pt x="1282" y="67"/>
                  </a:cubicBezTo>
                  <a:cubicBezTo>
                    <a:pt x="1230" y="21"/>
                    <a:pt x="1167" y="0"/>
                    <a:pt x="1097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34625" y="3203650"/>
              <a:ext cx="190375" cy="149275"/>
            </a:xfrm>
            <a:custGeom>
              <a:avLst/>
              <a:gdLst/>
              <a:ahLst/>
              <a:cxnLst/>
              <a:rect l="l" t="t" r="r" b="b"/>
              <a:pathLst>
                <a:path w="7615" h="5971" extrusionOk="0">
                  <a:moveTo>
                    <a:pt x="6046" y="1"/>
                  </a:moveTo>
                  <a:cubicBezTo>
                    <a:pt x="6025" y="1"/>
                    <a:pt x="6003" y="1"/>
                    <a:pt x="5982" y="2"/>
                  </a:cubicBezTo>
                  <a:cubicBezTo>
                    <a:pt x="4548" y="31"/>
                    <a:pt x="3132" y="574"/>
                    <a:pt x="2045" y="1510"/>
                  </a:cubicBezTo>
                  <a:cubicBezTo>
                    <a:pt x="1202" y="2235"/>
                    <a:pt x="139" y="3566"/>
                    <a:pt x="62" y="4736"/>
                  </a:cubicBezTo>
                  <a:cubicBezTo>
                    <a:pt x="0" y="5665"/>
                    <a:pt x="745" y="5970"/>
                    <a:pt x="1571" y="5970"/>
                  </a:cubicBezTo>
                  <a:cubicBezTo>
                    <a:pt x="1861" y="5970"/>
                    <a:pt x="2162" y="5932"/>
                    <a:pt x="2441" y="5870"/>
                  </a:cubicBezTo>
                  <a:cubicBezTo>
                    <a:pt x="3331" y="5673"/>
                    <a:pt x="4130" y="5193"/>
                    <a:pt x="4898" y="4702"/>
                  </a:cubicBezTo>
                  <a:cubicBezTo>
                    <a:pt x="5477" y="4330"/>
                    <a:pt x="6057" y="3942"/>
                    <a:pt x="6520" y="3432"/>
                  </a:cubicBezTo>
                  <a:cubicBezTo>
                    <a:pt x="7022" y="2881"/>
                    <a:pt x="7370" y="2208"/>
                    <a:pt x="7531" y="1480"/>
                  </a:cubicBezTo>
                  <a:cubicBezTo>
                    <a:pt x="7584" y="1239"/>
                    <a:pt x="7614" y="982"/>
                    <a:pt x="7536" y="747"/>
                  </a:cubicBezTo>
                  <a:cubicBezTo>
                    <a:pt x="7349" y="183"/>
                    <a:pt x="6649" y="1"/>
                    <a:pt x="6046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45900" y="3258675"/>
              <a:ext cx="110125" cy="72850"/>
            </a:xfrm>
            <a:custGeom>
              <a:avLst/>
              <a:gdLst/>
              <a:ahLst/>
              <a:cxnLst/>
              <a:rect l="l" t="t" r="r" b="b"/>
              <a:pathLst>
                <a:path w="4405" h="2914" extrusionOk="0">
                  <a:moveTo>
                    <a:pt x="4281" y="0"/>
                  </a:moveTo>
                  <a:cubicBezTo>
                    <a:pt x="4261" y="0"/>
                    <a:pt x="4240" y="6"/>
                    <a:pt x="4222" y="18"/>
                  </a:cubicBezTo>
                  <a:cubicBezTo>
                    <a:pt x="3798" y="298"/>
                    <a:pt x="3379" y="603"/>
                    <a:pt x="2935" y="926"/>
                  </a:cubicBezTo>
                  <a:cubicBezTo>
                    <a:pt x="2023" y="1592"/>
                    <a:pt x="1079" y="2280"/>
                    <a:pt x="108" y="2705"/>
                  </a:cubicBezTo>
                  <a:cubicBezTo>
                    <a:pt x="0" y="2753"/>
                    <a:pt x="34" y="2914"/>
                    <a:pt x="151" y="2914"/>
                  </a:cubicBezTo>
                  <a:cubicBezTo>
                    <a:pt x="166" y="2914"/>
                    <a:pt x="182" y="2910"/>
                    <a:pt x="195" y="2905"/>
                  </a:cubicBezTo>
                  <a:cubicBezTo>
                    <a:pt x="1188" y="2469"/>
                    <a:pt x="2141" y="1773"/>
                    <a:pt x="3063" y="1101"/>
                  </a:cubicBezTo>
                  <a:cubicBezTo>
                    <a:pt x="3505" y="781"/>
                    <a:pt x="3921" y="477"/>
                    <a:pt x="4341" y="200"/>
                  </a:cubicBezTo>
                  <a:cubicBezTo>
                    <a:pt x="4392" y="167"/>
                    <a:pt x="4405" y="100"/>
                    <a:pt x="4372" y="49"/>
                  </a:cubicBezTo>
                  <a:cubicBezTo>
                    <a:pt x="4351" y="18"/>
                    <a:pt x="4316" y="0"/>
                    <a:pt x="428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45725" y="3240200"/>
              <a:ext cx="40250" cy="26575"/>
            </a:xfrm>
            <a:custGeom>
              <a:avLst/>
              <a:gdLst/>
              <a:ahLst/>
              <a:cxnLst/>
              <a:rect l="l" t="t" r="r" b="b"/>
              <a:pathLst>
                <a:path w="1610" h="1063" extrusionOk="0">
                  <a:moveTo>
                    <a:pt x="1158" y="1"/>
                  </a:moveTo>
                  <a:cubicBezTo>
                    <a:pt x="968" y="1"/>
                    <a:pt x="714" y="112"/>
                    <a:pt x="492" y="278"/>
                  </a:cubicBezTo>
                  <a:cubicBezTo>
                    <a:pt x="266" y="447"/>
                    <a:pt x="98" y="778"/>
                    <a:pt x="1" y="1049"/>
                  </a:cubicBezTo>
                  <a:cubicBezTo>
                    <a:pt x="14" y="1059"/>
                    <a:pt x="38" y="1063"/>
                    <a:pt x="71" y="1063"/>
                  </a:cubicBezTo>
                  <a:cubicBezTo>
                    <a:pt x="271" y="1063"/>
                    <a:pt x="780" y="907"/>
                    <a:pt x="859" y="865"/>
                  </a:cubicBezTo>
                  <a:cubicBezTo>
                    <a:pt x="1214" y="679"/>
                    <a:pt x="1609" y="451"/>
                    <a:pt x="1397" y="113"/>
                  </a:cubicBezTo>
                  <a:cubicBezTo>
                    <a:pt x="1348" y="35"/>
                    <a:pt x="1262" y="1"/>
                    <a:pt x="11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12675" y="3280825"/>
              <a:ext cx="43650" cy="18900"/>
            </a:xfrm>
            <a:custGeom>
              <a:avLst/>
              <a:gdLst/>
              <a:ahLst/>
              <a:cxnLst/>
              <a:rect l="l" t="t" r="r" b="b"/>
              <a:pathLst>
                <a:path w="1746" h="756" extrusionOk="0">
                  <a:moveTo>
                    <a:pt x="880" y="0"/>
                  </a:moveTo>
                  <a:cubicBezTo>
                    <a:pt x="590" y="0"/>
                    <a:pt x="248" y="170"/>
                    <a:pt x="1" y="334"/>
                  </a:cubicBezTo>
                  <a:cubicBezTo>
                    <a:pt x="35" y="447"/>
                    <a:pt x="716" y="693"/>
                    <a:pt x="822" y="710"/>
                  </a:cubicBezTo>
                  <a:cubicBezTo>
                    <a:pt x="967" y="733"/>
                    <a:pt x="1120" y="755"/>
                    <a:pt x="1258" y="755"/>
                  </a:cubicBezTo>
                  <a:cubicBezTo>
                    <a:pt x="1506" y="755"/>
                    <a:pt x="1706" y="684"/>
                    <a:pt x="1726" y="420"/>
                  </a:cubicBezTo>
                  <a:cubicBezTo>
                    <a:pt x="1746" y="157"/>
                    <a:pt x="1322" y="0"/>
                    <a:pt x="88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10225" y="3249200"/>
              <a:ext cx="20675" cy="42425"/>
            </a:xfrm>
            <a:custGeom>
              <a:avLst/>
              <a:gdLst/>
              <a:ahLst/>
              <a:cxnLst/>
              <a:rect l="l" t="t" r="r" b="b"/>
              <a:pathLst>
                <a:path w="827" h="1697" extrusionOk="0">
                  <a:moveTo>
                    <a:pt x="443" y="0"/>
                  </a:moveTo>
                  <a:cubicBezTo>
                    <a:pt x="111" y="0"/>
                    <a:pt x="52" y="428"/>
                    <a:pt x="12" y="807"/>
                  </a:cubicBezTo>
                  <a:cubicBezTo>
                    <a:pt x="1" y="913"/>
                    <a:pt x="64" y="1635"/>
                    <a:pt x="164" y="1696"/>
                  </a:cubicBezTo>
                  <a:cubicBezTo>
                    <a:pt x="385" y="1501"/>
                    <a:pt x="638" y="1214"/>
                    <a:pt x="712" y="934"/>
                  </a:cubicBezTo>
                  <a:cubicBezTo>
                    <a:pt x="827" y="508"/>
                    <a:pt x="785" y="57"/>
                    <a:pt x="525" y="8"/>
                  </a:cubicBezTo>
                  <a:cubicBezTo>
                    <a:pt x="496" y="3"/>
                    <a:pt x="468" y="0"/>
                    <a:pt x="443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74150" y="3265550"/>
              <a:ext cx="24100" cy="49475"/>
            </a:xfrm>
            <a:custGeom>
              <a:avLst/>
              <a:gdLst/>
              <a:ahLst/>
              <a:cxnLst/>
              <a:rect l="l" t="t" r="r" b="b"/>
              <a:pathLst>
                <a:path w="964" h="1979" extrusionOk="0">
                  <a:moveTo>
                    <a:pt x="515" y="1"/>
                  </a:moveTo>
                  <a:cubicBezTo>
                    <a:pt x="128" y="1"/>
                    <a:pt x="59" y="499"/>
                    <a:pt x="13" y="942"/>
                  </a:cubicBezTo>
                  <a:cubicBezTo>
                    <a:pt x="0" y="1065"/>
                    <a:pt x="73" y="1906"/>
                    <a:pt x="190" y="1979"/>
                  </a:cubicBezTo>
                  <a:cubicBezTo>
                    <a:pt x="448" y="1751"/>
                    <a:pt x="742" y="1416"/>
                    <a:pt x="829" y="1090"/>
                  </a:cubicBezTo>
                  <a:cubicBezTo>
                    <a:pt x="963" y="592"/>
                    <a:pt x="915" y="66"/>
                    <a:pt x="611" y="10"/>
                  </a:cubicBezTo>
                  <a:cubicBezTo>
                    <a:pt x="577" y="4"/>
                    <a:pt x="545" y="1"/>
                    <a:pt x="51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76875" y="3303725"/>
              <a:ext cx="50900" cy="22025"/>
            </a:xfrm>
            <a:custGeom>
              <a:avLst/>
              <a:gdLst/>
              <a:ahLst/>
              <a:cxnLst/>
              <a:rect l="l" t="t" r="r" b="b"/>
              <a:pathLst>
                <a:path w="2036" h="881" extrusionOk="0">
                  <a:moveTo>
                    <a:pt x="1025" y="0"/>
                  </a:moveTo>
                  <a:cubicBezTo>
                    <a:pt x="687" y="1"/>
                    <a:pt x="288" y="198"/>
                    <a:pt x="1" y="389"/>
                  </a:cubicBezTo>
                  <a:cubicBezTo>
                    <a:pt x="41" y="520"/>
                    <a:pt x="833" y="808"/>
                    <a:pt x="957" y="827"/>
                  </a:cubicBezTo>
                  <a:cubicBezTo>
                    <a:pt x="1126" y="855"/>
                    <a:pt x="1304" y="880"/>
                    <a:pt x="1465" y="880"/>
                  </a:cubicBezTo>
                  <a:cubicBezTo>
                    <a:pt x="1754" y="880"/>
                    <a:pt x="1987" y="797"/>
                    <a:pt x="2012" y="490"/>
                  </a:cubicBezTo>
                  <a:cubicBezTo>
                    <a:pt x="2035" y="183"/>
                    <a:pt x="1541" y="0"/>
                    <a:pt x="1025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05900" y="3340650"/>
              <a:ext cx="215525" cy="136275"/>
            </a:xfrm>
            <a:custGeom>
              <a:avLst/>
              <a:gdLst/>
              <a:ahLst/>
              <a:cxnLst/>
              <a:rect l="l" t="t" r="r" b="b"/>
              <a:pathLst>
                <a:path w="8621" h="5451" extrusionOk="0">
                  <a:moveTo>
                    <a:pt x="2496" y="1"/>
                  </a:moveTo>
                  <a:cubicBezTo>
                    <a:pt x="2006" y="1"/>
                    <a:pt x="1536" y="72"/>
                    <a:pt x="1147" y="248"/>
                  </a:cubicBezTo>
                  <a:cubicBezTo>
                    <a:pt x="0" y="768"/>
                    <a:pt x="556" y="2050"/>
                    <a:pt x="1272" y="2881"/>
                  </a:cubicBezTo>
                  <a:cubicBezTo>
                    <a:pt x="1867" y="3572"/>
                    <a:pt x="2668" y="4049"/>
                    <a:pt x="3464" y="4492"/>
                  </a:cubicBezTo>
                  <a:cubicBezTo>
                    <a:pt x="4066" y="4828"/>
                    <a:pt x="4682" y="5154"/>
                    <a:pt x="5349" y="5323"/>
                  </a:cubicBezTo>
                  <a:cubicBezTo>
                    <a:pt x="5689" y="5408"/>
                    <a:pt x="6037" y="5450"/>
                    <a:pt x="6385" y="5450"/>
                  </a:cubicBezTo>
                  <a:cubicBezTo>
                    <a:pt x="6776" y="5450"/>
                    <a:pt x="7167" y="5397"/>
                    <a:pt x="7547" y="5290"/>
                  </a:cubicBezTo>
                  <a:cubicBezTo>
                    <a:pt x="7785" y="5222"/>
                    <a:pt x="8026" y="5128"/>
                    <a:pt x="8196" y="4948"/>
                  </a:cubicBezTo>
                  <a:cubicBezTo>
                    <a:pt x="8620" y="4500"/>
                    <a:pt x="8421" y="3762"/>
                    <a:pt x="8118" y="3225"/>
                  </a:cubicBezTo>
                  <a:cubicBezTo>
                    <a:pt x="7414" y="1977"/>
                    <a:pt x="6265" y="985"/>
                    <a:pt x="4927" y="471"/>
                  </a:cubicBezTo>
                  <a:cubicBezTo>
                    <a:pt x="4268" y="217"/>
                    <a:pt x="3350" y="1"/>
                    <a:pt x="2496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31925" y="3359250"/>
              <a:ext cx="115075" cy="64550"/>
            </a:xfrm>
            <a:custGeom>
              <a:avLst/>
              <a:gdLst/>
              <a:ahLst/>
              <a:cxnLst/>
              <a:rect l="l" t="t" r="r" b="b"/>
              <a:pathLst>
                <a:path w="4603" h="2582" extrusionOk="0">
                  <a:moveTo>
                    <a:pt x="124" y="0"/>
                  </a:moveTo>
                  <a:cubicBezTo>
                    <a:pt x="92" y="0"/>
                    <a:pt x="60" y="15"/>
                    <a:pt x="38" y="42"/>
                  </a:cubicBezTo>
                  <a:cubicBezTo>
                    <a:pt x="1" y="89"/>
                    <a:pt x="9" y="158"/>
                    <a:pt x="57" y="194"/>
                  </a:cubicBezTo>
                  <a:cubicBezTo>
                    <a:pt x="909" y="864"/>
                    <a:pt x="1973" y="1375"/>
                    <a:pt x="3002" y="1870"/>
                  </a:cubicBezTo>
                  <a:cubicBezTo>
                    <a:pt x="3493" y="2105"/>
                    <a:pt x="3958" y="2329"/>
                    <a:pt x="4400" y="2568"/>
                  </a:cubicBezTo>
                  <a:cubicBezTo>
                    <a:pt x="4416" y="2577"/>
                    <a:pt x="4434" y="2581"/>
                    <a:pt x="4451" y="2581"/>
                  </a:cubicBezTo>
                  <a:cubicBezTo>
                    <a:pt x="4564" y="2581"/>
                    <a:pt x="4602" y="2432"/>
                    <a:pt x="4503" y="2378"/>
                  </a:cubicBezTo>
                  <a:cubicBezTo>
                    <a:pt x="4057" y="2136"/>
                    <a:pt x="3590" y="1912"/>
                    <a:pt x="3095" y="1674"/>
                  </a:cubicBezTo>
                  <a:cubicBezTo>
                    <a:pt x="2077" y="1184"/>
                    <a:pt x="1025" y="678"/>
                    <a:pt x="190" y="23"/>
                  </a:cubicBezTo>
                  <a:cubicBezTo>
                    <a:pt x="171" y="8"/>
                    <a:pt x="147" y="0"/>
                    <a:pt x="124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35000" y="3416375"/>
              <a:ext cx="40700" cy="24800"/>
            </a:xfrm>
            <a:custGeom>
              <a:avLst/>
              <a:gdLst/>
              <a:ahLst/>
              <a:cxnLst/>
              <a:rect l="l" t="t" r="r" b="b"/>
              <a:pathLst>
                <a:path w="1628" h="992" extrusionOk="0">
                  <a:moveTo>
                    <a:pt x="390" y="1"/>
                  </a:moveTo>
                  <a:cubicBezTo>
                    <a:pt x="260" y="1"/>
                    <a:pt x="131" y="12"/>
                    <a:pt x="16" y="30"/>
                  </a:cubicBezTo>
                  <a:cubicBezTo>
                    <a:pt x="0" y="143"/>
                    <a:pt x="498" y="640"/>
                    <a:pt x="584" y="699"/>
                  </a:cubicBezTo>
                  <a:cubicBezTo>
                    <a:pt x="795" y="842"/>
                    <a:pt x="1029" y="992"/>
                    <a:pt x="1222" y="992"/>
                  </a:cubicBezTo>
                  <a:cubicBezTo>
                    <a:pt x="1332" y="992"/>
                    <a:pt x="1429" y="943"/>
                    <a:pt x="1501" y="816"/>
                  </a:cubicBezTo>
                  <a:cubicBezTo>
                    <a:pt x="1627" y="593"/>
                    <a:pt x="1318" y="280"/>
                    <a:pt x="928" y="97"/>
                  </a:cubicBezTo>
                  <a:cubicBezTo>
                    <a:pt x="776" y="26"/>
                    <a:pt x="582" y="1"/>
                    <a:pt x="39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97625" y="3398725"/>
              <a:ext cx="26650" cy="39950"/>
            </a:xfrm>
            <a:custGeom>
              <a:avLst/>
              <a:gdLst/>
              <a:ahLst/>
              <a:cxnLst/>
              <a:rect l="l" t="t" r="r" b="b"/>
              <a:pathLst>
                <a:path w="1066" h="1598" extrusionOk="0">
                  <a:moveTo>
                    <a:pt x="83" y="1"/>
                  </a:moveTo>
                  <a:lnTo>
                    <a:pt x="83" y="1"/>
                  </a:lnTo>
                  <a:cubicBezTo>
                    <a:pt x="0" y="85"/>
                    <a:pt x="105" y="801"/>
                    <a:pt x="140" y="901"/>
                  </a:cubicBezTo>
                  <a:cubicBezTo>
                    <a:pt x="255" y="1232"/>
                    <a:pt x="396" y="1598"/>
                    <a:pt x="668" y="1598"/>
                  </a:cubicBezTo>
                  <a:cubicBezTo>
                    <a:pt x="715" y="1598"/>
                    <a:pt x="767" y="1587"/>
                    <a:pt x="823" y="1562"/>
                  </a:cubicBezTo>
                  <a:cubicBezTo>
                    <a:pt x="1065" y="1455"/>
                    <a:pt x="1003" y="1007"/>
                    <a:pt x="792" y="617"/>
                  </a:cubicBezTo>
                  <a:cubicBezTo>
                    <a:pt x="656" y="362"/>
                    <a:pt x="344" y="140"/>
                    <a:pt x="83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98300" y="3383225"/>
              <a:ext cx="43525" cy="21800"/>
            </a:xfrm>
            <a:custGeom>
              <a:avLst/>
              <a:gdLst/>
              <a:ahLst/>
              <a:cxnLst/>
              <a:rect l="l" t="t" r="r" b="b"/>
              <a:pathLst>
                <a:path w="1741" h="872" extrusionOk="0">
                  <a:moveTo>
                    <a:pt x="1321" y="1"/>
                  </a:moveTo>
                  <a:cubicBezTo>
                    <a:pt x="1140" y="1"/>
                    <a:pt x="918" y="86"/>
                    <a:pt x="712" y="170"/>
                  </a:cubicBezTo>
                  <a:cubicBezTo>
                    <a:pt x="614" y="211"/>
                    <a:pt x="8" y="608"/>
                    <a:pt x="1" y="725"/>
                  </a:cubicBezTo>
                  <a:cubicBezTo>
                    <a:pt x="211" y="803"/>
                    <a:pt x="475" y="871"/>
                    <a:pt x="713" y="871"/>
                  </a:cubicBezTo>
                  <a:cubicBezTo>
                    <a:pt x="790" y="871"/>
                    <a:pt x="864" y="864"/>
                    <a:pt x="933" y="848"/>
                  </a:cubicBezTo>
                  <a:cubicBezTo>
                    <a:pt x="1364" y="747"/>
                    <a:pt x="1740" y="496"/>
                    <a:pt x="1660" y="244"/>
                  </a:cubicBezTo>
                  <a:cubicBezTo>
                    <a:pt x="1602" y="64"/>
                    <a:pt x="1477" y="1"/>
                    <a:pt x="1321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60950" y="3360075"/>
              <a:ext cx="50725" cy="25375"/>
            </a:xfrm>
            <a:custGeom>
              <a:avLst/>
              <a:gdLst/>
              <a:ahLst/>
              <a:cxnLst/>
              <a:rect l="l" t="t" r="r" b="b"/>
              <a:pathLst>
                <a:path w="2029" h="1015" extrusionOk="0">
                  <a:moveTo>
                    <a:pt x="1539" y="1"/>
                  </a:moveTo>
                  <a:cubicBezTo>
                    <a:pt x="1328" y="1"/>
                    <a:pt x="1069" y="101"/>
                    <a:pt x="830" y="198"/>
                  </a:cubicBezTo>
                  <a:cubicBezTo>
                    <a:pt x="716" y="246"/>
                    <a:pt x="10" y="709"/>
                    <a:pt x="1" y="844"/>
                  </a:cubicBezTo>
                  <a:cubicBezTo>
                    <a:pt x="246" y="935"/>
                    <a:pt x="554" y="1015"/>
                    <a:pt x="833" y="1015"/>
                  </a:cubicBezTo>
                  <a:cubicBezTo>
                    <a:pt x="921" y="1015"/>
                    <a:pt x="1007" y="1007"/>
                    <a:pt x="1086" y="988"/>
                  </a:cubicBezTo>
                  <a:cubicBezTo>
                    <a:pt x="1588" y="871"/>
                    <a:pt x="2029" y="579"/>
                    <a:pt x="1934" y="286"/>
                  </a:cubicBezTo>
                  <a:cubicBezTo>
                    <a:pt x="1867" y="74"/>
                    <a:pt x="1720" y="1"/>
                    <a:pt x="153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58975" y="3378675"/>
              <a:ext cx="31075" cy="46550"/>
            </a:xfrm>
            <a:custGeom>
              <a:avLst/>
              <a:gdLst/>
              <a:ahLst/>
              <a:cxnLst/>
              <a:rect l="l" t="t" r="r" b="b"/>
              <a:pathLst>
                <a:path w="1243" h="1862" extrusionOk="0">
                  <a:moveTo>
                    <a:pt x="97" y="1"/>
                  </a:moveTo>
                  <a:lnTo>
                    <a:pt x="97" y="1"/>
                  </a:lnTo>
                  <a:cubicBezTo>
                    <a:pt x="0" y="98"/>
                    <a:pt x="122" y="933"/>
                    <a:pt x="163" y="1050"/>
                  </a:cubicBezTo>
                  <a:cubicBezTo>
                    <a:pt x="297" y="1436"/>
                    <a:pt x="462" y="1862"/>
                    <a:pt x="778" y="1862"/>
                  </a:cubicBezTo>
                  <a:cubicBezTo>
                    <a:pt x="833" y="1862"/>
                    <a:pt x="893" y="1849"/>
                    <a:pt x="959" y="1820"/>
                  </a:cubicBezTo>
                  <a:cubicBezTo>
                    <a:pt x="1242" y="1696"/>
                    <a:pt x="1168" y="1173"/>
                    <a:pt x="924" y="719"/>
                  </a:cubicBezTo>
                  <a:cubicBezTo>
                    <a:pt x="764" y="422"/>
                    <a:pt x="401" y="163"/>
                    <a:pt x="9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56375" y="3369300"/>
              <a:ext cx="110725" cy="217950"/>
            </a:xfrm>
            <a:custGeom>
              <a:avLst/>
              <a:gdLst/>
              <a:ahLst/>
              <a:cxnLst/>
              <a:rect l="l" t="t" r="r" b="b"/>
              <a:pathLst>
                <a:path w="4429" h="8718" extrusionOk="0">
                  <a:moveTo>
                    <a:pt x="1927" y="0"/>
                  </a:moveTo>
                  <a:cubicBezTo>
                    <a:pt x="1217" y="0"/>
                    <a:pt x="644" y="838"/>
                    <a:pt x="351" y="1631"/>
                  </a:cubicBezTo>
                  <a:cubicBezTo>
                    <a:pt x="34" y="2487"/>
                    <a:pt x="5" y="3418"/>
                    <a:pt x="3" y="4330"/>
                  </a:cubicBezTo>
                  <a:cubicBezTo>
                    <a:pt x="1" y="5019"/>
                    <a:pt x="13" y="5716"/>
                    <a:pt x="189" y="6381"/>
                  </a:cubicBezTo>
                  <a:cubicBezTo>
                    <a:pt x="382" y="7101"/>
                    <a:pt x="758" y="7759"/>
                    <a:pt x="1283" y="8288"/>
                  </a:cubicBezTo>
                  <a:cubicBezTo>
                    <a:pt x="1457" y="8464"/>
                    <a:pt x="1656" y="8629"/>
                    <a:pt x="1895" y="8691"/>
                  </a:cubicBezTo>
                  <a:cubicBezTo>
                    <a:pt x="1967" y="8709"/>
                    <a:pt x="2037" y="8717"/>
                    <a:pt x="2107" y="8717"/>
                  </a:cubicBezTo>
                  <a:cubicBezTo>
                    <a:pt x="2621" y="8717"/>
                    <a:pt x="3081" y="8251"/>
                    <a:pt x="3365" y="7788"/>
                  </a:cubicBezTo>
                  <a:cubicBezTo>
                    <a:pt x="4117" y="6568"/>
                    <a:pt x="4428" y="5081"/>
                    <a:pt x="4230" y="3662"/>
                  </a:cubicBezTo>
                  <a:cubicBezTo>
                    <a:pt x="4077" y="2561"/>
                    <a:pt x="3535" y="947"/>
                    <a:pt x="2594" y="247"/>
                  </a:cubicBezTo>
                  <a:cubicBezTo>
                    <a:pt x="2362" y="75"/>
                    <a:pt x="2138" y="0"/>
                    <a:pt x="192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01225" y="3380450"/>
              <a:ext cx="10425" cy="128750"/>
            </a:xfrm>
            <a:custGeom>
              <a:avLst/>
              <a:gdLst/>
              <a:ahLst/>
              <a:cxnLst/>
              <a:rect l="l" t="t" r="r" b="b"/>
              <a:pathLst>
                <a:path w="417" h="5150" extrusionOk="0">
                  <a:moveTo>
                    <a:pt x="280" y="0"/>
                  </a:moveTo>
                  <a:cubicBezTo>
                    <a:pt x="227" y="0"/>
                    <a:pt x="181" y="38"/>
                    <a:pt x="172" y="92"/>
                  </a:cubicBezTo>
                  <a:cubicBezTo>
                    <a:pt x="0" y="1163"/>
                    <a:pt x="68" y="2340"/>
                    <a:pt x="133" y="3480"/>
                  </a:cubicBezTo>
                  <a:cubicBezTo>
                    <a:pt x="164" y="4025"/>
                    <a:pt x="194" y="4540"/>
                    <a:pt x="200" y="5042"/>
                  </a:cubicBezTo>
                  <a:cubicBezTo>
                    <a:pt x="200" y="5101"/>
                    <a:pt x="248" y="5149"/>
                    <a:pt x="307" y="5149"/>
                  </a:cubicBezTo>
                  <a:lnTo>
                    <a:pt x="309" y="5150"/>
                  </a:lnTo>
                  <a:cubicBezTo>
                    <a:pt x="369" y="5150"/>
                    <a:pt x="417" y="5100"/>
                    <a:pt x="415" y="5040"/>
                  </a:cubicBezTo>
                  <a:cubicBezTo>
                    <a:pt x="411" y="4532"/>
                    <a:pt x="381" y="4015"/>
                    <a:pt x="350" y="3468"/>
                  </a:cubicBezTo>
                  <a:cubicBezTo>
                    <a:pt x="285" y="2339"/>
                    <a:pt x="218" y="1173"/>
                    <a:pt x="387" y="126"/>
                  </a:cubicBezTo>
                  <a:cubicBezTo>
                    <a:pt x="396" y="68"/>
                    <a:pt x="356" y="11"/>
                    <a:pt x="296" y="2"/>
                  </a:cubicBezTo>
                  <a:cubicBezTo>
                    <a:pt x="291" y="1"/>
                    <a:pt x="285" y="0"/>
                    <a:pt x="28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99350" y="3497700"/>
              <a:ext cx="19550" cy="42025"/>
            </a:xfrm>
            <a:custGeom>
              <a:avLst/>
              <a:gdLst/>
              <a:ahLst/>
              <a:cxnLst/>
              <a:rect l="l" t="t" r="r" b="b"/>
              <a:pathLst>
                <a:path w="782" h="1681" extrusionOk="0">
                  <a:moveTo>
                    <a:pt x="369" y="0"/>
                  </a:moveTo>
                  <a:cubicBezTo>
                    <a:pt x="262" y="41"/>
                    <a:pt x="69" y="718"/>
                    <a:pt x="59" y="821"/>
                  </a:cubicBezTo>
                  <a:cubicBezTo>
                    <a:pt x="23" y="1220"/>
                    <a:pt x="0" y="1676"/>
                    <a:pt x="400" y="1681"/>
                  </a:cubicBezTo>
                  <a:cubicBezTo>
                    <a:pt x="401" y="1681"/>
                    <a:pt x="401" y="1681"/>
                    <a:pt x="402" y="1681"/>
                  </a:cubicBezTo>
                  <a:cubicBezTo>
                    <a:pt x="659" y="1681"/>
                    <a:pt x="781" y="1259"/>
                    <a:pt x="752" y="830"/>
                  </a:cubicBezTo>
                  <a:cubicBezTo>
                    <a:pt x="732" y="549"/>
                    <a:pt x="544" y="227"/>
                    <a:pt x="36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74000" y="3457525"/>
              <a:ext cx="33500" cy="36325"/>
            </a:xfrm>
            <a:custGeom>
              <a:avLst/>
              <a:gdLst/>
              <a:ahLst/>
              <a:cxnLst/>
              <a:rect l="l" t="t" r="r" b="b"/>
              <a:pathLst>
                <a:path w="1340" h="1453" extrusionOk="0">
                  <a:moveTo>
                    <a:pt x="1321" y="1"/>
                  </a:moveTo>
                  <a:cubicBezTo>
                    <a:pt x="1183" y="1"/>
                    <a:pt x="644" y="412"/>
                    <a:pt x="575" y="488"/>
                  </a:cubicBezTo>
                  <a:cubicBezTo>
                    <a:pt x="300" y="794"/>
                    <a:pt x="1" y="1156"/>
                    <a:pt x="328" y="1406"/>
                  </a:cubicBezTo>
                  <a:cubicBezTo>
                    <a:pt x="370" y="1438"/>
                    <a:pt x="418" y="1453"/>
                    <a:pt x="470" y="1453"/>
                  </a:cubicBezTo>
                  <a:cubicBezTo>
                    <a:pt x="678" y="1453"/>
                    <a:pt x="948" y="1219"/>
                    <a:pt x="1140" y="921"/>
                  </a:cubicBezTo>
                  <a:cubicBezTo>
                    <a:pt x="1296" y="678"/>
                    <a:pt x="1339" y="298"/>
                    <a:pt x="1335" y="2"/>
                  </a:cubicBezTo>
                  <a:cubicBezTo>
                    <a:pt x="1331" y="1"/>
                    <a:pt x="1326" y="1"/>
                    <a:pt x="1321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4450" y="3457500"/>
              <a:ext cx="37625" cy="32450"/>
            </a:xfrm>
            <a:custGeom>
              <a:avLst/>
              <a:gdLst/>
              <a:ahLst/>
              <a:cxnLst/>
              <a:rect l="l" t="t" r="r" b="b"/>
              <a:pathLst>
                <a:path w="1505" h="1298" extrusionOk="0">
                  <a:moveTo>
                    <a:pt x="29" y="0"/>
                  </a:moveTo>
                  <a:cubicBezTo>
                    <a:pt x="17" y="0"/>
                    <a:pt x="7" y="2"/>
                    <a:pt x="0" y="5"/>
                  </a:cubicBezTo>
                  <a:cubicBezTo>
                    <a:pt x="44" y="297"/>
                    <a:pt x="149" y="665"/>
                    <a:pt x="343" y="880"/>
                  </a:cubicBezTo>
                  <a:cubicBezTo>
                    <a:pt x="561" y="1121"/>
                    <a:pt x="837" y="1298"/>
                    <a:pt x="1039" y="1298"/>
                  </a:cubicBezTo>
                  <a:cubicBezTo>
                    <a:pt x="1112" y="1298"/>
                    <a:pt x="1175" y="1275"/>
                    <a:pt x="1223" y="1224"/>
                  </a:cubicBezTo>
                  <a:cubicBezTo>
                    <a:pt x="1505" y="924"/>
                    <a:pt x="1150" y="617"/>
                    <a:pt x="830" y="360"/>
                  </a:cubicBezTo>
                  <a:cubicBezTo>
                    <a:pt x="752" y="298"/>
                    <a:pt x="192" y="0"/>
                    <a:pt x="2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03975" y="3415025"/>
              <a:ext cx="43875" cy="37850"/>
            </a:xfrm>
            <a:custGeom>
              <a:avLst/>
              <a:gdLst/>
              <a:ahLst/>
              <a:cxnLst/>
              <a:rect l="l" t="t" r="r" b="b"/>
              <a:pathLst>
                <a:path w="1755" h="1514" extrusionOk="0">
                  <a:moveTo>
                    <a:pt x="34" y="1"/>
                  </a:moveTo>
                  <a:cubicBezTo>
                    <a:pt x="20" y="1"/>
                    <a:pt x="9" y="3"/>
                    <a:pt x="0" y="7"/>
                  </a:cubicBezTo>
                  <a:cubicBezTo>
                    <a:pt x="51" y="347"/>
                    <a:pt x="173" y="776"/>
                    <a:pt x="400" y="1026"/>
                  </a:cubicBezTo>
                  <a:cubicBezTo>
                    <a:pt x="655" y="1307"/>
                    <a:pt x="976" y="1513"/>
                    <a:pt x="1212" y="1513"/>
                  </a:cubicBezTo>
                  <a:cubicBezTo>
                    <a:pt x="1296" y="1513"/>
                    <a:pt x="1370" y="1487"/>
                    <a:pt x="1426" y="1428"/>
                  </a:cubicBezTo>
                  <a:cubicBezTo>
                    <a:pt x="1754" y="1079"/>
                    <a:pt x="1341" y="720"/>
                    <a:pt x="966" y="420"/>
                  </a:cubicBezTo>
                  <a:cubicBezTo>
                    <a:pt x="876" y="347"/>
                    <a:pt x="223" y="1"/>
                    <a:pt x="34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267475" y="3414300"/>
              <a:ext cx="39025" cy="42325"/>
            </a:xfrm>
            <a:custGeom>
              <a:avLst/>
              <a:gdLst/>
              <a:ahLst/>
              <a:cxnLst/>
              <a:rect l="l" t="t" r="r" b="b"/>
              <a:pathLst>
                <a:path w="1561" h="1693" extrusionOk="0">
                  <a:moveTo>
                    <a:pt x="1539" y="1"/>
                  </a:moveTo>
                  <a:cubicBezTo>
                    <a:pt x="1377" y="1"/>
                    <a:pt x="749" y="479"/>
                    <a:pt x="669" y="569"/>
                  </a:cubicBezTo>
                  <a:cubicBezTo>
                    <a:pt x="350" y="926"/>
                    <a:pt x="1" y="1347"/>
                    <a:pt x="382" y="1638"/>
                  </a:cubicBezTo>
                  <a:cubicBezTo>
                    <a:pt x="431" y="1675"/>
                    <a:pt x="488" y="1693"/>
                    <a:pt x="549" y="1693"/>
                  </a:cubicBezTo>
                  <a:cubicBezTo>
                    <a:pt x="791" y="1693"/>
                    <a:pt x="1105" y="1420"/>
                    <a:pt x="1328" y="1074"/>
                  </a:cubicBezTo>
                  <a:cubicBezTo>
                    <a:pt x="1510" y="790"/>
                    <a:pt x="1561" y="346"/>
                    <a:pt x="1555" y="3"/>
                  </a:cubicBezTo>
                  <a:cubicBezTo>
                    <a:pt x="1550" y="1"/>
                    <a:pt x="1545" y="1"/>
                    <a:pt x="153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14850" y="3318850"/>
              <a:ext cx="185350" cy="153950"/>
            </a:xfrm>
            <a:custGeom>
              <a:avLst/>
              <a:gdLst/>
              <a:ahLst/>
              <a:cxnLst/>
              <a:rect l="l" t="t" r="r" b="b"/>
              <a:pathLst>
                <a:path w="7414" h="6158" extrusionOk="0">
                  <a:moveTo>
                    <a:pt x="5964" y="0"/>
                  </a:moveTo>
                  <a:cubicBezTo>
                    <a:pt x="5633" y="0"/>
                    <a:pt x="5285" y="54"/>
                    <a:pt x="4967" y="139"/>
                  </a:cubicBezTo>
                  <a:cubicBezTo>
                    <a:pt x="4086" y="373"/>
                    <a:pt x="3308" y="886"/>
                    <a:pt x="2561" y="1409"/>
                  </a:cubicBezTo>
                  <a:cubicBezTo>
                    <a:pt x="1998" y="1806"/>
                    <a:pt x="1435" y="2218"/>
                    <a:pt x="992" y="2745"/>
                  </a:cubicBezTo>
                  <a:cubicBezTo>
                    <a:pt x="515" y="3317"/>
                    <a:pt x="195" y="4004"/>
                    <a:pt x="65" y="4737"/>
                  </a:cubicBezTo>
                  <a:cubicBezTo>
                    <a:pt x="22" y="4981"/>
                    <a:pt x="1" y="5239"/>
                    <a:pt x="89" y="5470"/>
                  </a:cubicBezTo>
                  <a:cubicBezTo>
                    <a:pt x="286" y="5990"/>
                    <a:pt x="914" y="6158"/>
                    <a:pt x="1487" y="6158"/>
                  </a:cubicBezTo>
                  <a:cubicBezTo>
                    <a:pt x="1550" y="6158"/>
                    <a:pt x="1612" y="6156"/>
                    <a:pt x="1673" y="6152"/>
                  </a:cubicBezTo>
                  <a:cubicBezTo>
                    <a:pt x="3104" y="6062"/>
                    <a:pt x="4497" y="5460"/>
                    <a:pt x="5544" y="4481"/>
                  </a:cubicBezTo>
                  <a:cubicBezTo>
                    <a:pt x="6356" y="3720"/>
                    <a:pt x="7363" y="2347"/>
                    <a:pt x="7391" y="1175"/>
                  </a:cubicBezTo>
                  <a:cubicBezTo>
                    <a:pt x="7414" y="294"/>
                    <a:pt x="6736" y="0"/>
                    <a:pt x="5964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81750" y="3339300"/>
              <a:ext cx="107250" cy="77100"/>
            </a:xfrm>
            <a:custGeom>
              <a:avLst/>
              <a:gdLst/>
              <a:ahLst/>
              <a:cxnLst/>
              <a:rect l="l" t="t" r="r" b="b"/>
              <a:pathLst>
                <a:path w="4290" h="3084" extrusionOk="0">
                  <a:moveTo>
                    <a:pt x="4165" y="0"/>
                  </a:moveTo>
                  <a:cubicBezTo>
                    <a:pt x="4149" y="0"/>
                    <a:pt x="4132" y="4"/>
                    <a:pt x="4117" y="11"/>
                  </a:cubicBezTo>
                  <a:cubicBezTo>
                    <a:pt x="3143" y="489"/>
                    <a:pt x="2219" y="1222"/>
                    <a:pt x="1325" y="1932"/>
                  </a:cubicBezTo>
                  <a:cubicBezTo>
                    <a:pt x="898" y="2272"/>
                    <a:pt x="495" y="2593"/>
                    <a:pt x="87" y="2886"/>
                  </a:cubicBezTo>
                  <a:cubicBezTo>
                    <a:pt x="1" y="2948"/>
                    <a:pt x="44" y="3083"/>
                    <a:pt x="150" y="3083"/>
                  </a:cubicBezTo>
                  <a:cubicBezTo>
                    <a:pt x="173" y="3083"/>
                    <a:pt x="195" y="3075"/>
                    <a:pt x="214" y="3062"/>
                  </a:cubicBezTo>
                  <a:cubicBezTo>
                    <a:pt x="626" y="2766"/>
                    <a:pt x="1031" y="2443"/>
                    <a:pt x="1460" y="2103"/>
                  </a:cubicBezTo>
                  <a:cubicBezTo>
                    <a:pt x="2344" y="1400"/>
                    <a:pt x="3259" y="673"/>
                    <a:pt x="4212" y="206"/>
                  </a:cubicBezTo>
                  <a:cubicBezTo>
                    <a:pt x="4267" y="181"/>
                    <a:pt x="4290" y="115"/>
                    <a:pt x="4264" y="61"/>
                  </a:cubicBezTo>
                  <a:cubicBezTo>
                    <a:pt x="4244" y="23"/>
                    <a:pt x="4205" y="0"/>
                    <a:pt x="4165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52900" y="3408050"/>
              <a:ext cx="39575" cy="27700"/>
            </a:xfrm>
            <a:custGeom>
              <a:avLst/>
              <a:gdLst/>
              <a:ahLst/>
              <a:cxnLst/>
              <a:rect l="l" t="t" r="r" b="b"/>
              <a:pathLst>
                <a:path w="1583" h="1108" extrusionOk="0">
                  <a:moveTo>
                    <a:pt x="1526" y="0"/>
                  </a:moveTo>
                  <a:cubicBezTo>
                    <a:pt x="1337" y="0"/>
                    <a:pt x="812" y="185"/>
                    <a:pt x="733" y="231"/>
                  </a:cubicBezTo>
                  <a:cubicBezTo>
                    <a:pt x="387" y="431"/>
                    <a:pt x="0" y="676"/>
                    <a:pt x="227" y="1005"/>
                  </a:cubicBezTo>
                  <a:cubicBezTo>
                    <a:pt x="276" y="1076"/>
                    <a:pt x="356" y="1107"/>
                    <a:pt x="452" y="1107"/>
                  </a:cubicBezTo>
                  <a:cubicBezTo>
                    <a:pt x="643" y="1107"/>
                    <a:pt x="902" y="984"/>
                    <a:pt x="1124" y="802"/>
                  </a:cubicBezTo>
                  <a:cubicBezTo>
                    <a:pt x="1342" y="625"/>
                    <a:pt x="1498" y="286"/>
                    <a:pt x="1582" y="11"/>
                  </a:cubicBezTo>
                  <a:cubicBezTo>
                    <a:pt x="1571" y="4"/>
                    <a:pt x="1552" y="0"/>
                    <a:pt x="1526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1150" y="3374975"/>
              <a:ext cx="43400" cy="18575"/>
            </a:xfrm>
            <a:custGeom>
              <a:avLst/>
              <a:gdLst/>
              <a:ahLst/>
              <a:cxnLst/>
              <a:rect l="l" t="t" r="r" b="b"/>
              <a:pathLst>
                <a:path w="1736" h="743" extrusionOk="0">
                  <a:moveTo>
                    <a:pt x="525" y="1"/>
                  </a:moveTo>
                  <a:cubicBezTo>
                    <a:pt x="250" y="1"/>
                    <a:pt x="20" y="71"/>
                    <a:pt x="10" y="356"/>
                  </a:cubicBezTo>
                  <a:cubicBezTo>
                    <a:pt x="0" y="605"/>
                    <a:pt x="380" y="742"/>
                    <a:pt x="793" y="742"/>
                  </a:cubicBezTo>
                  <a:cubicBezTo>
                    <a:pt x="819" y="742"/>
                    <a:pt x="846" y="742"/>
                    <a:pt x="872" y="741"/>
                  </a:cubicBezTo>
                  <a:cubicBezTo>
                    <a:pt x="1162" y="728"/>
                    <a:pt x="1497" y="544"/>
                    <a:pt x="1736" y="370"/>
                  </a:cubicBezTo>
                  <a:cubicBezTo>
                    <a:pt x="1697" y="259"/>
                    <a:pt x="1008" y="41"/>
                    <a:pt x="901" y="29"/>
                  </a:cubicBezTo>
                  <a:cubicBezTo>
                    <a:pt x="776" y="14"/>
                    <a:pt x="646" y="1"/>
                    <a:pt x="52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07475" y="3381850"/>
              <a:ext cx="20225" cy="42700"/>
            </a:xfrm>
            <a:custGeom>
              <a:avLst/>
              <a:gdLst/>
              <a:ahLst/>
              <a:cxnLst/>
              <a:rect l="l" t="t" r="r" b="b"/>
              <a:pathLst>
                <a:path w="809" h="1708" extrusionOk="0">
                  <a:moveTo>
                    <a:pt x="615" y="1"/>
                  </a:moveTo>
                  <a:cubicBezTo>
                    <a:pt x="401" y="204"/>
                    <a:pt x="161" y="503"/>
                    <a:pt x="98" y="785"/>
                  </a:cubicBezTo>
                  <a:cubicBezTo>
                    <a:pt x="1" y="1217"/>
                    <a:pt x="60" y="1665"/>
                    <a:pt x="323" y="1703"/>
                  </a:cubicBezTo>
                  <a:cubicBezTo>
                    <a:pt x="346" y="1706"/>
                    <a:pt x="367" y="1708"/>
                    <a:pt x="388" y="1708"/>
                  </a:cubicBezTo>
                  <a:cubicBezTo>
                    <a:pt x="736" y="1708"/>
                    <a:pt x="779" y="1270"/>
                    <a:pt x="803" y="883"/>
                  </a:cubicBezTo>
                  <a:cubicBezTo>
                    <a:pt x="809" y="776"/>
                    <a:pt x="716" y="58"/>
                    <a:pt x="61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39350" y="3356975"/>
              <a:ext cx="23600" cy="49800"/>
            </a:xfrm>
            <a:custGeom>
              <a:avLst/>
              <a:gdLst/>
              <a:ahLst/>
              <a:cxnLst/>
              <a:rect l="l" t="t" r="r" b="b"/>
              <a:pathLst>
                <a:path w="944" h="1992" extrusionOk="0">
                  <a:moveTo>
                    <a:pt x="716" y="1"/>
                  </a:moveTo>
                  <a:cubicBezTo>
                    <a:pt x="467" y="240"/>
                    <a:pt x="188" y="587"/>
                    <a:pt x="114" y="916"/>
                  </a:cubicBezTo>
                  <a:cubicBezTo>
                    <a:pt x="1" y="1420"/>
                    <a:pt x="71" y="1943"/>
                    <a:pt x="376" y="1986"/>
                  </a:cubicBezTo>
                  <a:cubicBezTo>
                    <a:pt x="403" y="1990"/>
                    <a:pt x="429" y="1992"/>
                    <a:pt x="453" y="1992"/>
                  </a:cubicBezTo>
                  <a:cubicBezTo>
                    <a:pt x="857" y="1992"/>
                    <a:pt x="908" y="1481"/>
                    <a:pt x="936" y="1030"/>
                  </a:cubicBezTo>
                  <a:cubicBezTo>
                    <a:pt x="944" y="905"/>
                    <a:pt x="836" y="69"/>
                    <a:pt x="716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08700" y="3347700"/>
              <a:ext cx="50625" cy="21650"/>
            </a:xfrm>
            <a:custGeom>
              <a:avLst/>
              <a:gdLst/>
              <a:ahLst/>
              <a:cxnLst/>
              <a:rect l="l" t="t" r="r" b="b"/>
              <a:pathLst>
                <a:path w="2025" h="866" extrusionOk="0">
                  <a:moveTo>
                    <a:pt x="611" y="1"/>
                  </a:moveTo>
                  <a:cubicBezTo>
                    <a:pt x="290" y="1"/>
                    <a:pt x="23" y="82"/>
                    <a:pt x="10" y="415"/>
                  </a:cubicBezTo>
                  <a:cubicBezTo>
                    <a:pt x="0" y="705"/>
                    <a:pt x="443" y="865"/>
                    <a:pt x="924" y="865"/>
                  </a:cubicBezTo>
                  <a:cubicBezTo>
                    <a:pt x="955" y="865"/>
                    <a:pt x="986" y="864"/>
                    <a:pt x="1017" y="863"/>
                  </a:cubicBezTo>
                  <a:cubicBezTo>
                    <a:pt x="1354" y="849"/>
                    <a:pt x="1746" y="634"/>
                    <a:pt x="2024" y="431"/>
                  </a:cubicBezTo>
                  <a:cubicBezTo>
                    <a:pt x="1978" y="302"/>
                    <a:pt x="1175" y="48"/>
                    <a:pt x="1050" y="34"/>
                  </a:cubicBezTo>
                  <a:cubicBezTo>
                    <a:pt x="905" y="17"/>
                    <a:pt x="753" y="1"/>
                    <a:pt x="611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7375" y="3200850"/>
              <a:ext cx="220250" cy="131125"/>
            </a:xfrm>
            <a:custGeom>
              <a:avLst/>
              <a:gdLst/>
              <a:ahLst/>
              <a:cxnLst/>
              <a:rect l="l" t="t" r="r" b="b"/>
              <a:pathLst>
                <a:path w="8810" h="5245" extrusionOk="0">
                  <a:moveTo>
                    <a:pt x="2410" y="0"/>
                  </a:moveTo>
                  <a:cubicBezTo>
                    <a:pt x="1942" y="0"/>
                    <a:pt x="1475" y="78"/>
                    <a:pt x="1028" y="230"/>
                  </a:cubicBezTo>
                  <a:cubicBezTo>
                    <a:pt x="795" y="311"/>
                    <a:pt x="559" y="418"/>
                    <a:pt x="399" y="606"/>
                  </a:cubicBezTo>
                  <a:cubicBezTo>
                    <a:pt x="0" y="1078"/>
                    <a:pt x="238" y="1803"/>
                    <a:pt x="571" y="2323"/>
                  </a:cubicBezTo>
                  <a:cubicBezTo>
                    <a:pt x="1342" y="3531"/>
                    <a:pt x="2543" y="4459"/>
                    <a:pt x="3907" y="4899"/>
                  </a:cubicBezTo>
                  <a:cubicBezTo>
                    <a:pt x="4502" y="5092"/>
                    <a:pt x="5297" y="5245"/>
                    <a:pt x="6064" y="5245"/>
                  </a:cubicBezTo>
                  <a:cubicBezTo>
                    <a:pt x="6660" y="5245"/>
                    <a:pt x="7239" y="5153"/>
                    <a:pt x="7694" y="4916"/>
                  </a:cubicBezTo>
                  <a:cubicBezTo>
                    <a:pt x="8810" y="4334"/>
                    <a:pt x="8186" y="3085"/>
                    <a:pt x="7426" y="2294"/>
                  </a:cubicBezTo>
                  <a:cubicBezTo>
                    <a:pt x="6795" y="1636"/>
                    <a:pt x="5968" y="1203"/>
                    <a:pt x="5150" y="804"/>
                  </a:cubicBezTo>
                  <a:cubicBezTo>
                    <a:pt x="4531" y="501"/>
                    <a:pt x="3897" y="209"/>
                    <a:pt x="3222" y="78"/>
                  </a:cubicBezTo>
                  <a:cubicBezTo>
                    <a:pt x="2953" y="26"/>
                    <a:pt x="2681" y="0"/>
                    <a:pt x="2410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64100" y="3252825"/>
              <a:ext cx="118100" cy="58575"/>
            </a:xfrm>
            <a:custGeom>
              <a:avLst/>
              <a:gdLst/>
              <a:ahLst/>
              <a:cxnLst/>
              <a:rect l="l" t="t" r="r" b="b"/>
              <a:pathLst>
                <a:path w="4724" h="2343" extrusionOk="0">
                  <a:moveTo>
                    <a:pt x="124" y="1"/>
                  </a:moveTo>
                  <a:cubicBezTo>
                    <a:pt x="84" y="1"/>
                    <a:pt x="44" y="24"/>
                    <a:pt x="26" y="63"/>
                  </a:cubicBezTo>
                  <a:cubicBezTo>
                    <a:pt x="1" y="117"/>
                    <a:pt x="24" y="182"/>
                    <a:pt x="78" y="207"/>
                  </a:cubicBezTo>
                  <a:cubicBezTo>
                    <a:pt x="536" y="424"/>
                    <a:pt x="1014" y="624"/>
                    <a:pt x="1521" y="834"/>
                  </a:cubicBezTo>
                  <a:cubicBezTo>
                    <a:pt x="2564" y="1267"/>
                    <a:pt x="3643" y="1715"/>
                    <a:pt x="4512" y="2324"/>
                  </a:cubicBezTo>
                  <a:cubicBezTo>
                    <a:pt x="4531" y="2336"/>
                    <a:pt x="4552" y="2342"/>
                    <a:pt x="4575" y="2342"/>
                  </a:cubicBezTo>
                  <a:cubicBezTo>
                    <a:pt x="4681" y="2342"/>
                    <a:pt x="4724" y="2206"/>
                    <a:pt x="4637" y="2145"/>
                  </a:cubicBezTo>
                  <a:cubicBezTo>
                    <a:pt x="3748" y="1524"/>
                    <a:pt x="2659" y="1071"/>
                    <a:pt x="1605" y="634"/>
                  </a:cubicBezTo>
                  <a:cubicBezTo>
                    <a:pt x="1100" y="424"/>
                    <a:pt x="624" y="226"/>
                    <a:pt x="170" y="11"/>
                  </a:cubicBezTo>
                  <a:cubicBezTo>
                    <a:pt x="156" y="4"/>
                    <a:pt x="140" y="1"/>
                    <a:pt x="124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34225" y="3236700"/>
              <a:ext cx="41250" cy="23700"/>
            </a:xfrm>
            <a:custGeom>
              <a:avLst/>
              <a:gdLst/>
              <a:ahLst/>
              <a:cxnLst/>
              <a:rect l="l" t="t" r="r" b="b"/>
              <a:pathLst>
                <a:path w="1650" h="948" extrusionOk="0">
                  <a:moveTo>
                    <a:pt x="405" y="1"/>
                  </a:moveTo>
                  <a:cubicBezTo>
                    <a:pt x="286" y="1"/>
                    <a:pt x="184" y="53"/>
                    <a:pt x="115" y="191"/>
                  </a:cubicBezTo>
                  <a:cubicBezTo>
                    <a:pt x="0" y="421"/>
                    <a:pt x="327" y="717"/>
                    <a:pt x="726" y="878"/>
                  </a:cubicBezTo>
                  <a:cubicBezTo>
                    <a:pt x="853" y="928"/>
                    <a:pt x="1005" y="948"/>
                    <a:pt x="1160" y="948"/>
                  </a:cubicBezTo>
                  <a:cubicBezTo>
                    <a:pt x="1325" y="948"/>
                    <a:pt x="1495" y="925"/>
                    <a:pt x="1640" y="895"/>
                  </a:cubicBezTo>
                  <a:cubicBezTo>
                    <a:pt x="1650" y="782"/>
                    <a:pt x="1125" y="311"/>
                    <a:pt x="1036" y="258"/>
                  </a:cubicBezTo>
                  <a:cubicBezTo>
                    <a:pt x="826" y="132"/>
                    <a:pt x="594" y="1"/>
                    <a:pt x="40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185350" y="3236400"/>
              <a:ext cx="28475" cy="39100"/>
            </a:xfrm>
            <a:custGeom>
              <a:avLst/>
              <a:gdLst/>
              <a:ahLst/>
              <a:cxnLst/>
              <a:rect l="l" t="t" r="r" b="b"/>
              <a:pathLst>
                <a:path w="1139" h="1564" extrusionOk="0">
                  <a:moveTo>
                    <a:pt x="407" y="1"/>
                  </a:moveTo>
                  <a:cubicBezTo>
                    <a:pt x="355" y="1"/>
                    <a:pt x="298" y="15"/>
                    <a:pt x="237" y="46"/>
                  </a:cubicBezTo>
                  <a:cubicBezTo>
                    <a:pt x="0" y="165"/>
                    <a:pt x="88" y="609"/>
                    <a:pt x="319" y="986"/>
                  </a:cubicBezTo>
                  <a:cubicBezTo>
                    <a:pt x="470" y="1233"/>
                    <a:pt x="792" y="1438"/>
                    <a:pt x="1060" y="1564"/>
                  </a:cubicBezTo>
                  <a:cubicBezTo>
                    <a:pt x="1138" y="1476"/>
                    <a:pt x="995" y="766"/>
                    <a:pt x="954" y="667"/>
                  </a:cubicBezTo>
                  <a:cubicBezTo>
                    <a:pt x="825" y="350"/>
                    <a:pt x="668" y="1"/>
                    <a:pt x="40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69975" y="3270075"/>
              <a:ext cx="43125" cy="22650"/>
            </a:xfrm>
            <a:custGeom>
              <a:avLst/>
              <a:gdLst/>
              <a:ahLst/>
              <a:cxnLst/>
              <a:rect l="l" t="t" r="r" b="b"/>
              <a:pathLst>
                <a:path w="1725" h="906" extrusionOk="0">
                  <a:moveTo>
                    <a:pt x="1078" y="0"/>
                  </a:moveTo>
                  <a:cubicBezTo>
                    <a:pt x="976" y="0"/>
                    <a:pt x="877" y="11"/>
                    <a:pt x="788" y="37"/>
                  </a:cubicBezTo>
                  <a:cubicBezTo>
                    <a:pt x="364" y="163"/>
                    <a:pt x="0" y="433"/>
                    <a:pt x="95" y="679"/>
                  </a:cubicBezTo>
                  <a:cubicBezTo>
                    <a:pt x="158" y="846"/>
                    <a:pt x="275" y="905"/>
                    <a:pt x="417" y="905"/>
                  </a:cubicBezTo>
                  <a:cubicBezTo>
                    <a:pt x="603" y="905"/>
                    <a:pt x="834" y="802"/>
                    <a:pt x="1044" y="702"/>
                  </a:cubicBezTo>
                  <a:cubicBezTo>
                    <a:pt x="1141" y="656"/>
                    <a:pt x="1724" y="228"/>
                    <a:pt x="1725" y="110"/>
                  </a:cubicBezTo>
                  <a:cubicBezTo>
                    <a:pt x="1533" y="50"/>
                    <a:pt x="1297" y="0"/>
                    <a:pt x="107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01225" y="3287700"/>
              <a:ext cx="50300" cy="26400"/>
            </a:xfrm>
            <a:custGeom>
              <a:avLst/>
              <a:gdLst/>
              <a:ahLst/>
              <a:cxnLst/>
              <a:rect l="l" t="t" r="r" b="b"/>
              <a:pathLst>
                <a:path w="2012" h="1056" extrusionOk="0">
                  <a:moveTo>
                    <a:pt x="1257" y="1"/>
                  </a:moveTo>
                  <a:cubicBezTo>
                    <a:pt x="1137" y="1"/>
                    <a:pt x="1022" y="14"/>
                    <a:pt x="919" y="44"/>
                  </a:cubicBezTo>
                  <a:cubicBezTo>
                    <a:pt x="424" y="189"/>
                    <a:pt x="1" y="504"/>
                    <a:pt x="111" y="792"/>
                  </a:cubicBezTo>
                  <a:cubicBezTo>
                    <a:pt x="185" y="986"/>
                    <a:pt x="321" y="1056"/>
                    <a:pt x="486" y="1056"/>
                  </a:cubicBezTo>
                  <a:cubicBezTo>
                    <a:pt x="703" y="1056"/>
                    <a:pt x="971" y="935"/>
                    <a:pt x="1217" y="818"/>
                  </a:cubicBezTo>
                  <a:cubicBezTo>
                    <a:pt x="1330" y="766"/>
                    <a:pt x="2009" y="265"/>
                    <a:pt x="2012" y="129"/>
                  </a:cubicBezTo>
                  <a:cubicBezTo>
                    <a:pt x="1787" y="59"/>
                    <a:pt x="1512" y="1"/>
                    <a:pt x="125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220325" y="3247875"/>
              <a:ext cx="33175" cy="45550"/>
            </a:xfrm>
            <a:custGeom>
              <a:avLst/>
              <a:gdLst/>
              <a:ahLst/>
              <a:cxnLst/>
              <a:rect l="l" t="t" r="r" b="b"/>
              <a:pathLst>
                <a:path w="1327" h="1822" extrusionOk="0">
                  <a:moveTo>
                    <a:pt x="474" y="0"/>
                  </a:moveTo>
                  <a:cubicBezTo>
                    <a:pt x="413" y="0"/>
                    <a:pt x="347" y="16"/>
                    <a:pt x="276" y="53"/>
                  </a:cubicBezTo>
                  <a:cubicBezTo>
                    <a:pt x="0" y="191"/>
                    <a:pt x="102" y="709"/>
                    <a:pt x="371" y="1150"/>
                  </a:cubicBezTo>
                  <a:cubicBezTo>
                    <a:pt x="547" y="1437"/>
                    <a:pt x="924" y="1677"/>
                    <a:pt x="1235" y="1822"/>
                  </a:cubicBezTo>
                  <a:cubicBezTo>
                    <a:pt x="1327" y="1720"/>
                    <a:pt x="1159" y="892"/>
                    <a:pt x="1113" y="778"/>
                  </a:cubicBezTo>
                  <a:cubicBezTo>
                    <a:pt x="961" y="408"/>
                    <a:pt x="778" y="0"/>
                    <a:pt x="474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70000" y="3288325"/>
              <a:ext cx="90950" cy="96275"/>
            </a:xfrm>
            <a:custGeom>
              <a:avLst/>
              <a:gdLst/>
              <a:ahLst/>
              <a:cxnLst/>
              <a:rect l="l" t="t" r="r" b="b"/>
              <a:pathLst>
                <a:path w="3638" h="3851" extrusionOk="0">
                  <a:moveTo>
                    <a:pt x="1454" y="1"/>
                  </a:moveTo>
                  <a:cubicBezTo>
                    <a:pt x="1211" y="1"/>
                    <a:pt x="1215" y="393"/>
                    <a:pt x="1179" y="500"/>
                  </a:cubicBezTo>
                  <a:cubicBezTo>
                    <a:pt x="1172" y="518"/>
                    <a:pt x="1164" y="525"/>
                    <a:pt x="1153" y="525"/>
                  </a:cubicBezTo>
                  <a:cubicBezTo>
                    <a:pt x="1089" y="525"/>
                    <a:pt x="945" y="271"/>
                    <a:pt x="746" y="271"/>
                  </a:cubicBezTo>
                  <a:cubicBezTo>
                    <a:pt x="705" y="271"/>
                    <a:pt x="661" y="282"/>
                    <a:pt x="616" y="308"/>
                  </a:cubicBezTo>
                  <a:cubicBezTo>
                    <a:pt x="414" y="479"/>
                    <a:pt x="464" y="676"/>
                    <a:pt x="511" y="905"/>
                  </a:cubicBezTo>
                  <a:lnTo>
                    <a:pt x="511" y="905"/>
                  </a:lnTo>
                  <a:cubicBezTo>
                    <a:pt x="504" y="873"/>
                    <a:pt x="475" y="861"/>
                    <a:pt x="434" y="861"/>
                  </a:cubicBezTo>
                  <a:cubicBezTo>
                    <a:pt x="339" y="861"/>
                    <a:pt x="184" y="929"/>
                    <a:pt x="119" y="972"/>
                  </a:cubicBezTo>
                  <a:cubicBezTo>
                    <a:pt x="27" y="1032"/>
                    <a:pt x="10" y="1233"/>
                    <a:pt x="7" y="1343"/>
                  </a:cubicBezTo>
                  <a:cubicBezTo>
                    <a:pt x="1" y="1636"/>
                    <a:pt x="307" y="1691"/>
                    <a:pt x="584" y="1786"/>
                  </a:cubicBezTo>
                  <a:lnTo>
                    <a:pt x="584" y="1786"/>
                  </a:lnTo>
                  <a:cubicBezTo>
                    <a:pt x="546" y="1773"/>
                    <a:pt x="507" y="1767"/>
                    <a:pt x="467" y="1767"/>
                  </a:cubicBezTo>
                  <a:cubicBezTo>
                    <a:pt x="245" y="1767"/>
                    <a:pt x="23" y="1961"/>
                    <a:pt x="26" y="2189"/>
                  </a:cubicBezTo>
                  <a:cubicBezTo>
                    <a:pt x="30" y="2410"/>
                    <a:pt x="246" y="2592"/>
                    <a:pt x="461" y="2592"/>
                  </a:cubicBezTo>
                  <a:cubicBezTo>
                    <a:pt x="507" y="2592"/>
                    <a:pt x="554" y="2584"/>
                    <a:pt x="598" y="2565"/>
                  </a:cubicBezTo>
                  <a:lnTo>
                    <a:pt x="598" y="2565"/>
                  </a:lnTo>
                  <a:cubicBezTo>
                    <a:pt x="388" y="2754"/>
                    <a:pt x="340" y="3122"/>
                    <a:pt x="540" y="3324"/>
                  </a:cubicBezTo>
                  <a:cubicBezTo>
                    <a:pt x="614" y="3399"/>
                    <a:pt x="718" y="3434"/>
                    <a:pt x="823" y="3434"/>
                  </a:cubicBezTo>
                  <a:cubicBezTo>
                    <a:pt x="1000" y="3434"/>
                    <a:pt x="1179" y="3334"/>
                    <a:pt x="1215" y="3159"/>
                  </a:cubicBezTo>
                  <a:cubicBezTo>
                    <a:pt x="1260" y="3432"/>
                    <a:pt x="1348" y="3757"/>
                    <a:pt x="1615" y="3835"/>
                  </a:cubicBezTo>
                  <a:cubicBezTo>
                    <a:pt x="1649" y="3845"/>
                    <a:pt x="1685" y="3850"/>
                    <a:pt x="1719" y="3850"/>
                  </a:cubicBezTo>
                  <a:cubicBezTo>
                    <a:pt x="1886" y="3850"/>
                    <a:pt x="2050" y="3743"/>
                    <a:pt x="2147" y="3601"/>
                  </a:cubicBezTo>
                  <a:cubicBezTo>
                    <a:pt x="2265" y="3429"/>
                    <a:pt x="2303" y="3217"/>
                    <a:pt x="2340" y="3012"/>
                  </a:cubicBezTo>
                  <a:cubicBezTo>
                    <a:pt x="2432" y="3115"/>
                    <a:pt x="2570" y="3166"/>
                    <a:pt x="2707" y="3166"/>
                  </a:cubicBezTo>
                  <a:cubicBezTo>
                    <a:pt x="2847" y="3166"/>
                    <a:pt x="2988" y="3112"/>
                    <a:pt x="3080" y="3006"/>
                  </a:cubicBezTo>
                  <a:cubicBezTo>
                    <a:pt x="3253" y="2804"/>
                    <a:pt x="3217" y="2462"/>
                    <a:pt x="3013" y="2296"/>
                  </a:cubicBezTo>
                  <a:lnTo>
                    <a:pt x="3013" y="2296"/>
                  </a:lnTo>
                  <a:cubicBezTo>
                    <a:pt x="3065" y="2329"/>
                    <a:pt x="3125" y="2345"/>
                    <a:pt x="3185" y="2345"/>
                  </a:cubicBezTo>
                  <a:cubicBezTo>
                    <a:pt x="3386" y="2345"/>
                    <a:pt x="3600" y="2178"/>
                    <a:pt x="3616" y="1966"/>
                  </a:cubicBezTo>
                  <a:cubicBezTo>
                    <a:pt x="3638" y="1677"/>
                    <a:pt x="3353" y="1424"/>
                    <a:pt x="3063" y="1421"/>
                  </a:cubicBezTo>
                  <a:cubicBezTo>
                    <a:pt x="3232" y="1299"/>
                    <a:pt x="3423" y="1136"/>
                    <a:pt x="3397" y="929"/>
                  </a:cubicBezTo>
                  <a:cubicBezTo>
                    <a:pt x="3376" y="744"/>
                    <a:pt x="3179" y="624"/>
                    <a:pt x="2991" y="624"/>
                  </a:cubicBezTo>
                  <a:cubicBezTo>
                    <a:pt x="2978" y="624"/>
                    <a:pt x="2965" y="625"/>
                    <a:pt x="2951" y="626"/>
                  </a:cubicBezTo>
                  <a:cubicBezTo>
                    <a:pt x="2752" y="644"/>
                    <a:pt x="2579" y="764"/>
                    <a:pt x="2421" y="885"/>
                  </a:cubicBezTo>
                  <a:cubicBezTo>
                    <a:pt x="2518" y="678"/>
                    <a:pt x="2536" y="442"/>
                    <a:pt x="2469" y="224"/>
                  </a:cubicBezTo>
                  <a:cubicBezTo>
                    <a:pt x="2450" y="163"/>
                    <a:pt x="2419" y="98"/>
                    <a:pt x="2360" y="74"/>
                  </a:cubicBezTo>
                  <a:cubicBezTo>
                    <a:pt x="2342" y="66"/>
                    <a:pt x="2323" y="63"/>
                    <a:pt x="2304" y="63"/>
                  </a:cubicBezTo>
                  <a:cubicBezTo>
                    <a:pt x="2261" y="63"/>
                    <a:pt x="2216" y="81"/>
                    <a:pt x="2176" y="102"/>
                  </a:cubicBezTo>
                  <a:cubicBezTo>
                    <a:pt x="1976" y="203"/>
                    <a:pt x="1817" y="367"/>
                    <a:pt x="1722" y="570"/>
                  </a:cubicBezTo>
                  <a:cubicBezTo>
                    <a:pt x="1706" y="381"/>
                    <a:pt x="1748" y="95"/>
                    <a:pt x="1573" y="27"/>
                  </a:cubicBezTo>
                  <a:cubicBezTo>
                    <a:pt x="1528" y="9"/>
                    <a:pt x="1488" y="1"/>
                    <a:pt x="1454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88100" y="3328400"/>
              <a:ext cx="50800" cy="15625"/>
            </a:xfrm>
            <a:custGeom>
              <a:avLst/>
              <a:gdLst/>
              <a:ahLst/>
              <a:cxnLst/>
              <a:rect l="l" t="t" r="r" b="b"/>
              <a:pathLst>
                <a:path w="2032" h="625" extrusionOk="0">
                  <a:moveTo>
                    <a:pt x="105" y="1"/>
                  </a:moveTo>
                  <a:cubicBezTo>
                    <a:pt x="57" y="1"/>
                    <a:pt x="16" y="36"/>
                    <a:pt x="8" y="84"/>
                  </a:cubicBezTo>
                  <a:cubicBezTo>
                    <a:pt x="1" y="136"/>
                    <a:pt x="34" y="183"/>
                    <a:pt x="84" y="194"/>
                  </a:cubicBezTo>
                  <a:cubicBezTo>
                    <a:pt x="689" y="284"/>
                    <a:pt x="1285" y="428"/>
                    <a:pt x="1866" y="620"/>
                  </a:cubicBezTo>
                  <a:cubicBezTo>
                    <a:pt x="1878" y="624"/>
                    <a:pt x="1890" y="625"/>
                    <a:pt x="1902" y="625"/>
                  </a:cubicBezTo>
                  <a:cubicBezTo>
                    <a:pt x="2010" y="620"/>
                    <a:pt x="2031" y="468"/>
                    <a:pt x="1929" y="435"/>
                  </a:cubicBezTo>
                  <a:cubicBezTo>
                    <a:pt x="1337" y="238"/>
                    <a:pt x="730" y="94"/>
                    <a:pt x="113" y="1"/>
                  </a:cubicBezTo>
                  <a:cubicBezTo>
                    <a:pt x="110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04875" y="3311325"/>
              <a:ext cx="16025" cy="49725"/>
            </a:xfrm>
            <a:custGeom>
              <a:avLst/>
              <a:gdLst/>
              <a:ahLst/>
              <a:cxnLst/>
              <a:rect l="l" t="t" r="r" b="b"/>
              <a:pathLst>
                <a:path w="641" h="1989" extrusionOk="0">
                  <a:moveTo>
                    <a:pt x="539" y="0"/>
                  </a:moveTo>
                  <a:cubicBezTo>
                    <a:pt x="493" y="0"/>
                    <a:pt x="452" y="31"/>
                    <a:pt x="444" y="77"/>
                  </a:cubicBezTo>
                  <a:cubicBezTo>
                    <a:pt x="353" y="683"/>
                    <a:pt x="210" y="1279"/>
                    <a:pt x="18" y="1860"/>
                  </a:cubicBezTo>
                  <a:cubicBezTo>
                    <a:pt x="1" y="1912"/>
                    <a:pt x="28" y="1967"/>
                    <a:pt x="80" y="1983"/>
                  </a:cubicBezTo>
                  <a:cubicBezTo>
                    <a:pt x="91" y="1988"/>
                    <a:pt x="103" y="1989"/>
                    <a:pt x="115" y="1989"/>
                  </a:cubicBezTo>
                  <a:cubicBezTo>
                    <a:pt x="155" y="1987"/>
                    <a:pt x="190" y="1960"/>
                    <a:pt x="202" y="1922"/>
                  </a:cubicBezTo>
                  <a:cubicBezTo>
                    <a:pt x="398" y="1330"/>
                    <a:pt x="544" y="723"/>
                    <a:pt x="636" y="106"/>
                  </a:cubicBezTo>
                  <a:cubicBezTo>
                    <a:pt x="641" y="55"/>
                    <a:pt x="604" y="9"/>
                    <a:pt x="554" y="1"/>
                  </a:cubicBezTo>
                  <a:cubicBezTo>
                    <a:pt x="549" y="0"/>
                    <a:pt x="544" y="0"/>
                    <a:pt x="53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02325" y="3319250"/>
              <a:ext cx="21600" cy="31550"/>
            </a:xfrm>
            <a:custGeom>
              <a:avLst/>
              <a:gdLst/>
              <a:ahLst/>
              <a:cxnLst/>
              <a:rect l="l" t="t" r="r" b="b"/>
              <a:pathLst>
                <a:path w="864" h="1262" extrusionOk="0">
                  <a:moveTo>
                    <a:pt x="98" y="1"/>
                  </a:moveTo>
                  <a:cubicBezTo>
                    <a:pt x="48" y="1"/>
                    <a:pt x="1" y="59"/>
                    <a:pt x="40" y="113"/>
                  </a:cubicBezTo>
                  <a:cubicBezTo>
                    <a:pt x="300" y="463"/>
                    <a:pt x="528" y="834"/>
                    <a:pt x="723" y="1223"/>
                  </a:cubicBezTo>
                  <a:cubicBezTo>
                    <a:pt x="735" y="1248"/>
                    <a:pt x="759" y="1262"/>
                    <a:pt x="785" y="1262"/>
                  </a:cubicBezTo>
                  <a:cubicBezTo>
                    <a:pt x="786" y="1262"/>
                    <a:pt x="787" y="1262"/>
                    <a:pt x="788" y="1262"/>
                  </a:cubicBezTo>
                  <a:cubicBezTo>
                    <a:pt x="798" y="1262"/>
                    <a:pt x="808" y="1259"/>
                    <a:pt x="817" y="1254"/>
                  </a:cubicBezTo>
                  <a:cubicBezTo>
                    <a:pt x="851" y="1238"/>
                    <a:pt x="864" y="1196"/>
                    <a:pt x="847" y="1162"/>
                  </a:cubicBezTo>
                  <a:cubicBezTo>
                    <a:pt x="648" y="765"/>
                    <a:pt x="416" y="386"/>
                    <a:pt x="152" y="30"/>
                  </a:cubicBezTo>
                  <a:cubicBezTo>
                    <a:pt x="137" y="9"/>
                    <a:pt x="117" y="1"/>
                    <a:pt x="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96900" y="3324575"/>
              <a:ext cx="33050" cy="20775"/>
            </a:xfrm>
            <a:custGeom>
              <a:avLst/>
              <a:gdLst/>
              <a:ahLst/>
              <a:cxnLst/>
              <a:rect l="l" t="t" r="r" b="b"/>
              <a:pathLst>
                <a:path w="1322" h="831" extrusionOk="0">
                  <a:moveTo>
                    <a:pt x="1220" y="1"/>
                  </a:moveTo>
                  <a:cubicBezTo>
                    <a:pt x="1206" y="1"/>
                    <a:pt x="1192" y="5"/>
                    <a:pt x="1178" y="15"/>
                  </a:cubicBezTo>
                  <a:cubicBezTo>
                    <a:pt x="828" y="275"/>
                    <a:pt x="456" y="504"/>
                    <a:pt x="66" y="699"/>
                  </a:cubicBezTo>
                  <a:cubicBezTo>
                    <a:pt x="0" y="732"/>
                    <a:pt x="25" y="831"/>
                    <a:pt x="98" y="831"/>
                  </a:cubicBezTo>
                  <a:cubicBezTo>
                    <a:pt x="99" y="831"/>
                    <a:pt x="100" y="831"/>
                    <a:pt x="102" y="831"/>
                  </a:cubicBezTo>
                  <a:cubicBezTo>
                    <a:pt x="110" y="830"/>
                    <a:pt x="120" y="827"/>
                    <a:pt x="129" y="823"/>
                  </a:cubicBezTo>
                  <a:cubicBezTo>
                    <a:pt x="526" y="624"/>
                    <a:pt x="904" y="391"/>
                    <a:pt x="1261" y="128"/>
                  </a:cubicBezTo>
                  <a:cubicBezTo>
                    <a:pt x="1321" y="83"/>
                    <a:pt x="1278" y="1"/>
                    <a:pt x="122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16100" y="3725000"/>
              <a:ext cx="99975" cy="212900"/>
            </a:xfrm>
            <a:custGeom>
              <a:avLst/>
              <a:gdLst/>
              <a:ahLst/>
              <a:cxnLst/>
              <a:rect l="l" t="t" r="r" b="b"/>
              <a:pathLst>
                <a:path w="3999" h="8516" extrusionOk="0">
                  <a:moveTo>
                    <a:pt x="3607" y="1"/>
                  </a:moveTo>
                  <a:cubicBezTo>
                    <a:pt x="3603" y="1"/>
                    <a:pt x="3599" y="1"/>
                    <a:pt x="3595" y="1"/>
                  </a:cubicBezTo>
                  <a:cubicBezTo>
                    <a:pt x="3449" y="6"/>
                    <a:pt x="3334" y="130"/>
                    <a:pt x="3341" y="278"/>
                  </a:cubicBezTo>
                  <a:cubicBezTo>
                    <a:pt x="3462" y="3165"/>
                    <a:pt x="2277" y="6074"/>
                    <a:pt x="175" y="8057"/>
                  </a:cubicBezTo>
                  <a:cubicBezTo>
                    <a:pt x="0" y="8221"/>
                    <a:pt x="117" y="8515"/>
                    <a:pt x="357" y="8515"/>
                  </a:cubicBezTo>
                  <a:cubicBezTo>
                    <a:pt x="424" y="8515"/>
                    <a:pt x="489" y="8490"/>
                    <a:pt x="539" y="8442"/>
                  </a:cubicBezTo>
                  <a:cubicBezTo>
                    <a:pt x="2753" y="6356"/>
                    <a:pt x="3998" y="3294"/>
                    <a:pt x="3872" y="254"/>
                  </a:cubicBezTo>
                  <a:cubicBezTo>
                    <a:pt x="3865" y="112"/>
                    <a:pt x="3748" y="1"/>
                    <a:pt x="3607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94200" y="3553850"/>
              <a:ext cx="71750" cy="98150"/>
            </a:xfrm>
            <a:custGeom>
              <a:avLst/>
              <a:gdLst/>
              <a:ahLst/>
              <a:cxnLst/>
              <a:rect l="l" t="t" r="r" b="b"/>
              <a:pathLst>
                <a:path w="2870" h="3926" extrusionOk="0">
                  <a:moveTo>
                    <a:pt x="2271" y="1"/>
                  </a:moveTo>
                  <a:cubicBezTo>
                    <a:pt x="2096" y="1"/>
                    <a:pt x="1908" y="68"/>
                    <a:pt x="1752" y="154"/>
                  </a:cubicBezTo>
                  <a:cubicBezTo>
                    <a:pt x="1124" y="501"/>
                    <a:pt x="635" y="1054"/>
                    <a:pt x="367" y="1721"/>
                  </a:cubicBezTo>
                  <a:cubicBezTo>
                    <a:pt x="164" y="2233"/>
                    <a:pt x="1" y="3063"/>
                    <a:pt x="234" y="3594"/>
                  </a:cubicBezTo>
                  <a:cubicBezTo>
                    <a:pt x="340" y="3834"/>
                    <a:pt x="514" y="3926"/>
                    <a:pt x="711" y="3926"/>
                  </a:cubicBezTo>
                  <a:cubicBezTo>
                    <a:pt x="983" y="3926"/>
                    <a:pt x="1299" y="3750"/>
                    <a:pt x="1541" y="3547"/>
                  </a:cubicBezTo>
                  <a:cubicBezTo>
                    <a:pt x="1888" y="3256"/>
                    <a:pt x="2128" y="2862"/>
                    <a:pt x="2353" y="2470"/>
                  </a:cubicBezTo>
                  <a:cubicBezTo>
                    <a:pt x="2522" y="2172"/>
                    <a:pt x="2689" y="1869"/>
                    <a:pt x="2776" y="1539"/>
                  </a:cubicBezTo>
                  <a:cubicBezTo>
                    <a:pt x="2869" y="1182"/>
                    <a:pt x="2868" y="806"/>
                    <a:pt x="2773" y="449"/>
                  </a:cubicBezTo>
                  <a:cubicBezTo>
                    <a:pt x="2741" y="330"/>
                    <a:pt x="2695" y="211"/>
                    <a:pt x="2607" y="125"/>
                  </a:cubicBezTo>
                  <a:cubicBezTo>
                    <a:pt x="2515" y="36"/>
                    <a:pt x="2397" y="1"/>
                    <a:pt x="2271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93100" y="3634750"/>
              <a:ext cx="114650" cy="54100"/>
            </a:xfrm>
            <a:custGeom>
              <a:avLst/>
              <a:gdLst/>
              <a:ahLst/>
              <a:cxnLst/>
              <a:rect l="l" t="t" r="r" b="b"/>
              <a:pathLst>
                <a:path w="4586" h="2164" extrusionOk="0">
                  <a:moveTo>
                    <a:pt x="2620" y="0"/>
                  </a:moveTo>
                  <a:cubicBezTo>
                    <a:pt x="2398" y="0"/>
                    <a:pt x="2175" y="24"/>
                    <a:pt x="1955" y="72"/>
                  </a:cubicBezTo>
                  <a:cubicBezTo>
                    <a:pt x="1416" y="192"/>
                    <a:pt x="640" y="524"/>
                    <a:pt x="331" y="1018"/>
                  </a:cubicBezTo>
                  <a:cubicBezTo>
                    <a:pt x="1" y="1546"/>
                    <a:pt x="581" y="1924"/>
                    <a:pt x="1104" y="2071"/>
                  </a:cubicBezTo>
                  <a:cubicBezTo>
                    <a:pt x="1353" y="2141"/>
                    <a:pt x="1609" y="2164"/>
                    <a:pt x="1868" y="2164"/>
                  </a:cubicBezTo>
                  <a:cubicBezTo>
                    <a:pt x="2063" y="2164"/>
                    <a:pt x="2259" y="2151"/>
                    <a:pt x="2453" y="2136"/>
                  </a:cubicBezTo>
                  <a:cubicBezTo>
                    <a:pt x="2793" y="2109"/>
                    <a:pt x="3137" y="2076"/>
                    <a:pt x="3460" y="1962"/>
                  </a:cubicBezTo>
                  <a:cubicBezTo>
                    <a:pt x="3808" y="1838"/>
                    <a:pt x="4118" y="1627"/>
                    <a:pt x="4359" y="1346"/>
                  </a:cubicBezTo>
                  <a:cubicBezTo>
                    <a:pt x="4438" y="1253"/>
                    <a:pt x="4512" y="1149"/>
                    <a:pt x="4533" y="1027"/>
                  </a:cubicBezTo>
                  <a:cubicBezTo>
                    <a:pt x="4586" y="726"/>
                    <a:pt x="4302" y="475"/>
                    <a:pt x="4028" y="337"/>
                  </a:cubicBezTo>
                  <a:cubicBezTo>
                    <a:pt x="3589" y="114"/>
                    <a:pt x="3106" y="0"/>
                    <a:pt x="2620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98150" y="3659925"/>
              <a:ext cx="67850" cy="100150"/>
            </a:xfrm>
            <a:custGeom>
              <a:avLst/>
              <a:gdLst/>
              <a:ahLst/>
              <a:cxnLst/>
              <a:rect l="l" t="t" r="r" b="b"/>
              <a:pathLst>
                <a:path w="2714" h="4006" extrusionOk="0">
                  <a:moveTo>
                    <a:pt x="618" y="1"/>
                  </a:moveTo>
                  <a:cubicBezTo>
                    <a:pt x="138" y="1"/>
                    <a:pt x="1" y="600"/>
                    <a:pt x="28" y="1092"/>
                  </a:cubicBezTo>
                  <a:cubicBezTo>
                    <a:pt x="53" y="1544"/>
                    <a:pt x="223" y="1974"/>
                    <a:pt x="401" y="2389"/>
                  </a:cubicBezTo>
                  <a:cubicBezTo>
                    <a:pt x="537" y="2703"/>
                    <a:pt x="680" y="3017"/>
                    <a:pt x="891" y="3286"/>
                  </a:cubicBezTo>
                  <a:cubicBezTo>
                    <a:pt x="1121" y="3576"/>
                    <a:pt x="1422" y="3800"/>
                    <a:pt x="1765" y="3938"/>
                  </a:cubicBezTo>
                  <a:cubicBezTo>
                    <a:pt x="1857" y="3975"/>
                    <a:pt x="1955" y="4005"/>
                    <a:pt x="2053" y="4005"/>
                  </a:cubicBezTo>
                  <a:cubicBezTo>
                    <a:pt x="2077" y="4005"/>
                    <a:pt x="2100" y="4004"/>
                    <a:pt x="2123" y="4000"/>
                  </a:cubicBezTo>
                  <a:cubicBezTo>
                    <a:pt x="2425" y="3953"/>
                    <a:pt x="2570" y="3602"/>
                    <a:pt x="2615" y="3299"/>
                  </a:cubicBezTo>
                  <a:cubicBezTo>
                    <a:pt x="2714" y="2589"/>
                    <a:pt x="2565" y="1866"/>
                    <a:pt x="2194" y="1251"/>
                  </a:cubicBezTo>
                  <a:cubicBezTo>
                    <a:pt x="1907" y="781"/>
                    <a:pt x="1342" y="153"/>
                    <a:pt x="776" y="20"/>
                  </a:cubicBezTo>
                  <a:cubicBezTo>
                    <a:pt x="719" y="7"/>
                    <a:pt x="667" y="1"/>
                    <a:pt x="618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81150" y="3631975"/>
              <a:ext cx="107675" cy="61000"/>
            </a:xfrm>
            <a:custGeom>
              <a:avLst/>
              <a:gdLst/>
              <a:ahLst/>
              <a:cxnLst/>
              <a:rect l="l" t="t" r="r" b="b"/>
              <a:pathLst>
                <a:path w="4307" h="2440" extrusionOk="0">
                  <a:moveTo>
                    <a:pt x="3008" y="0"/>
                  </a:moveTo>
                  <a:cubicBezTo>
                    <a:pt x="2592" y="0"/>
                    <a:pt x="2182" y="117"/>
                    <a:pt x="1785" y="242"/>
                  </a:cubicBezTo>
                  <a:cubicBezTo>
                    <a:pt x="1459" y="344"/>
                    <a:pt x="1130" y="454"/>
                    <a:pt x="843" y="637"/>
                  </a:cubicBezTo>
                  <a:cubicBezTo>
                    <a:pt x="531" y="835"/>
                    <a:pt x="277" y="1113"/>
                    <a:pt x="105" y="1440"/>
                  </a:cubicBezTo>
                  <a:cubicBezTo>
                    <a:pt x="47" y="1548"/>
                    <a:pt x="0" y="1667"/>
                    <a:pt x="7" y="1790"/>
                  </a:cubicBezTo>
                  <a:cubicBezTo>
                    <a:pt x="23" y="2096"/>
                    <a:pt x="357" y="2275"/>
                    <a:pt x="653" y="2349"/>
                  </a:cubicBezTo>
                  <a:cubicBezTo>
                    <a:pt x="900" y="2410"/>
                    <a:pt x="1151" y="2440"/>
                    <a:pt x="1401" y="2440"/>
                  </a:cubicBezTo>
                  <a:cubicBezTo>
                    <a:pt x="1859" y="2440"/>
                    <a:pt x="2314" y="2339"/>
                    <a:pt x="2733" y="2141"/>
                  </a:cubicBezTo>
                  <a:cubicBezTo>
                    <a:pt x="3231" y="1902"/>
                    <a:pt x="3913" y="1404"/>
                    <a:pt x="4103" y="856"/>
                  </a:cubicBezTo>
                  <a:cubicBezTo>
                    <a:pt x="4307" y="265"/>
                    <a:pt x="3656" y="28"/>
                    <a:pt x="3112" y="3"/>
                  </a:cubicBezTo>
                  <a:cubicBezTo>
                    <a:pt x="3077" y="1"/>
                    <a:pt x="3042" y="0"/>
                    <a:pt x="300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25925" y="3561050"/>
              <a:ext cx="79825" cy="90250"/>
            </a:xfrm>
            <a:custGeom>
              <a:avLst/>
              <a:gdLst/>
              <a:ahLst/>
              <a:cxnLst/>
              <a:rect l="l" t="t" r="r" b="b"/>
              <a:pathLst>
                <a:path w="3193" h="3610" extrusionOk="0">
                  <a:moveTo>
                    <a:pt x="543" y="0"/>
                  </a:moveTo>
                  <a:cubicBezTo>
                    <a:pt x="476" y="0"/>
                    <a:pt x="409" y="9"/>
                    <a:pt x="346" y="35"/>
                  </a:cubicBezTo>
                  <a:cubicBezTo>
                    <a:pt x="63" y="149"/>
                    <a:pt x="0" y="522"/>
                    <a:pt x="26" y="827"/>
                  </a:cubicBezTo>
                  <a:cubicBezTo>
                    <a:pt x="89" y="1542"/>
                    <a:pt x="396" y="2214"/>
                    <a:pt x="895" y="2728"/>
                  </a:cubicBezTo>
                  <a:cubicBezTo>
                    <a:pt x="1281" y="3123"/>
                    <a:pt x="1973" y="3607"/>
                    <a:pt x="2553" y="3610"/>
                  </a:cubicBezTo>
                  <a:cubicBezTo>
                    <a:pt x="2554" y="3610"/>
                    <a:pt x="2555" y="3610"/>
                    <a:pt x="2556" y="3610"/>
                  </a:cubicBezTo>
                  <a:cubicBezTo>
                    <a:pt x="3178" y="3610"/>
                    <a:pt x="3193" y="2919"/>
                    <a:pt x="3041" y="2397"/>
                  </a:cubicBezTo>
                  <a:cubicBezTo>
                    <a:pt x="2916" y="1961"/>
                    <a:pt x="2653" y="1581"/>
                    <a:pt x="2386" y="1217"/>
                  </a:cubicBezTo>
                  <a:cubicBezTo>
                    <a:pt x="2184" y="941"/>
                    <a:pt x="1974" y="667"/>
                    <a:pt x="1707" y="453"/>
                  </a:cubicBezTo>
                  <a:cubicBezTo>
                    <a:pt x="1418" y="223"/>
                    <a:pt x="1075" y="71"/>
                    <a:pt x="710" y="15"/>
                  </a:cubicBezTo>
                  <a:cubicBezTo>
                    <a:pt x="655" y="6"/>
                    <a:pt x="599" y="0"/>
                    <a:pt x="543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33200" y="3661400"/>
              <a:ext cx="74275" cy="96225"/>
            </a:xfrm>
            <a:custGeom>
              <a:avLst/>
              <a:gdLst/>
              <a:ahLst/>
              <a:cxnLst/>
              <a:rect l="l" t="t" r="r" b="b"/>
              <a:pathLst>
                <a:path w="2971" h="3849" extrusionOk="0">
                  <a:moveTo>
                    <a:pt x="2270" y="1"/>
                  </a:moveTo>
                  <a:cubicBezTo>
                    <a:pt x="2005" y="1"/>
                    <a:pt x="1696" y="156"/>
                    <a:pt x="1455" y="340"/>
                  </a:cubicBezTo>
                  <a:cubicBezTo>
                    <a:pt x="1095" y="615"/>
                    <a:pt x="836" y="997"/>
                    <a:pt x="593" y="1378"/>
                  </a:cubicBezTo>
                  <a:cubicBezTo>
                    <a:pt x="409" y="1667"/>
                    <a:pt x="229" y="1962"/>
                    <a:pt x="127" y="2287"/>
                  </a:cubicBezTo>
                  <a:cubicBezTo>
                    <a:pt x="17" y="2641"/>
                    <a:pt x="0" y="3015"/>
                    <a:pt x="80" y="3377"/>
                  </a:cubicBezTo>
                  <a:cubicBezTo>
                    <a:pt x="105" y="3496"/>
                    <a:pt x="146" y="3618"/>
                    <a:pt x="229" y="3707"/>
                  </a:cubicBezTo>
                  <a:cubicBezTo>
                    <a:pt x="325" y="3809"/>
                    <a:pt x="454" y="3848"/>
                    <a:pt x="592" y="3848"/>
                  </a:cubicBezTo>
                  <a:cubicBezTo>
                    <a:pt x="757" y="3848"/>
                    <a:pt x="935" y="3792"/>
                    <a:pt x="1084" y="3719"/>
                  </a:cubicBezTo>
                  <a:cubicBezTo>
                    <a:pt x="1729" y="3402"/>
                    <a:pt x="2243" y="2872"/>
                    <a:pt x="2542" y="2220"/>
                  </a:cubicBezTo>
                  <a:cubicBezTo>
                    <a:pt x="2770" y="1718"/>
                    <a:pt x="2971" y="897"/>
                    <a:pt x="2762" y="356"/>
                  </a:cubicBezTo>
                  <a:cubicBezTo>
                    <a:pt x="2663" y="98"/>
                    <a:pt x="2480" y="1"/>
                    <a:pt x="2270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069550" y="3541650"/>
              <a:ext cx="55100" cy="108100"/>
            </a:xfrm>
            <a:custGeom>
              <a:avLst/>
              <a:gdLst/>
              <a:ahLst/>
              <a:cxnLst/>
              <a:rect l="l" t="t" r="r" b="b"/>
              <a:pathLst>
                <a:path w="2204" h="4324" extrusionOk="0">
                  <a:moveTo>
                    <a:pt x="1241" y="0"/>
                  </a:moveTo>
                  <a:cubicBezTo>
                    <a:pt x="998" y="0"/>
                    <a:pt x="767" y="208"/>
                    <a:pt x="616" y="419"/>
                  </a:cubicBezTo>
                  <a:cubicBezTo>
                    <a:pt x="201" y="1004"/>
                    <a:pt x="1" y="1715"/>
                    <a:pt x="49" y="2431"/>
                  </a:cubicBezTo>
                  <a:cubicBezTo>
                    <a:pt x="88" y="2982"/>
                    <a:pt x="302" y="3798"/>
                    <a:pt x="743" y="4177"/>
                  </a:cubicBezTo>
                  <a:cubicBezTo>
                    <a:pt x="863" y="4280"/>
                    <a:pt x="981" y="4323"/>
                    <a:pt x="1095" y="4323"/>
                  </a:cubicBezTo>
                  <a:cubicBezTo>
                    <a:pt x="1434" y="4323"/>
                    <a:pt x="1733" y="3939"/>
                    <a:pt x="1900" y="3568"/>
                  </a:cubicBezTo>
                  <a:cubicBezTo>
                    <a:pt x="2085" y="3155"/>
                    <a:pt x="2131" y="2696"/>
                    <a:pt x="2163" y="2244"/>
                  </a:cubicBezTo>
                  <a:cubicBezTo>
                    <a:pt x="2187" y="1903"/>
                    <a:pt x="2204" y="1559"/>
                    <a:pt x="2139" y="1223"/>
                  </a:cubicBezTo>
                  <a:cubicBezTo>
                    <a:pt x="2068" y="860"/>
                    <a:pt x="1904" y="522"/>
                    <a:pt x="1663" y="242"/>
                  </a:cubicBezTo>
                  <a:cubicBezTo>
                    <a:pt x="1583" y="150"/>
                    <a:pt x="1490" y="60"/>
                    <a:pt x="1373" y="22"/>
                  </a:cubicBezTo>
                  <a:cubicBezTo>
                    <a:pt x="1329" y="7"/>
                    <a:pt x="1285" y="0"/>
                    <a:pt x="124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84200" y="3573600"/>
              <a:ext cx="30550" cy="57725"/>
            </a:xfrm>
            <a:custGeom>
              <a:avLst/>
              <a:gdLst/>
              <a:ahLst/>
              <a:cxnLst/>
              <a:rect l="l" t="t" r="r" b="b"/>
              <a:pathLst>
                <a:path w="1222" h="2309" extrusionOk="0">
                  <a:moveTo>
                    <a:pt x="653" y="0"/>
                  </a:moveTo>
                  <a:cubicBezTo>
                    <a:pt x="156" y="0"/>
                    <a:pt x="0" y="525"/>
                    <a:pt x="15" y="1051"/>
                  </a:cubicBezTo>
                  <a:cubicBezTo>
                    <a:pt x="27" y="1480"/>
                    <a:pt x="268" y="2152"/>
                    <a:pt x="593" y="2309"/>
                  </a:cubicBezTo>
                  <a:cubicBezTo>
                    <a:pt x="818" y="2154"/>
                    <a:pt x="1064" y="1667"/>
                    <a:pt x="1126" y="1287"/>
                  </a:cubicBezTo>
                  <a:cubicBezTo>
                    <a:pt x="1221" y="704"/>
                    <a:pt x="1067" y="32"/>
                    <a:pt x="716" y="3"/>
                  </a:cubicBezTo>
                  <a:cubicBezTo>
                    <a:pt x="694" y="1"/>
                    <a:pt x="674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90275" y="3598325"/>
              <a:ext cx="17675" cy="33425"/>
            </a:xfrm>
            <a:custGeom>
              <a:avLst/>
              <a:gdLst/>
              <a:ahLst/>
              <a:cxnLst/>
              <a:rect l="l" t="t" r="r" b="b"/>
              <a:pathLst>
                <a:path w="707" h="1337" extrusionOk="0">
                  <a:moveTo>
                    <a:pt x="378" y="1"/>
                  </a:moveTo>
                  <a:cubicBezTo>
                    <a:pt x="90" y="1"/>
                    <a:pt x="0" y="304"/>
                    <a:pt x="9" y="608"/>
                  </a:cubicBezTo>
                  <a:cubicBezTo>
                    <a:pt x="15" y="856"/>
                    <a:pt x="155" y="1246"/>
                    <a:pt x="343" y="1336"/>
                  </a:cubicBezTo>
                  <a:cubicBezTo>
                    <a:pt x="474" y="1246"/>
                    <a:pt x="615" y="964"/>
                    <a:pt x="651" y="744"/>
                  </a:cubicBezTo>
                  <a:cubicBezTo>
                    <a:pt x="706" y="408"/>
                    <a:pt x="617" y="19"/>
                    <a:pt x="414" y="2"/>
                  </a:cubicBezTo>
                  <a:cubicBezTo>
                    <a:pt x="402" y="1"/>
                    <a:pt x="390" y="1"/>
                    <a:pt x="378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99700" y="3592675"/>
              <a:ext cx="100925" cy="67800"/>
            </a:xfrm>
            <a:custGeom>
              <a:avLst/>
              <a:gdLst/>
              <a:ahLst/>
              <a:cxnLst/>
              <a:rect l="l" t="t" r="r" b="b"/>
              <a:pathLst>
                <a:path w="4037" h="2712" extrusionOk="0">
                  <a:moveTo>
                    <a:pt x="2998" y="1"/>
                  </a:moveTo>
                  <a:cubicBezTo>
                    <a:pt x="2382" y="1"/>
                    <a:pt x="1778" y="184"/>
                    <a:pt x="1264" y="529"/>
                  </a:cubicBezTo>
                  <a:cubicBezTo>
                    <a:pt x="806" y="838"/>
                    <a:pt x="206" y="1431"/>
                    <a:pt x="99" y="2003"/>
                  </a:cubicBezTo>
                  <a:cubicBezTo>
                    <a:pt x="0" y="2538"/>
                    <a:pt x="501" y="2712"/>
                    <a:pt x="989" y="2712"/>
                  </a:cubicBezTo>
                  <a:cubicBezTo>
                    <a:pt x="1062" y="2712"/>
                    <a:pt x="1135" y="2708"/>
                    <a:pt x="1205" y="2701"/>
                  </a:cubicBezTo>
                  <a:cubicBezTo>
                    <a:pt x="1656" y="2654"/>
                    <a:pt x="2028" y="2541"/>
                    <a:pt x="2435" y="2342"/>
                  </a:cubicBezTo>
                  <a:cubicBezTo>
                    <a:pt x="2765" y="2178"/>
                    <a:pt x="3075" y="1974"/>
                    <a:pt x="3356" y="1735"/>
                  </a:cubicBezTo>
                  <a:cubicBezTo>
                    <a:pt x="3634" y="1493"/>
                    <a:pt x="3845" y="1181"/>
                    <a:pt x="3967" y="832"/>
                  </a:cubicBezTo>
                  <a:cubicBezTo>
                    <a:pt x="4007" y="716"/>
                    <a:pt x="4037" y="592"/>
                    <a:pt x="4012" y="472"/>
                  </a:cubicBezTo>
                  <a:cubicBezTo>
                    <a:pt x="3951" y="172"/>
                    <a:pt x="3594" y="43"/>
                    <a:pt x="3290" y="15"/>
                  </a:cubicBezTo>
                  <a:cubicBezTo>
                    <a:pt x="3192" y="5"/>
                    <a:pt x="3095" y="1"/>
                    <a:pt x="299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119700" y="3610250"/>
              <a:ext cx="55925" cy="36375"/>
            </a:xfrm>
            <a:custGeom>
              <a:avLst/>
              <a:gdLst/>
              <a:ahLst/>
              <a:cxnLst/>
              <a:rect l="l" t="t" r="r" b="b"/>
              <a:pathLst>
                <a:path w="2237" h="1455" extrusionOk="0">
                  <a:moveTo>
                    <a:pt x="1563" y="1"/>
                  </a:moveTo>
                  <a:cubicBezTo>
                    <a:pt x="1332" y="1"/>
                    <a:pt x="1068" y="106"/>
                    <a:pt x="828" y="254"/>
                  </a:cubicBezTo>
                  <a:cubicBezTo>
                    <a:pt x="462" y="478"/>
                    <a:pt x="1" y="1024"/>
                    <a:pt x="27" y="1383"/>
                  </a:cubicBezTo>
                  <a:cubicBezTo>
                    <a:pt x="131" y="1432"/>
                    <a:pt x="288" y="1455"/>
                    <a:pt x="461" y="1455"/>
                  </a:cubicBezTo>
                  <a:cubicBezTo>
                    <a:pt x="700" y="1455"/>
                    <a:pt x="970" y="1411"/>
                    <a:pt x="1180" y="1332"/>
                  </a:cubicBezTo>
                  <a:cubicBezTo>
                    <a:pt x="1732" y="1124"/>
                    <a:pt x="2236" y="655"/>
                    <a:pt x="2086" y="336"/>
                  </a:cubicBezTo>
                  <a:cubicBezTo>
                    <a:pt x="1972" y="95"/>
                    <a:pt x="1782" y="1"/>
                    <a:pt x="1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9550" y="3624850"/>
              <a:ext cx="32350" cy="21050"/>
            </a:xfrm>
            <a:custGeom>
              <a:avLst/>
              <a:gdLst/>
              <a:ahLst/>
              <a:cxnLst/>
              <a:rect l="l" t="t" r="r" b="b"/>
              <a:pathLst>
                <a:path w="1294" h="842" extrusionOk="0">
                  <a:moveTo>
                    <a:pt x="904" y="0"/>
                  </a:moveTo>
                  <a:cubicBezTo>
                    <a:pt x="770" y="0"/>
                    <a:pt x="617" y="61"/>
                    <a:pt x="478" y="147"/>
                  </a:cubicBezTo>
                  <a:cubicBezTo>
                    <a:pt x="267" y="277"/>
                    <a:pt x="0" y="592"/>
                    <a:pt x="16" y="800"/>
                  </a:cubicBezTo>
                  <a:cubicBezTo>
                    <a:pt x="76" y="829"/>
                    <a:pt x="166" y="842"/>
                    <a:pt x="266" y="842"/>
                  </a:cubicBezTo>
                  <a:cubicBezTo>
                    <a:pt x="404" y="842"/>
                    <a:pt x="561" y="817"/>
                    <a:pt x="682" y="771"/>
                  </a:cubicBezTo>
                  <a:cubicBezTo>
                    <a:pt x="1002" y="651"/>
                    <a:pt x="1294" y="380"/>
                    <a:pt x="1207" y="195"/>
                  </a:cubicBezTo>
                  <a:cubicBezTo>
                    <a:pt x="1141" y="55"/>
                    <a:pt x="1031" y="0"/>
                    <a:pt x="904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090100" y="3653150"/>
              <a:ext cx="106425" cy="68075"/>
            </a:xfrm>
            <a:custGeom>
              <a:avLst/>
              <a:gdLst/>
              <a:ahLst/>
              <a:cxnLst/>
              <a:rect l="l" t="t" r="r" b="b"/>
              <a:pathLst>
                <a:path w="4257" h="2723" extrusionOk="0">
                  <a:moveTo>
                    <a:pt x="1218" y="1"/>
                  </a:moveTo>
                  <a:cubicBezTo>
                    <a:pt x="983" y="1"/>
                    <a:pt x="758" y="35"/>
                    <a:pt x="571" y="117"/>
                  </a:cubicBezTo>
                  <a:cubicBezTo>
                    <a:pt x="0" y="370"/>
                    <a:pt x="269" y="1009"/>
                    <a:pt x="621" y="1424"/>
                  </a:cubicBezTo>
                  <a:cubicBezTo>
                    <a:pt x="913" y="1770"/>
                    <a:pt x="1307" y="2010"/>
                    <a:pt x="1700" y="2234"/>
                  </a:cubicBezTo>
                  <a:cubicBezTo>
                    <a:pt x="1997" y="2402"/>
                    <a:pt x="2301" y="2568"/>
                    <a:pt x="2631" y="2655"/>
                  </a:cubicBezTo>
                  <a:cubicBezTo>
                    <a:pt x="2806" y="2700"/>
                    <a:pt x="2984" y="2722"/>
                    <a:pt x="3163" y="2722"/>
                  </a:cubicBezTo>
                  <a:cubicBezTo>
                    <a:pt x="3351" y="2722"/>
                    <a:pt x="3538" y="2698"/>
                    <a:pt x="3721" y="2648"/>
                  </a:cubicBezTo>
                  <a:cubicBezTo>
                    <a:pt x="3839" y="2616"/>
                    <a:pt x="3959" y="2571"/>
                    <a:pt x="4045" y="2483"/>
                  </a:cubicBezTo>
                  <a:cubicBezTo>
                    <a:pt x="4256" y="2262"/>
                    <a:pt x="4162" y="1896"/>
                    <a:pt x="4014" y="1628"/>
                  </a:cubicBezTo>
                  <a:cubicBezTo>
                    <a:pt x="3666" y="1000"/>
                    <a:pt x="3111" y="512"/>
                    <a:pt x="2444" y="246"/>
                  </a:cubicBezTo>
                  <a:cubicBezTo>
                    <a:pt x="2112" y="114"/>
                    <a:pt x="1648" y="1"/>
                    <a:pt x="121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112925" y="3668750"/>
              <a:ext cx="57625" cy="35350"/>
            </a:xfrm>
            <a:custGeom>
              <a:avLst/>
              <a:gdLst/>
              <a:ahLst/>
              <a:cxnLst/>
              <a:rect l="l" t="t" r="r" b="b"/>
              <a:pathLst>
                <a:path w="2305" h="1414" extrusionOk="0">
                  <a:moveTo>
                    <a:pt x="561" y="1"/>
                  </a:moveTo>
                  <a:cubicBezTo>
                    <a:pt x="333" y="1"/>
                    <a:pt x="125" y="42"/>
                    <a:pt x="1" y="141"/>
                  </a:cubicBezTo>
                  <a:cubicBezTo>
                    <a:pt x="44" y="411"/>
                    <a:pt x="376" y="842"/>
                    <a:pt x="693" y="1064"/>
                  </a:cubicBezTo>
                  <a:cubicBezTo>
                    <a:pt x="995" y="1275"/>
                    <a:pt x="1371" y="1413"/>
                    <a:pt x="1654" y="1413"/>
                  </a:cubicBezTo>
                  <a:cubicBezTo>
                    <a:pt x="1823" y="1413"/>
                    <a:pt x="1960" y="1364"/>
                    <a:pt x="2027" y="1250"/>
                  </a:cubicBezTo>
                  <a:cubicBezTo>
                    <a:pt x="2304" y="776"/>
                    <a:pt x="1886" y="387"/>
                    <a:pt x="1385" y="164"/>
                  </a:cubicBezTo>
                  <a:cubicBezTo>
                    <a:pt x="1166" y="67"/>
                    <a:pt x="848" y="1"/>
                    <a:pt x="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112625" y="3669875"/>
              <a:ext cx="33350" cy="20475"/>
            </a:xfrm>
            <a:custGeom>
              <a:avLst/>
              <a:gdLst/>
              <a:ahLst/>
              <a:cxnLst/>
              <a:rect l="l" t="t" r="r" b="b"/>
              <a:pathLst>
                <a:path w="1334" h="819" extrusionOk="0">
                  <a:moveTo>
                    <a:pt x="323" y="1"/>
                  </a:moveTo>
                  <a:cubicBezTo>
                    <a:pt x="192" y="1"/>
                    <a:pt x="72" y="25"/>
                    <a:pt x="1" y="82"/>
                  </a:cubicBezTo>
                  <a:cubicBezTo>
                    <a:pt x="25" y="238"/>
                    <a:pt x="218" y="487"/>
                    <a:pt x="401" y="615"/>
                  </a:cubicBezTo>
                  <a:cubicBezTo>
                    <a:pt x="576" y="738"/>
                    <a:pt x="794" y="819"/>
                    <a:pt x="958" y="819"/>
                  </a:cubicBezTo>
                  <a:cubicBezTo>
                    <a:pt x="1056" y="819"/>
                    <a:pt x="1134" y="790"/>
                    <a:pt x="1173" y="723"/>
                  </a:cubicBezTo>
                  <a:cubicBezTo>
                    <a:pt x="1334" y="450"/>
                    <a:pt x="1091" y="225"/>
                    <a:pt x="802" y="96"/>
                  </a:cubicBezTo>
                  <a:cubicBezTo>
                    <a:pt x="674" y="39"/>
                    <a:pt x="490" y="1"/>
                    <a:pt x="323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063825" y="3666950"/>
              <a:ext cx="55275" cy="107675"/>
            </a:xfrm>
            <a:custGeom>
              <a:avLst/>
              <a:gdLst/>
              <a:ahLst/>
              <a:cxnLst/>
              <a:rect l="l" t="t" r="r" b="b"/>
              <a:pathLst>
                <a:path w="2211" h="4307" extrusionOk="0">
                  <a:moveTo>
                    <a:pt x="1256" y="1"/>
                  </a:moveTo>
                  <a:cubicBezTo>
                    <a:pt x="929" y="1"/>
                    <a:pt x="619" y="354"/>
                    <a:pt x="434" y="703"/>
                  </a:cubicBezTo>
                  <a:cubicBezTo>
                    <a:pt x="222" y="1102"/>
                    <a:pt x="109" y="1476"/>
                    <a:pt x="49" y="1924"/>
                  </a:cubicBezTo>
                  <a:cubicBezTo>
                    <a:pt x="2" y="2291"/>
                    <a:pt x="0" y="2661"/>
                    <a:pt x="42" y="3028"/>
                  </a:cubicBezTo>
                  <a:cubicBezTo>
                    <a:pt x="90" y="3394"/>
                    <a:pt x="232" y="3742"/>
                    <a:pt x="455" y="4037"/>
                  </a:cubicBezTo>
                  <a:cubicBezTo>
                    <a:pt x="530" y="4134"/>
                    <a:pt x="616" y="4229"/>
                    <a:pt x="731" y="4275"/>
                  </a:cubicBezTo>
                  <a:cubicBezTo>
                    <a:pt x="783" y="4296"/>
                    <a:pt x="837" y="4306"/>
                    <a:pt x="890" y="4306"/>
                  </a:cubicBezTo>
                  <a:cubicBezTo>
                    <a:pt x="1123" y="4306"/>
                    <a:pt x="1355" y="4121"/>
                    <a:pt x="1512" y="3928"/>
                  </a:cubicBezTo>
                  <a:cubicBezTo>
                    <a:pt x="1964" y="3370"/>
                    <a:pt x="2210" y="2673"/>
                    <a:pt x="2208" y="1956"/>
                  </a:cubicBezTo>
                  <a:cubicBezTo>
                    <a:pt x="2205" y="1404"/>
                    <a:pt x="2044" y="576"/>
                    <a:pt x="1628" y="170"/>
                  </a:cubicBezTo>
                  <a:cubicBezTo>
                    <a:pt x="1505" y="51"/>
                    <a:pt x="1379" y="1"/>
                    <a:pt x="1256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74425" y="3685175"/>
              <a:ext cx="31075" cy="57575"/>
            </a:xfrm>
            <a:custGeom>
              <a:avLst/>
              <a:gdLst/>
              <a:ahLst/>
              <a:cxnLst/>
              <a:rect l="l" t="t" r="r" b="b"/>
              <a:pathLst>
                <a:path w="1243" h="2303" extrusionOk="0">
                  <a:moveTo>
                    <a:pt x="731" y="1"/>
                  </a:moveTo>
                  <a:cubicBezTo>
                    <a:pt x="496" y="142"/>
                    <a:pt x="221" y="611"/>
                    <a:pt x="134" y="987"/>
                  </a:cubicBezTo>
                  <a:cubicBezTo>
                    <a:pt x="1" y="1562"/>
                    <a:pt x="111" y="2243"/>
                    <a:pt x="460" y="2295"/>
                  </a:cubicBezTo>
                  <a:cubicBezTo>
                    <a:pt x="497" y="2300"/>
                    <a:pt x="532" y="2303"/>
                    <a:pt x="566" y="2303"/>
                  </a:cubicBezTo>
                  <a:cubicBezTo>
                    <a:pt x="1029" y="2303"/>
                    <a:pt x="1208" y="1805"/>
                    <a:pt x="1227" y="1293"/>
                  </a:cubicBezTo>
                  <a:cubicBezTo>
                    <a:pt x="1242" y="865"/>
                    <a:pt x="1045" y="178"/>
                    <a:pt x="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082325" y="3684800"/>
              <a:ext cx="18000" cy="33300"/>
            </a:xfrm>
            <a:custGeom>
              <a:avLst/>
              <a:gdLst/>
              <a:ahLst/>
              <a:cxnLst/>
              <a:rect l="l" t="t" r="r" b="b"/>
              <a:pathLst>
                <a:path w="720" h="1332" extrusionOk="0">
                  <a:moveTo>
                    <a:pt x="424" y="0"/>
                  </a:moveTo>
                  <a:cubicBezTo>
                    <a:pt x="287" y="82"/>
                    <a:pt x="129" y="353"/>
                    <a:pt x="78" y="571"/>
                  </a:cubicBezTo>
                  <a:cubicBezTo>
                    <a:pt x="1" y="903"/>
                    <a:pt x="65" y="1297"/>
                    <a:pt x="266" y="1327"/>
                  </a:cubicBezTo>
                  <a:cubicBezTo>
                    <a:pt x="287" y="1330"/>
                    <a:pt x="308" y="1332"/>
                    <a:pt x="327" y="1332"/>
                  </a:cubicBezTo>
                  <a:cubicBezTo>
                    <a:pt x="596" y="1332"/>
                    <a:pt x="699" y="1043"/>
                    <a:pt x="710" y="749"/>
                  </a:cubicBezTo>
                  <a:cubicBezTo>
                    <a:pt x="719" y="501"/>
                    <a:pt x="606" y="103"/>
                    <a:pt x="424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92150" y="3651500"/>
              <a:ext cx="97650" cy="71000"/>
            </a:xfrm>
            <a:custGeom>
              <a:avLst/>
              <a:gdLst/>
              <a:ahLst/>
              <a:cxnLst/>
              <a:rect l="l" t="t" r="r" b="b"/>
              <a:pathLst>
                <a:path w="3906" h="2840" extrusionOk="0">
                  <a:moveTo>
                    <a:pt x="3032" y="0"/>
                  </a:moveTo>
                  <a:cubicBezTo>
                    <a:pt x="2919" y="0"/>
                    <a:pt x="2806" y="11"/>
                    <a:pt x="2698" y="28"/>
                  </a:cubicBezTo>
                  <a:cubicBezTo>
                    <a:pt x="2252" y="102"/>
                    <a:pt x="1843" y="318"/>
                    <a:pt x="1449" y="539"/>
                  </a:cubicBezTo>
                  <a:cubicBezTo>
                    <a:pt x="1152" y="708"/>
                    <a:pt x="855" y="884"/>
                    <a:pt x="610" y="1123"/>
                  </a:cubicBezTo>
                  <a:cubicBezTo>
                    <a:pt x="347" y="1382"/>
                    <a:pt x="156" y="1706"/>
                    <a:pt x="56" y="2062"/>
                  </a:cubicBezTo>
                  <a:cubicBezTo>
                    <a:pt x="23" y="2180"/>
                    <a:pt x="1" y="2305"/>
                    <a:pt x="33" y="2424"/>
                  </a:cubicBezTo>
                  <a:cubicBezTo>
                    <a:pt x="113" y="2720"/>
                    <a:pt x="477" y="2826"/>
                    <a:pt x="782" y="2837"/>
                  </a:cubicBezTo>
                  <a:cubicBezTo>
                    <a:pt x="815" y="2839"/>
                    <a:pt x="849" y="2839"/>
                    <a:pt x="882" y="2839"/>
                  </a:cubicBezTo>
                  <a:cubicBezTo>
                    <a:pt x="1564" y="2839"/>
                    <a:pt x="2230" y="2614"/>
                    <a:pt x="2774" y="2200"/>
                  </a:cubicBezTo>
                  <a:cubicBezTo>
                    <a:pt x="3210" y="1864"/>
                    <a:pt x="3774" y="1234"/>
                    <a:pt x="3845" y="657"/>
                  </a:cubicBezTo>
                  <a:cubicBezTo>
                    <a:pt x="3905" y="161"/>
                    <a:pt x="3480" y="0"/>
                    <a:pt x="303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015950" y="3665725"/>
              <a:ext cx="55250" cy="38125"/>
            </a:xfrm>
            <a:custGeom>
              <a:avLst/>
              <a:gdLst/>
              <a:ahLst/>
              <a:cxnLst/>
              <a:rect l="l" t="t" r="r" b="b"/>
              <a:pathLst>
                <a:path w="2210" h="1525" extrusionOk="0">
                  <a:moveTo>
                    <a:pt x="1834" y="1"/>
                  </a:moveTo>
                  <a:cubicBezTo>
                    <a:pt x="1572" y="1"/>
                    <a:pt x="1250" y="65"/>
                    <a:pt x="1014" y="171"/>
                  </a:cubicBezTo>
                  <a:cubicBezTo>
                    <a:pt x="477" y="413"/>
                    <a:pt x="1" y="911"/>
                    <a:pt x="170" y="1221"/>
                  </a:cubicBezTo>
                  <a:cubicBezTo>
                    <a:pt x="290" y="1438"/>
                    <a:pt x="468" y="1525"/>
                    <a:pt x="668" y="1525"/>
                  </a:cubicBezTo>
                  <a:cubicBezTo>
                    <a:pt x="910" y="1525"/>
                    <a:pt x="1185" y="1399"/>
                    <a:pt x="1431" y="1226"/>
                  </a:cubicBezTo>
                  <a:cubicBezTo>
                    <a:pt x="1782" y="978"/>
                    <a:pt x="2210" y="408"/>
                    <a:pt x="2161" y="50"/>
                  </a:cubicBezTo>
                  <a:cubicBezTo>
                    <a:pt x="2077" y="16"/>
                    <a:pt x="1963" y="1"/>
                    <a:pt x="1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39150" y="3666175"/>
              <a:ext cx="32000" cy="22075"/>
            </a:xfrm>
            <a:custGeom>
              <a:avLst/>
              <a:gdLst/>
              <a:ahLst/>
              <a:cxnLst/>
              <a:rect l="l" t="t" r="r" b="b"/>
              <a:pathLst>
                <a:path w="1280" h="883" extrusionOk="0">
                  <a:moveTo>
                    <a:pt x="1060" y="1"/>
                  </a:moveTo>
                  <a:cubicBezTo>
                    <a:pt x="909" y="1"/>
                    <a:pt x="724" y="38"/>
                    <a:pt x="587" y="99"/>
                  </a:cubicBezTo>
                  <a:cubicBezTo>
                    <a:pt x="276" y="239"/>
                    <a:pt x="0" y="527"/>
                    <a:pt x="98" y="707"/>
                  </a:cubicBezTo>
                  <a:cubicBezTo>
                    <a:pt x="168" y="833"/>
                    <a:pt x="271" y="882"/>
                    <a:pt x="387" y="882"/>
                  </a:cubicBezTo>
                  <a:cubicBezTo>
                    <a:pt x="527" y="882"/>
                    <a:pt x="686" y="810"/>
                    <a:pt x="829" y="710"/>
                  </a:cubicBezTo>
                  <a:cubicBezTo>
                    <a:pt x="1033" y="567"/>
                    <a:pt x="1279" y="235"/>
                    <a:pt x="1251" y="29"/>
                  </a:cubicBezTo>
                  <a:cubicBezTo>
                    <a:pt x="1202" y="10"/>
                    <a:pt x="1135" y="1"/>
                    <a:pt x="1060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981600" y="3588075"/>
              <a:ext cx="106425" cy="68100"/>
            </a:xfrm>
            <a:custGeom>
              <a:avLst/>
              <a:gdLst/>
              <a:ahLst/>
              <a:cxnLst/>
              <a:rect l="l" t="t" r="r" b="b"/>
              <a:pathLst>
                <a:path w="4257" h="2724" extrusionOk="0">
                  <a:moveTo>
                    <a:pt x="1092" y="1"/>
                  </a:moveTo>
                  <a:cubicBezTo>
                    <a:pt x="906" y="1"/>
                    <a:pt x="719" y="26"/>
                    <a:pt x="537" y="75"/>
                  </a:cubicBezTo>
                  <a:cubicBezTo>
                    <a:pt x="418" y="107"/>
                    <a:pt x="298" y="152"/>
                    <a:pt x="213" y="240"/>
                  </a:cubicBezTo>
                  <a:cubicBezTo>
                    <a:pt x="1" y="461"/>
                    <a:pt x="96" y="828"/>
                    <a:pt x="243" y="1095"/>
                  </a:cubicBezTo>
                  <a:cubicBezTo>
                    <a:pt x="591" y="1723"/>
                    <a:pt x="1145" y="2211"/>
                    <a:pt x="1812" y="2478"/>
                  </a:cubicBezTo>
                  <a:cubicBezTo>
                    <a:pt x="2144" y="2609"/>
                    <a:pt x="2609" y="2723"/>
                    <a:pt x="3040" y="2723"/>
                  </a:cubicBezTo>
                  <a:cubicBezTo>
                    <a:pt x="3274" y="2723"/>
                    <a:pt x="3498" y="2690"/>
                    <a:pt x="3685" y="2607"/>
                  </a:cubicBezTo>
                  <a:cubicBezTo>
                    <a:pt x="4257" y="2355"/>
                    <a:pt x="3988" y="1717"/>
                    <a:pt x="3636" y="1301"/>
                  </a:cubicBezTo>
                  <a:cubicBezTo>
                    <a:pt x="3346" y="955"/>
                    <a:pt x="3042" y="711"/>
                    <a:pt x="2648" y="487"/>
                  </a:cubicBezTo>
                  <a:cubicBezTo>
                    <a:pt x="2327" y="308"/>
                    <a:pt x="1983" y="167"/>
                    <a:pt x="1627" y="70"/>
                  </a:cubicBezTo>
                  <a:cubicBezTo>
                    <a:pt x="1452" y="24"/>
                    <a:pt x="1272" y="1"/>
                    <a:pt x="1092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007575" y="3605225"/>
              <a:ext cx="57600" cy="35350"/>
            </a:xfrm>
            <a:custGeom>
              <a:avLst/>
              <a:gdLst/>
              <a:ahLst/>
              <a:cxnLst/>
              <a:rect l="l" t="t" r="r" b="b"/>
              <a:pathLst>
                <a:path w="2304" h="1414" extrusionOk="0">
                  <a:moveTo>
                    <a:pt x="650" y="0"/>
                  </a:moveTo>
                  <a:cubicBezTo>
                    <a:pt x="481" y="0"/>
                    <a:pt x="345" y="50"/>
                    <a:pt x="278" y="164"/>
                  </a:cubicBezTo>
                  <a:cubicBezTo>
                    <a:pt x="1" y="637"/>
                    <a:pt x="418" y="1026"/>
                    <a:pt x="920" y="1250"/>
                  </a:cubicBezTo>
                  <a:cubicBezTo>
                    <a:pt x="1138" y="1348"/>
                    <a:pt x="1456" y="1414"/>
                    <a:pt x="1743" y="1414"/>
                  </a:cubicBezTo>
                  <a:cubicBezTo>
                    <a:pt x="1971" y="1414"/>
                    <a:pt x="2179" y="1372"/>
                    <a:pt x="2303" y="1273"/>
                  </a:cubicBezTo>
                  <a:cubicBezTo>
                    <a:pt x="2260" y="1003"/>
                    <a:pt x="1929" y="572"/>
                    <a:pt x="1613" y="351"/>
                  </a:cubicBezTo>
                  <a:cubicBezTo>
                    <a:pt x="1310" y="139"/>
                    <a:pt x="933" y="0"/>
                    <a:pt x="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32125" y="3618975"/>
              <a:ext cx="33375" cy="20475"/>
            </a:xfrm>
            <a:custGeom>
              <a:avLst/>
              <a:gdLst/>
              <a:ahLst/>
              <a:cxnLst/>
              <a:rect l="l" t="t" r="r" b="b"/>
              <a:pathLst>
                <a:path w="1335" h="819" extrusionOk="0">
                  <a:moveTo>
                    <a:pt x="377" y="0"/>
                  </a:moveTo>
                  <a:cubicBezTo>
                    <a:pt x="279" y="0"/>
                    <a:pt x="200" y="29"/>
                    <a:pt x="161" y="95"/>
                  </a:cubicBezTo>
                  <a:cubicBezTo>
                    <a:pt x="0" y="368"/>
                    <a:pt x="243" y="594"/>
                    <a:pt x="534" y="723"/>
                  </a:cubicBezTo>
                  <a:cubicBezTo>
                    <a:pt x="661" y="780"/>
                    <a:pt x="846" y="818"/>
                    <a:pt x="1012" y="818"/>
                  </a:cubicBezTo>
                  <a:cubicBezTo>
                    <a:pt x="1143" y="818"/>
                    <a:pt x="1263" y="795"/>
                    <a:pt x="1335" y="737"/>
                  </a:cubicBezTo>
                  <a:cubicBezTo>
                    <a:pt x="1309" y="581"/>
                    <a:pt x="1117" y="332"/>
                    <a:pt x="935" y="203"/>
                  </a:cubicBezTo>
                  <a:cubicBezTo>
                    <a:pt x="759" y="81"/>
                    <a:pt x="541" y="0"/>
                    <a:pt x="377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73025" y="3631100"/>
              <a:ext cx="45075" cy="47725"/>
            </a:xfrm>
            <a:custGeom>
              <a:avLst/>
              <a:gdLst/>
              <a:ahLst/>
              <a:cxnLst/>
              <a:rect l="l" t="t" r="r" b="b"/>
              <a:pathLst>
                <a:path w="1803" h="1909" extrusionOk="0">
                  <a:moveTo>
                    <a:pt x="720" y="0"/>
                  </a:moveTo>
                  <a:cubicBezTo>
                    <a:pt x="600" y="0"/>
                    <a:pt x="601" y="195"/>
                    <a:pt x="583" y="248"/>
                  </a:cubicBezTo>
                  <a:cubicBezTo>
                    <a:pt x="580" y="257"/>
                    <a:pt x="576" y="260"/>
                    <a:pt x="571" y="260"/>
                  </a:cubicBezTo>
                  <a:cubicBezTo>
                    <a:pt x="539" y="260"/>
                    <a:pt x="468" y="134"/>
                    <a:pt x="369" y="134"/>
                  </a:cubicBezTo>
                  <a:cubicBezTo>
                    <a:pt x="348" y="134"/>
                    <a:pt x="327" y="139"/>
                    <a:pt x="304" y="152"/>
                  </a:cubicBezTo>
                  <a:cubicBezTo>
                    <a:pt x="204" y="237"/>
                    <a:pt x="230" y="335"/>
                    <a:pt x="253" y="449"/>
                  </a:cubicBezTo>
                  <a:cubicBezTo>
                    <a:pt x="249" y="433"/>
                    <a:pt x="235" y="427"/>
                    <a:pt x="215" y="427"/>
                  </a:cubicBezTo>
                  <a:cubicBezTo>
                    <a:pt x="168" y="427"/>
                    <a:pt x="90" y="461"/>
                    <a:pt x="58" y="482"/>
                  </a:cubicBezTo>
                  <a:cubicBezTo>
                    <a:pt x="12" y="511"/>
                    <a:pt x="4" y="610"/>
                    <a:pt x="3" y="666"/>
                  </a:cubicBezTo>
                  <a:cubicBezTo>
                    <a:pt x="0" y="812"/>
                    <a:pt x="151" y="839"/>
                    <a:pt x="289" y="886"/>
                  </a:cubicBezTo>
                  <a:cubicBezTo>
                    <a:pt x="270" y="879"/>
                    <a:pt x="251" y="876"/>
                    <a:pt x="231" y="876"/>
                  </a:cubicBezTo>
                  <a:cubicBezTo>
                    <a:pt x="121" y="876"/>
                    <a:pt x="11" y="972"/>
                    <a:pt x="12" y="1085"/>
                  </a:cubicBezTo>
                  <a:cubicBezTo>
                    <a:pt x="14" y="1195"/>
                    <a:pt x="122" y="1285"/>
                    <a:pt x="228" y="1285"/>
                  </a:cubicBezTo>
                  <a:cubicBezTo>
                    <a:pt x="251" y="1285"/>
                    <a:pt x="274" y="1281"/>
                    <a:pt x="296" y="1272"/>
                  </a:cubicBezTo>
                  <a:lnTo>
                    <a:pt x="296" y="1272"/>
                  </a:lnTo>
                  <a:cubicBezTo>
                    <a:pt x="191" y="1366"/>
                    <a:pt x="168" y="1549"/>
                    <a:pt x="267" y="1648"/>
                  </a:cubicBezTo>
                  <a:cubicBezTo>
                    <a:pt x="304" y="1685"/>
                    <a:pt x="355" y="1703"/>
                    <a:pt x="407" y="1703"/>
                  </a:cubicBezTo>
                  <a:cubicBezTo>
                    <a:pt x="495" y="1703"/>
                    <a:pt x="585" y="1652"/>
                    <a:pt x="602" y="1566"/>
                  </a:cubicBezTo>
                  <a:cubicBezTo>
                    <a:pt x="624" y="1701"/>
                    <a:pt x="668" y="1863"/>
                    <a:pt x="800" y="1902"/>
                  </a:cubicBezTo>
                  <a:cubicBezTo>
                    <a:pt x="817" y="1907"/>
                    <a:pt x="834" y="1909"/>
                    <a:pt x="852" y="1909"/>
                  </a:cubicBezTo>
                  <a:cubicBezTo>
                    <a:pt x="935" y="1909"/>
                    <a:pt x="1016" y="1855"/>
                    <a:pt x="1065" y="1785"/>
                  </a:cubicBezTo>
                  <a:cubicBezTo>
                    <a:pt x="1122" y="1700"/>
                    <a:pt x="1142" y="1594"/>
                    <a:pt x="1159" y="1493"/>
                  </a:cubicBezTo>
                  <a:cubicBezTo>
                    <a:pt x="1205" y="1544"/>
                    <a:pt x="1273" y="1569"/>
                    <a:pt x="1341" y="1569"/>
                  </a:cubicBezTo>
                  <a:cubicBezTo>
                    <a:pt x="1411" y="1569"/>
                    <a:pt x="1480" y="1543"/>
                    <a:pt x="1526" y="1490"/>
                  </a:cubicBezTo>
                  <a:cubicBezTo>
                    <a:pt x="1613" y="1390"/>
                    <a:pt x="1595" y="1221"/>
                    <a:pt x="1494" y="1138"/>
                  </a:cubicBezTo>
                  <a:lnTo>
                    <a:pt x="1494" y="1138"/>
                  </a:lnTo>
                  <a:cubicBezTo>
                    <a:pt x="1520" y="1155"/>
                    <a:pt x="1549" y="1162"/>
                    <a:pt x="1579" y="1162"/>
                  </a:cubicBezTo>
                  <a:cubicBezTo>
                    <a:pt x="1678" y="1162"/>
                    <a:pt x="1785" y="1080"/>
                    <a:pt x="1793" y="975"/>
                  </a:cubicBezTo>
                  <a:cubicBezTo>
                    <a:pt x="1803" y="831"/>
                    <a:pt x="1662" y="706"/>
                    <a:pt x="1519" y="704"/>
                  </a:cubicBezTo>
                  <a:cubicBezTo>
                    <a:pt x="1602" y="644"/>
                    <a:pt x="1696" y="563"/>
                    <a:pt x="1684" y="461"/>
                  </a:cubicBezTo>
                  <a:cubicBezTo>
                    <a:pt x="1673" y="369"/>
                    <a:pt x="1574" y="309"/>
                    <a:pt x="1481" y="309"/>
                  </a:cubicBezTo>
                  <a:cubicBezTo>
                    <a:pt x="1475" y="309"/>
                    <a:pt x="1469" y="309"/>
                    <a:pt x="1462" y="310"/>
                  </a:cubicBezTo>
                  <a:cubicBezTo>
                    <a:pt x="1364" y="320"/>
                    <a:pt x="1278" y="378"/>
                    <a:pt x="1200" y="439"/>
                  </a:cubicBezTo>
                  <a:cubicBezTo>
                    <a:pt x="1249" y="336"/>
                    <a:pt x="1256" y="219"/>
                    <a:pt x="1223" y="111"/>
                  </a:cubicBezTo>
                  <a:cubicBezTo>
                    <a:pt x="1213" y="81"/>
                    <a:pt x="1199" y="49"/>
                    <a:pt x="1169" y="36"/>
                  </a:cubicBezTo>
                  <a:cubicBezTo>
                    <a:pt x="1161" y="33"/>
                    <a:pt x="1152" y="32"/>
                    <a:pt x="1143" y="32"/>
                  </a:cubicBezTo>
                  <a:cubicBezTo>
                    <a:pt x="1121" y="32"/>
                    <a:pt x="1098" y="41"/>
                    <a:pt x="1078" y="51"/>
                  </a:cubicBezTo>
                  <a:cubicBezTo>
                    <a:pt x="979" y="100"/>
                    <a:pt x="900" y="182"/>
                    <a:pt x="853" y="283"/>
                  </a:cubicBezTo>
                  <a:cubicBezTo>
                    <a:pt x="845" y="190"/>
                    <a:pt x="866" y="47"/>
                    <a:pt x="779" y="13"/>
                  </a:cubicBezTo>
                  <a:cubicBezTo>
                    <a:pt x="757" y="4"/>
                    <a:pt x="737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081600" y="3650450"/>
              <a:ext cx="25450" cy="8775"/>
            </a:xfrm>
            <a:custGeom>
              <a:avLst/>
              <a:gdLst/>
              <a:ahLst/>
              <a:cxnLst/>
              <a:rect l="l" t="t" r="r" b="b"/>
              <a:pathLst>
                <a:path w="1018" h="351" extrusionOk="0">
                  <a:moveTo>
                    <a:pt x="67" y="0"/>
                  </a:moveTo>
                  <a:cubicBezTo>
                    <a:pt x="13" y="0"/>
                    <a:pt x="1" y="85"/>
                    <a:pt x="61" y="96"/>
                  </a:cubicBezTo>
                  <a:cubicBezTo>
                    <a:pt x="358" y="155"/>
                    <a:pt x="650" y="239"/>
                    <a:pt x="933" y="348"/>
                  </a:cubicBezTo>
                  <a:cubicBezTo>
                    <a:pt x="939" y="350"/>
                    <a:pt x="945" y="351"/>
                    <a:pt x="951" y="351"/>
                  </a:cubicBezTo>
                  <a:cubicBezTo>
                    <a:pt x="1004" y="351"/>
                    <a:pt x="1018" y="277"/>
                    <a:pt x="968" y="257"/>
                  </a:cubicBezTo>
                  <a:cubicBezTo>
                    <a:pt x="680" y="146"/>
                    <a:pt x="382" y="61"/>
                    <a:pt x="78" y="2"/>
                  </a:cubicBez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089800" y="3642550"/>
              <a:ext cx="9050" cy="24475"/>
            </a:xfrm>
            <a:custGeom>
              <a:avLst/>
              <a:gdLst/>
              <a:ahLst/>
              <a:cxnLst/>
              <a:rect l="l" t="t" r="r" b="b"/>
              <a:pathLst>
                <a:path w="362" h="979" extrusionOk="0">
                  <a:moveTo>
                    <a:pt x="308" y="1"/>
                  </a:moveTo>
                  <a:cubicBezTo>
                    <a:pt x="285" y="1"/>
                    <a:pt x="265" y="17"/>
                    <a:pt x="261" y="40"/>
                  </a:cubicBezTo>
                  <a:cubicBezTo>
                    <a:pt x="202" y="338"/>
                    <a:pt x="118" y="630"/>
                    <a:pt x="9" y="914"/>
                  </a:cubicBezTo>
                  <a:cubicBezTo>
                    <a:pt x="0" y="938"/>
                    <a:pt x="12" y="966"/>
                    <a:pt x="37" y="975"/>
                  </a:cubicBezTo>
                  <a:cubicBezTo>
                    <a:pt x="42" y="978"/>
                    <a:pt x="49" y="979"/>
                    <a:pt x="54" y="979"/>
                  </a:cubicBezTo>
                  <a:cubicBezTo>
                    <a:pt x="74" y="979"/>
                    <a:pt x="93" y="967"/>
                    <a:pt x="99" y="948"/>
                  </a:cubicBezTo>
                  <a:cubicBezTo>
                    <a:pt x="211" y="659"/>
                    <a:pt x="297" y="362"/>
                    <a:pt x="356" y="59"/>
                  </a:cubicBezTo>
                  <a:cubicBezTo>
                    <a:pt x="362" y="32"/>
                    <a:pt x="344" y="7"/>
                    <a:pt x="318" y="2"/>
                  </a:cubicBezTo>
                  <a:cubicBezTo>
                    <a:pt x="314" y="1"/>
                    <a:pt x="311" y="1"/>
                    <a:pt x="308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089400" y="3646250"/>
              <a:ext cx="10050" cy="16050"/>
            </a:xfrm>
            <a:custGeom>
              <a:avLst/>
              <a:gdLst/>
              <a:ahLst/>
              <a:cxnLst/>
              <a:rect l="l" t="t" r="r" b="b"/>
              <a:pathLst>
                <a:path w="402" h="642" extrusionOk="0">
                  <a:moveTo>
                    <a:pt x="49" y="0"/>
                  </a:moveTo>
                  <a:cubicBezTo>
                    <a:pt x="24" y="0"/>
                    <a:pt x="1" y="27"/>
                    <a:pt x="19" y="54"/>
                  </a:cubicBezTo>
                  <a:cubicBezTo>
                    <a:pt x="139" y="234"/>
                    <a:pt x="243" y="423"/>
                    <a:pt x="331" y="620"/>
                  </a:cubicBezTo>
                  <a:cubicBezTo>
                    <a:pt x="337" y="632"/>
                    <a:pt x="349" y="641"/>
                    <a:pt x="363" y="641"/>
                  </a:cubicBezTo>
                  <a:cubicBezTo>
                    <a:pt x="368" y="641"/>
                    <a:pt x="372" y="640"/>
                    <a:pt x="377" y="638"/>
                  </a:cubicBezTo>
                  <a:cubicBezTo>
                    <a:pt x="394" y="630"/>
                    <a:pt x="402" y="609"/>
                    <a:pt x="394" y="593"/>
                  </a:cubicBezTo>
                  <a:cubicBezTo>
                    <a:pt x="305" y="391"/>
                    <a:pt x="198" y="198"/>
                    <a:pt x="76" y="15"/>
                  </a:cubicBezTo>
                  <a:cubicBezTo>
                    <a:pt x="69" y="5"/>
                    <a:pt x="59" y="0"/>
                    <a:pt x="49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086400" y="3649400"/>
              <a:ext cx="16550" cy="9675"/>
            </a:xfrm>
            <a:custGeom>
              <a:avLst/>
              <a:gdLst/>
              <a:ahLst/>
              <a:cxnLst/>
              <a:rect l="l" t="t" r="r" b="b"/>
              <a:pathLst>
                <a:path w="662" h="387" extrusionOk="0">
                  <a:moveTo>
                    <a:pt x="612" y="1"/>
                  </a:moveTo>
                  <a:cubicBezTo>
                    <a:pt x="605" y="1"/>
                    <a:pt x="598" y="3"/>
                    <a:pt x="591" y="7"/>
                  </a:cubicBezTo>
                  <a:cubicBezTo>
                    <a:pt x="412" y="127"/>
                    <a:pt x="223" y="232"/>
                    <a:pt x="26" y="320"/>
                  </a:cubicBezTo>
                  <a:cubicBezTo>
                    <a:pt x="9" y="328"/>
                    <a:pt x="1" y="348"/>
                    <a:pt x="9" y="365"/>
                  </a:cubicBezTo>
                  <a:cubicBezTo>
                    <a:pt x="14" y="378"/>
                    <a:pt x="26" y="386"/>
                    <a:pt x="40" y="386"/>
                  </a:cubicBezTo>
                  <a:cubicBezTo>
                    <a:pt x="45" y="386"/>
                    <a:pt x="49" y="385"/>
                    <a:pt x="54" y="383"/>
                  </a:cubicBezTo>
                  <a:cubicBezTo>
                    <a:pt x="254" y="294"/>
                    <a:pt x="448" y="187"/>
                    <a:pt x="630" y="65"/>
                  </a:cubicBezTo>
                  <a:cubicBezTo>
                    <a:pt x="662" y="43"/>
                    <a:pt x="641" y="1"/>
                    <a:pt x="61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03575" y="3618100"/>
              <a:ext cx="287800" cy="200725"/>
            </a:xfrm>
            <a:custGeom>
              <a:avLst/>
              <a:gdLst/>
              <a:ahLst/>
              <a:cxnLst/>
              <a:rect l="l" t="t" r="r" b="b"/>
              <a:pathLst>
                <a:path w="11512" h="8029" extrusionOk="0">
                  <a:moveTo>
                    <a:pt x="9879" y="0"/>
                  </a:moveTo>
                  <a:cubicBezTo>
                    <a:pt x="9768" y="0"/>
                    <a:pt x="9660" y="21"/>
                    <a:pt x="9556" y="73"/>
                  </a:cubicBezTo>
                  <a:cubicBezTo>
                    <a:pt x="9262" y="219"/>
                    <a:pt x="9122" y="571"/>
                    <a:pt x="8841" y="740"/>
                  </a:cubicBezTo>
                  <a:cubicBezTo>
                    <a:pt x="8713" y="818"/>
                    <a:pt x="8581" y="849"/>
                    <a:pt x="8447" y="849"/>
                  </a:cubicBezTo>
                  <a:cubicBezTo>
                    <a:pt x="7891" y="849"/>
                    <a:pt x="7281" y="318"/>
                    <a:pt x="6665" y="300"/>
                  </a:cubicBezTo>
                  <a:cubicBezTo>
                    <a:pt x="6655" y="299"/>
                    <a:pt x="6645" y="299"/>
                    <a:pt x="6635" y="299"/>
                  </a:cubicBezTo>
                  <a:cubicBezTo>
                    <a:pt x="6186" y="299"/>
                    <a:pt x="5771" y="587"/>
                    <a:pt x="5506" y="953"/>
                  </a:cubicBezTo>
                  <a:cubicBezTo>
                    <a:pt x="5235" y="1327"/>
                    <a:pt x="5094" y="1776"/>
                    <a:pt x="4956" y="2217"/>
                  </a:cubicBezTo>
                  <a:cubicBezTo>
                    <a:pt x="4801" y="1998"/>
                    <a:pt x="4555" y="1903"/>
                    <a:pt x="4292" y="1903"/>
                  </a:cubicBezTo>
                  <a:cubicBezTo>
                    <a:pt x="3947" y="1903"/>
                    <a:pt x="3572" y="2066"/>
                    <a:pt x="3334" y="2326"/>
                  </a:cubicBezTo>
                  <a:cubicBezTo>
                    <a:pt x="2915" y="2784"/>
                    <a:pt x="2765" y="3421"/>
                    <a:pt x="2506" y="3986"/>
                  </a:cubicBezTo>
                  <a:cubicBezTo>
                    <a:pt x="2006" y="5077"/>
                    <a:pt x="1" y="5427"/>
                    <a:pt x="1049" y="6975"/>
                  </a:cubicBezTo>
                  <a:cubicBezTo>
                    <a:pt x="1468" y="7593"/>
                    <a:pt x="2230" y="7891"/>
                    <a:pt x="2970" y="7991"/>
                  </a:cubicBezTo>
                  <a:cubicBezTo>
                    <a:pt x="3142" y="8014"/>
                    <a:pt x="3318" y="8028"/>
                    <a:pt x="3493" y="8028"/>
                  </a:cubicBezTo>
                  <a:cubicBezTo>
                    <a:pt x="3884" y="8028"/>
                    <a:pt x="4273" y="7959"/>
                    <a:pt x="4611" y="7768"/>
                  </a:cubicBezTo>
                  <a:cubicBezTo>
                    <a:pt x="5630" y="7193"/>
                    <a:pt x="6017" y="5646"/>
                    <a:pt x="7176" y="5482"/>
                  </a:cubicBezTo>
                  <a:cubicBezTo>
                    <a:pt x="7252" y="5472"/>
                    <a:pt x="7328" y="5468"/>
                    <a:pt x="7405" y="5468"/>
                  </a:cubicBezTo>
                  <a:cubicBezTo>
                    <a:pt x="7594" y="5468"/>
                    <a:pt x="7785" y="5491"/>
                    <a:pt x="7975" y="5491"/>
                  </a:cubicBezTo>
                  <a:cubicBezTo>
                    <a:pt x="8049" y="5491"/>
                    <a:pt x="8122" y="5488"/>
                    <a:pt x="8195" y="5478"/>
                  </a:cubicBezTo>
                  <a:cubicBezTo>
                    <a:pt x="8932" y="5378"/>
                    <a:pt x="9442" y="4664"/>
                    <a:pt x="9648" y="3949"/>
                  </a:cubicBezTo>
                  <a:cubicBezTo>
                    <a:pt x="9855" y="3234"/>
                    <a:pt x="9852" y="2471"/>
                    <a:pt x="10059" y="1756"/>
                  </a:cubicBezTo>
                  <a:cubicBezTo>
                    <a:pt x="10265" y="1041"/>
                    <a:pt x="10986" y="785"/>
                    <a:pt x="11511" y="226"/>
                  </a:cubicBezTo>
                  <a:lnTo>
                    <a:pt x="11511" y="226"/>
                  </a:lnTo>
                  <a:cubicBezTo>
                    <a:pt x="11408" y="277"/>
                    <a:pt x="11300" y="297"/>
                    <a:pt x="11190" y="297"/>
                  </a:cubicBezTo>
                  <a:cubicBezTo>
                    <a:pt x="10767" y="297"/>
                    <a:pt x="10302" y="0"/>
                    <a:pt x="9879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40400" y="3639975"/>
              <a:ext cx="218450" cy="106325"/>
            </a:xfrm>
            <a:custGeom>
              <a:avLst/>
              <a:gdLst/>
              <a:ahLst/>
              <a:cxnLst/>
              <a:rect l="l" t="t" r="r" b="b"/>
              <a:pathLst>
                <a:path w="8738" h="4253" extrusionOk="0">
                  <a:moveTo>
                    <a:pt x="8631" y="1"/>
                  </a:moveTo>
                  <a:cubicBezTo>
                    <a:pt x="8622" y="1"/>
                    <a:pt x="8612" y="2"/>
                    <a:pt x="8602" y="5"/>
                  </a:cubicBezTo>
                  <a:cubicBezTo>
                    <a:pt x="8065" y="135"/>
                    <a:pt x="7821" y="659"/>
                    <a:pt x="7585" y="1165"/>
                  </a:cubicBezTo>
                  <a:cubicBezTo>
                    <a:pt x="7357" y="1652"/>
                    <a:pt x="7142" y="2113"/>
                    <a:pt x="6693" y="2218"/>
                  </a:cubicBezTo>
                  <a:cubicBezTo>
                    <a:pt x="6634" y="2231"/>
                    <a:pt x="6575" y="2237"/>
                    <a:pt x="6516" y="2237"/>
                  </a:cubicBezTo>
                  <a:cubicBezTo>
                    <a:pt x="6298" y="2237"/>
                    <a:pt x="6077" y="2157"/>
                    <a:pt x="5846" y="2073"/>
                  </a:cubicBezTo>
                  <a:cubicBezTo>
                    <a:pt x="5604" y="1987"/>
                    <a:pt x="5355" y="1896"/>
                    <a:pt x="5094" y="1896"/>
                  </a:cubicBezTo>
                  <a:cubicBezTo>
                    <a:pt x="5067" y="1896"/>
                    <a:pt x="5040" y="1897"/>
                    <a:pt x="5012" y="1899"/>
                  </a:cubicBezTo>
                  <a:cubicBezTo>
                    <a:pt x="4418" y="1943"/>
                    <a:pt x="4065" y="2434"/>
                    <a:pt x="3722" y="2907"/>
                  </a:cubicBezTo>
                  <a:cubicBezTo>
                    <a:pt x="3473" y="3252"/>
                    <a:pt x="3215" y="3608"/>
                    <a:pt x="2868" y="3795"/>
                  </a:cubicBezTo>
                  <a:cubicBezTo>
                    <a:pt x="2632" y="3922"/>
                    <a:pt x="2378" y="3963"/>
                    <a:pt x="2109" y="3963"/>
                  </a:cubicBezTo>
                  <a:cubicBezTo>
                    <a:pt x="1868" y="3963"/>
                    <a:pt x="1616" y="3930"/>
                    <a:pt x="1357" y="3896"/>
                  </a:cubicBezTo>
                  <a:cubicBezTo>
                    <a:pt x="1096" y="3861"/>
                    <a:pt x="829" y="3826"/>
                    <a:pt x="565" y="3826"/>
                  </a:cubicBezTo>
                  <a:cubicBezTo>
                    <a:pt x="484" y="3826"/>
                    <a:pt x="403" y="3830"/>
                    <a:pt x="323" y="3837"/>
                  </a:cubicBezTo>
                  <a:cubicBezTo>
                    <a:pt x="209" y="3847"/>
                    <a:pt x="66" y="3924"/>
                    <a:pt x="25" y="4035"/>
                  </a:cubicBezTo>
                  <a:cubicBezTo>
                    <a:pt x="1" y="4099"/>
                    <a:pt x="16" y="4171"/>
                    <a:pt x="66" y="4219"/>
                  </a:cubicBezTo>
                  <a:cubicBezTo>
                    <a:pt x="85" y="4240"/>
                    <a:pt x="113" y="4253"/>
                    <a:pt x="143" y="4253"/>
                  </a:cubicBezTo>
                  <a:cubicBezTo>
                    <a:pt x="144" y="4253"/>
                    <a:pt x="145" y="4253"/>
                    <a:pt x="146" y="4253"/>
                  </a:cubicBezTo>
                  <a:cubicBezTo>
                    <a:pt x="167" y="4253"/>
                    <a:pt x="186" y="4244"/>
                    <a:pt x="201" y="4229"/>
                  </a:cubicBezTo>
                  <a:cubicBezTo>
                    <a:pt x="240" y="4196"/>
                    <a:pt x="241" y="4137"/>
                    <a:pt x="204" y="4102"/>
                  </a:cubicBezTo>
                  <a:cubicBezTo>
                    <a:pt x="212" y="4081"/>
                    <a:pt x="278" y="4034"/>
                    <a:pt x="340" y="4029"/>
                  </a:cubicBezTo>
                  <a:cubicBezTo>
                    <a:pt x="413" y="4022"/>
                    <a:pt x="488" y="4019"/>
                    <a:pt x="564" y="4019"/>
                  </a:cubicBezTo>
                  <a:cubicBezTo>
                    <a:pt x="817" y="4019"/>
                    <a:pt x="1078" y="4053"/>
                    <a:pt x="1331" y="4087"/>
                  </a:cubicBezTo>
                  <a:cubicBezTo>
                    <a:pt x="1588" y="4121"/>
                    <a:pt x="1848" y="4155"/>
                    <a:pt x="2104" y="4155"/>
                  </a:cubicBezTo>
                  <a:cubicBezTo>
                    <a:pt x="2399" y="4155"/>
                    <a:pt x="2689" y="4110"/>
                    <a:pt x="2959" y="3965"/>
                  </a:cubicBezTo>
                  <a:cubicBezTo>
                    <a:pt x="3345" y="3757"/>
                    <a:pt x="3616" y="3382"/>
                    <a:pt x="3877" y="3020"/>
                  </a:cubicBezTo>
                  <a:cubicBezTo>
                    <a:pt x="4209" y="2561"/>
                    <a:pt x="4522" y="2128"/>
                    <a:pt x="5027" y="2091"/>
                  </a:cubicBezTo>
                  <a:cubicBezTo>
                    <a:pt x="5049" y="2089"/>
                    <a:pt x="5071" y="2089"/>
                    <a:pt x="5093" y="2089"/>
                  </a:cubicBezTo>
                  <a:cubicBezTo>
                    <a:pt x="5321" y="2089"/>
                    <a:pt x="5544" y="2169"/>
                    <a:pt x="5780" y="2254"/>
                  </a:cubicBezTo>
                  <a:cubicBezTo>
                    <a:pt x="6019" y="2340"/>
                    <a:pt x="6263" y="2429"/>
                    <a:pt x="6516" y="2429"/>
                  </a:cubicBezTo>
                  <a:cubicBezTo>
                    <a:pt x="6589" y="2429"/>
                    <a:pt x="6662" y="2422"/>
                    <a:pt x="6736" y="2405"/>
                  </a:cubicBezTo>
                  <a:cubicBezTo>
                    <a:pt x="7277" y="2280"/>
                    <a:pt x="7522" y="1755"/>
                    <a:pt x="7759" y="1246"/>
                  </a:cubicBezTo>
                  <a:cubicBezTo>
                    <a:pt x="7986" y="760"/>
                    <a:pt x="8201" y="301"/>
                    <a:pt x="8647" y="193"/>
                  </a:cubicBezTo>
                  <a:cubicBezTo>
                    <a:pt x="8702" y="183"/>
                    <a:pt x="8737" y="129"/>
                    <a:pt x="8725" y="75"/>
                  </a:cubicBezTo>
                  <a:cubicBezTo>
                    <a:pt x="8714" y="30"/>
                    <a:pt x="8674" y="1"/>
                    <a:pt x="863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83425" y="3651725"/>
              <a:ext cx="39325" cy="44225"/>
            </a:xfrm>
            <a:custGeom>
              <a:avLst/>
              <a:gdLst/>
              <a:ahLst/>
              <a:cxnLst/>
              <a:rect l="l" t="t" r="r" b="b"/>
              <a:pathLst>
                <a:path w="1573" h="1769" extrusionOk="0">
                  <a:moveTo>
                    <a:pt x="1503" y="1"/>
                  </a:moveTo>
                  <a:cubicBezTo>
                    <a:pt x="1469" y="1"/>
                    <a:pt x="1440" y="26"/>
                    <a:pt x="1437" y="60"/>
                  </a:cubicBezTo>
                  <a:cubicBezTo>
                    <a:pt x="1382" y="543"/>
                    <a:pt x="972" y="909"/>
                    <a:pt x="558" y="1242"/>
                  </a:cubicBezTo>
                  <a:lnTo>
                    <a:pt x="49" y="1650"/>
                  </a:lnTo>
                  <a:cubicBezTo>
                    <a:pt x="1" y="1689"/>
                    <a:pt x="28" y="1767"/>
                    <a:pt x="91" y="1769"/>
                  </a:cubicBezTo>
                  <a:cubicBezTo>
                    <a:pt x="105" y="1769"/>
                    <a:pt x="121" y="1763"/>
                    <a:pt x="133" y="1753"/>
                  </a:cubicBezTo>
                  <a:lnTo>
                    <a:pt x="641" y="1346"/>
                  </a:lnTo>
                  <a:cubicBezTo>
                    <a:pt x="1077" y="995"/>
                    <a:pt x="1509" y="608"/>
                    <a:pt x="1570" y="75"/>
                  </a:cubicBezTo>
                  <a:cubicBezTo>
                    <a:pt x="1573" y="39"/>
                    <a:pt x="1548" y="6"/>
                    <a:pt x="1511" y="1"/>
                  </a:cubicBezTo>
                  <a:cubicBezTo>
                    <a:pt x="1508" y="1"/>
                    <a:pt x="1506" y="1"/>
                    <a:pt x="150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3375" y="3680800"/>
              <a:ext cx="41625" cy="61775"/>
            </a:xfrm>
            <a:custGeom>
              <a:avLst/>
              <a:gdLst/>
              <a:ahLst/>
              <a:cxnLst/>
              <a:rect l="l" t="t" r="r" b="b"/>
              <a:pathLst>
                <a:path w="1665" h="2471" extrusionOk="0">
                  <a:moveTo>
                    <a:pt x="1581" y="1"/>
                  </a:moveTo>
                  <a:cubicBezTo>
                    <a:pt x="1580" y="1"/>
                    <a:pt x="1578" y="1"/>
                    <a:pt x="1577" y="1"/>
                  </a:cubicBezTo>
                  <a:cubicBezTo>
                    <a:pt x="1539" y="3"/>
                    <a:pt x="1512" y="34"/>
                    <a:pt x="1513" y="70"/>
                  </a:cubicBezTo>
                  <a:cubicBezTo>
                    <a:pt x="1531" y="449"/>
                    <a:pt x="1345" y="845"/>
                    <a:pt x="949" y="1280"/>
                  </a:cubicBezTo>
                  <a:cubicBezTo>
                    <a:pt x="864" y="1372"/>
                    <a:pt x="775" y="1463"/>
                    <a:pt x="687" y="1553"/>
                  </a:cubicBezTo>
                  <a:cubicBezTo>
                    <a:pt x="442" y="1802"/>
                    <a:pt x="190" y="2060"/>
                    <a:pt x="18" y="2373"/>
                  </a:cubicBezTo>
                  <a:cubicBezTo>
                    <a:pt x="0" y="2405"/>
                    <a:pt x="12" y="2445"/>
                    <a:pt x="44" y="2463"/>
                  </a:cubicBezTo>
                  <a:cubicBezTo>
                    <a:pt x="54" y="2469"/>
                    <a:pt x="65" y="2471"/>
                    <a:pt x="76" y="2471"/>
                  </a:cubicBezTo>
                  <a:cubicBezTo>
                    <a:pt x="77" y="2471"/>
                    <a:pt x="78" y="2471"/>
                    <a:pt x="79" y="2471"/>
                  </a:cubicBezTo>
                  <a:cubicBezTo>
                    <a:pt x="102" y="2471"/>
                    <a:pt x="123" y="2458"/>
                    <a:pt x="135" y="2438"/>
                  </a:cubicBezTo>
                  <a:cubicBezTo>
                    <a:pt x="297" y="2140"/>
                    <a:pt x="543" y="1889"/>
                    <a:pt x="781" y="1647"/>
                  </a:cubicBezTo>
                  <a:cubicBezTo>
                    <a:pt x="872" y="1555"/>
                    <a:pt x="961" y="1464"/>
                    <a:pt x="1047" y="1370"/>
                  </a:cubicBezTo>
                  <a:cubicBezTo>
                    <a:pt x="1469" y="909"/>
                    <a:pt x="1665" y="481"/>
                    <a:pt x="1646" y="65"/>
                  </a:cubicBezTo>
                  <a:cubicBezTo>
                    <a:pt x="1644" y="30"/>
                    <a:pt x="1623" y="1"/>
                    <a:pt x="158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54150" y="3739000"/>
              <a:ext cx="62400" cy="52800"/>
            </a:xfrm>
            <a:custGeom>
              <a:avLst/>
              <a:gdLst/>
              <a:ahLst/>
              <a:cxnLst/>
              <a:rect l="l" t="t" r="r" b="b"/>
              <a:pathLst>
                <a:path w="2496" h="2112" extrusionOk="0">
                  <a:moveTo>
                    <a:pt x="74" y="0"/>
                  </a:moveTo>
                  <a:cubicBezTo>
                    <a:pt x="69" y="0"/>
                    <a:pt x="64" y="1"/>
                    <a:pt x="60" y="2"/>
                  </a:cubicBezTo>
                  <a:cubicBezTo>
                    <a:pt x="23" y="9"/>
                    <a:pt x="0" y="44"/>
                    <a:pt x="7" y="80"/>
                  </a:cubicBezTo>
                  <a:cubicBezTo>
                    <a:pt x="235" y="1242"/>
                    <a:pt x="1242" y="2088"/>
                    <a:pt x="2426" y="2112"/>
                  </a:cubicBezTo>
                  <a:lnTo>
                    <a:pt x="2428" y="2112"/>
                  </a:lnTo>
                  <a:cubicBezTo>
                    <a:pt x="2429" y="2112"/>
                    <a:pt x="2430" y="2112"/>
                    <a:pt x="2430" y="2112"/>
                  </a:cubicBezTo>
                  <a:cubicBezTo>
                    <a:pt x="2466" y="2112"/>
                    <a:pt x="2495" y="2082"/>
                    <a:pt x="2495" y="2047"/>
                  </a:cubicBezTo>
                  <a:cubicBezTo>
                    <a:pt x="2496" y="2009"/>
                    <a:pt x="2466" y="1979"/>
                    <a:pt x="2430" y="1979"/>
                  </a:cubicBezTo>
                  <a:cubicBezTo>
                    <a:pt x="1307" y="1957"/>
                    <a:pt x="353" y="1155"/>
                    <a:pt x="137" y="55"/>
                  </a:cubicBezTo>
                  <a:cubicBezTo>
                    <a:pt x="132" y="22"/>
                    <a:pt x="105" y="0"/>
                    <a:pt x="7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322600" y="3722200"/>
              <a:ext cx="85350" cy="15275"/>
            </a:xfrm>
            <a:custGeom>
              <a:avLst/>
              <a:gdLst/>
              <a:ahLst/>
              <a:cxnLst/>
              <a:rect l="l" t="t" r="r" b="b"/>
              <a:pathLst>
                <a:path w="3414" h="611" extrusionOk="0">
                  <a:moveTo>
                    <a:pt x="3342" y="1"/>
                  </a:moveTo>
                  <a:cubicBezTo>
                    <a:pt x="3336" y="1"/>
                    <a:pt x="3329" y="2"/>
                    <a:pt x="3323" y="4"/>
                  </a:cubicBezTo>
                  <a:lnTo>
                    <a:pt x="2460" y="240"/>
                  </a:lnTo>
                  <a:cubicBezTo>
                    <a:pt x="2073" y="344"/>
                    <a:pt x="1672" y="455"/>
                    <a:pt x="1269" y="474"/>
                  </a:cubicBezTo>
                  <a:cubicBezTo>
                    <a:pt x="1230" y="476"/>
                    <a:pt x="1188" y="477"/>
                    <a:pt x="1145" y="477"/>
                  </a:cubicBezTo>
                  <a:cubicBezTo>
                    <a:pt x="845" y="477"/>
                    <a:pt x="461" y="423"/>
                    <a:pt x="136" y="201"/>
                  </a:cubicBezTo>
                  <a:cubicBezTo>
                    <a:pt x="122" y="192"/>
                    <a:pt x="109" y="188"/>
                    <a:pt x="97" y="188"/>
                  </a:cubicBezTo>
                  <a:cubicBezTo>
                    <a:pt x="40" y="188"/>
                    <a:pt x="0" y="270"/>
                    <a:pt x="61" y="311"/>
                  </a:cubicBezTo>
                  <a:cubicBezTo>
                    <a:pt x="413" y="551"/>
                    <a:pt x="825" y="611"/>
                    <a:pt x="1145" y="611"/>
                  </a:cubicBezTo>
                  <a:cubicBezTo>
                    <a:pt x="1190" y="611"/>
                    <a:pt x="1235" y="610"/>
                    <a:pt x="1277" y="608"/>
                  </a:cubicBezTo>
                  <a:cubicBezTo>
                    <a:pt x="1694" y="587"/>
                    <a:pt x="2101" y="474"/>
                    <a:pt x="2495" y="367"/>
                  </a:cubicBezTo>
                  <a:lnTo>
                    <a:pt x="3357" y="132"/>
                  </a:lnTo>
                  <a:cubicBezTo>
                    <a:pt x="3393" y="122"/>
                    <a:pt x="3413" y="85"/>
                    <a:pt x="3403" y="50"/>
                  </a:cubicBezTo>
                  <a:cubicBezTo>
                    <a:pt x="3396" y="20"/>
                    <a:pt x="3370" y="1"/>
                    <a:pt x="334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346925" y="3650475"/>
              <a:ext cx="30700" cy="47025"/>
            </a:xfrm>
            <a:custGeom>
              <a:avLst/>
              <a:gdLst/>
              <a:ahLst/>
              <a:cxnLst/>
              <a:rect l="l" t="t" r="r" b="b"/>
              <a:pathLst>
                <a:path w="1228" h="1881" extrusionOk="0">
                  <a:moveTo>
                    <a:pt x="1135" y="1"/>
                  </a:moveTo>
                  <a:cubicBezTo>
                    <a:pt x="1116" y="1"/>
                    <a:pt x="1097" y="9"/>
                    <a:pt x="1083" y="29"/>
                  </a:cubicBezTo>
                  <a:cubicBezTo>
                    <a:pt x="684" y="587"/>
                    <a:pt x="328" y="1174"/>
                    <a:pt x="17" y="1784"/>
                  </a:cubicBezTo>
                  <a:cubicBezTo>
                    <a:pt x="1" y="1816"/>
                    <a:pt x="13" y="1857"/>
                    <a:pt x="46" y="1874"/>
                  </a:cubicBezTo>
                  <a:cubicBezTo>
                    <a:pt x="56" y="1878"/>
                    <a:pt x="66" y="1880"/>
                    <a:pt x="76" y="1880"/>
                  </a:cubicBezTo>
                  <a:cubicBezTo>
                    <a:pt x="101" y="1880"/>
                    <a:pt x="124" y="1867"/>
                    <a:pt x="135" y="1845"/>
                  </a:cubicBezTo>
                  <a:cubicBezTo>
                    <a:pt x="444" y="1240"/>
                    <a:pt x="796" y="658"/>
                    <a:pt x="1191" y="106"/>
                  </a:cubicBezTo>
                  <a:cubicBezTo>
                    <a:pt x="1227" y="55"/>
                    <a:pt x="1182" y="1"/>
                    <a:pt x="113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20975" y="3851700"/>
              <a:ext cx="315400" cy="146275"/>
            </a:xfrm>
            <a:custGeom>
              <a:avLst/>
              <a:gdLst/>
              <a:ahLst/>
              <a:cxnLst/>
              <a:rect l="l" t="t" r="r" b="b"/>
              <a:pathLst>
                <a:path w="12616" h="5851" extrusionOk="0">
                  <a:moveTo>
                    <a:pt x="7698" y="1"/>
                  </a:moveTo>
                  <a:cubicBezTo>
                    <a:pt x="7438" y="1"/>
                    <a:pt x="7173" y="73"/>
                    <a:pt x="6940" y="192"/>
                  </a:cubicBezTo>
                  <a:cubicBezTo>
                    <a:pt x="6528" y="401"/>
                    <a:pt x="6197" y="737"/>
                    <a:pt x="5873" y="1066"/>
                  </a:cubicBezTo>
                  <a:cubicBezTo>
                    <a:pt x="5806" y="600"/>
                    <a:pt x="5317" y="346"/>
                    <a:pt x="4830" y="346"/>
                  </a:cubicBezTo>
                  <a:cubicBezTo>
                    <a:pt x="4675" y="346"/>
                    <a:pt x="4521" y="372"/>
                    <a:pt x="4381" y="424"/>
                  </a:cubicBezTo>
                  <a:cubicBezTo>
                    <a:pt x="3798" y="640"/>
                    <a:pt x="3376" y="1138"/>
                    <a:pt x="2888" y="1524"/>
                  </a:cubicBezTo>
                  <a:cubicBezTo>
                    <a:pt x="1945" y="2266"/>
                    <a:pt x="0" y="1663"/>
                    <a:pt x="227" y="3519"/>
                  </a:cubicBezTo>
                  <a:cubicBezTo>
                    <a:pt x="317" y="4259"/>
                    <a:pt x="861" y="4872"/>
                    <a:pt x="1473" y="5299"/>
                  </a:cubicBezTo>
                  <a:cubicBezTo>
                    <a:pt x="1915" y="5607"/>
                    <a:pt x="2429" y="5850"/>
                    <a:pt x="2966" y="5850"/>
                  </a:cubicBezTo>
                  <a:cubicBezTo>
                    <a:pt x="2989" y="5850"/>
                    <a:pt x="3012" y="5850"/>
                    <a:pt x="3035" y="5849"/>
                  </a:cubicBezTo>
                  <a:cubicBezTo>
                    <a:pt x="4045" y="5808"/>
                    <a:pt x="4964" y="4909"/>
                    <a:pt x="5909" y="4909"/>
                  </a:cubicBezTo>
                  <a:cubicBezTo>
                    <a:pt x="6059" y="4909"/>
                    <a:pt x="6210" y="4932"/>
                    <a:pt x="6361" y="4984"/>
                  </a:cubicBezTo>
                  <a:cubicBezTo>
                    <a:pt x="6683" y="5095"/>
                    <a:pt x="6949" y="5331"/>
                    <a:pt x="7270" y="5445"/>
                  </a:cubicBezTo>
                  <a:cubicBezTo>
                    <a:pt x="7416" y="5496"/>
                    <a:pt x="7565" y="5519"/>
                    <a:pt x="7713" y="5519"/>
                  </a:cubicBezTo>
                  <a:cubicBezTo>
                    <a:pt x="8283" y="5519"/>
                    <a:pt x="8856" y="5177"/>
                    <a:pt x="9260" y="4747"/>
                  </a:cubicBezTo>
                  <a:cubicBezTo>
                    <a:pt x="9770" y="4205"/>
                    <a:pt x="10116" y="3525"/>
                    <a:pt x="10625" y="2983"/>
                  </a:cubicBezTo>
                  <a:cubicBezTo>
                    <a:pt x="11135" y="2440"/>
                    <a:pt x="11893" y="2540"/>
                    <a:pt x="12616" y="2284"/>
                  </a:cubicBezTo>
                  <a:cubicBezTo>
                    <a:pt x="11943" y="2273"/>
                    <a:pt x="11619" y="1262"/>
                    <a:pt x="10946" y="1255"/>
                  </a:cubicBezTo>
                  <a:cubicBezTo>
                    <a:pt x="10944" y="1255"/>
                    <a:pt x="10941" y="1255"/>
                    <a:pt x="10939" y="1255"/>
                  </a:cubicBezTo>
                  <a:cubicBezTo>
                    <a:pt x="10614" y="1255"/>
                    <a:pt x="10330" y="1502"/>
                    <a:pt x="10005" y="1524"/>
                  </a:cubicBezTo>
                  <a:cubicBezTo>
                    <a:pt x="9986" y="1525"/>
                    <a:pt x="9968" y="1525"/>
                    <a:pt x="9950" y="1525"/>
                  </a:cubicBezTo>
                  <a:cubicBezTo>
                    <a:pt x="9226" y="1525"/>
                    <a:pt x="8924" y="499"/>
                    <a:pt x="8270" y="140"/>
                  </a:cubicBezTo>
                  <a:cubicBezTo>
                    <a:pt x="8094" y="43"/>
                    <a:pt x="7898" y="1"/>
                    <a:pt x="7698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58425" y="3897150"/>
              <a:ext cx="240725" cy="42700"/>
            </a:xfrm>
            <a:custGeom>
              <a:avLst/>
              <a:gdLst/>
              <a:ahLst/>
              <a:cxnLst/>
              <a:rect l="l" t="t" r="r" b="b"/>
              <a:pathLst>
                <a:path w="9629" h="1708" extrusionOk="0">
                  <a:moveTo>
                    <a:pt x="276" y="0"/>
                  </a:moveTo>
                  <a:cubicBezTo>
                    <a:pt x="200" y="0"/>
                    <a:pt x="122" y="21"/>
                    <a:pt x="70" y="68"/>
                  </a:cubicBezTo>
                  <a:cubicBezTo>
                    <a:pt x="19" y="113"/>
                    <a:pt x="0" y="185"/>
                    <a:pt x="23" y="250"/>
                  </a:cubicBezTo>
                  <a:cubicBezTo>
                    <a:pt x="35" y="292"/>
                    <a:pt x="73" y="325"/>
                    <a:pt x="115" y="325"/>
                  </a:cubicBezTo>
                  <a:cubicBezTo>
                    <a:pt x="123" y="325"/>
                    <a:pt x="131" y="324"/>
                    <a:pt x="139" y="321"/>
                  </a:cubicBezTo>
                  <a:cubicBezTo>
                    <a:pt x="189" y="309"/>
                    <a:pt x="216" y="257"/>
                    <a:pt x="200" y="210"/>
                  </a:cubicBezTo>
                  <a:cubicBezTo>
                    <a:pt x="210" y="200"/>
                    <a:pt x="242" y="192"/>
                    <a:pt x="278" y="192"/>
                  </a:cubicBezTo>
                  <a:cubicBezTo>
                    <a:pt x="303" y="192"/>
                    <a:pt x="331" y="196"/>
                    <a:pt x="354" y="206"/>
                  </a:cubicBezTo>
                  <a:cubicBezTo>
                    <a:pt x="654" y="326"/>
                    <a:pt x="936" y="521"/>
                    <a:pt x="1210" y="709"/>
                  </a:cubicBezTo>
                  <a:cubicBezTo>
                    <a:pt x="1661" y="1021"/>
                    <a:pt x="2128" y="1343"/>
                    <a:pt x="2686" y="1343"/>
                  </a:cubicBezTo>
                  <a:lnTo>
                    <a:pt x="2714" y="1343"/>
                  </a:lnTo>
                  <a:cubicBezTo>
                    <a:pt x="3152" y="1335"/>
                    <a:pt x="3565" y="1125"/>
                    <a:pt x="3962" y="922"/>
                  </a:cubicBezTo>
                  <a:cubicBezTo>
                    <a:pt x="4338" y="730"/>
                    <a:pt x="4697" y="547"/>
                    <a:pt x="5048" y="547"/>
                  </a:cubicBezTo>
                  <a:cubicBezTo>
                    <a:pt x="5169" y="547"/>
                    <a:pt x="5289" y="568"/>
                    <a:pt x="5409" y="619"/>
                  </a:cubicBezTo>
                  <a:cubicBezTo>
                    <a:pt x="5639" y="716"/>
                    <a:pt x="5816" y="906"/>
                    <a:pt x="6005" y="1108"/>
                  </a:cubicBezTo>
                  <a:cubicBezTo>
                    <a:pt x="6227" y="1347"/>
                    <a:pt x="6458" y="1595"/>
                    <a:pt x="6787" y="1678"/>
                  </a:cubicBezTo>
                  <a:cubicBezTo>
                    <a:pt x="6864" y="1697"/>
                    <a:pt x="6943" y="1707"/>
                    <a:pt x="7023" y="1707"/>
                  </a:cubicBezTo>
                  <a:cubicBezTo>
                    <a:pt x="7461" y="1707"/>
                    <a:pt x="7849" y="1405"/>
                    <a:pt x="8225" y="1114"/>
                  </a:cubicBezTo>
                  <a:cubicBezTo>
                    <a:pt x="8590" y="829"/>
                    <a:pt x="8937" y="557"/>
                    <a:pt x="9313" y="557"/>
                  </a:cubicBezTo>
                  <a:cubicBezTo>
                    <a:pt x="9373" y="557"/>
                    <a:pt x="9433" y="564"/>
                    <a:pt x="9495" y="579"/>
                  </a:cubicBezTo>
                  <a:cubicBezTo>
                    <a:pt x="9504" y="582"/>
                    <a:pt x="9513" y="583"/>
                    <a:pt x="9522" y="583"/>
                  </a:cubicBezTo>
                  <a:cubicBezTo>
                    <a:pt x="9566" y="583"/>
                    <a:pt x="9605" y="554"/>
                    <a:pt x="9615" y="510"/>
                  </a:cubicBezTo>
                  <a:cubicBezTo>
                    <a:pt x="9628" y="456"/>
                    <a:pt x="9594" y="403"/>
                    <a:pt x="9540" y="392"/>
                  </a:cubicBezTo>
                  <a:cubicBezTo>
                    <a:pt x="9463" y="374"/>
                    <a:pt x="9388" y="365"/>
                    <a:pt x="9315" y="365"/>
                  </a:cubicBezTo>
                  <a:cubicBezTo>
                    <a:pt x="8873" y="365"/>
                    <a:pt x="8484" y="667"/>
                    <a:pt x="8107" y="961"/>
                  </a:cubicBezTo>
                  <a:cubicBezTo>
                    <a:pt x="7742" y="1244"/>
                    <a:pt x="7394" y="1514"/>
                    <a:pt x="7021" y="1514"/>
                  </a:cubicBezTo>
                  <a:cubicBezTo>
                    <a:pt x="6959" y="1514"/>
                    <a:pt x="6897" y="1506"/>
                    <a:pt x="6833" y="1490"/>
                  </a:cubicBezTo>
                  <a:cubicBezTo>
                    <a:pt x="6559" y="1421"/>
                    <a:pt x="6357" y="1206"/>
                    <a:pt x="6145" y="977"/>
                  </a:cubicBezTo>
                  <a:cubicBezTo>
                    <a:pt x="5952" y="769"/>
                    <a:pt x="5751" y="554"/>
                    <a:pt x="5484" y="441"/>
                  </a:cubicBezTo>
                  <a:cubicBezTo>
                    <a:pt x="5338" y="380"/>
                    <a:pt x="5194" y="354"/>
                    <a:pt x="5050" y="354"/>
                  </a:cubicBezTo>
                  <a:cubicBezTo>
                    <a:pt x="4651" y="354"/>
                    <a:pt x="4258" y="555"/>
                    <a:pt x="3875" y="750"/>
                  </a:cubicBezTo>
                  <a:cubicBezTo>
                    <a:pt x="3496" y="944"/>
                    <a:pt x="3105" y="1143"/>
                    <a:pt x="2711" y="1151"/>
                  </a:cubicBezTo>
                  <a:lnTo>
                    <a:pt x="2686" y="1151"/>
                  </a:lnTo>
                  <a:cubicBezTo>
                    <a:pt x="2187" y="1151"/>
                    <a:pt x="1765" y="860"/>
                    <a:pt x="1319" y="552"/>
                  </a:cubicBezTo>
                  <a:cubicBezTo>
                    <a:pt x="1037" y="357"/>
                    <a:pt x="745" y="155"/>
                    <a:pt x="426" y="27"/>
                  </a:cubicBezTo>
                  <a:cubicBezTo>
                    <a:pt x="382" y="10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207825" y="3901325"/>
              <a:ext cx="54375" cy="23700"/>
            </a:xfrm>
            <a:custGeom>
              <a:avLst/>
              <a:gdLst/>
              <a:ahLst/>
              <a:cxnLst/>
              <a:rect l="l" t="t" r="r" b="b"/>
              <a:pathLst>
                <a:path w="2175" h="948" extrusionOk="0">
                  <a:moveTo>
                    <a:pt x="2099" y="1"/>
                  </a:moveTo>
                  <a:cubicBezTo>
                    <a:pt x="2076" y="1"/>
                    <a:pt x="2054" y="13"/>
                    <a:pt x="2042" y="34"/>
                  </a:cubicBezTo>
                  <a:cubicBezTo>
                    <a:pt x="1772" y="440"/>
                    <a:pt x="1241" y="577"/>
                    <a:pt x="720" y="685"/>
                  </a:cubicBezTo>
                  <a:lnTo>
                    <a:pt x="81" y="816"/>
                  </a:lnTo>
                  <a:cubicBezTo>
                    <a:pt x="1" y="832"/>
                    <a:pt x="13" y="948"/>
                    <a:pt x="92" y="948"/>
                  </a:cubicBezTo>
                  <a:cubicBezTo>
                    <a:pt x="92" y="948"/>
                    <a:pt x="93" y="948"/>
                    <a:pt x="94" y="948"/>
                  </a:cubicBezTo>
                  <a:cubicBezTo>
                    <a:pt x="98" y="948"/>
                    <a:pt x="103" y="948"/>
                    <a:pt x="107" y="947"/>
                  </a:cubicBezTo>
                  <a:lnTo>
                    <a:pt x="746" y="815"/>
                  </a:lnTo>
                  <a:cubicBezTo>
                    <a:pt x="1295" y="703"/>
                    <a:pt x="1854" y="554"/>
                    <a:pt x="2152" y="108"/>
                  </a:cubicBezTo>
                  <a:cubicBezTo>
                    <a:pt x="2175" y="77"/>
                    <a:pt x="2168" y="33"/>
                    <a:pt x="2135" y="12"/>
                  </a:cubicBezTo>
                  <a:cubicBezTo>
                    <a:pt x="2124" y="4"/>
                    <a:pt x="2111" y="1"/>
                    <a:pt x="2099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88325" y="3877975"/>
              <a:ext cx="64525" cy="38250"/>
            </a:xfrm>
            <a:custGeom>
              <a:avLst/>
              <a:gdLst/>
              <a:ahLst/>
              <a:cxnLst/>
              <a:rect l="l" t="t" r="r" b="b"/>
              <a:pathLst>
                <a:path w="2581" h="1530" extrusionOk="0">
                  <a:moveTo>
                    <a:pt x="2494" y="0"/>
                  </a:moveTo>
                  <a:cubicBezTo>
                    <a:pt x="2471" y="0"/>
                    <a:pt x="2449" y="12"/>
                    <a:pt x="2436" y="40"/>
                  </a:cubicBezTo>
                  <a:cubicBezTo>
                    <a:pt x="2279" y="385"/>
                    <a:pt x="1933" y="653"/>
                    <a:pt x="1381" y="859"/>
                  </a:cubicBezTo>
                  <a:cubicBezTo>
                    <a:pt x="1265" y="903"/>
                    <a:pt x="1145" y="943"/>
                    <a:pt x="1026" y="983"/>
                  </a:cubicBezTo>
                  <a:cubicBezTo>
                    <a:pt x="694" y="1093"/>
                    <a:pt x="351" y="1206"/>
                    <a:pt x="55" y="1408"/>
                  </a:cubicBezTo>
                  <a:cubicBezTo>
                    <a:pt x="1" y="1444"/>
                    <a:pt x="27" y="1529"/>
                    <a:pt x="92" y="1529"/>
                  </a:cubicBezTo>
                  <a:cubicBezTo>
                    <a:pt x="106" y="1529"/>
                    <a:pt x="119" y="1525"/>
                    <a:pt x="130" y="1518"/>
                  </a:cubicBezTo>
                  <a:cubicBezTo>
                    <a:pt x="411" y="1327"/>
                    <a:pt x="745" y="1216"/>
                    <a:pt x="1067" y="1108"/>
                  </a:cubicBezTo>
                  <a:cubicBezTo>
                    <a:pt x="1187" y="1069"/>
                    <a:pt x="1309" y="1028"/>
                    <a:pt x="1428" y="984"/>
                  </a:cubicBezTo>
                  <a:cubicBezTo>
                    <a:pt x="2015" y="766"/>
                    <a:pt x="2384" y="475"/>
                    <a:pt x="2557" y="95"/>
                  </a:cubicBezTo>
                  <a:cubicBezTo>
                    <a:pt x="2581" y="42"/>
                    <a:pt x="2537" y="0"/>
                    <a:pt x="24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063775" y="3903800"/>
              <a:ext cx="41950" cy="74250"/>
            </a:xfrm>
            <a:custGeom>
              <a:avLst/>
              <a:gdLst/>
              <a:ahLst/>
              <a:cxnLst/>
              <a:rect l="l" t="t" r="r" b="b"/>
              <a:pathLst>
                <a:path w="1678" h="2970" extrusionOk="0">
                  <a:moveTo>
                    <a:pt x="390" y="0"/>
                  </a:moveTo>
                  <a:cubicBezTo>
                    <a:pt x="363" y="0"/>
                    <a:pt x="337" y="15"/>
                    <a:pt x="327" y="50"/>
                  </a:cubicBezTo>
                  <a:cubicBezTo>
                    <a:pt x="0" y="1188"/>
                    <a:pt x="510" y="2401"/>
                    <a:pt x="1555" y="2962"/>
                  </a:cubicBezTo>
                  <a:cubicBezTo>
                    <a:pt x="1564" y="2967"/>
                    <a:pt x="1575" y="2969"/>
                    <a:pt x="1586" y="2969"/>
                  </a:cubicBezTo>
                  <a:cubicBezTo>
                    <a:pt x="1654" y="2969"/>
                    <a:pt x="1677" y="2878"/>
                    <a:pt x="1618" y="2845"/>
                  </a:cubicBezTo>
                  <a:cubicBezTo>
                    <a:pt x="628" y="2314"/>
                    <a:pt x="145" y="1165"/>
                    <a:pt x="455" y="87"/>
                  </a:cubicBezTo>
                  <a:cubicBezTo>
                    <a:pt x="472" y="35"/>
                    <a:pt x="430" y="0"/>
                    <a:pt x="39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38300" y="3924550"/>
              <a:ext cx="78850" cy="36175"/>
            </a:xfrm>
            <a:custGeom>
              <a:avLst/>
              <a:gdLst/>
              <a:ahLst/>
              <a:cxnLst/>
              <a:rect l="l" t="t" r="r" b="b"/>
              <a:pathLst>
                <a:path w="3154" h="1447" extrusionOk="0">
                  <a:moveTo>
                    <a:pt x="91" y="0"/>
                  </a:moveTo>
                  <a:cubicBezTo>
                    <a:pt x="46" y="0"/>
                    <a:pt x="0" y="48"/>
                    <a:pt x="31" y="101"/>
                  </a:cubicBezTo>
                  <a:cubicBezTo>
                    <a:pt x="265" y="530"/>
                    <a:pt x="675" y="782"/>
                    <a:pt x="978" y="919"/>
                  </a:cubicBezTo>
                  <a:cubicBezTo>
                    <a:pt x="1361" y="1092"/>
                    <a:pt x="1773" y="1178"/>
                    <a:pt x="2172" y="1261"/>
                  </a:cubicBezTo>
                  <a:lnTo>
                    <a:pt x="3047" y="1445"/>
                  </a:lnTo>
                  <a:cubicBezTo>
                    <a:pt x="3051" y="1445"/>
                    <a:pt x="3057" y="1446"/>
                    <a:pt x="3061" y="1446"/>
                  </a:cubicBezTo>
                  <a:lnTo>
                    <a:pt x="3060" y="1446"/>
                  </a:lnTo>
                  <a:cubicBezTo>
                    <a:pt x="3060" y="1446"/>
                    <a:pt x="3061" y="1446"/>
                    <a:pt x="3061" y="1446"/>
                  </a:cubicBezTo>
                  <a:cubicBezTo>
                    <a:pt x="3142" y="1446"/>
                    <a:pt x="3153" y="1330"/>
                    <a:pt x="3074" y="1314"/>
                  </a:cubicBezTo>
                  <a:lnTo>
                    <a:pt x="2199" y="1131"/>
                  </a:lnTo>
                  <a:cubicBezTo>
                    <a:pt x="1807" y="1050"/>
                    <a:pt x="1402" y="965"/>
                    <a:pt x="1033" y="798"/>
                  </a:cubicBezTo>
                  <a:cubicBezTo>
                    <a:pt x="749" y="670"/>
                    <a:pt x="363" y="434"/>
                    <a:pt x="148" y="37"/>
                  </a:cubicBezTo>
                  <a:cubicBezTo>
                    <a:pt x="135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74375" y="3879475"/>
              <a:ext cx="48250" cy="30150"/>
            </a:xfrm>
            <a:custGeom>
              <a:avLst/>
              <a:gdLst/>
              <a:ahLst/>
              <a:cxnLst/>
              <a:rect l="l" t="t" r="r" b="b"/>
              <a:pathLst>
                <a:path w="1930" h="1206" extrusionOk="0">
                  <a:moveTo>
                    <a:pt x="1833" y="1"/>
                  </a:moveTo>
                  <a:cubicBezTo>
                    <a:pt x="1823" y="1"/>
                    <a:pt x="1812" y="3"/>
                    <a:pt x="1801" y="9"/>
                  </a:cubicBezTo>
                  <a:cubicBezTo>
                    <a:pt x="1192" y="324"/>
                    <a:pt x="608" y="685"/>
                    <a:pt x="52" y="1086"/>
                  </a:cubicBezTo>
                  <a:cubicBezTo>
                    <a:pt x="1" y="1123"/>
                    <a:pt x="27" y="1206"/>
                    <a:pt x="91" y="1206"/>
                  </a:cubicBezTo>
                  <a:cubicBezTo>
                    <a:pt x="105" y="1206"/>
                    <a:pt x="119" y="1201"/>
                    <a:pt x="131" y="1194"/>
                  </a:cubicBezTo>
                  <a:cubicBezTo>
                    <a:pt x="680" y="796"/>
                    <a:pt x="1259" y="439"/>
                    <a:pt x="1862" y="127"/>
                  </a:cubicBezTo>
                  <a:cubicBezTo>
                    <a:pt x="1929" y="92"/>
                    <a:pt x="1894" y="1"/>
                    <a:pt x="183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88575" y="3594450"/>
              <a:ext cx="47175" cy="42675"/>
            </a:xfrm>
            <a:custGeom>
              <a:avLst/>
              <a:gdLst/>
              <a:ahLst/>
              <a:cxnLst/>
              <a:rect l="l" t="t" r="r" b="b"/>
              <a:pathLst>
                <a:path w="1887" h="1707" extrusionOk="0">
                  <a:moveTo>
                    <a:pt x="910" y="0"/>
                  </a:moveTo>
                  <a:cubicBezTo>
                    <a:pt x="759" y="0"/>
                    <a:pt x="606" y="30"/>
                    <a:pt x="466" y="87"/>
                  </a:cubicBezTo>
                  <a:cubicBezTo>
                    <a:pt x="382" y="121"/>
                    <a:pt x="300" y="166"/>
                    <a:pt x="238" y="232"/>
                  </a:cubicBezTo>
                  <a:cubicBezTo>
                    <a:pt x="190" y="287"/>
                    <a:pt x="152" y="350"/>
                    <a:pt x="128" y="417"/>
                  </a:cubicBezTo>
                  <a:cubicBezTo>
                    <a:pt x="0" y="744"/>
                    <a:pt x="69" y="1139"/>
                    <a:pt x="300" y="1402"/>
                  </a:cubicBezTo>
                  <a:cubicBezTo>
                    <a:pt x="481" y="1609"/>
                    <a:pt x="734" y="1707"/>
                    <a:pt x="984" y="1707"/>
                  </a:cubicBezTo>
                  <a:cubicBezTo>
                    <a:pt x="1410" y="1707"/>
                    <a:pt x="1826" y="1424"/>
                    <a:pt x="1862" y="921"/>
                  </a:cubicBezTo>
                  <a:cubicBezTo>
                    <a:pt x="1887" y="598"/>
                    <a:pt x="1689" y="278"/>
                    <a:pt x="1406" y="122"/>
                  </a:cubicBezTo>
                  <a:cubicBezTo>
                    <a:pt x="1255" y="39"/>
                    <a:pt x="1083" y="0"/>
                    <a:pt x="91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16250" y="3602700"/>
              <a:ext cx="13850" cy="12550"/>
            </a:xfrm>
            <a:custGeom>
              <a:avLst/>
              <a:gdLst/>
              <a:ahLst/>
              <a:cxnLst/>
              <a:rect l="l" t="t" r="r" b="b"/>
              <a:pathLst>
                <a:path w="554" h="502" extrusionOk="0">
                  <a:moveTo>
                    <a:pt x="267" y="1"/>
                  </a:moveTo>
                  <a:cubicBezTo>
                    <a:pt x="223" y="1"/>
                    <a:pt x="178" y="10"/>
                    <a:pt x="137" y="27"/>
                  </a:cubicBezTo>
                  <a:cubicBezTo>
                    <a:pt x="112" y="35"/>
                    <a:pt x="89" y="50"/>
                    <a:pt x="70" y="70"/>
                  </a:cubicBezTo>
                  <a:cubicBezTo>
                    <a:pt x="56" y="85"/>
                    <a:pt x="45" y="104"/>
                    <a:pt x="38" y="125"/>
                  </a:cubicBezTo>
                  <a:cubicBezTo>
                    <a:pt x="1" y="223"/>
                    <a:pt x="20" y="333"/>
                    <a:pt x="89" y="413"/>
                  </a:cubicBezTo>
                  <a:cubicBezTo>
                    <a:pt x="142" y="473"/>
                    <a:pt x="215" y="502"/>
                    <a:pt x="288" y="502"/>
                  </a:cubicBezTo>
                  <a:cubicBezTo>
                    <a:pt x="413" y="502"/>
                    <a:pt x="536" y="419"/>
                    <a:pt x="546" y="271"/>
                  </a:cubicBezTo>
                  <a:cubicBezTo>
                    <a:pt x="554" y="177"/>
                    <a:pt x="495" y="83"/>
                    <a:pt x="413" y="37"/>
                  </a:cubicBezTo>
                  <a:cubicBezTo>
                    <a:pt x="368" y="12"/>
                    <a:pt x="318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23150" y="3855450"/>
              <a:ext cx="47175" cy="42675"/>
            </a:xfrm>
            <a:custGeom>
              <a:avLst/>
              <a:gdLst/>
              <a:ahLst/>
              <a:cxnLst/>
              <a:rect l="l" t="t" r="r" b="b"/>
              <a:pathLst>
                <a:path w="1887" h="1707" extrusionOk="0">
                  <a:moveTo>
                    <a:pt x="911" y="0"/>
                  </a:moveTo>
                  <a:cubicBezTo>
                    <a:pt x="759" y="0"/>
                    <a:pt x="607" y="30"/>
                    <a:pt x="467" y="87"/>
                  </a:cubicBezTo>
                  <a:cubicBezTo>
                    <a:pt x="383" y="121"/>
                    <a:pt x="300" y="166"/>
                    <a:pt x="238" y="232"/>
                  </a:cubicBezTo>
                  <a:cubicBezTo>
                    <a:pt x="191" y="287"/>
                    <a:pt x="154" y="350"/>
                    <a:pt x="128" y="418"/>
                  </a:cubicBezTo>
                  <a:cubicBezTo>
                    <a:pt x="1" y="744"/>
                    <a:pt x="70" y="1139"/>
                    <a:pt x="300" y="1402"/>
                  </a:cubicBezTo>
                  <a:cubicBezTo>
                    <a:pt x="482" y="1609"/>
                    <a:pt x="735" y="1707"/>
                    <a:pt x="985" y="1707"/>
                  </a:cubicBezTo>
                  <a:cubicBezTo>
                    <a:pt x="1411" y="1707"/>
                    <a:pt x="1827" y="1424"/>
                    <a:pt x="1864" y="921"/>
                  </a:cubicBezTo>
                  <a:cubicBezTo>
                    <a:pt x="1887" y="598"/>
                    <a:pt x="1691" y="278"/>
                    <a:pt x="1406" y="122"/>
                  </a:cubicBezTo>
                  <a:cubicBezTo>
                    <a:pt x="1255" y="39"/>
                    <a:pt x="1084" y="0"/>
                    <a:pt x="91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150850" y="3863725"/>
              <a:ext cx="13825" cy="12525"/>
            </a:xfrm>
            <a:custGeom>
              <a:avLst/>
              <a:gdLst/>
              <a:ahLst/>
              <a:cxnLst/>
              <a:rect l="l" t="t" r="r" b="b"/>
              <a:pathLst>
                <a:path w="553" h="501" extrusionOk="0">
                  <a:moveTo>
                    <a:pt x="268" y="0"/>
                  </a:moveTo>
                  <a:cubicBezTo>
                    <a:pt x="223" y="0"/>
                    <a:pt x="178" y="9"/>
                    <a:pt x="137" y="26"/>
                  </a:cubicBezTo>
                  <a:cubicBezTo>
                    <a:pt x="112" y="34"/>
                    <a:pt x="89" y="49"/>
                    <a:pt x="70" y="69"/>
                  </a:cubicBezTo>
                  <a:cubicBezTo>
                    <a:pt x="56" y="84"/>
                    <a:pt x="45" y="103"/>
                    <a:pt x="38" y="124"/>
                  </a:cubicBezTo>
                  <a:cubicBezTo>
                    <a:pt x="1" y="222"/>
                    <a:pt x="20" y="333"/>
                    <a:pt x="88" y="412"/>
                  </a:cubicBezTo>
                  <a:cubicBezTo>
                    <a:pt x="141" y="472"/>
                    <a:pt x="215" y="501"/>
                    <a:pt x="288" y="501"/>
                  </a:cubicBezTo>
                  <a:cubicBezTo>
                    <a:pt x="413" y="501"/>
                    <a:pt x="536" y="418"/>
                    <a:pt x="546" y="270"/>
                  </a:cubicBezTo>
                  <a:cubicBezTo>
                    <a:pt x="553" y="175"/>
                    <a:pt x="496" y="82"/>
                    <a:pt x="413" y="36"/>
                  </a:cubicBezTo>
                  <a:cubicBezTo>
                    <a:pt x="368" y="12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130075" y="3790325"/>
              <a:ext cx="47150" cy="42700"/>
            </a:xfrm>
            <a:custGeom>
              <a:avLst/>
              <a:gdLst/>
              <a:ahLst/>
              <a:cxnLst/>
              <a:rect l="l" t="t" r="r" b="b"/>
              <a:pathLst>
                <a:path w="1886" h="1708" extrusionOk="0">
                  <a:moveTo>
                    <a:pt x="910" y="1"/>
                  </a:moveTo>
                  <a:cubicBezTo>
                    <a:pt x="758" y="1"/>
                    <a:pt x="606" y="31"/>
                    <a:pt x="466" y="87"/>
                  </a:cubicBezTo>
                  <a:cubicBezTo>
                    <a:pt x="381" y="121"/>
                    <a:pt x="300" y="167"/>
                    <a:pt x="237" y="233"/>
                  </a:cubicBezTo>
                  <a:cubicBezTo>
                    <a:pt x="190" y="288"/>
                    <a:pt x="152" y="351"/>
                    <a:pt x="127" y="419"/>
                  </a:cubicBezTo>
                  <a:cubicBezTo>
                    <a:pt x="0" y="745"/>
                    <a:pt x="68" y="1139"/>
                    <a:pt x="300" y="1403"/>
                  </a:cubicBezTo>
                  <a:cubicBezTo>
                    <a:pt x="481" y="1610"/>
                    <a:pt x="734" y="1707"/>
                    <a:pt x="983" y="1707"/>
                  </a:cubicBezTo>
                  <a:cubicBezTo>
                    <a:pt x="1409" y="1707"/>
                    <a:pt x="1826" y="1424"/>
                    <a:pt x="1862" y="921"/>
                  </a:cubicBezTo>
                  <a:cubicBezTo>
                    <a:pt x="1885" y="598"/>
                    <a:pt x="1689" y="279"/>
                    <a:pt x="1406" y="122"/>
                  </a:cubicBezTo>
                  <a:cubicBezTo>
                    <a:pt x="1254" y="40"/>
                    <a:pt x="1082" y="1"/>
                    <a:pt x="91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157750" y="3798600"/>
              <a:ext cx="13850" cy="12550"/>
            </a:xfrm>
            <a:custGeom>
              <a:avLst/>
              <a:gdLst/>
              <a:ahLst/>
              <a:cxnLst/>
              <a:rect l="l" t="t" r="r" b="b"/>
              <a:pathLst>
                <a:path w="554" h="502" extrusionOk="0">
                  <a:moveTo>
                    <a:pt x="267" y="1"/>
                  </a:moveTo>
                  <a:cubicBezTo>
                    <a:pt x="223" y="1"/>
                    <a:pt x="178" y="10"/>
                    <a:pt x="137" y="26"/>
                  </a:cubicBezTo>
                  <a:cubicBezTo>
                    <a:pt x="112" y="35"/>
                    <a:pt x="88" y="50"/>
                    <a:pt x="70" y="69"/>
                  </a:cubicBezTo>
                  <a:cubicBezTo>
                    <a:pt x="55" y="85"/>
                    <a:pt x="44" y="103"/>
                    <a:pt x="38" y="123"/>
                  </a:cubicBezTo>
                  <a:cubicBezTo>
                    <a:pt x="0" y="221"/>
                    <a:pt x="20" y="332"/>
                    <a:pt x="88" y="413"/>
                  </a:cubicBezTo>
                  <a:cubicBezTo>
                    <a:pt x="141" y="473"/>
                    <a:pt x="215" y="501"/>
                    <a:pt x="288" y="501"/>
                  </a:cubicBezTo>
                  <a:cubicBezTo>
                    <a:pt x="413" y="501"/>
                    <a:pt x="535" y="418"/>
                    <a:pt x="546" y="271"/>
                  </a:cubicBezTo>
                  <a:cubicBezTo>
                    <a:pt x="553" y="176"/>
                    <a:pt x="495" y="82"/>
                    <a:pt x="412" y="36"/>
                  </a:cubicBezTo>
                  <a:cubicBezTo>
                    <a:pt x="368" y="12"/>
                    <a:pt x="318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-511877" y="-486745"/>
            <a:ext cx="7367462" cy="6158387"/>
            <a:chOff x="-511877" y="-486745"/>
            <a:chExt cx="7367462" cy="6158387"/>
          </a:xfrm>
        </p:grpSpPr>
        <p:grpSp>
          <p:nvGrpSpPr>
            <p:cNvPr id="117" name="Google Shape;117;p2"/>
            <p:cNvGrpSpPr/>
            <p:nvPr/>
          </p:nvGrpSpPr>
          <p:grpSpPr>
            <a:xfrm>
              <a:off x="1314143" y="-486745"/>
              <a:ext cx="1405029" cy="844312"/>
              <a:chOff x="1389775" y="3552900"/>
              <a:chExt cx="935875" cy="562425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2"/>
            <p:cNvGrpSpPr/>
            <p:nvPr/>
          </p:nvGrpSpPr>
          <p:grpSpPr>
            <a:xfrm flipH="1">
              <a:off x="5450556" y="-334420"/>
              <a:ext cx="1405029" cy="844312"/>
              <a:chOff x="1389775" y="3552900"/>
              <a:chExt cx="935875" cy="562425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2"/>
            <p:cNvGrpSpPr/>
            <p:nvPr/>
          </p:nvGrpSpPr>
          <p:grpSpPr>
            <a:xfrm rot="-4851309" flipH="1">
              <a:off x="-685948" y="1803320"/>
              <a:ext cx="1405012" cy="844303"/>
              <a:chOff x="1389775" y="3552900"/>
              <a:chExt cx="935875" cy="562425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2"/>
            <p:cNvGrpSpPr/>
            <p:nvPr/>
          </p:nvGrpSpPr>
          <p:grpSpPr>
            <a:xfrm rot="10800000" flipH="1">
              <a:off x="2344753" y="4756929"/>
              <a:ext cx="1405029" cy="844312"/>
              <a:chOff x="1389775" y="3552900"/>
              <a:chExt cx="935875" cy="562425"/>
            </a:xfrm>
          </p:grpSpPr>
          <p:sp>
            <p:nvSpPr>
              <p:cNvPr id="235" name="Google Shape;235;p2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" name="Google Shape;273;p2"/>
            <p:cNvGrpSpPr/>
            <p:nvPr/>
          </p:nvGrpSpPr>
          <p:grpSpPr>
            <a:xfrm rot="10800000">
              <a:off x="5217203" y="4827329"/>
              <a:ext cx="1405029" cy="844312"/>
              <a:chOff x="1389775" y="3552900"/>
              <a:chExt cx="935875" cy="562425"/>
            </a:xfrm>
          </p:grpSpPr>
          <p:sp>
            <p:nvSpPr>
              <p:cNvPr id="274" name="Google Shape;274;p2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2" name="Google Shape;312;p2"/>
          <p:cNvGrpSpPr/>
          <p:nvPr/>
        </p:nvGrpSpPr>
        <p:grpSpPr>
          <a:xfrm>
            <a:off x="-7291" y="-103694"/>
            <a:ext cx="9163522" cy="5692465"/>
            <a:chOff x="-7291" y="-103694"/>
            <a:chExt cx="9163522" cy="5692465"/>
          </a:xfrm>
        </p:grpSpPr>
        <p:grpSp>
          <p:nvGrpSpPr>
            <p:cNvPr id="313" name="Google Shape;313;p2"/>
            <p:cNvGrpSpPr/>
            <p:nvPr/>
          </p:nvGrpSpPr>
          <p:grpSpPr>
            <a:xfrm>
              <a:off x="-7291" y="-103694"/>
              <a:ext cx="552282" cy="715420"/>
              <a:chOff x="1428750" y="4506675"/>
              <a:chExt cx="451100" cy="584350"/>
            </a:xfrm>
          </p:grpSpPr>
          <p:sp>
            <p:nvSpPr>
              <p:cNvPr id="314" name="Google Shape;314;p2"/>
              <p:cNvSpPr/>
              <p:nvPr/>
            </p:nvSpPr>
            <p:spPr>
              <a:xfrm>
                <a:off x="1428750" y="4506675"/>
                <a:ext cx="312175" cy="422875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6915" extrusionOk="0">
                    <a:moveTo>
                      <a:pt x="251" y="1"/>
                    </a:moveTo>
                    <a:lnTo>
                      <a:pt x="1" y="115"/>
                    </a:lnTo>
                    <a:cubicBezTo>
                      <a:pt x="2916" y="6493"/>
                      <a:pt x="7102" y="12209"/>
                      <a:pt x="12302" y="16915"/>
                    </a:cubicBezTo>
                    <a:lnTo>
                      <a:pt x="12487" y="16710"/>
                    </a:lnTo>
                    <a:cubicBezTo>
                      <a:pt x="7314" y="12031"/>
                      <a:pt x="3151" y="6345"/>
                      <a:pt x="2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76125" y="4880650"/>
                <a:ext cx="203725" cy="2096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8385" extrusionOk="0">
                    <a:moveTo>
                      <a:pt x="1151" y="0"/>
                    </a:moveTo>
                    <a:cubicBezTo>
                      <a:pt x="973" y="0"/>
                      <a:pt x="807" y="32"/>
                      <a:pt x="657" y="101"/>
                    </a:cubicBezTo>
                    <a:cubicBezTo>
                      <a:pt x="1" y="2826"/>
                      <a:pt x="4454" y="7178"/>
                      <a:pt x="5935" y="7989"/>
                    </a:cubicBezTo>
                    <a:cubicBezTo>
                      <a:pt x="6317" y="8197"/>
                      <a:pt x="6800" y="8385"/>
                      <a:pt x="7220" y="8385"/>
                    </a:cubicBezTo>
                    <a:cubicBezTo>
                      <a:pt x="7524" y="8385"/>
                      <a:pt x="7796" y="8286"/>
                      <a:pt x="7973" y="8026"/>
                    </a:cubicBezTo>
                    <a:cubicBezTo>
                      <a:pt x="8146" y="7773"/>
                      <a:pt x="8149" y="7442"/>
                      <a:pt x="8104" y="7139"/>
                    </a:cubicBezTo>
                    <a:cubicBezTo>
                      <a:pt x="7957" y="6158"/>
                      <a:pt x="7532" y="5073"/>
                      <a:pt x="6904" y="4306"/>
                    </a:cubicBezTo>
                    <a:cubicBezTo>
                      <a:pt x="6023" y="3228"/>
                      <a:pt x="2946" y="0"/>
                      <a:pt x="115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692225" y="4882900"/>
                <a:ext cx="1636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93" extrusionOk="0">
                    <a:moveTo>
                      <a:pt x="13" y="1"/>
                    </a:moveTo>
                    <a:cubicBezTo>
                      <a:pt x="6" y="1"/>
                      <a:pt x="1" y="9"/>
                      <a:pt x="7" y="16"/>
                    </a:cubicBezTo>
                    <a:cubicBezTo>
                      <a:pt x="2144" y="2643"/>
                      <a:pt x="4400" y="4986"/>
                      <a:pt x="6530" y="6791"/>
                    </a:cubicBezTo>
                    <a:cubicBezTo>
                      <a:pt x="6531" y="6792"/>
                      <a:pt x="6533" y="6792"/>
                      <a:pt x="6535" y="6792"/>
                    </a:cubicBezTo>
                    <a:cubicBezTo>
                      <a:pt x="6539" y="6792"/>
                      <a:pt x="6541" y="6791"/>
                      <a:pt x="6542" y="6789"/>
                    </a:cubicBezTo>
                    <a:cubicBezTo>
                      <a:pt x="6545" y="6786"/>
                      <a:pt x="6545" y="6780"/>
                      <a:pt x="6542" y="6777"/>
                    </a:cubicBezTo>
                    <a:cubicBezTo>
                      <a:pt x="4413" y="4972"/>
                      <a:pt x="2157" y="2630"/>
                      <a:pt x="20" y="5"/>
                    </a:cubicBez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512400" y="4654725"/>
                <a:ext cx="2373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907" extrusionOk="0">
                    <a:moveTo>
                      <a:pt x="1" y="1"/>
                    </a:moveTo>
                    <a:lnTo>
                      <a:pt x="48" y="414"/>
                    </a:lnTo>
                    <a:cubicBezTo>
                      <a:pt x="135" y="1186"/>
                      <a:pt x="579" y="3227"/>
                      <a:pt x="1396" y="5407"/>
                    </a:cubicBezTo>
                    <a:cubicBezTo>
                      <a:pt x="2080" y="7237"/>
                      <a:pt x="3227" y="9676"/>
                      <a:pt x="4800" y="10907"/>
                    </a:cubicBezTo>
                    <a:lnTo>
                      <a:pt x="4970" y="10690"/>
                    </a:lnTo>
                    <a:cubicBezTo>
                      <a:pt x="3447" y="9500"/>
                      <a:pt x="2326" y="7108"/>
                      <a:pt x="1653" y="5311"/>
                    </a:cubicBezTo>
                    <a:cubicBezTo>
                      <a:pt x="968" y="3481"/>
                      <a:pt x="550" y="1758"/>
                      <a:pt x="385" y="813"/>
                    </a:cubicBezTo>
                    <a:lnTo>
                      <a:pt x="385" y="813"/>
                    </a:lnTo>
                    <a:cubicBezTo>
                      <a:pt x="1384" y="1863"/>
                      <a:pt x="2815" y="3289"/>
                      <a:pt x="4415" y="4636"/>
                    </a:cubicBezTo>
                    <a:cubicBezTo>
                      <a:pt x="6304" y="6223"/>
                      <a:pt x="7976" y="7319"/>
                      <a:pt x="9389" y="7895"/>
                    </a:cubicBezTo>
                    <a:lnTo>
                      <a:pt x="9492" y="7639"/>
                    </a:lnTo>
                    <a:cubicBezTo>
                      <a:pt x="6068" y="6246"/>
                      <a:pt x="1913" y="2045"/>
                      <a:pt x="285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571375" y="4885300"/>
                <a:ext cx="153750" cy="20230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92" extrusionOk="0">
                    <a:moveTo>
                      <a:pt x="1217" y="0"/>
                    </a:moveTo>
                    <a:cubicBezTo>
                      <a:pt x="1143" y="0"/>
                      <a:pt x="1070" y="8"/>
                      <a:pt x="1000" y="26"/>
                    </a:cubicBezTo>
                    <a:cubicBezTo>
                      <a:pt x="1" y="2210"/>
                      <a:pt x="3034" y="6603"/>
                      <a:pt x="4149" y="7527"/>
                    </a:cubicBezTo>
                    <a:cubicBezTo>
                      <a:pt x="4489" y="7810"/>
                      <a:pt x="4954" y="8092"/>
                      <a:pt x="5359" y="8092"/>
                    </a:cubicBezTo>
                    <a:cubicBezTo>
                      <a:pt x="5543" y="8092"/>
                      <a:pt x="5714" y="8034"/>
                      <a:pt x="5856" y="7893"/>
                    </a:cubicBezTo>
                    <a:cubicBezTo>
                      <a:pt x="6043" y="7708"/>
                      <a:pt x="6100" y="7430"/>
                      <a:pt x="6112" y="7168"/>
                    </a:cubicBezTo>
                    <a:cubicBezTo>
                      <a:pt x="6149" y="6319"/>
                      <a:pt x="5970" y="5336"/>
                      <a:pt x="5567" y="4588"/>
                    </a:cubicBezTo>
                    <a:cubicBezTo>
                      <a:pt x="4975" y="3487"/>
                      <a:pt x="2738" y="0"/>
                      <a:pt x="121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586300" y="4881850"/>
                <a:ext cx="1423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8367" extrusionOk="0">
                    <a:moveTo>
                      <a:pt x="620" y="276"/>
                    </a:moveTo>
                    <a:cubicBezTo>
                      <a:pt x="896" y="276"/>
                      <a:pt x="1220" y="408"/>
                      <a:pt x="1589" y="670"/>
                    </a:cubicBezTo>
                    <a:cubicBezTo>
                      <a:pt x="1991" y="956"/>
                      <a:pt x="2438" y="1390"/>
                      <a:pt x="2917" y="1962"/>
                    </a:cubicBezTo>
                    <a:cubicBezTo>
                      <a:pt x="3819" y="3037"/>
                      <a:pt x="4575" y="4283"/>
                      <a:pt x="4848" y="4791"/>
                    </a:cubicBezTo>
                    <a:cubicBezTo>
                      <a:pt x="5219" y="5479"/>
                      <a:pt x="5417" y="6418"/>
                      <a:pt x="5377" y="7300"/>
                    </a:cubicBezTo>
                    <a:cubicBezTo>
                      <a:pt x="5364" y="7596"/>
                      <a:pt x="5293" y="7803"/>
                      <a:pt x="5162" y="7934"/>
                    </a:cubicBezTo>
                    <a:cubicBezTo>
                      <a:pt x="5056" y="8039"/>
                      <a:pt x="4922" y="8092"/>
                      <a:pt x="4760" y="8092"/>
                    </a:cubicBezTo>
                    <a:cubicBezTo>
                      <a:pt x="4669" y="8092"/>
                      <a:pt x="4569" y="8075"/>
                      <a:pt x="4461" y="8041"/>
                    </a:cubicBezTo>
                    <a:cubicBezTo>
                      <a:pt x="4209" y="7962"/>
                      <a:pt x="3917" y="7792"/>
                      <a:pt x="3640" y="7561"/>
                    </a:cubicBezTo>
                    <a:cubicBezTo>
                      <a:pt x="3077" y="7093"/>
                      <a:pt x="2051" y="5755"/>
                      <a:pt x="1307" y="4324"/>
                    </a:cubicBezTo>
                    <a:cubicBezTo>
                      <a:pt x="886" y="3514"/>
                      <a:pt x="598" y="2765"/>
                      <a:pt x="451" y="2098"/>
                    </a:cubicBezTo>
                    <a:cubicBezTo>
                      <a:pt x="291" y="1367"/>
                      <a:pt x="307" y="756"/>
                      <a:pt x="501" y="285"/>
                    </a:cubicBezTo>
                    <a:cubicBezTo>
                      <a:pt x="540" y="279"/>
                      <a:pt x="579" y="276"/>
                      <a:pt x="620" y="276"/>
                    </a:cubicBezTo>
                    <a:close/>
                    <a:moveTo>
                      <a:pt x="620" y="1"/>
                    </a:moveTo>
                    <a:cubicBezTo>
                      <a:pt x="534" y="1"/>
                      <a:pt x="450" y="11"/>
                      <a:pt x="370" y="30"/>
                    </a:cubicBezTo>
                    <a:lnTo>
                      <a:pt x="305" y="47"/>
                    </a:lnTo>
                    <a:lnTo>
                      <a:pt x="277" y="107"/>
                    </a:lnTo>
                    <a:cubicBezTo>
                      <a:pt x="33" y="643"/>
                      <a:pt x="1" y="1332"/>
                      <a:pt x="183" y="2158"/>
                    </a:cubicBezTo>
                    <a:cubicBezTo>
                      <a:pt x="334" y="2847"/>
                      <a:pt x="630" y="3619"/>
                      <a:pt x="1063" y="4450"/>
                    </a:cubicBezTo>
                    <a:cubicBezTo>
                      <a:pt x="1434" y="5163"/>
                      <a:pt x="1861" y="5845"/>
                      <a:pt x="2338" y="6493"/>
                    </a:cubicBezTo>
                    <a:cubicBezTo>
                      <a:pt x="2757" y="7059"/>
                      <a:pt x="3167" y="7526"/>
                      <a:pt x="3464" y="7772"/>
                    </a:cubicBezTo>
                    <a:cubicBezTo>
                      <a:pt x="3641" y="7919"/>
                      <a:pt x="3995" y="8183"/>
                      <a:pt x="4378" y="8303"/>
                    </a:cubicBezTo>
                    <a:cubicBezTo>
                      <a:pt x="4502" y="8344"/>
                      <a:pt x="4631" y="8366"/>
                      <a:pt x="4762" y="8367"/>
                    </a:cubicBezTo>
                    <a:cubicBezTo>
                      <a:pt x="4995" y="8367"/>
                      <a:pt x="5197" y="8288"/>
                      <a:pt x="5356" y="8129"/>
                    </a:cubicBezTo>
                    <a:cubicBezTo>
                      <a:pt x="5539" y="7947"/>
                      <a:pt x="5636" y="7681"/>
                      <a:pt x="5653" y="7313"/>
                    </a:cubicBezTo>
                    <a:cubicBezTo>
                      <a:pt x="5693" y="6383"/>
                      <a:pt x="5484" y="5391"/>
                      <a:pt x="5091" y="4661"/>
                    </a:cubicBezTo>
                    <a:cubicBezTo>
                      <a:pt x="4813" y="4143"/>
                      <a:pt x="4044" y="2877"/>
                      <a:pt x="3127" y="1784"/>
                    </a:cubicBezTo>
                    <a:cubicBezTo>
                      <a:pt x="2133" y="599"/>
                      <a:pt x="1291" y="1"/>
                      <a:pt x="62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592475" y="4882550"/>
                <a:ext cx="11782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044" extrusionOk="0">
                    <a:moveTo>
                      <a:pt x="157" y="0"/>
                    </a:moveTo>
                    <a:cubicBezTo>
                      <a:pt x="135" y="0"/>
                      <a:pt x="113" y="6"/>
                      <a:pt x="92" y="17"/>
                    </a:cubicBezTo>
                    <a:cubicBezTo>
                      <a:pt x="26" y="52"/>
                      <a:pt x="1" y="134"/>
                      <a:pt x="35" y="202"/>
                    </a:cubicBezTo>
                    <a:cubicBezTo>
                      <a:pt x="1406" y="2769"/>
                      <a:pt x="2925" y="5116"/>
                      <a:pt x="4426" y="6990"/>
                    </a:cubicBezTo>
                    <a:cubicBezTo>
                      <a:pt x="4452" y="7024"/>
                      <a:pt x="4491" y="7042"/>
                      <a:pt x="4533" y="7042"/>
                    </a:cubicBezTo>
                    <a:lnTo>
                      <a:pt x="4533" y="7043"/>
                    </a:lnTo>
                    <a:cubicBezTo>
                      <a:pt x="4649" y="7043"/>
                      <a:pt x="4713" y="6910"/>
                      <a:pt x="4641" y="6820"/>
                    </a:cubicBezTo>
                    <a:cubicBezTo>
                      <a:pt x="3150" y="4958"/>
                      <a:pt x="1641" y="2624"/>
                      <a:pt x="277" y="72"/>
                    </a:cubicBezTo>
                    <a:cubicBezTo>
                      <a:pt x="252" y="26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636525" y="4773050"/>
                <a:ext cx="2021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5452" extrusionOk="0">
                    <a:moveTo>
                      <a:pt x="914" y="1"/>
                    </a:moveTo>
                    <a:cubicBezTo>
                      <a:pt x="536" y="1"/>
                      <a:pt x="219" y="84"/>
                      <a:pt x="0" y="282"/>
                    </a:cubicBezTo>
                    <a:cubicBezTo>
                      <a:pt x="159" y="2678"/>
                      <a:pt x="4915" y="5102"/>
                      <a:pt x="6335" y="5386"/>
                    </a:cubicBezTo>
                    <a:cubicBezTo>
                      <a:pt x="6530" y="5425"/>
                      <a:pt x="6748" y="5452"/>
                      <a:pt x="6961" y="5452"/>
                    </a:cubicBezTo>
                    <a:cubicBezTo>
                      <a:pt x="7433" y="5452"/>
                      <a:pt x="7882" y="5320"/>
                      <a:pt x="8011" y="4896"/>
                    </a:cubicBezTo>
                    <a:cubicBezTo>
                      <a:pt x="8087" y="4644"/>
                      <a:pt x="8005" y="4372"/>
                      <a:pt x="7892" y="4135"/>
                    </a:cubicBezTo>
                    <a:cubicBezTo>
                      <a:pt x="7522" y="3371"/>
                      <a:pt x="6896" y="2592"/>
                      <a:pt x="6185" y="2124"/>
                    </a:cubicBezTo>
                    <a:cubicBezTo>
                      <a:pt x="5297" y="1540"/>
                      <a:pt x="2540" y="1"/>
                      <a:pt x="91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632950" y="4769600"/>
                <a:ext cx="2090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727" extrusionOk="0">
                    <a:moveTo>
                      <a:pt x="1053" y="277"/>
                    </a:moveTo>
                    <a:cubicBezTo>
                      <a:pt x="1169" y="277"/>
                      <a:pt x="1294" y="285"/>
                      <a:pt x="1428" y="302"/>
                    </a:cubicBezTo>
                    <a:cubicBezTo>
                      <a:pt x="1916" y="361"/>
                      <a:pt x="2515" y="531"/>
                      <a:pt x="3209" y="806"/>
                    </a:cubicBezTo>
                    <a:cubicBezTo>
                      <a:pt x="4514" y="1324"/>
                      <a:pt x="5771" y="2061"/>
                      <a:pt x="6252" y="2377"/>
                    </a:cubicBezTo>
                    <a:cubicBezTo>
                      <a:pt x="6906" y="2808"/>
                      <a:pt x="7526" y="3540"/>
                      <a:pt x="7910" y="4335"/>
                    </a:cubicBezTo>
                    <a:cubicBezTo>
                      <a:pt x="8039" y="4601"/>
                      <a:pt x="8076" y="4817"/>
                      <a:pt x="8023" y="4994"/>
                    </a:cubicBezTo>
                    <a:cubicBezTo>
                      <a:pt x="7954" y="5218"/>
                      <a:pt x="7764" y="5362"/>
                      <a:pt x="7456" y="5421"/>
                    </a:cubicBezTo>
                    <a:cubicBezTo>
                      <a:pt x="7351" y="5442"/>
                      <a:pt x="7232" y="5452"/>
                      <a:pt x="7104" y="5452"/>
                    </a:cubicBezTo>
                    <a:cubicBezTo>
                      <a:pt x="6919" y="5452"/>
                      <a:pt x="6715" y="5431"/>
                      <a:pt x="6505" y="5388"/>
                    </a:cubicBezTo>
                    <a:cubicBezTo>
                      <a:pt x="5788" y="5245"/>
                      <a:pt x="4249" y="4555"/>
                      <a:pt x="2915" y="3650"/>
                    </a:cubicBezTo>
                    <a:cubicBezTo>
                      <a:pt x="2159" y="3138"/>
                      <a:pt x="1550" y="2615"/>
                      <a:pt x="1104" y="2099"/>
                    </a:cubicBezTo>
                    <a:cubicBezTo>
                      <a:pt x="615" y="1531"/>
                      <a:pt x="339" y="987"/>
                      <a:pt x="285" y="480"/>
                    </a:cubicBezTo>
                    <a:lnTo>
                      <a:pt x="285" y="479"/>
                    </a:lnTo>
                    <a:cubicBezTo>
                      <a:pt x="465" y="344"/>
                      <a:pt x="722" y="277"/>
                      <a:pt x="1053" y="277"/>
                    </a:cubicBezTo>
                    <a:close/>
                    <a:moveTo>
                      <a:pt x="1058" y="1"/>
                    </a:moveTo>
                    <a:cubicBezTo>
                      <a:pt x="620" y="1"/>
                      <a:pt x="283" y="106"/>
                      <a:pt x="50" y="317"/>
                    </a:cubicBezTo>
                    <a:lnTo>
                      <a:pt x="0" y="361"/>
                    </a:lnTo>
                    <a:lnTo>
                      <a:pt x="4" y="428"/>
                    </a:lnTo>
                    <a:cubicBezTo>
                      <a:pt x="43" y="1016"/>
                      <a:pt x="343" y="1638"/>
                      <a:pt x="895" y="2277"/>
                    </a:cubicBezTo>
                    <a:cubicBezTo>
                      <a:pt x="1356" y="2813"/>
                      <a:pt x="1983" y="3350"/>
                      <a:pt x="2760" y="3877"/>
                    </a:cubicBezTo>
                    <a:cubicBezTo>
                      <a:pt x="3425" y="4326"/>
                      <a:pt x="4125" y="4725"/>
                      <a:pt x="4853" y="5067"/>
                    </a:cubicBezTo>
                    <a:cubicBezTo>
                      <a:pt x="5491" y="5367"/>
                      <a:pt x="6074" y="5582"/>
                      <a:pt x="6451" y="5658"/>
                    </a:cubicBezTo>
                    <a:cubicBezTo>
                      <a:pt x="6667" y="5701"/>
                      <a:pt x="6886" y="5724"/>
                      <a:pt x="7106" y="5727"/>
                    </a:cubicBezTo>
                    <a:cubicBezTo>
                      <a:pt x="7112" y="5727"/>
                      <a:pt x="7117" y="5727"/>
                      <a:pt x="7123" y="5727"/>
                    </a:cubicBezTo>
                    <a:cubicBezTo>
                      <a:pt x="7252" y="5727"/>
                      <a:pt x="7380" y="5715"/>
                      <a:pt x="7508" y="5691"/>
                    </a:cubicBezTo>
                    <a:cubicBezTo>
                      <a:pt x="7918" y="5611"/>
                      <a:pt x="8187" y="5397"/>
                      <a:pt x="8285" y="5073"/>
                    </a:cubicBezTo>
                    <a:cubicBezTo>
                      <a:pt x="8360" y="4827"/>
                      <a:pt x="8318" y="4544"/>
                      <a:pt x="8157" y="4214"/>
                    </a:cubicBezTo>
                    <a:cubicBezTo>
                      <a:pt x="7752" y="3376"/>
                      <a:pt x="7096" y="2603"/>
                      <a:pt x="6403" y="2147"/>
                    </a:cubicBezTo>
                    <a:cubicBezTo>
                      <a:pt x="5913" y="1824"/>
                      <a:pt x="4635" y="1075"/>
                      <a:pt x="3310" y="550"/>
                    </a:cubicBezTo>
                    <a:cubicBezTo>
                      <a:pt x="2387" y="184"/>
                      <a:pt x="1634" y="1"/>
                      <a:pt x="105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1632375" y="4776525"/>
                <a:ext cx="1856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4156" extrusionOk="0">
                    <a:moveTo>
                      <a:pt x="160" y="1"/>
                    </a:moveTo>
                    <a:cubicBezTo>
                      <a:pt x="115" y="1"/>
                      <a:pt x="71" y="22"/>
                      <a:pt x="45" y="62"/>
                    </a:cubicBezTo>
                    <a:cubicBezTo>
                      <a:pt x="1" y="128"/>
                      <a:pt x="22" y="218"/>
                      <a:pt x="90" y="257"/>
                    </a:cubicBezTo>
                    <a:cubicBezTo>
                      <a:pt x="2517" y="1865"/>
                      <a:pt x="4970" y="3209"/>
                      <a:pt x="7181" y="4144"/>
                    </a:cubicBezTo>
                    <a:cubicBezTo>
                      <a:pt x="7197" y="4151"/>
                      <a:pt x="7216" y="4155"/>
                      <a:pt x="7234" y="4155"/>
                    </a:cubicBezTo>
                    <a:cubicBezTo>
                      <a:pt x="7384" y="4155"/>
                      <a:pt x="7425" y="3949"/>
                      <a:pt x="7288" y="3891"/>
                    </a:cubicBezTo>
                    <a:cubicBezTo>
                      <a:pt x="5091" y="2961"/>
                      <a:pt x="2655" y="1626"/>
                      <a:pt x="241" y="28"/>
                    </a:cubicBezTo>
                    <a:cubicBezTo>
                      <a:pt x="217" y="10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1546150" y="4615275"/>
                <a:ext cx="1769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6247" extrusionOk="0">
                    <a:moveTo>
                      <a:pt x="824" y="0"/>
                    </a:moveTo>
                    <a:cubicBezTo>
                      <a:pt x="617" y="0"/>
                      <a:pt x="431" y="43"/>
                      <a:pt x="276" y="138"/>
                    </a:cubicBezTo>
                    <a:cubicBezTo>
                      <a:pt x="1" y="2410"/>
                      <a:pt x="4025" y="5521"/>
                      <a:pt x="5305" y="6038"/>
                    </a:cubicBezTo>
                    <a:cubicBezTo>
                      <a:pt x="5586" y="6152"/>
                      <a:pt x="5926" y="6247"/>
                      <a:pt x="6232" y="6247"/>
                    </a:cubicBezTo>
                    <a:cubicBezTo>
                      <a:pt x="6543" y="6247"/>
                      <a:pt x="6818" y="6149"/>
                      <a:pt x="6961" y="5875"/>
                    </a:cubicBezTo>
                    <a:cubicBezTo>
                      <a:pt x="7077" y="5654"/>
                      <a:pt x="7048" y="5385"/>
                      <a:pt x="6983" y="5144"/>
                    </a:cubicBezTo>
                    <a:cubicBezTo>
                      <a:pt x="6772" y="4362"/>
                      <a:pt x="6324" y="3521"/>
                      <a:pt x="5742" y="2958"/>
                    </a:cubicBezTo>
                    <a:cubicBezTo>
                      <a:pt x="4953" y="2196"/>
                      <a:pt x="2316" y="0"/>
                      <a:pt x="82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1547925" y="4611825"/>
                <a:ext cx="178425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6523" extrusionOk="0">
                    <a:moveTo>
                      <a:pt x="755" y="276"/>
                    </a:moveTo>
                    <a:cubicBezTo>
                      <a:pt x="948" y="276"/>
                      <a:pt x="1172" y="316"/>
                      <a:pt x="1427" y="397"/>
                    </a:cubicBezTo>
                    <a:cubicBezTo>
                      <a:pt x="1872" y="540"/>
                      <a:pt x="2403" y="804"/>
                      <a:pt x="3003" y="1185"/>
                    </a:cubicBezTo>
                    <a:cubicBezTo>
                      <a:pt x="4134" y="1901"/>
                      <a:pt x="5180" y="2812"/>
                      <a:pt x="5575" y="3194"/>
                    </a:cubicBezTo>
                    <a:cubicBezTo>
                      <a:pt x="6110" y="3712"/>
                      <a:pt x="6560" y="4505"/>
                      <a:pt x="6779" y="5317"/>
                    </a:cubicBezTo>
                    <a:cubicBezTo>
                      <a:pt x="6853" y="5587"/>
                      <a:pt x="6848" y="5794"/>
                      <a:pt x="6768" y="5949"/>
                    </a:cubicBezTo>
                    <a:cubicBezTo>
                      <a:pt x="6664" y="6148"/>
                      <a:pt x="6468" y="6245"/>
                      <a:pt x="6167" y="6246"/>
                    </a:cubicBezTo>
                    <a:cubicBezTo>
                      <a:pt x="6164" y="6246"/>
                      <a:pt x="6160" y="6246"/>
                      <a:pt x="6156" y="6246"/>
                    </a:cubicBezTo>
                    <a:cubicBezTo>
                      <a:pt x="5908" y="6246"/>
                      <a:pt x="5600" y="6175"/>
                      <a:pt x="5285" y="6048"/>
                    </a:cubicBezTo>
                    <a:cubicBezTo>
                      <a:pt x="4640" y="5786"/>
                      <a:pt x="3322" y="4870"/>
                      <a:pt x="2233" y="3786"/>
                    </a:cubicBezTo>
                    <a:cubicBezTo>
                      <a:pt x="1616" y="3172"/>
                      <a:pt x="1139" y="2576"/>
                      <a:pt x="813" y="2014"/>
                    </a:cubicBezTo>
                    <a:cubicBezTo>
                      <a:pt x="457" y="1399"/>
                      <a:pt x="296" y="843"/>
                      <a:pt x="334" y="362"/>
                    </a:cubicBezTo>
                    <a:cubicBezTo>
                      <a:pt x="452" y="304"/>
                      <a:pt x="592" y="276"/>
                      <a:pt x="755" y="276"/>
                    </a:cubicBezTo>
                    <a:close/>
                    <a:moveTo>
                      <a:pt x="752" y="1"/>
                    </a:moveTo>
                    <a:cubicBezTo>
                      <a:pt x="511" y="1"/>
                      <a:pt x="304" y="53"/>
                      <a:pt x="132" y="158"/>
                    </a:cubicBezTo>
                    <a:lnTo>
                      <a:pt x="76" y="193"/>
                    </a:lnTo>
                    <a:lnTo>
                      <a:pt x="68" y="259"/>
                    </a:lnTo>
                    <a:cubicBezTo>
                      <a:pt x="0" y="817"/>
                      <a:pt x="171" y="1454"/>
                      <a:pt x="575" y="2152"/>
                    </a:cubicBezTo>
                    <a:cubicBezTo>
                      <a:pt x="913" y="2736"/>
                      <a:pt x="1406" y="3351"/>
                      <a:pt x="2039" y="3982"/>
                    </a:cubicBezTo>
                    <a:cubicBezTo>
                      <a:pt x="3194" y="5132"/>
                      <a:pt x="4521" y="6037"/>
                      <a:pt x="5183" y="6304"/>
                    </a:cubicBezTo>
                    <a:cubicBezTo>
                      <a:pt x="5384" y="6386"/>
                      <a:pt x="5780" y="6522"/>
                      <a:pt x="6162" y="6522"/>
                    </a:cubicBezTo>
                    <a:lnTo>
                      <a:pt x="6169" y="6522"/>
                    </a:lnTo>
                    <a:cubicBezTo>
                      <a:pt x="6570" y="6520"/>
                      <a:pt x="6862" y="6367"/>
                      <a:pt x="7012" y="6077"/>
                    </a:cubicBezTo>
                    <a:cubicBezTo>
                      <a:pt x="7126" y="5858"/>
                      <a:pt x="7137" y="5586"/>
                      <a:pt x="7046" y="5245"/>
                    </a:cubicBezTo>
                    <a:cubicBezTo>
                      <a:pt x="6813" y="4387"/>
                      <a:pt x="6335" y="3548"/>
                      <a:pt x="5766" y="2997"/>
                    </a:cubicBezTo>
                    <a:cubicBezTo>
                      <a:pt x="5364" y="2608"/>
                      <a:pt x="4300" y="1680"/>
                      <a:pt x="3151" y="953"/>
                    </a:cubicBezTo>
                    <a:cubicBezTo>
                      <a:pt x="2150" y="319"/>
                      <a:pt x="1347" y="1"/>
                      <a:pt x="75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549225" y="4615250"/>
                <a:ext cx="156925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156" extrusionOk="0">
                    <a:moveTo>
                      <a:pt x="153" y="0"/>
                    </a:moveTo>
                    <a:cubicBezTo>
                      <a:pt x="117" y="0"/>
                      <a:pt x="81" y="14"/>
                      <a:pt x="54" y="42"/>
                    </a:cubicBezTo>
                    <a:cubicBezTo>
                      <a:pt x="1" y="97"/>
                      <a:pt x="2" y="184"/>
                      <a:pt x="56" y="237"/>
                    </a:cubicBezTo>
                    <a:cubicBezTo>
                      <a:pt x="2046" y="2171"/>
                      <a:pt x="4104" y="3866"/>
                      <a:pt x="6010" y="5133"/>
                    </a:cubicBezTo>
                    <a:cubicBezTo>
                      <a:pt x="6032" y="5147"/>
                      <a:pt x="6058" y="5156"/>
                      <a:pt x="6086" y="5156"/>
                    </a:cubicBezTo>
                    <a:cubicBezTo>
                      <a:pt x="6222" y="5156"/>
                      <a:pt x="6276" y="4978"/>
                      <a:pt x="6163" y="4904"/>
                    </a:cubicBezTo>
                    <a:cubicBezTo>
                      <a:pt x="4270" y="3644"/>
                      <a:pt x="2226" y="1963"/>
                      <a:pt x="249" y="39"/>
                    </a:cubicBezTo>
                    <a:cubicBezTo>
                      <a:pt x="222" y="13"/>
                      <a:pt x="188" y="0"/>
                      <a:pt x="15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512675" y="4703425"/>
                <a:ext cx="35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5715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1" y="1952"/>
                      <a:pt x="314" y="3940"/>
                      <a:pt x="1172" y="5714"/>
                    </a:cubicBezTo>
                    <a:lnTo>
                      <a:pt x="1420" y="5594"/>
                    </a:lnTo>
                    <a:cubicBezTo>
                      <a:pt x="591" y="3888"/>
                      <a:pt x="280" y="1916"/>
                      <a:pt x="544" y="39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481800" y="4788875"/>
                <a:ext cx="107900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8964" extrusionOk="0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1" y="1631"/>
                      <a:pt x="1187" y="6719"/>
                      <a:pt x="1871" y="7963"/>
                    </a:cubicBezTo>
                    <a:cubicBezTo>
                      <a:pt x="2127" y="8430"/>
                      <a:pt x="2557" y="8963"/>
                      <a:pt x="3034" y="8963"/>
                    </a:cubicBezTo>
                    <a:cubicBezTo>
                      <a:pt x="3119" y="8963"/>
                      <a:pt x="3206" y="8946"/>
                      <a:pt x="3294" y="8909"/>
                    </a:cubicBezTo>
                    <a:cubicBezTo>
                      <a:pt x="3530" y="8807"/>
                      <a:pt x="3683" y="8574"/>
                      <a:pt x="3788" y="8340"/>
                    </a:cubicBezTo>
                    <a:cubicBezTo>
                      <a:pt x="4127" y="7580"/>
                      <a:pt x="4315" y="6620"/>
                      <a:pt x="4217" y="5794"/>
                    </a:cubicBezTo>
                    <a:cubicBezTo>
                      <a:pt x="4066" y="4519"/>
                      <a:pt x="3210" y="206"/>
                      <a:pt x="169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1523975" y="4788675"/>
                <a:ext cx="393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51" extrusionOk="0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3" y="0"/>
                      <a:pt x="1" y="5"/>
                      <a:pt x="1" y="8"/>
                    </a:cubicBezTo>
                    <a:cubicBezTo>
                      <a:pt x="328" y="2832"/>
                      <a:pt x="867" y="5508"/>
                      <a:pt x="1558" y="7747"/>
                    </a:cubicBezTo>
                    <a:cubicBezTo>
                      <a:pt x="1560" y="7749"/>
                      <a:pt x="1563" y="7751"/>
                      <a:pt x="1566" y="7751"/>
                    </a:cubicBezTo>
                    <a:lnTo>
                      <a:pt x="1568" y="7751"/>
                    </a:lnTo>
                    <a:cubicBezTo>
                      <a:pt x="1572" y="7750"/>
                      <a:pt x="1574" y="7745"/>
                      <a:pt x="1573" y="7742"/>
                    </a:cubicBezTo>
                    <a:cubicBezTo>
                      <a:pt x="881" y="5505"/>
                      <a:pt x="342" y="2830"/>
                      <a:pt x="16" y="7"/>
                    </a:cubicBezTo>
                    <a:cubicBezTo>
                      <a:pt x="15" y="3"/>
                      <a:pt x="12" y="0"/>
                      <a:pt x="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443450" y="4537800"/>
                <a:ext cx="23865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6400" extrusionOk="0">
                    <a:moveTo>
                      <a:pt x="199" y="1"/>
                    </a:moveTo>
                    <a:lnTo>
                      <a:pt x="0" y="193"/>
                    </a:lnTo>
                    <a:cubicBezTo>
                      <a:pt x="2656" y="2929"/>
                      <a:pt x="5881" y="5049"/>
                      <a:pt x="9447" y="6400"/>
                    </a:cubicBezTo>
                    <a:lnTo>
                      <a:pt x="9545" y="6143"/>
                    </a:lnTo>
                    <a:cubicBezTo>
                      <a:pt x="6017" y="4807"/>
                      <a:pt x="2826" y="2709"/>
                      <a:pt x="1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526100" y="4589175"/>
                <a:ext cx="2550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5099" extrusionOk="0">
                    <a:moveTo>
                      <a:pt x="1747" y="1"/>
                    </a:moveTo>
                    <a:cubicBezTo>
                      <a:pt x="963" y="1"/>
                      <a:pt x="321" y="159"/>
                      <a:pt x="0" y="577"/>
                    </a:cubicBezTo>
                    <a:cubicBezTo>
                      <a:pt x="689" y="3294"/>
                      <a:pt x="6656" y="5072"/>
                      <a:pt x="8346" y="5098"/>
                    </a:cubicBezTo>
                    <a:cubicBezTo>
                      <a:pt x="8369" y="5099"/>
                      <a:pt x="8391" y="5099"/>
                      <a:pt x="8414" y="5099"/>
                    </a:cubicBezTo>
                    <a:cubicBezTo>
                      <a:pt x="9154" y="5099"/>
                      <a:pt x="10084" y="4904"/>
                      <a:pt x="10166" y="4183"/>
                    </a:cubicBezTo>
                    <a:cubicBezTo>
                      <a:pt x="10200" y="3879"/>
                      <a:pt x="10049" y="3583"/>
                      <a:pt x="9869" y="3337"/>
                    </a:cubicBezTo>
                    <a:cubicBezTo>
                      <a:pt x="9282" y="2537"/>
                      <a:pt x="8401" y="1774"/>
                      <a:pt x="7487" y="1388"/>
                    </a:cubicBezTo>
                    <a:cubicBezTo>
                      <a:pt x="6485" y="964"/>
                      <a:pt x="3682" y="1"/>
                      <a:pt x="174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525825" y="4603375"/>
                <a:ext cx="22377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2975" extrusionOk="0">
                    <a:moveTo>
                      <a:pt x="12" y="1"/>
                    </a:moveTo>
                    <a:cubicBezTo>
                      <a:pt x="4" y="1"/>
                      <a:pt x="0" y="13"/>
                      <a:pt x="8" y="16"/>
                    </a:cubicBezTo>
                    <a:cubicBezTo>
                      <a:pt x="3124" y="1346"/>
                      <a:pt x="6211" y="2369"/>
                      <a:pt x="8936" y="2975"/>
                    </a:cubicBezTo>
                    <a:lnTo>
                      <a:pt x="8939" y="2975"/>
                    </a:lnTo>
                    <a:cubicBezTo>
                      <a:pt x="8949" y="2974"/>
                      <a:pt x="8951" y="2959"/>
                      <a:pt x="8941" y="2957"/>
                    </a:cubicBezTo>
                    <a:cubicBezTo>
                      <a:pt x="6216" y="2352"/>
                      <a:pt x="3129" y="1330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461200" y="4583200"/>
                <a:ext cx="35750" cy="163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529" extrusionOk="0">
                    <a:moveTo>
                      <a:pt x="271" y="0"/>
                    </a:moveTo>
                    <a:cubicBezTo>
                      <a:pt x="1" y="2218"/>
                      <a:pt x="313" y="4468"/>
                      <a:pt x="1176" y="6528"/>
                    </a:cubicBezTo>
                    <a:lnTo>
                      <a:pt x="1430" y="6421"/>
                    </a:lnTo>
                    <a:cubicBezTo>
                      <a:pt x="586" y="4405"/>
                      <a:pt x="281" y="2204"/>
                      <a:pt x="544" y="34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431100" y="4663875"/>
                <a:ext cx="9132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8075" extrusionOk="0">
                    <a:moveTo>
                      <a:pt x="1583" y="0"/>
                    </a:moveTo>
                    <a:cubicBezTo>
                      <a:pt x="1" y="1390"/>
                      <a:pt x="850" y="5991"/>
                      <a:pt x="1410" y="7130"/>
                    </a:cubicBezTo>
                    <a:cubicBezTo>
                      <a:pt x="1624" y="7567"/>
                      <a:pt x="1998" y="8074"/>
                      <a:pt x="2436" y="8074"/>
                    </a:cubicBezTo>
                    <a:cubicBezTo>
                      <a:pt x="2504" y="8074"/>
                      <a:pt x="2574" y="8062"/>
                      <a:pt x="2645" y="8035"/>
                    </a:cubicBezTo>
                    <a:cubicBezTo>
                      <a:pt x="2860" y="7954"/>
                      <a:pt x="3006" y="7752"/>
                      <a:pt x="3110" y="7547"/>
                    </a:cubicBezTo>
                    <a:cubicBezTo>
                      <a:pt x="3445" y="6881"/>
                      <a:pt x="3653" y="6030"/>
                      <a:pt x="3600" y="5287"/>
                    </a:cubicBezTo>
                    <a:cubicBezTo>
                      <a:pt x="3516" y="4141"/>
                      <a:pt x="2930" y="247"/>
                      <a:pt x="15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1443800" y="4660175"/>
                <a:ext cx="82025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8360" extrusionOk="0">
                    <a:moveTo>
                      <a:pt x="1114" y="298"/>
                    </a:moveTo>
                    <a:lnTo>
                      <a:pt x="1114" y="299"/>
                    </a:lnTo>
                    <a:cubicBezTo>
                      <a:pt x="1362" y="372"/>
                      <a:pt x="1602" y="603"/>
                      <a:pt x="1827" y="987"/>
                    </a:cubicBezTo>
                    <a:cubicBezTo>
                      <a:pt x="2045" y="1357"/>
                      <a:pt x="2246" y="1864"/>
                      <a:pt x="2424" y="2492"/>
                    </a:cubicBezTo>
                    <a:cubicBezTo>
                      <a:pt x="2759" y="3675"/>
                      <a:pt x="2917" y="4941"/>
                      <a:pt x="2953" y="5444"/>
                    </a:cubicBezTo>
                    <a:cubicBezTo>
                      <a:pt x="3003" y="6125"/>
                      <a:pt x="2824" y="6943"/>
                      <a:pt x="2477" y="7632"/>
                    </a:cubicBezTo>
                    <a:cubicBezTo>
                      <a:pt x="2363" y="7861"/>
                      <a:pt x="2236" y="7998"/>
                      <a:pt x="2087" y="8053"/>
                    </a:cubicBezTo>
                    <a:cubicBezTo>
                      <a:pt x="2033" y="8074"/>
                      <a:pt x="1980" y="8084"/>
                      <a:pt x="1925" y="8084"/>
                    </a:cubicBezTo>
                    <a:cubicBezTo>
                      <a:pt x="1790" y="8084"/>
                      <a:pt x="1651" y="8020"/>
                      <a:pt x="1505" y="7891"/>
                    </a:cubicBezTo>
                    <a:cubicBezTo>
                      <a:pt x="1335" y="7739"/>
                      <a:pt x="1164" y="7500"/>
                      <a:pt x="1025" y="7217"/>
                    </a:cubicBezTo>
                    <a:cubicBezTo>
                      <a:pt x="744" y="6643"/>
                      <a:pt x="404" y="5208"/>
                      <a:pt x="322" y="3798"/>
                    </a:cubicBezTo>
                    <a:cubicBezTo>
                      <a:pt x="277" y="3001"/>
                      <a:pt x="315" y="2300"/>
                      <a:pt x="437" y="1715"/>
                    </a:cubicBezTo>
                    <a:cubicBezTo>
                      <a:pt x="569" y="1080"/>
                      <a:pt x="797" y="605"/>
                      <a:pt x="1114" y="298"/>
                    </a:cubicBezTo>
                    <a:close/>
                    <a:moveTo>
                      <a:pt x="1034" y="1"/>
                    </a:moveTo>
                    <a:lnTo>
                      <a:pt x="984" y="45"/>
                    </a:lnTo>
                    <a:cubicBezTo>
                      <a:pt x="593" y="388"/>
                      <a:pt x="318" y="931"/>
                      <a:pt x="167" y="1660"/>
                    </a:cubicBezTo>
                    <a:cubicBezTo>
                      <a:pt x="40" y="2268"/>
                      <a:pt x="1" y="2993"/>
                      <a:pt x="48" y="3815"/>
                    </a:cubicBezTo>
                    <a:cubicBezTo>
                      <a:pt x="90" y="4519"/>
                      <a:pt x="186" y="5219"/>
                      <a:pt x="335" y="5908"/>
                    </a:cubicBezTo>
                    <a:cubicBezTo>
                      <a:pt x="468" y="6513"/>
                      <a:pt x="629" y="7034"/>
                      <a:pt x="778" y="7339"/>
                    </a:cubicBezTo>
                    <a:cubicBezTo>
                      <a:pt x="868" y="7521"/>
                      <a:pt x="1057" y="7862"/>
                      <a:pt x="1324" y="8097"/>
                    </a:cubicBezTo>
                    <a:cubicBezTo>
                      <a:pt x="1520" y="8270"/>
                      <a:pt x="1725" y="8360"/>
                      <a:pt x="1929" y="8360"/>
                    </a:cubicBezTo>
                    <a:cubicBezTo>
                      <a:pt x="2016" y="8358"/>
                      <a:pt x="2103" y="8343"/>
                      <a:pt x="2185" y="8312"/>
                    </a:cubicBezTo>
                    <a:cubicBezTo>
                      <a:pt x="2401" y="8231"/>
                      <a:pt x="2577" y="8049"/>
                      <a:pt x="2724" y="7757"/>
                    </a:cubicBezTo>
                    <a:cubicBezTo>
                      <a:pt x="3092" y="7025"/>
                      <a:pt x="3280" y="6153"/>
                      <a:pt x="3229" y="5426"/>
                    </a:cubicBezTo>
                    <a:cubicBezTo>
                      <a:pt x="3191" y="4911"/>
                      <a:pt x="3031" y="3621"/>
                      <a:pt x="2690" y="2417"/>
                    </a:cubicBezTo>
                    <a:cubicBezTo>
                      <a:pt x="2270" y="938"/>
                      <a:pt x="1736" y="130"/>
                      <a:pt x="1100" y="13"/>
                    </a:cubicBez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1467125" y="4660400"/>
                <a:ext cx="342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261" extrusionOk="0">
                    <a:moveTo>
                      <a:pt x="142" y="0"/>
                    </a:moveTo>
                    <a:cubicBezTo>
                      <a:pt x="139" y="0"/>
                      <a:pt x="137" y="0"/>
                      <a:pt x="134" y="1"/>
                    </a:cubicBezTo>
                    <a:cubicBezTo>
                      <a:pt x="58" y="6"/>
                      <a:pt x="1" y="72"/>
                      <a:pt x="5" y="148"/>
                    </a:cubicBezTo>
                    <a:cubicBezTo>
                      <a:pt x="181" y="2697"/>
                      <a:pt x="554" y="5120"/>
                      <a:pt x="1083" y="7159"/>
                    </a:cubicBezTo>
                    <a:cubicBezTo>
                      <a:pt x="1098" y="7219"/>
                      <a:pt x="1153" y="7261"/>
                      <a:pt x="1216" y="7261"/>
                    </a:cubicBezTo>
                    <a:cubicBezTo>
                      <a:pt x="1228" y="7261"/>
                      <a:pt x="1239" y="7260"/>
                      <a:pt x="1251" y="7257"/>
                    </a:cubicBezTo>
                    <a:cubicBezTo>
                      <a:pt x="1325" y="7237"/>
                      <a:pt x="1369" y="7162"/>
                      <a:pt x="1349" y="7088"/>
                    </a:cubicBezTo>
                    <a:cubicBezTo>
                      <a:pt x="826" y="5066"/>
                      <a:pt x="456" y="2660"/>
                      <a:pt x="281" y="130"/>
                    </a:cubicBezTo>
                    <a:cubicBezTo>
                      <a:pt x="276" y="56"/>
                      <a:pt x="215" y="0"/>
                      <a:pt x="1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1653325" y="4844950"/>
                <a:ext cx="738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935" extrusionOk="0">
                    <a:moveTo>
                      <a:pt x="1639" y="1"/>
                    </a:moveTo>
                    <a:cubicBezTo>
                      <a:pt x="1567" y="1"/>
                      <a:pt x="1494" y="10"/>
                      <a:pt x="1424" y="24"/>
                    </a:cubicBezTo>
                    <a:cubicBezTo>
                      <a:pt x="881" y="135"/>
                      <a:pt x="415" y="565"/>
                      <a:pt x="263" y="1099"/>
                    </a:cubicBezTo>
                    <a:cubicBezTo>
                      <a:pt x="0" y="2016"/>
                      <a:pt x="730" y="2935"/>
                      <a:pt x="1605" y="2935"/>
                    </a:cubicBezTo>
                    <a:cubicBezTo>
                      <a:pt x="1814" y="2935"/>
                      <a:pt x="2031" y="2883"/>
                      <a:pt x="2245" y="2765"/>
                    </a:cubicBezTo>
                    <a:cubicBezTo>
                      <a:pt x="2695" y="2519"/>
                      <a:pt x="2952" y="1983"/>
                      <a:pt x="2915" y="1471"/>
                    </a:cubicBezTo>
                    <a:cubicBezTo>
                      <a:pt x="2879" y="959"/>
                      <a:pt x="2575" y="485"/>
                      <a:pt x="2155" y="191"/>
                    </a:cubicBezTo>
                    <a:cubicBezTo>
                      <a:pt x="2037" y="108"/>
                      <a:pt x="1907" y="37"/>
                      <a:pt x="1765" y="11"/>
                    </a:cubicBezTo>
                    <a:cubicBezTo>
                      <a:pt x="1723" y="4"/>
                      <a:pt x="1681" y="1"/>
                      <a:pt x="16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1699150" y="4880000"/>
                <a:ext cx="216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1" extrusionOk="0">
                    <a:moveTo>
                      <a:pt x="479" y="0"/>
                    </a:moveTo>
                    <a:cubicBezTo>
                      <a:pt x="458" y="0"/>
                      <a:pt x="437" y="3"/>
                      <a:pt x="417" y="7"/>
                    </a:cubicBezTo>
                    <a:cubicBezTo>
                      <a:pt x="255" y="43"/>
                      <a:pt x="124" y="163"/>
                      <a:pt x="77" y="322"/>
                    </a:cubicBezTo>
                    <a:cubicBezTo>
                      <a:pt x="0" y="591"/>
                      <a:pt x="214" y="860"/>
                      <a:pt x="470" y="860"/>
                    </a:cubicBezTo>
                    <a:cubicBezTo>
                      <a:pt x="532" y="860"/>
                      <a:pt x="595" y="845"/>
                      <a:pt x="658" y="810"/>
                    </a:cubicBezTo>
                    <a:cubicBezTo>
                      <a:pt x="789" y="739"/>
                      <a:pt x="864" y="581"/>
                      <a:pt x="854" y="431"/>
                    </a:cubicBezTo>
                    <a:cubicBezTo>
                      <a:pt x="844" y="280"/>
                      <a:pt x="755" y="142"/>
                      <a:pt x="632" y="56"/>
                    </a:cubicBezTo>
                    <a:cubicBezTo>
                      <a:pt x="598" y="30"/>
                      <a:pt x="559" y="12"/>
                      <a:pt x="517" y="3"/>
                    </a:cubicBezTo>
                    <a:cubicBezTo>
                      <a:pt x="505" y="1"/>
                      <a:pt x="49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481675" y="4699600"/>
                <a:ext cx="553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99" extrusionOk="0">
                    <a:moveTo>
                      <a:pt x="1222" y="0"/>
                    </a:moveTo>
                    <a:cubicBezTo>
                      <a:pt x="1171" y="0"/>
                      <a:pt x="1119" y="6"/>
                      <a:pt x="1069" y="18"/>
                    </a:cubicBezTo>
                    <a:cubicBezTo>
                      <a:pt x="661" y="101"/>
                      <a:pt x="312" y="423"/>
                      <a:pt x="198" y="823"/>
                    </a:cubicBezTo>
                    <a:cubicBezTo>
                      <a:pt x="1" y="1509"/>
                      <a:pt x="548" y="2198"/>
                      <a:pt x="1205" y="2198"/>
                    </a:cubicBezTo>
                    <a:cubicBezTo>
                      <a:pt x="1361" y="2198"/>
                      <a:pt x="1524" y="2159"/>
                      <a:pt x="1684" y="2072"/>
                    </a:cubicBezTo>
                    <a:cubicBezTo>
                      <a:pt x="2021" y="1887"/>
                      <a:pt x="2214" y="1485"/>
                      <a:pt x="2186" y="1102"/>
                    </a:cubicBezTo>
                    <a:cubicBezTo>
                      <a:pt x="2160" y="718"/>
                      <a:pt x="1931" y="363"/>
                      <a:pt x="1617" y="141"/>
                    </a:cubicBezTo>
                    <a:cubicBezTo>
                      <a:pt x="1527" y="80"/>
                      <a:pt x="1430" y="27"/>
                      <a:pt x="1325" y="8"/>
                    </a:cubicBezTo>
                    <a:cubicBezTo>
                      <a:pt x="1291" y="3"/>
                      <a:pt x="1256" y="0"/>
                      <a:pt x="122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1516025" y="4725825"/>
                <a:ext cx="162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46" extrusionOk="0">
                    <a:moveTo>
                      <a:pt x="361" y="1"/>
                    </a:moveTo>
                    <a:cubicBezTo>
                      <a:pt x="345" y="1"/>
                      <a:pt x="329" y="2"/>
                      <a:pt x="314" y="6"/>
                    </a:cubicBezTo>
                    <a:cubicBezTo>
                      <a:pt x="192" y="32"/>
                      <a:pt x="94" y="123"/>
                      <a:pt x="59" y="241"/>
                    </a:cubicBezTo>
                    <a:cubicBezTo>
                      <a:pt x="1" y="443"/>
                      <a:pt x="161" y="645"/>
                      <a:pt x="354" y="645"/>
                    </a:cubicBezTo>
                    <a:cubicBezTo>
                      <a:pt x="399" y="645"/>
                      <a:pt x="447" y="634"/>
                      <a:pt x="494" y="608"/>
                    </a:cubicBezTo>
                    <a:cubicBezTo>
                      <a:pt x="593" y="553"/>
                      <a:pt x="649" y="436"/>
                      <a:pt x="641" y="323"/>
                    </a:cubicBezTo>
                    <a:cubicBezTo>
                      <a:pt x="634" y="211"/>
                      <a:pt x="567" y="107"/>
                      <a:pt x="474" y="42"/>
                    </a:cubicBezTo>
                    <a:cubicBezTo>
                      <a:pt x="449" y="23"/>
                      <a:pt x="420" y="9"/>
                      <a:pt x="389" y="2"/>
                    </a:cubicBezTo>
                    <a:cubicBezTo>
                      <a:pt x="380" y="1"/>
                      <a:pt x="370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1570425" y="48405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9" y="0"/>
                    </a:moveTo>
                    <a:cubicBezTo>
                      <a:pt x="1568" y="0"/>
                      <a:pt x="1495" y="9"/>
                      <a:pt x="1425" y="24"/>
                    </a:cubicBezTo>
                    <a:cubicBezTo>
                      <a:pt x="882" y="134"/>
                      <a:pt x="415" y="565"/>
                      <a:pt x="262" y="1098"/>
                    </a:cubicBezTo>
                    <a:cubicBezTo>
                      <a:pt x="1" y="2015"/>
                      <a:pt x="730" y="2935"/>
                      <a:pt x="1606" y="2935"/>
                    </a:cubicBezTo>
                    <a:cubicBezTo>
                      <a:pt x="1814" y="2935"/>
                      <a:pt x="2032" y="2882"/>
                      <a:pt x="2245" y="2765"/>
                    </a:cubicBezTo>
                    <a:cubicBezTo>
                      <a:pt x="2696" y="2518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8"/>
                      <a:pt x="1907" y="36"/>
                      <a:pt x="1766" y="11"/>
                    </a:cubicBezTo>
                    <a:cubicBezTo>
                      <a:pt x="1724" y="3"/>
                      <a:pt x="1682" y="0"/>
                      <a:pt x="163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1616225" y="4875550"/>
                <a:ext cx="21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1" extrusionOk="0">
                    <a:moveTo>
                      <a:pt x="480" y="1"/>
                    </a:moveTo>
                    <a:cubicBezTo>
                      <a:pt x="460" y="1"/>
                      <a:pt x="439" y="3"/>
                      <a:pt x="419" y="8"/>
                    </a:cubicBezTo>
                    <a:cubicBezTo>
                      <a:pt x="256" y="43"/>
                      <a:pt x="126" y="163"/>
                      <a:pt x="77" y="323"/>
                    </a:cubicBezTo>
                    <a:cubicBezTo>
                      <a:pt x="1" y="592"/>
                      <a:pt x="214" y="861"/>
                      <a:pt x="471" y="861"/>
                    </a:cubicBezTo>
                    <a:cubicBezTo>
                      <a:pt x="532" y="861"/>
                      <a:pt x="596" y="845"/>
                      <a:pt x="659" y="811"/>
                    </a:cubicBezTo>
                    <a:cubicBezTo>
                      <a:pt x="791" y="739"/>
                      <a:pt x="866" y="582"/>
                      <a:pt x="856" y="432"/>
                    </a:cubicBezTo>
                    <a:cubicBezTo>
                      <a:pt x="846" y="282"/>
                      <a:pt x="756" y="142"/>
                      <a:pt x="633" y="56"/>
                    </a:cubicBezTo>
                    <a:cubicBezTo>
                      <a:pt x="600" y="31"/>
                      <a:pt x="560" y="12"/>
                      <a:pt x="519" y="3"/>
                    </a:cubicBezTo>
                    <a:cubicBezTo>
                      <a:pt x="506" y="2"/>
                      <a:pt x="493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1513300" y="45701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8" y="0"/>
                    </a:moveTo>
                    <a:cubicBezTo>
                      <a:pt x="1567" y="0"/>
                      <a:pt x="1495" y="10"/>
                      <a:pt x="1425" y="23"/>
                    </a:cubicBezTo>
                    <a:cubicBezTo>
                      <a:pt x="882" y="133"/>
                      <a:pt x="416" y="565"/>
                      <a:pt x="262" y="1097"/>
                    </a:cubicBezTo>
                    <a:cubicBezTo>
                      <a:pt x="1" y="2015"/>
                      <a:pt x="731" y="2935"/>
                      <a:pt x="1606" y="2935"/>
                    </a:cubicBezTo>
                    <a:cubicBezTo>
                      <a:pt x="1815" y="2935"/>
                      <a:pt x="2032" y="2883"/>
                      <a:pt x="2245" y="2765"/>
                    </a:cubicBezTo>
                    <a:cubicBezTo>
                      <a:pt x="2696" y="2519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7"/>
                      <a:pt x="1907" y="37"/>
                      <a:pt x="1766" y="11"/>
                    </a:cubicBezTo>
                    <a:cubicBezTo>
                      <a:pt x="1724" y="4"/>
                      <a:pt x="1681" y="0"/>
                      <a:pt x="163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1559125" y="4605150"/>
                <a:ext cx="216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2" extrusionOk="0">
                    <a:moveTo>
                      <a:pt x="477" y="0"/>
                    </a:moveTo>
                    <a:cubicBezTo>
                      <a:pt x="457" y="0"/>
                      <a:pt x="437" y="3"/>
                      <a:pt x="418" y="7"/>
                    </a:cubicBezTo>
                    <a:cubicBezTo>
                      <a:pt x="255" y="42"/>
                      <a:pt x="125" y="164"/>
                      <a:pt x="78" y="322"/>
                    </a:cubicBezTo>
                    <a:cubicBezTo>
                      <a:pt x="0" y="591"/>
                      <a:pt x="214" y="861"/>
                      <a:pt x="472" y="861"/>
                    </a:cubicBezTo>
                    <a:cubicBezTo>
                      <a:pt x="533" y="861"/>
                      <a:pt x="597" y="846"/>
                      <a:pt x="659" y="811"/>
                    </a:cubicBezTo>
                    <a:cubicBezTo>
                      <a:pt x="790" y="739"/>
                      <a:pt x="865" y="582"/>
                      <a:pt x="855" y="431"/>
                    </a:cubicBezTo>
                    <a:cubicBezTo>
                      <a:pt x="845" y="282"/>
                      <a:pt x="755" y="143"/>
                      <a:pt x="633" y="56"/>
                    </a:cubicBezTo>
                    <a:cubicBezTo>
                      <a:pt x="599" y="30"/>
                      <a:pt x="559" y="13"/>
                      <a:pt x="518" y="4"/>
                    </a:cubicBezTo>
                    <a:cubicBezTo>
                      <a:pt x="504" y="2"/>
                      <a:pt x="49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1585600" y="4723850"/>
                <a:ext cx="742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16" extrusionOk="0">
                    <a:moveTo>
                      <a:pt x="1188" y="1"/>
                    </a:moveTo>
                    <a:cubicBezTo>
                      <a:pt x="1072" y="1"/>
                      <a:pt x="956" y="15"/>
                      <a:pt x="850" y="58"/>
                    </a:cubicBezTo>
                    <a:cubicBezTo>
                      <a:pt x="743" y="101"/>
                      <a:pt x="650" y="172"/>
                      <a:pt x="568" y="251"/>
                    </a:cubicBezTo>
                    <a:cubicBezTo>
                      <a:pt x="165" y="633"/>
                      <a:pt x="0" y="1246"/>
                      <a:pt x="154" y="1779"/>
                    </a:cubicBezTo>
                    <a:cubicBezTo>
                      <a:pt x="343" y="2430"/>
                      <a:pt x="959" y="2816"/>
                      <a:pt x="1565" y="2816"/>
                    </a:cubicBezTo>
                    <a:cubicBezTo>
                      <a:pt x="2014" y="2816"/>
                      <a:pt x="2457" y="2605"/>
                      <a:pt x="2719" y="2135"/>
                    </a:cubicBezTo>
                    <a:cubicBezTo>
                      <a:pt x="2969" y="1687"/>
                      <a:pt x="2902" y="1097"/>
                      <a:pt x="2599" y="683"/>
                    </a:cubicBezTo>
                    <a:cubicBezTo>
                      <a:pt x="2296" y="269"/>
                      <a:pt x="1787" y="29"/>
                      <a:pt x="1274" y="3"/>
                    </a:cubicBezTo>
                    <a:cubicBezTo>
                      <a:pt x="1245" y="2"/>
                      <a:pt x="1217" y="1"/>
                      <a:pt x="118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1631525" y="4746575"/>
                <a:ext cx="217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27" extrusionOk="0">
                    <a:moveTo>
                      <a:pt x="347" y="1"/>
                    </a:moveTo>
                    <a:cubicBezTo>
                      <a:pt x="313" y="1"/>
                      <a:pt x="280" y="7"/>
                      <a:pt x="249" y="19"/>
                    </a:cubicBezTo>
                    <a:cubicBezTo>
                      <a:pt x="218" y="32"/>
                      <a:pt x="190" y="50"/>
                      <a:pt x="166" y="75"/>
                    </a:cubicBezTo>
                    <a:cubicBezTo>
                      <a:pt x="47" y="190"/>
                      <a:pt x="1" y="362"/>
                      <a:pt x="45" y="523"/>
                    </a:cubicBezTo>
                    <a:cubicBezTo>
                      <a:pt x="100" y="714"/>
                      <a:pt x="281" y="827"/>
                      <a:pt x="458" y="827"/>
                    </a:cubicBezTo>
                    <a:cubicBezTo>
                      <a:pt x="590" y="827"/>
                      <a:pt x="720" y="765"/>
                      <a:pt x="796" y="627"/>
                    </a:cubicBezTo>
                    <a:cubicBezTo>
                      <a:pt x="870" y="496"/>
                      <a:pt x="850" y="323"/>
                      <a:pt x="761" y="201"/>
                    </a:cubicBezTo>
                    <a:cubicBezTo>
                      <a:pt x="673" y="79"/>
                      <a:pt x="523" y="10"/>
                      <a:pt x="373" y="2"/>
                    </a:cubicBezTo>
                    <a:cubicBezTo>
                      <a:pt x="364" y="1"/>
                      <a:pt x="35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2"/>
            <p:cNvGrpSpPr/>
            <p:nvPr/>
          </p:nvGrpSpPr>
          <p:grpSpPr>
            <a:xfrm flipH="1">
              <a:off x="8603949" y="-95994"/>
              <a:ext cx="552282" cy="715420"/>
              <a:chOff x="1428750" y="4506675"/>
              <a:chExt cx="451100" cy="58435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428750" y="4506675"/>
                <a:ext cx="312175" cy="422875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6915" extrusionOk="0">
                    <a:moveTo>
                      <a:pt x="251" y="1"/>
                    </a:moveTo>
                    <a:lnTo>
                      <a:pt x="1" y="115"/>
                    </a:lnTo>
                    <a:cubicBezTo>
                      <a:pt x="2916" y="6493"/>
                      <a:pt x="7102" y="12209"/>
                      <a:pt x="12302" y="16915"/>
                    </a:cubicBezTo>
                    <a:lnTo>
                      <a:pt x="12487" y="16710"/>
                    </a:lnTo>
                    <a:cubicBezTo>
                      <a:pt x="7314" y="12031"/>
                      <a:pt x="3151" y="6345"/>
                      <a:pt x="2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676125" y="4880650"/>
                <a:ext cx="203725" cy="2096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8385" extrusionOk="0">
                    <a:moveTo>
                      <a:pt x="1151" y="0"/>
                    </a:moveTo>
                    <a:cubicBezTo>
                      <a:pt x="973" y="0"/>
                      <a:pt x="807" y="32"/>
                      <a:pt x="657" y="101"/>
                    </a:cubicBezTo>
                    <a:cubicBezTo>
                      <a:pt x="1" y="2826"/>
                      <a:pt x="4454" y="7178"/>
                      <a:pt x="5935" y="7989"/>
                    </a:cubicBezTo>
                    <a:cubicBezTo>
                      <a:pt x="6317" y="8197"/>
                      <a:pt x="6800" y="8385"/>
                      <a:pt x="7220" y="8385"/>
                    </a:cubicBezTo>
                    <a:cubicBezTo>
                      <a:pt x="7524" y="8385"/>
                      <a:pt x="7796" y="8286"/>
                      <a:pt x="7973" y="8026"/>
                    </a:cubicBezTo>
                    <a:cubicBezTo>
                      <a:pt x="8146" y="7773"/>
                      <a:pt x="8149" y="7442"/>
                      <a:pt x="8104" y="7139"/>
                    </a:cubicBezTo>
                    <a:cubicBezTo>
                      <a:pt x="7957" y="6158"/>
                      <a:pt x="7532" y="5073"/>
                      <a:pt x="6904" y="4306"/>
                    </a:cubicBezTo>
                    <a:cubicBezTo>
                      <a:pt x="6023" y="3228"/>
                      <a:pt x="2946" y="0"/>
                      <a:pt x="115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692225" y="4882900"/>
                <a:ext cx="1636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93" extrusionOk="0">
                    <a:moveTo>
                      <a:pt x="13" y="1"/>
                    </a:moveTo>
                    <a:cubicBezTo>
                      <a:pt x="6" y="1"/>
                      <a:pt x="1" y="9"/>
                      <a:pt x="7" y="16"/>
                    </a:cubicBezTo>
                    <a:cubicBezTo>
                      <a:pt x="2144" y="2643"/>
                      <a:pt x="4400" y="4986"/>
                      <a:pt x="6530" y="6791"/>
                    </a:cubicBezTo>
                    <a:cubicBezTo>
                      <a:pt x="6531" y="6792"/>
                      <a:pt x="6533" y="6792"/>
                      <a:pt x="6535" y="6792"/>
                    </a:cubicBezTo>
                    <a:cubicBezTo>
                      <a:pt x="6539" y="6792"/>
                      <a:pt x="6541" y="6791"/>
                      <a:pt x="6542" y="6789"/>
                    </a:cubicBezTo>
                    <a:cubicBezTo>
                      <a:pt x="6545" y="6786"/>
                      <a:pt x="6545" y="6780"/>
                      <a:pt x="6542" y="6777"/>
                    </a:cubicBezTo>
                    <a:cubicBezTo>
                      <a:pt x="4413" y="4972"/>
                      <a:pt x="2157" y="2630"/>
                      <a:pt x="20" y="5"/>
                    </a:cubicBez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512400" y="4654725"/>
                <a:ext cx="2373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907" extrusionOk="0">
                    <a:moveTo>
                      <a:pt x="1" y="1"/>
                    </a:moveTo>
                    <a:lnTo>
                      <a:pt x="48" y="414"/>
                    </a:lnTo>
                    <a:cubicBezTo>
                      <a:pt x="135" y="1186"/>
                      <a:pt x="579" y="3227"/>
                      <a:pt x="1396" y="5407"/>
                    </a:cubicBezTo>
                    <a:cubicBezTo>
                      <a:pt x="2080" y="7237"/>
                      <a:pt x="3227" y="9676"/>
                      <a:pt x="4800" y="10907"/>
                    </a:cubicBezTo>
                    <a:lnTo>
                      <a:pt x="4970" y="10690"/>
                    </a:lnTo>
                    <a:cubicBezTo>
                      <a:pt x="3447" y="9500"/>
                      <a:pt x="2326" y="7108"/>
                      <a:pt x="1653" y="5311"/>
                    </a:cubicBezTo>
                    <a:cubicBezTo>
                      <a:pt x="968" y="3481"/>
                      <a:pt x="550" y="1758"/>
                      <a:pt x="385" y="813"/>
                    </a:cubicBezTo>
                    <a:lnTo>
                      <a:pt x="385" y="813"/>
                    </a:lnTo>
                    <a:cubicBezTo>
                      <a:pt x="1384" y="1863"/>
                      <a:pt x="2815" y="3289"/>
                      <a:pt x="4415" y="4636"/>
                    </a:cubicBezTo>
                    <a:cubicBezTo>
                      <a:pt x="6304" y="6223"/>
                      <a:pt x="7976" y="7319"/>
                      <a:pt x="9389" y="7895"/>
                    </a:cubicBezTo>
                    <a:lnTo>
                      <a:pt x="9492" y="7639"/>
                    </a:lnTo>
                    <a:cubicBezTo>
                      <a:pt x="6068" y="6246"/>
                      <a:pt x="1913" y="2045"/>
                      <a:pt x="285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571375" y="4885300"/>
                <a:ext cx="153750" cy="20230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92" extrusionOk="0">
                    <a:moveTo>
                      <a:pt x="1217" y="0"/>
                    </a:moveTo>
                    <a:cubicBezTo>
                      <a:pt x="1143" y="0"/>
                      <a:pt x="1070" y="8"/>
                      <a:pt x="1000" y="26"/>
                    </a:cubicBezTo>
                    <a:cubicBezTo>
                      <a:pt x="1" y="2210"/>
                      <a:pt x="3034" y="6603"/>
                      <a:pt x="4149" y="7527"/>
                    </a:cubicBezTo>
                    <a:cubicBezTo>
                      <a:pt x="4489" y="7810"/>
                      <a:pt x="4954" y="8092"/>
                      <a:pt x="5359" y="8092"/>
                    </a:cubicBezTo>
                    <a:cubicBezTo>
                      <a:pt x="5543" y="8092"/>
                      <a:pt x="5714" y="8034"/>
                      <a:pt x="5856" y="7893"/>
                    </a:cubicBezTo>
                    <a:cubicBezTo>
                      <a:pt x="6043" y="7708"/>
                      <a:pt x="6100" y="7430"/>
                      <a:pt x="6112" y="7168"/>
                    </a:cubicBezTo>
                    <a:cubicBezTo>
                      <a:pt x="6149" y="6319"/>
                      <a:pt x="5970" y="5336"/>
                      <a:pt x="5567" y="4588"/>
                    </a:cubicBezTo>
                    <a:cubicBezTo>
                      <a:pt x="4975" y="3487"/>
                      <a:pt x="2738" y="0"/>
                      <a:pt x="121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586300" y="4881850"/>
                <a:ext cx="1423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8367" extrusionOk="0">
                    <a:moveTo>
                      <a:pt x="620" y="276"/>
                    </a:moveTo>
                    <a:cubicBezTo>
                      <a:pt x="896" y="276"/>
                      <a:pt x="1220" y="408"/>
                      <a:pt x="1589" y="670"/>
                    </a:cubicBezTo>
                    <a:cubicBezTo>
                      <a:pt x="1991" y="956"/>
                      <a:pt x="2438" y="1390"/>
                      <a:pt x="2917" y="1962"/>
                    </a:cubicBezTo>
                    <a:cubicBezTo>
                      <a:pt x="3819" y="3037"/>
                      <a:pt x="4575" y="4283"/>
                      <a:pt x="4848" y="4791"/>
                    </a:cubicBezTo>
                    <a:cubicBezTo>
                      <a:pt x="5219" y="5479"/>
                      <a:pt x="5417" y="6418"/>
                      <a:pt x="5377" y="7300"/>
                    </a:cubicBezTo>
                    <a:cubicBezTo>
                      <a:pt x="5364" y="7596"/>
                      <a:pt x="5293" y="7803"/>
                      <a:pt x="5162" y="7934"/>
                    </a:cubicBezTo>
                    <a:cubicBezTo>
                      <a:pt x="5056" y="8039"/>
                      <a:pt x="4922" y="8092"/>
                      <a:pt x="4760" y="8092"/>
                    </a:cubicBezTo>
                    <a:cubicBezTo>
                      <a:pt x="4669" y="8092"/>
                      <a:pt x="4569" y="8075"/>
                      <a:pt x="4461" y="8041"/>
                    </a:cubicBezTo>
                    <a:cubicBezTo>
                      <a:pt x="4209" y="7962"/>
                      <a:pt x="3917" y="7792"/>
                      <a:pt x="3640" y="7561"/>
                    </a:cubicBezTo>
                    <a:cubicBezTo>
                      <a:pt x="3077" y="7093"/>
                      <a:pt x="2051" y="5755"/>
                      <a:pt x="1307" y="4324"/>
                    </a:cubicBezTo>
                    <a:cubicBezTo>
                      <a:pt x="886" y="3514"/>
                      <a:pt x="598" y="2765"/>
                      <a:pt x="451" y="2098"/>
                    </a:cubicBezTo>
                    <a:cubicBezTo>
                      <a:pt x="291" y="1367"/>
                      <a:pt x="307" y="756"/>
                      <a:pt x="501" y="285"/>
                    </a:cubicBezTo>
                    <a:cubicBezTo>
                      <a:pt x="540" y="279"/>
                      <a:pt x="579" y="276"/>
                      <a:pt x="620" y="276"/>
                    </a:cubicBezTo>
                    <a:close/>
                    <a:moveTo>
                      <a:pt x="620" y="1"/>
                    </a:moveTo>
                    <a:cubicBezTo>
                      <a:pt x="534" y="1"/>
                      <a:pt x="450" y="11"/>
                      <a:pt x="370" y="30"/>
                    </a:cubicBezTo>
                    <a:lnTo>
                      <a:pt x="305" y="47"/>
                    </a:lnTo>
                    <a:lnTo>
                      <a:pt x="277" y="107"/>
                    </a:lnTo>
                    <a:cubicBezTo>
                      <a:pt x="33" y="643"/>
                      <a:pt x="1" y="1332"/>
                      <a:pt x="183" y="2158"/>
                    </a:cubicBezTo>
                    <a:cubicBezTo>
                      <a:pt x="334" y="2847"/>
                      <a:pt x="630" y="3619"/>
                      <a:pt x="1063" y="4450"/>
                    </a:cubicBezTo>
                    <a:cubicBezTo>
                      <a:pt x="1434" y="5163"/>
                      <a:pt x="1861" y="5845"/>
                      <a:pt x="2338" y="6493"/>
                    </a:cubicBezTo>
                    <a:cubicBezTo>
                      <a:pt x="2757" y="7059"/>
                      <a:pt x="3167" y="7526"/>
                      <a:pt x="3464" y="7772"/>
                    </a:cubicBezTo>
                    <a:cubicBezTo>
                      <a:pt x="3641" y="7919"/>
                      <a:pt x="3995" y="8183"/>
                      <a:pt x="4378" y="8303"/>
                    </a:cubicBezTo>
                    <a:cubicBezTo>
                      <a:pt x="4502" y="8344"/>
                      <a:pt x="4631" y="8366"/>
                      <a:pt x="4762" y="8367"/>
                    </a:cubicBezTo>
                    <a:cubicBezTo>
                      <a:pt x="4995" y="8367"/>
                      <a:pt x="5197" y="8288"/>
                      <a:pt x="5356" y="8129"/>
                    </a:cubicBezTo>
                    <a:cubicBezTo>
                      <a:pt x="5539" y="7947"/>
                      <a:pt x="5636" y="7681"/>
                      <a:pt x="5653" y="7313"/>
                    </a:cubicBezTo>
                    <a:cubicBezTo>
                      <a:pt x="5693" y="6383"/>
                      <a:pt x="5484" y="5391"/>
                      <a:pt x="5091" y="4661"/>
                    </a:cubicBezTo>
                    <a:cubicBezTo>
                      <a:pt x="4813" y="4143"/>
                      <a:pt x="4044" y="2877"/>
                      <a:pt x="3127" y="1784"/>
                    </a:cubicBezTo>
                    <a:cubicBezTo>
                      <a:pt x="2133" y="599"/>
                      <a:pt x="1291" y="1"/>
                      <a:pt x="62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592475" y="4882550"/>
                <a:ext cx="11782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044" extrusionOk="0">
                    <a:moveTo>
                      <a:pt x="157" y="0"/>
                    </a:moveTo>
                    <a:cubicBezTo>
                      <a:pt x="135" y="0"/>
                      <a:pt x="113" y="6"/>
                      <a:pt x="92" y="17"/>
                    </a:cubicBezTo>
                    <a:cubicBezTo>
                      <a:pt x="26" y="52"/>
                      <a:pt x="1" y="134"/>
                      <a:pt x="35" y="202"/>
                    </a:cubicBezTo>
                    <a:cubicBezTo>
                      <a:pt x="1406" y="2769"/>
                      <a:pt x="2925" y="5116"/>
                      <a:pt x="4426" y="6990"/>
                    </a:cubicBezTo>
                    <a:cubicBezTo>
                      <a:pt x="4452" y="7024"/>
                      <a:pt x="4491" y="7042"/>
                      <a:pt x="4533" y="7042"/>
                    </a:cubicBezTo>
                    <a:lnTo>
                      <a:pt x="4533" y="7043"/>
                    </a:lnTo>
                    <a:cubicBezTo>
                      <a:pt x="4649" y="7043"/>
                      <a:pt x="4713" y="6910"/>
                      <a:pt x="4641" y="6820"/>
                    </a:cubicBezTo>
                    <a:cubicBezTo>
                      <a:pt x="3150" y="4958"/>
                      <a:pt x="1641" y="2624"/>
                      <a:pt x="277" y="72"/>
                    </a:cubicBezTo>
                    <a:cubicBezTo>
                      <a:pt x="252" y="26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636525" y="4773050"/>
                <a:ext cx="2021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5452" extrusionOk="0">
                    <a:moveTo>
                      <a:pt x="914" y="1"/>
                    </a:moveTo>
                    <a:cubicBezTo>
                      <a:pt x="536" y="1"/>
                      <a:pt x="219" y="84"/>
                      <a:pt x="0" y="282"/>
                    </a:cubicBezTo>
                    <a:cubicBezTo>
                      <a:pt x="159" y="2678"/>
                      <a:pt x="4915" y="5102"/>
                      <a:pt x="6335" y="5386"/>
                    </a:cubicBezTo>
                    <a:cubicBezTo>
                      <a:pt x="6530" y="5425"/>
                      <a:pt x="6748" y="5452"/>
                      <a:pt x="6961" y="5452"/>
                    </a:cubicBezTo>
                    <a:cubicBezTo>
                      <a:pt x="7433" y="5452"/>
                      <a:pt x="7882" y="5320"/>
                      <a:pt x="8011" y="4896"/>
                    </a:cubicBezTo>
                    <a:cubicBezTo>
                      <a:pt x="8087" y="4644"/>
                      <a:pt x="8005" y="4372"/>
                      <a:pt x="7892" y="4135"/>
                    </a:cubicBezTo>
                    <a:cubicBezTo>
                      <a:pt x="7522" y="3371"/>
                      <a:pt x="6896" y="2592"/>
                      <a:pt x="6185" y="2124"/>
                    </a:cubicBezTo>
                    <a:cubicBezTo>
                      <a:pt x="5297" y="1540"/>
                      <a:pt x="2540" y="1"/>
                      <a:pt x="91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632950" y="4769600"/>
                <a:ext cx="2090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727" extrusionOk="0">
                    <a:moveTo>
                      <a:pt x="1053" y="277"/>
                    </a:moveTo>
                    <a:cubicBezTo>
                      <a:pt x="1169" y="277"/>
                      <a:pt x="1294" y="285"/>
                      <a:pt x="1428" y="302"/>
                    </a:cubicBezTo>
                    <a:cubicBezTo>
                      <a:pt x="1916" y="361"/>
                      <a:pt x="2515" y="531"/>
                      <a:pt x="3209" y="806"/>
                    </a:cubicBezTo>
                    <a:cubicBezTo>
                      <a:pt x="4514" y="1324"/>
                      <a:pt x="5771" y="2061"/>
                      <a:pt x="6252" y="2377"/>
                    </a:cubicBezTo>
                    <a:cubicBezTo>
                      <a:pt x="6906" y="2808"/>
                      <a:pt x="7526" y="3540"/>
                      <a:pt x="7910" y="4335"/>
                    </a:cubicBezTo>
                    <a:cubicBezTo>
                      <a:pt x="8039" y="4601"/>
                      <a:pt x="8076" y="4817"/>
                      <a:pt x="8023" y="4994"/>
                    </a:cubicBezTo>
                    <a:cubicBezTo>
                      <a:pt x="7954" y="5218"/>
                      <a:pt x="7764" y="5362"/>
                      <a:pt x="7456" y="5421"/>
                    </a:cubicBezTo>
                    <a:cubicBezTo>
                      <a:pt x="7351" y="5442"/>
                      <a:pt x="7232" y="5452"/>
                      <a:pt x="7104" y="5452"/>
                    </a:cubicBezTo>
                    <a:cubicBezTo>
                      <a:pt x="6919" y="5452"/>
                      <a:pt x="6715" y="5431"/>
                      <a:pt x="6505" y="5388"/>
                    </a:cubicBezTo>
                    <a:cubicBezTo>
                      <a:pt x="5788" y="5245"/>
                      <a:pt x="4249" y="4555"/>
                      <a:pt x="2915" y="3650"/>
                    </a:cubicBezTo>
                    <a:cubicBezTo>
                      <a:pt x="2159" y="3138"/>
                      <a:pt x="1550" y="2615"/>
                      <a:pt x="1104" y="2099"/>
                    </a:cubicBezTo>
                    <a:cubicBezTo>
                      <a:pt x="615" y="1531"/>
                      <a:pt x="339" y="987"/>
                      <a:pt x="285" y="480"/>
                    </a:cubicBezTo>
                    <a:lnTo>
                      <a:pt x="285" y="479"/>
                    </a:lnTo>
                    <a:cubicBezTo>
                      <a:pt x="465" y="344"/>
                      <a:pt x="722" y="277"/>
                      <a:pt x="1053" y="277"/>
                    </a:cubicBezTo>
                    <a:close/>
                    <a:moveTo>
                      <a:pt x="1058" y="1"/>
                    </a:moveTo>
                    <a:cubicBezTo>
                      <a:pt x="620" y="1"/>
                      <a:pt x="283" y="106"/>
                      <a:pt x="50" y="317"/>
                    </a:cubicBezTo>
                    <a:lnTo>
                      <a:pt x="0" y="361"/>
                    </a:lnTo>
                    <a:lnTo>
                      <a:pt x="4" y="428"/>
                    </a:lnTo>
                    <a:cubicBezTo>
                      <a:pt x="43" y="1016"/>
                      <a:pt x="343" y="1638"/>
                      <a:pt x="895" y="2277"/>
                    </a:cubicBezTo>
                    <a:cubicBezTo>
                      <a:pt x="1356" y="2813"/>
                      <a:pt x="1983" y="3350"/>
                      <a:pt x="2760" y="3877"/>
                    </a:cubicBezTo>
                    <a:cubicBezTo>
                      <a:pt x="3425" y="4326"/>
                      <a:pt x="4125" y="4725"/>
                      <a:pt x="4853" y="5067"/>
                    </a:cubicBezTo>
                    <a:cubicBezTo>
                      <a:pt x="5491" y="5367"/>
                      <a:pt x="6074" y="5582"/>
                      <a:pt x="6451" y="5658"/>
                    </a:cubicBezTo>
                    <a:cubicBezTo>
                      <a:pt x="6667" y="5701"/>
                      <a:pt x="6886" y="5724"/>
                      <a:pt x="7106" y="5727"/>
                    </a:cubicBezTo>
                    <a:cubicBezTo>
                      <a:pt x="7112" y="5727"/>
                      <a:pt x="7117" y="5727"/>
                      <a:pt x="7123" y="5727"/>
                    </a:cubicBezTo>
                    <a:cubicBezTo>
                      <a:pt x="7252" y="5727"/>
                      <a:pt x="7380" y="5715"/>
                      <a:pt x="7508" y="5691"/>
                    </a:cubicBezTo>
                    <a:cubicBezTo>
                      <a:pt x="7918" y="5611"/>
                      <a:pt x="8187" y="5397"/>
                      <a:pt x="8285" y="5073"/>
                    </a:cubicBezTo>
                    <a:cubicBezTo>
                      <a:pt x="8360" y="4827"/>
                      <a:pt x="8318" y="4544"/>
                      <a:pt x="8157" y="4214"/>
                    </a:cubicBezTo>
                    <a:cubicBezTo>
                      <a:pt x="7752" y="3376"/>
                      <a:pt x="7096" y="2603"/>
                      <a:pt x="6403" y="2147"/>
                    </a:cubicBezTo>
                    <a:cubicBezTo>
                      <a:pt x="5913" y="1824"/>
                      <a:pt x="4635" y="1075"/>
                      <a:pt x="3310" y="550"/>
                    </a:cubicBezTo>
                    <a:cubicBezTo>
                      <a:pt x="2387" y="184"/>
                      <a:pt x="1634" y="1"/>
                      <a:pt x="105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632375" y="4776525"/>
                <a:ext cx="1856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4156" extrusionOk="0">
                    <a:moveTo>
                      <a:pt x="160" y="1"/>
                    </a:moveTo>
                    <a:cubicBezTo>
                      <a:pt x="115" y="1"/>
                      <a:pt x="71" y="22"/>
                      <a:pt x="45" y="62"/>
                    </a:cubicBezTo>
                    <a:cubicBezTo>
                      <a:pt x="1" y="128"/>
                      <a:pt x="22" y="218"/>
                      <a:pt x="90" y="257"/>
                    </a:cubicBezTo>
                    <a:cubicBezTo>
                      <a:pt x="2517" y="1865"/>
                      <a:pt x="4970" y="3209"/>
                      <a:pt x="7181" y="4144"/>
                    </a:cubicBezTo>
                    <a:cubicBezTo>
                      <a:pt x="7197" y="4151"/>
                      <a:pt x="7216" y="4155"/>
                      <a:pt x="7234" y="4155"/>
                    </a:cubicBezTo>
                    <a:cubicBezTo>
                      <a:pt x="7384" y="4155"/>
                      <a:pt x="7425" y="3949"/>
                      <a:pt x="7288" y="3891"/>
                    </a:cubicBezTo>
                    <a:cubicBezTo>
                      <a:pt x="5091" y="2961"/>
                      <a:pt x="2655" y="1626"/>
                      <a:pt x="241" y="28"/>
                    </a:cubicBezTo>
                    <a:cubicBezTo>
                      <a:pt x="217" y="10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546150" y="4615275"/>
                <a:ext cx="1769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6247" extrusionOk="0">
                    <a:moveTo>
                      <a:pt x="824" y="0"/>
                    </a:moveTo>
                    <a:cubicBezTo>
                      <a:pt x="617" y="0"/>
                      <a:pt x="431" y="43"/>
                      <a:pt x="276" y="138"/>
                    </a:cubicBezTo>
                    <a:cubicBezTo>
                      <a:pt x="1" y="2410"/>
                      <a:pt x="4025" y="5521"/>
                      <a:pt x="5305" y="6038"/>
                    </a:cubicBezTo>
                    <a:cubicBezTo>
                      <a:pt x="5586" y="6152"/>
                      <a:pt x="5926" y="6247"/>
                      <a:pt x="6232" y="6247"/>
                    </a:cubicBezTo>
                    <a:cubicBezTo>
                      <a:pt x="6543" y="6247"/>
                      <a:pt x="6818" y="6149"/>
                      <a:pt x="6961" y="5875"/>
                    </a:cubicBezTo>
                    <a:cubicBezTo>
                      <a:pt x="7077" y="5654"/>
                      <a:pt x="7048" y="5385"/>
                      <a:pt x="6983" y="5144"/>
                    </a:cubicBezTo>
                    <a:cubicBezTo>
                      <a:pt x="6772" y="4362"/>
                      <a:pt x="6324" y="3521"/>
                      <a:pt x="5742" y="2958"/>
                    </a:cubicBezTo>
                    <a:cubicBezTo>
                      <a:pt x="4953" y="2196"/>
                      <a:pt x="2316" y="0"/>
                      <a:pt x="82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547925" y="4611825"/>
                <a:ext cx="178425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6523" extrusionOk="0">
                    <a:moveTo>
                      <a:pt x="755" y="276"/>
                    </a:moveTo>
                    <a:cubicBezTo>
                      <a:pt x="948" y="276"/>
                      <a:pt x="1172" y="316"/>
                      <a:pt x="1427" y="397"/>
                    </a:cubicBezTo>
                    <a:cubicBezTo>
                      <a:pt x="1872" y="540"/>
                      <a:pt x="2403" y="804"/>
                      <a:pt x="3003" y="1185"/>
                    </a:cubicBezTo>
                    <a:cubicBezTo>
                      <a:pt x="4134" y="1901"/>
                      <a:pt x="5180" y="2812"/>
                      <a:pt x="5575" y="3194"/>
                    </a:cubicBezTo>
                    <a:cubicBezTo>
                      <a:pt x="6110" y="3712"/>
                      <a:pt x="6560" y="4505"/>
                      <a:pt x="6779" y="5317"/>
                    </a:cubicBezTo>
                    <a:cubicBezTo>
                      <a:pt x="6853" y="5587"/>
                      <a:pt x="6848" y="5794"/>
                      <a:pt x="6768" y="5949"/>
                    </a:cubicBezTo>
                    <a:cubicBezTo>
                      <a:pt x="6664" y="6148"/>
                      <a:pt x="6468" y="6245"/>
                      <a:pt x="6167" y="6246"/>
                    </a:cubicBezTo>
                    <a:cubicBezTo>
                      <a:pt x="6164" y="6246"/>
                      <a:pt x="6160" y="6246"/>
                      <a:pt x="6156" y="6246"/>
                    </a:cubicBezTo>
                    <a:cubicBezTo>
                      <a:pt x="5908" y="6246"/>
                      <a:pt x="5600" y="6175"/>
                      <a:pt x="5285" y="6048"/>
                    </a:cubicBezTo>
                    <a:cubicBezTo>
                      <a:pt x="4640" y="5786"/>
                      <a:pt x="3322" y="4870"/>
                      <a:pt x="2233" y="3786"/>
                    </a:cubicBezTo>
                    <a:cubicBezTo>
                      <a:pt x="1616" y="3172"/>
                      <a:pt x="1139" y="2576"/>
                      <a:pt x="813" y="2014"/>
                    </a:cubicBezTo>
                    <a:cubicBezTo>
                      <a:pt x="457" y="1399"/>
                      <a:pt x="296" y="843"/>
                      <a:pt x="334" y="362"/>
                    </a:cubicBezTo>
                    <a:cubicBezTo>
                      <a:pt x="452" y="304"/>
                      <a:pt x="592" y="276"/>
                      <a:pt x="755" y="276"/>
                    </a:cubicBezTo>
                    <a:close/>
                    <a:moveTo>
                      <a:pt x="752" y="1"/>
                    </a:moveTo>
                    <a:cubicBezTo>
                      <a:pt x="511" y="1"/>
                      <a:pt x="304" y="53"/>
                      <a:pt x="132" y="158"/>
                    </a:cubicBezTo>
                    <a:lnTo>
                      <a:pt x="76" y="193"/>
                    </a:lnTo>
                    <a:lnTo>
                      <a:pt x="68" y="259"/>
                    </a:lnTo>
                    <a:cubicBezTo>
                      <a:pt x="0" y="817"/>
                      <a:pt x="171" y="1454"/>
                      <a:pt x="575" y="2152"/>
                    </a:cubicBezTo>
                    <a:cubicBezTo>
                      <a:pt x="913" y="2736"/>
                      <a:pt x="1406" y="3351"/>
                      <a:pt x="2039" y="3982"/>
                    </a:cubicBezTo>
                    <a:cubicBezTo>
                      <a:pt x="3194" y="5132"/>
                      <a:pt x="4521" y="6037"/>
                      <a:pt x="5183" y="6304"/>
                    </a:cubicBezTo>
                    <a:cubicBezTo>
                      <a:pt x="5384" y="6386"/>
                      <a:pt x="5780" y="6522"/>
                      <a:pt x="6162" y="6522"/>
                    </a:cubicBezTo>
                    <a:lnTo>
                      <a:pt x="6169" y="6522"/>
                    </a:lnTo>
                    <a:cubicBezTo>
                      <a:pt x="6570" y="6520"/>
                      <a:pt x="6862" y="6367"/>
                      <a:pt x="7012" y="6077"/>
                    </a:cubicBezTo>
                    <a:cubicBezTo>
                      <a:pt x="7126" y="5858"/>
                      <a:pt x="7137" y="5586"/>
                      <a:pt x="7046" y="5245"/>
                    </a:cubicBezTo>
                    <a:cubicBezTo>
                      <a:pt x="6813" y="4387"/>
                      <a:pt x="6335" y="3548"/>
                      <a:pt x="5766" y="2997"/>
                    </a:cubicBezTo>
                    <a:cubicBezTo>
                      <a:pt x="5364" y="2608"/>
                      <a:pt x="4300" y="1680"/>
                      <a:pt x="3151" y="953"/>
                    </a:cubicBezTo>
                    <a:cubicBezTo>
                      <a:pt x="2150" y="319"/>
                      <a:pt x="1347" y="1"/>
                      <a:pt x="75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1549225" y="4615250"/>
                <a:ext cx="156925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156" extrusionOk="0">
                    <a:moveTo>
                      <a:pt x="153" y="0"/>
                    </a:moveTo>
                    <a:cubicBezTo>
                      <a:pt x="117" y="0"/>
                      <a:pt x="81" y="14"/>
                      <a:pt x="54" y="42"/>
                    </a:cubicBezTo>
                    <a:cubicBezTo>
                      <a:pt x="1" y="97"/>
                      <a:pt x="2" y="184"/>
                      <a:pt x="56" y="237"/>
                    </a:cubicBezTo>
                    <a:cubicBezTo>
                      <a:pt x="2046" y="2171"/>
                      <a:pt x="4104" y="3866"/>
                      <a:pt x="6010" y="5133"/>
                    </a:cubicBezTo>
                    <a:cubicBezTo>
                      <a:pt x="6032" y="5147"/>
                      <a:pt x="6058" y="5156"/>
                      <a:pt x="6086" y="5156"/>
                    </a:cubicBezTo>
                    <a:cubicBezTo>
                      <a:pt x="6222" y="5156"/>
                      <a:pt x="6276" y="4978"/>
                      <a:pt x="6163" y="4904"/>
                    </a:cubicBezTo>
                    <a:cubicBezTo>
                      <a:pt x="4270" y="3644"/>
                      <a:pt x="2226" y="1963"/>
                      <a:pt x="249" y="39"/>
                    </a:cubicBezTo>
                    <a:cubicBezTo>
                      <a:pt x="222" y="13"/>
                      <a:pt x="188" y="0"/>
                      <a:pt x="15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1512675" y="4703425"/>
                <a:ext cx="35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5715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1" y="1952"/>
                      <a:pt x="314" y="3940"/>
                      <a:pt x="1172" y="5714"/>
                    </a:cubicBezTo>
                    <a:lnTo>
                      <a:pt x="1420" y="5594"/>
                    </a:lnTo>
                    <a:cubicBezTo>
                      <a:pt x="591" y="3888"/>
                      <a:pt x="280" y="1916"/>
                      <a:pt x="544" y="39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1481800" y="4788875"/>
                <a:ext cx="107900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8964" extrusionOk="0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1" y="1631"/>
                      <a:pt x="1187" y="6719"/>
                      <a:pt x="1871" y="7963"/>
                    </a:cubicBezTo>
                    <a:cubicBezTo>
                      <a:pt x="2127" y="8430"/>
                      <a:pt x="2557" y="8963"/>
                      <a:pt x="3034" y="8963"/>
                    </a:cubicBezTo>
                    <a:cubicBezTo>
                      <a:pt x="3119" y="8963"/>
                      <a:pt x="3206" y="8946"/>
                      <a:pt x="3294" y="8909"/>
                    </a:cubicBezTo>
                    <a:cubicBezTo>
                      <a:pt x="3530" y="8807"/>
                      <a:pt x="3683" y="8574"/>
                      <a:pt x="3788" y="8340"/>
                    </a:cubicBezTo>
                    <a:cubicBezTo>
                      <a:pt x="4127" y="7580"/>
                      <a:pt x="4315" y="6620"/>
                      <a:pt x="4217" y="5794"/>
                    </a:cubicBezTo>
                    <a:cubicBezTo>
                      <a:pt x="4066" y="4519"/>
                      <a:pt x="3210" y="206"/>
                      <a:pt x="169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1523975" y="4788675"/>
                <a:ext cx="393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51" extrusionOk="0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3" y="0"/>
                      <a:pt x="1" y="5"/>
                      <a:pt x="1" y="8"/>
                    </a:cubicBezTo>
                    <a:cubicBezTo>
                      <a:pt x="328" y="2832"/>
                      <a:pt x="867" y="5508"/>
                      <a:pt x="1558" y="7747"/>
                    </a:cubicBezTo>
                    <a:cubicBezTo>
                      <a:pt x="1560" y="7749"/>
                      <a:pt x="1563" y="7751"/>
                      <a:pt x="1566" y="7751"/>
                    </a:cubicBezTo>
                    <a:lnTo>
                      <a:pt x="1568" y="7751"/>
                    </a:lnTo>
                    <a:cubicBezTo>
                      <a:pt x="1572" y="7750"/>
                      <a:pt x="1574" y="7745"/>
                      <a:pt x="1573" y="7742"/>
                    </a:cubicBezTo>
                    <a:cubicBezTo>
                      <a:pt x="881" y="5505"/>
                      <a:pt x="342" y="2830"/>
                      <a:pt x="16" y="7"/>
                    </a:cubicBezTo>
                    <a:cubicBezTo>
                      <a:pt x="15" y="3"/>
                      <a:pt x="12" y="0"/>
                      <a:pt x="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1443450" y="4537800"/>
                <a:ext cx="23865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6400" extrusionOk="0">
                    <a:moveTo>
                      <a:pt x="199" y="1"/>
                    </a:moveTo>
                    <a:lnTo>
                      <a:pt x="0" y="193"/>
                    </a:lnTo>
                    <a:cubicBezTo>
                      <a:pt x="2656" y="2929"/>
                      <a:pt x="5881" y="5049"/>
                      <a:pt x="9447" y="6400"/>
                    </a:cubicBezTo>
                    <a:lnTo>
                      <a:pt x="9545" y="6143"/>
                    </a:lnTo>
                    <a:cubicBezTo>
                      <a:pt x="6017" y="4807"/>
                      <a:pt x="2826" y="2709"/>
                      <a:pt x="1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1526100" y="4589175"/>
                <a:ext cx="2550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5099" extrusionOk="0">
                    <a:moveTo>
                      <a:pt x="1747" y="1"/>
                    </a:moveTo>
                    <a:cubicBezTo>
                      <a:pt x="963" y="1"/>
                      <a:pt x="321" y="159"/>
                      <a:pt x="0" y="577"/>
                    </a:cubicBezTo>
                    <a:cubicBezTo>
                      <a:pt x="689" y="3294"/>
                      <a:pt x="6656" y="5072"/>
                      <a:pt x="8346" y="5098"/>
                    </a:cubicBezTo>
                    <a:cubicBezTo>
                      <a:pt x="8369" y="5099"/>
                      <a:pt x="8391" y="5099"/>
                      <a:pt x="8414" y="5099"/>
                    </a:cubicBezTo>
                    <a:cubicBezTo>
                      <a:pt x="9154" y="5099"/>
                      <a:pt x="10084" y="4904"/>
                      <a:pt x="10166" y="4183"/>
                    </a:cubicBezTo>
                    <a:cubicBezTo>
                      <a:pt x="10200" y="3879"/>
                      <a:pt x="10049" y="3583"/>
                      <a:pt x="9869" y="3337"/>
                    </a:cubicBezTo>
                    <a:cubicBezTo>
                      <a:pt x="9282" y="2537"/>
                      <a:pt x="8401" y="1774"/>
                      <a:pt x="7487" y="1388"/>
                    </a:cubicBezTo>
                    <a:cubicBezTo>
                      <a:pt x="6485" y="964"/>
                      <a:pt x="3682" y="1"/>
                      <a:pt x="174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525825" y="4603375"/>
                <a:ext cx="22377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2975" extrusionOk="0">
                    <a:moveTo>
                      <a:pt x="12" y="1"/>
                    </a:moveTo>
                    <a:cubicBezTo>
                      <a:pt x="4" y="1"/>
                      <a:pt x="0" y="13"/>
                      <a:pt x="8" y="16"/>
                    </a:cubicBezTo>
                    <a:cubicBezTo>
                      <a:pt x="3124" y="1346"/>
                      <a:pt x="6211" y="2369"/>
                      <a:pt x="8936" y="2975"/>
                    </a:cubicBezTo>
                    <a:lnTo>
                      <a:pt x="8939" y="2975"/>
                    </a:lnTo>
                    <a:cubicBezTo>
                      <a:pt x="8949" y="2974"/>
                      <a:pt x="8951" y="2959"/>
                      <a:pt x="8941" y="2957"/>
                    </a:cubicBezTo>
                    <a:cubicBezTo>
                      <a:pt x="6216" y="2352"/>
                      <a:pt x="3129" y="1330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461200" y="4583200"/>
                <a:ext cx="35750" cy="163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529" extrusionOk="0">
                    <a:moveTo>
                      <a:pt x="271" y="0"/>
                    </a:moveTo>
                    <a:cubicBezTo>
                      <a:pt x="1" y="2218"/>
                      <a:pt x="313" y="4468"/>
                      <a:pt x="1176" y="6528"/>
                    </a:cubicBezTo>
                    <a:lnTo>
                      <a:pt x="1430" y="6421"/>
                    </a:lnTo>
                    <a:cubicBezTo>
                      <a:pt x="586" y="4405"/>
                      <a:pt x="281" y="2204"/>
                      <a:pt x="544" y="34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31100" y="4663875"/>
                <a:ext cx="9132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8075" extrusionOk="0">
                    <a:moveTo>
                      <a:pt x="1583" y="0"/>
                    </a:moveTo>
                    <a:cubicBezTo>
                      <a:pt x="1" y="1390"/>
                      <a:pt x="850" y="5991"/>
                      <a:pt x="1410" y="7130"/>
                    </a:cubicBezTo>
                    <a:cubicBezTo>
                      <a:pt x="1624" y="7567"/>
                      <a:pt x="1998" y="8074"/>
                      <a:pt x="2436" y="8074"/>
                    </a:cubicBezTo>
                    <a:cubicBezTo>
                      <a:pt x="2504" y="8074"/>
                      <a:pt x="2574" y="8062"/>
                      <a:pt x="2645" y="8035"/>
                    </a:cubicBezTo>
                    <a:cubicBezTo>
                      <a:pt x="2860" y="7954"/>
                      <a:pt x="3006" y="7752"/>
                      <a:pt x="3110" y="7547"/>
                    </a:cubicBezTo>
                    <a:cubicBezTo>
                      <a:pt x="3445" y="6881"/>
                      <a:pt x="3653" y="6030"/>
                      <a:pt x="3600" y="5287"/>
                    </a:cubicBezTo>
                    <a:cubicBezTo>
                      <a:pt x="3516" y="4141"/>
                      <a:pt x="2930" y="247"/>
                      <a:pt x="15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1443800" y="4660175"/>
                <a:ext cx="82025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8360" extrusionOk="0">
                    <a:moveTo>
                      <a:pt x="1114" y="298"/>
                    </a:moveTo>
                    <a:lnTo>
                      <a:pt x="1114" y="299"/>
                    </a:lnTo>
                    <a:cubicBezTo>
                      <a:pt x="1362" y="372"/>
                      <a:pt x="1602" y="603"/>
                      <a:pt x="1827" y="987"/>
                    </a:cubicBezTo>
                    <a:cubicBezTo>
                      <a:pt x="2045" y="1357"/>
                      <a:pt x="2246" y="1864"/>
                      <a:pt x="2424" y="2492"/>
                    </a:cubicBezTo>
                    <a:cubicBezTo>
                      <a:pt x="2759" y="3675"/>
                      <a:pt x="2917" y="4941"/>
                      <a:pt x="2953" y="5444"/>
                    </a:cubicBezTo>
                    <a:cubicBezTo>
                      <a:pt x="3003" y="6125"/>
                      <a:pt x="2824" y="6943"/>
                      <a:pt x="2477" y="7632"/>
                    </a:cubicBezTo>
                    <a:cubicBezTo>
                      <a:pt x="2363" y="7861"/>
                      <a:pt x="2236" y="7998"/>
                      <a:pt x="2087" y="8053"/>
                    </a:cubicBezTo>
                    <a:cubicBezTo>
                      <a:pt x="2033" y="8074"/>
                      <a:pt x="1980" y="8084"/>
                      <a:pt x="1925" y="8084"/>
                    </a:cubicBezTo>
                    <a:cubicBezTo>
                      <a:pt x="1790" y="8084"/>
                      <a:pt x="1651" y="8020"/>
                      <a:pt x="1505" y="7891"/>
                    </a:cubicBezTo>
                    <a:cubicBezTo>
                      <a:pt x="1335" y="7739"/>
                      <a:pt x="1164" y="7500"/>
                      <a:pt x="1025" y="7217"/>
                    </a:cubicBezTo>
                    <a:cubicBezTo>
                      <a:pt x="744" y="6643"/>
                      <a:pt x="404" y="5208"/>
                      <a:pt x="322" y="3798"/>
                    </a:cubicBezTo>
                    <a:cubicBezTo>
                      <a:pt x="277" y="3001"/>
                      <a:pt x="315" y="2300"/>
                      <a:pt x="437" y="1715"/>
                    </a:cubicBezTo>
                    <a:cubicBezTo>
                      <a:pt x="569" y="1080"/>
                      <a:pt x="797" y="605"/>
                      <a:pt x="1114" y="298"/>
                    </a:cubicBezTo>
                    <a:close/>
                    <a:moveTo>
                      <a:pt x="1034" y="1"/>
                    </a:moveTo>
                    <a:lnTo>
                      <a:pt x="984" y="45"/>
                    </a:lnTo>
                    <a:cubicBezTo>
                      <a:pt x="593" y="388"/>
                      <a:pt x="318" y="931"/>
                      <a:pt x="167" y="1660"/>
                    </a:cubicBezTo>
                    <a:cubicBezTo>
                      <a:pt x="40" y="2268"/>
                      <a:pt x="1" y="2993"/>
                      <a:pt x="48" y="3815"/>
                    </a:cubicBezTo>
                    <a:cubicBezTo>
                      <a:pt x="90" y="4519"/>
                      <a:pt x="186" y="5219"/>
                      <a:pt x="335" y="5908"/>
                    </a:cubicBezTo>
                    <a:cubicBezTo>
                      <a:pt x="468" y="6513"/>
                      <a:pt x="629" y="7034"/>
                      <a:pt x="778" y="7339"/>
                    </a:cubicBezTo>
                    <a:cubicBezTo>
                      <a:pt x="868" y="7521"/>
                      <a:pt x="1057" y="7862"/>
                      <a:pt x="1324" y="8097"/>
                    </a:cubicBezTo>
                    <a:cubicBezTo>
                      <a:pt x="1520" y="8270"/>
                      <a:pt x="1725" y="8360"/>
                      <a:pt x="1929" y="8360"/>
                    </a:cubicBezTo>
                    <a:cubicBezTo>
                      <a:pt x="2016" y="8358"/>
                      <a:pt x="2103" y="8343"/>
                      <a:pt x="2185" y="8312"/>
                    </a:cubicBezTo>
                    <a:cubicBezTo>
                      <a:pt x="2401" y="8231"/>
                      <a:pt x="2577" y="8049"/>
                      <a:pt x="2724" y="7757"/>
                    </a:cubicBezTo>
                    <a:cubicBezTo>
                      <a:pt x="3092" y="7025"/>
                      <a:pt x="3280" y="6153"/>
                      <a:pt x="3229" y="5426"/>
                    </a:cubicBezTo>
                    <a:cubicBezTo>
                      <a:pt x="3191" y="4911"/>
                      <a:pt x="3031" y="3621"/>
                      <a:pt x="2690" y="2417"/>
                    </a:cubicBezTo>
                    <a:cubicBezTo>
                      <a:pt x="2270" y="938"/>
                      <a:pt x="1736" y="130"/>
                      <a:pt x="1100" y="13"/>
                    </a:cubicBez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1467125" y="4660400"/>
                <a:ext cx="342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261" extrusionOk="0">
                    <a:moveTo>
                      <a:pt x="142" y="0"/>
                    </a:moveTo>
                    <a:cubicBezTo>
                      <a:pt x="139" y="0"/>
                      <a:pt x="137" y="0"/>
                      <a:pt x="134" y="1"/>
                    </a:cubicBezTo>
                    <a:cubicBezTo>
                      <a:pt x="58" y="6"/>
                      <a:pt x="1" y="72"/>
                      <a:pt x="5" y="148"/>
                    </a:cubicBezTo>
                    <a:cubicBezTo>
                      <a:pt x="181" y="2697"/>
                      <a:pt x="554" y="5120"/>
                      <a:pt x="1083" y="7159"/>
                    </a:cubicBezTo>
                    <a:cubicBezTo>
                      <a:pt x="1098" y="7219"/>
                      <a:pt x="1153" y="7261"/>
                      <a:pt x="1216" y="7261"/>
                    </a:cubicBezTo>
                    <a:cubicBezTo>
                      <a:pt x="1228" y="7261"/>
                      <a:pt x="1239" y="7260"/>
                      <a:pt x="1251" y="7257"/>
                    </a:cubicBezTo>
                    <a:cubicBezTo>
                      <a:pt x="1325" y="7237"/>
                      <a:pt x="1369" y="7162"/>
                      <a:pt x="1349" y="7088"/>
                    </a:cubicBezTo>
                    <a:cubicBezTo>
                      <a:pt x="826" y="5066"/>
                      <a:pt x="456" y="2660"/>
                      <a:pt x="281" y="130"/>
                    </a:cubicBezTo>
                    <a:cubicBezTo>
                      <a:pt x="276" y="56"/>
                      <a:pt x="215" y="0"/>
                      <a:pt x="1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53325" y="4844950"/>
                <a:ext cx="738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935" extrusionOk="0">
                    <a:moveTo>
                      <a:pt x="1639" y="1"/>
                    </a:moveTo>
                    <a:cubicBezTo>
                      <a:pt x="1567" y="1"/>
                      <a:pt x="1494" y="10"/>
                      <a:pt x="1424" y="24"/>
                    </a:cubicBezTo>
                    <a:cubicBezTo>
                      <a:pt x="881" y="135"/>
                      <a:pt x="415" y="565"/>
                      <a:pt x="263" y="1099"/>
                    </a:cubicBezTo>
                    <a:cubicBezTo>
                      <a:pt x="0" y="2016"/>
                      <a:pt x="730" y="2935"/>
                      <a:pt x="1605" y="2935"/>
                    </a:cubicBezTo>
                    <a:cubicBezTo>
                      <a:pt x="1814" y="2935"/>
                      <a:pt x="2031" y="2883"/>
                      <a:pt x="2245" y="2765"/>
                    </a:cubicBezTo>
                    <a:cubicBezTo>
                      <a:pt x="2695" y="2519"/>
                      <a:pt x="2952" y="1983"/>
                      <a:pt x="2915" y="1471"/>
                    </a:cubicBezTo>
                    <a:cubicBezTo>
                      <a:pt x="2879" y="959"/>
                      <a:pt x="2575" y="485"/>
                      <a:pt x="2155" y="191"/>
                    </a:cubicBezTo>
                    <a:cubicBezTo>
                      <a:pt x="2037" y="108"/>
                      <a:pt x="1907" y="37"/>
                      <a:pt x="1765" y="11"/>
                    </a:cubicBezTo>
                    <a:cubicBezTo>
                      <a:pt x="1723" y="4"/>
                      <a:pt x="1681" y="1"/>
                      <a:pt x="16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99150" y="4880000"/>
                <a:ext cx="216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1" extrusionOk="0">
                    <a:moveTo>
                      <a:pt x="479" y="0"/>
                    </a:moveTo>
                    <a:cubicBezTo>
                      <a:pt x="458" y="0"/>
                      <a:pt x="437" y="3"/>
                      <a:pt x="417" y="7"/>
                    </a:cubicBezTo>
                    <a:cubicBezTo>
                      <a:pt x="255" y="43"/>
                      <a:pt x="124" y="163"/>
                      <a:pt x="77" y="322"/>
                    </a:cubicBezTo>
                    <a:cubicBezTo>
                      <a:pt x="0" y="591"/>
                      <a:pt x="214" y="860"/>
                      <a:pt x="470" y="860"/>
                    </a:cubicBezTo>
                    <a:cubicBezTo>
                      <a:pt x="532" y="860"/>
                      <a:pt x="595" y="845"/>
                      <a:pt x="658" y="810"/>
                    </a:cubicBezTo>
                    <a:cubicBezTo>
                      <a:pt x="789" y="739"/>
                      <a:pt x="864" y="581"/>
                      <a:pt x="854" y="431"/>
                    </a:cubicBezTo>
                    <a:cubicBezTo>
                      <a:pt x="844" y="280"/>
                      <a:pt x="755" y="142"/>
                      <a:pt x="632" y="56"/>
                    </a:cubicBezTo>
                    <a:cubicBezTo>
                      <a:pt x="598" y="30"/>
                      <a:pt x="559" y="12"/>
                      <a:pt x="517" y="3"/>
                    </a:cubicBezTo>
                    <a:cubicBezTo>
                      <a:pt x="505" y="1"/>
                      <a:pt x="49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81675" y="4699600"/>
                <a:ext cx="553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99" extrusionOk="0">
                    <a:moveTo>
                      <a:pt x="1222" y="0"/>
                    </a:moveTo>
                    <a:cubicBezTo>
                      <a:pt x="1171" y="0"/>
                      <a:pt x="1119" y="6"/>
                      <a:pt x="1069" y="18"/>
                    </a:cubicBezTo>
                    <a:cubicBezTo>
                      <a:pt x="661" y="101"/>
                      <a:pt x="312" y="423"/>
                      <a:pt x="198" y="823"/>
                    </a:cubicBezTo>
                    <a:cubicBezTo>
                      <a:pt x="1" y="1509"/>
                      <a:pt x="548" y="2198"/>
                      <a:pt x="1205" y="2198"/>
                    </a:cubicBezTo>
                    <a:cubicBezTo>
                      <a:pt x="1361" y="2198"/>
                      <a:pt x="1524" y="2159"/>
                      <a:pt x="1684" y="2072"/>
                    </a:cubicBezTo>
                    <a:cubicBezTo>
                      <a:pt x="2021" y="1887"/>
                      <a:pt x="2214" y="1485"/>
                      <a:pt x="2186" y="1102"/>
                    </a:cubicBezTo>
                    <a:cubicBezTo>
                      <a:pt x="2160" y="718"/>
                      <a:pt x="1931" y="363"/>
                      <a:pt x="1617" y="141"/>
                    </a:cubicBezTo>
                    <a:cubicBezTo>
                      <a:pt x="1527" y="80"/>
                      <a:pt x="1430" y="27"/>
                      <a:pt x="1325" y="8"/>
                    </a:cubicBezTo>
                    <a:cubicBezTo>
                      <a:pt x="1291" y="3"/>
                      <a:pt x="1256" y="0"/>
                      <a:pt x="122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1516025" y="4725825"/>
                <a:ext cx="162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46" extrusionOk="0">
                    <a:moveTo>
                      <a:pt x="361" y="1"/>
                    </a:moveTo>
                    <a:cubicBezTo>
                      <a:pt x="345" y="1"/>
                      <a:pt x="329" y="2"/>
                      <a:pt x="314" y="6"/>
                    </a:cubicBezTo>
                    <a:cubicBezTo>
                      <a:pt x="192" y="32"/>
                      <a:pt x="94" y="123"/>
                      <a:pt x="59" y="241"/>
                    </a:cubicBezTo>
                    <a:cubicBezTo>
                      <a:pt x="1" y="443"/>
                      <a:pt x="161" y="645"/>
                      <a:pt x="354" y="645"/>
                    </a:cubicBezTo>
                    <a:cubicBezTo>
                      <a:pt x="399" y="645"/>
                      <a:pt x="447" y="634"/>
                      <a:pt x="494" y="608"/>
                    </a:cubicBezTo>
                    <a:cubicBezTo>
                      <a:pt x="593" y="553"/>
                      <a:pt x="649" y="436"/>
                      <a:pt x="641" y="323"/>
                    </a:cubicBezTo>
                    <a:cubicBezTo>
                      <a:pt x="634" y="211"/>
                      <a:pt x="567" y="107"/>
                      <a:pt x="474" y="42"/>
                    </a:cubicBezTo>
                    <a:cubicBezTo>
                      <a:pt x="449" y="23"/>
                      <a:pt x="420" y="9"/>
                      <a:pt x="389" y="2"/>
                    </a:cubicBezTo>
                    <a:cubicBezTo>
                      <a:pt x="380" y="1"/>
                      <a:pt x="370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1570425" y="48405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9" y="0"/>
                    </a:moveTo>
                    <a:cubicBezTo>
                      <a:pt x="1568" y="0"/>
                      <a:pt x="1495" y="9"/>
                      <a:pt x="1425" y="24"/>
                    </a:cubicBezTo>
                    <a:cubicBezTo>
                      <a:pt x="882" y="134"/>
                      <a:pt x="415" y="565"/>
                      <a:pt x="262" y="1098"/>
                    </a:cubicBezTo>
                    <a:cubicBezTo>
                      <a:pt x="1" y="2015"/>
                      <a:pt x="730" y="2935"/>
                      <a:pt x="1606" y="2935"/>
                    </a:cubicBezTo>
                    <a:cubicBezTo>
                      <a:pt x="1814" y="2935"/>
                      <a:pt x="2032" y="2882"/>
                      <a:pt x="2245" y="2765"/>
                    </a:cubicBezTo>
                    <a:cubicBezTo>
                      <a:pt x="2696" y="2518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8"/>
                      <a:pt x="1907" y="36"/>
                      <a:pt x="1766" y="11"/>
                    </a:cubicBezTo>
                    <a:cubicBezTo>
                      <a:pt x="1724" y="3"/>
                      <a:pt x="1682" y="0"/>
                      <a:pt x="163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1616225" y="4875550"/>
                <a:ext cx="21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1" extrusionOk="0">
                    <a:moveTo>
                      <a:pt x="480" y="1"/>
                    </a:moveTo>
                    <a:cubicBezTo>
                      <a:pt x="460" y="1"/>
                      <a:pt x="439" y="3"/>
                      <a:pt x="419" y="8"/>
                    </a:cubicBezTo>
                    <a:cubicBezTo>
                      <a:pt x="256" y="43"/>
                      <a:pt x="126" y="163"/>
                      <a:pt x="77" y="323"/>
                    </a:cubicBezTo>
                    <a:cubicBezTo>
                      <a:pt x="1" y="592"/>
                      <a:pt x="214" y="861"/>
                      <a:pt x="471" y="861"/>
                    </a:cubicBezTo>
                    <a:cubicBezTo>
                      <a:pt x="532" y="861"/>
                      <a:pt x="596" y="845"/>
                      <a:pt x="659" y="811"/>
                    </a:cubicBezTo>
                    <a:cubicBezTo>
                      <a:pt x="791" y="739"/>
                      <a:pt x="866" y="582"/>
                      <a:pt x="856" y="432"/>
                    </a:cubicBezTo>
                    <a:cubicBezTo>
                      <a:pt x="846" y="282"/>
                      <a:pt x="756" y="142"/>
                      <a:pt x="633" y="56"/>
                    </a:cubicBezTo>
                    <a:cubicBezTo>
                      <a:pt x="600" y="31"/>
                      <a:pt x="560" y="12"/>
                      <a:pt x="519" y="3"/>
                    </a:cubicBezTo>
                    <a:cubicBezTo>
                      <a:pt x="506" y="2"/>
                      <a:pt x="493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1513300" y="45701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8" y="0"/>
                    </a:moveTo>
                    <a:cubicBezTo>
                      <a:pt x="1567" y="0"/>
                      <a:pt x="1495" y="10"/>
                      <a:pt x="1425" y="23"/>
                    </a:cubicBezTo>
                    <a:cubicBezTo>
                      <a:pt x="882" y="133"/>
                      <a:pt x="416" y="565"/>
                      <a:pt x="262" y="1097"/>
                    </a:cubicBezTo>
                    <a:cubicBezTo>
                      <a:pt x="1" y="2015"/>
                      <a:pt x="731" y="2935"/>
                      <a:pt x="1606" y="2935"/>
                    </a:cubicBezTo>
                    <a:cubicBezTo>
                      <a:pt x="1815" y="2935"/>
                      <a:pt x="2032" y="2883"/>
                      <a:pt x="2245" y="2765"/>
                    </a:cubicBezTo>
                    <a:cubicBezTo>
                      <a:pt x="2696" y="2519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7"/>
                      <a:pt x="1907" y="37"/>
                      <a:pt x="1766" y="11"/>
                    </a:cubicBezTo>
                    <a:cubicBezTo>
                      <a:pt x="1724" y="4"/>
                      <a:pt x="1681" y="0"/>
                      <a:pt x="163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1559125" y="4605150"/>
                <a:ext cx="216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2" extrusionOk="0">
                    <a:moveTo>
                      <a:pt x="477" y="0"/>
                    </a:moveTo>
                    <a:cubicBezTo>
                      <a:pt x="457" y="0"/>
                      <a:pt x="437" y="3"/>
                      <a:pt x="418" y="7"/>
                    </a:cubicBezTo>
                    <a:cubicBezTo>
                      <a:pt x="255" y="42"/>
                      <a:pt x="125" y="164"/>
                      <a:pt x="78" y="322"/>
                    </a:cubicBezTo>
                    <a:cubicBezTo>
                      <a:pt x="0" y="591"/>
                      <a:pt x="214" y="861"/>
                      <a:pt x="472" y="861"/>
                    </a:cubicBezTo>
                    <a:cubicBezTo>
                      <a:pt x="533" y="861"/>
                      <a:pt x="597" y="846"/>
                      <a:pt x="659" y="811"/>
                    </a:cubicBezTo>
                    <a:cubicBezTo>
                      <a:pt x="790" y="739"/>
                      <a:pt x="865" y="582"/>
                      <a:pt x="855" y="431"/>
                    </a:cubicBezTo>
                    <a:cubicBezTo>
                      <a:pt x="845" y="282"/>
                      <a:pt x="755" y="143"/>
                      <a:pt x="633" y="56"/>
                    </a:cubicBezTo>
                    <a:cubicBezTo>
                      <a:pt x="599" y="30"/>
                      <a:pt x="559" y="13"/>
                      <a:pt x="518" y="4"/>
                    </a:cubicBezTo>
                    <a:cubicBezTo>
                      <a:pt x="504" y="2"/>
                      <a:pt x="49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1585600" y="4723850"/>
                <a:ext cx="742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16" extrusionOk="0">
                    <a:moveTo>
                      <a:pt x="1188" y="1"/>
                    </a:moveTo>
                    <a:cubicBezTo>
                      <a:pt x="1072" y="1"/>
                      <a:pt x="956" y="15"/>
                      <a:pt x="850" y="58"/>
                    </a:cubicBezTo>
                    <a:cubicBezTo>
                      <a:pt x="743" y="101"/>
                      <a:pt x="650" y="172"/>
                      <a:pt x="568" y="251"/>
                    </a:cubicBezTo>
                    <a:cubicBezTo>
                      <a:pt x="165" y="633"/>
                      <a:pt x="0" y="1246"/>
                      <a:pt x="154" y="1779"/>
                    </a:cubicBezTo>
                    <a:cubicBezTo>
                      <a:pt x="343" y="2430"/>
                      <a:pt x="959" y="2816"/>
                      <a:pt x="1565" y="2816"/>
                    </a:cubicBezTo>
                    <a:cubicBezTo>
                      <a:pt x="2014" y="2816"/>
                      <a:pt x="2457" y="2605"/>
                      <a:pt x="2719" y="2135"/>
                    </a:cubicBezTo>
                    <a:cubicBezTo>
                      <a:pt x="2969" y="1687"/>
                      <a:pt x="2902" y="1097"/>
                      <a:pt x="2599" y="683"/>
                    </a:cubicBezTo>
                    <a:cubicBezTo>
                      <a:pt x="2296" y="269"/>
                      <a:pt x="1787" y="29"/>
                      <a:pt x="1274" y="3"/>
                    </a:cubicBezTo>
                    <a:cubicBezTo>
                      <a:pt x="1245" y="2"/>
                      <a:pt x="1217" y="1"/>
                      <a:pt x="118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1631525" y="4746575"/>
                <a:ext cx="217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27" extrusionOk="0">
                    <a:moveTo>
                      <a:pt x="347" y="1"/>
                    </a:moveTo>
                    <a:cubicBezTo>
                      <a:pt x="313" y="1"/>
                      <a:pt x="280" y="7"/>
                      <a:pt x="249" y="19"/>
                    </a:cubicBezTo>
                    <a:cubicBezTo>
                      <a:pt x="218" y="32"/>
                      <a:pt x="190" y="50"/>
                      <a:pt x="166" y="75"/>
                    </a:cubicBezTo>
                    <a:cubicBezTo>
                      <a:pt x="47" y="190"/>
                      <a:pt x="1" y="362"/>
                      <a:pt x="45" y="523"/>
                    </a:cubicBezTo>
                    <a:cubicBezTo>
                      <a:pt x="100" y="714"/>
                      <a:pt x="281" y="827"/>
                      <a:pt x="458" y="827"/>
                    </a:cubicBezTo>
                    <a:cubicBezTo>
                      <a:pt x="590" y="827"/>
                      <a:pt x="720" y="765"/>
                      <a:pt x="796" y="627"/>
                    </a:cubicBezTo>
                    <a:cubicBezTo>
                      <a:pt x="870" y="496"/>
                      <a:pt x="850" y="323"/>
                      <a:pt x="761" y="201"/>
                    </a:cubicBezTo>
                    <a:cubicBezTo>
                      <a:pt x="673" y="79"/>
                      <a:pt x="523" y="10"/>
                      <a:pt x="373" y="2"/>
                    </a:cubicBezTo>
                    <a:cubicBezTo>
                      <a:pt x="364" y="1"/>
                      <a:pt x="35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 rot="-7664159">
              <a:off x="781737" y="4659110"/>
              <a:ext cx="645814" cy="836581"/>
              <a:chOff x="1428750" y="4506675"/>
              <a:chExt cx="451100" cy="584350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1428750" y="4506675"/>
                <a:ext cx="312175" cy="422875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6915" extrusionOk="0">
                    <a:moveTo>
                      <a:pt x="251" y="1"/>
                    </a:moveTo>
                    <a:lnTo>
                      <a:pt x="1" y="115"/>
                    </a:lnTo>
                    <a:cubicBezTo>
                      <a:pt x="2916" y="6493"/>
                      <a:pt x="7102" y="12209"/>
                      <a:pt x="12302" y="16915"/>
                    </a:cubicBezTo>
                    <a:lnTo>
                      <a:pt x="12487" y="16710"/>
                    </a:lnTo>
                    <a:cubicBezTo>
                      <a:pt x="7314" y="12031"/>
                      <a:pt x="3151" y="6345"/>
                      <a:pt x="2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1676125" y="4880650"/>
                <a:ext cx="203725" cy="2096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8385" extrusionOk="0">
                    <a:moveTo>
                      <a:pt x="1151" y="0"/>
                    </a:moveTo>
                    <a:cubicBezTo>
                      <a:pt x="973" y="0"/>
                      <a:pt x="807" y="32"/>
                      <a:pt x="657" y="101"/>
                    </a:cubicBezTo>
                    <a:cubicBezTo>
                      <a:pt x="1" y="2826"/>
                      <a:pt x="4454" y="7178"/>
                      <a:pt x="5935" y="7989"/>
                    </a:cubicBezTo>
                    <a:cubicBezTo>
                      <a:pt x="6317" y="8197"/>
                      <a:pt x="6800" y="8385"/>
                      <a:pt x="7220" y="8385"/>
                    </a:cubicBezTo>
                    <a:cubicBezTo>
                      <a:pt x="7524" y="8385"/>
                      <a:pt x="7796" y="8286"/>
                      <a:pt x="7973" y="8026"/>
                    </a:cubicBezTo>
                    <a:cubicBezTo>
                      <a:pt x="8146" y="7773"/>
                      <a:pt x="8149" y="7442"/>
                      <a:pt x="8104" y="7139"/>
                    </a:cubicBezTo>
                    <a:cubicBezTo>
                      <a:pt x="7957" y="6158"/>
                      <a:pt x="7532" y="5073"/>
                      <a:pt x="6904" y="4306"/>
                    </a:cubicBezTo>
                    <a:cubicBezTo>
                      <a:pt x="6023" y="3228"/>
                      <a:pt x="2946" y="0"/>
                      <a:pt x="115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1692225" y="4882900"/>
                <a:ext cx="1636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93" extrusionOk="0">
                    <a:moveTo>
                      <a:pt x="13" y="1"/>
                    </a:moveTo>
                    <a:cubicBezTo>
                      <a:pt x="6" y="1"/>
                      <a:pt x="1" y="9"/>
                      <a:pt x="7" y="16"/>
                    </a:cubicBezTo>
                    <a:cubicBezTo>
                      <a:pt x="2144" y="2643"/>
                      <a:pt x="4400" y="4986"/>
                      <a:pt x="6530" y="6791"/>
                    </a:cubicBezTo>
                    <a:cubicBezTo>
                      <a:pt x="6531" y="6792"/>
                      <a:pt x="6533" y="6792"/>
                      <a:pt x="6535" y="6792"/>
                    </a:cubicBezTo>
                    <a:cubicBezTo>
                      <a:pt x="6539" y="6792"/>
                      <a:pt x="6541" y="6791"/>
                      <a:pt x="6542" y="6789"/>
                    </a:cubicBezTo>
                    <a:cubicBezTo>
                      <a:pt x="6545" y="6786"/>
                      <a:pt x="6545" y="6780"/>
                      <a:pt x="6542" y="6777"/>
                    </a:cubicBezTo>
                    <a:cubicBezTo>
                      <a:pt x="4413" y="4972"/>
                      <a:pt x="2157" y="2630"/>
                      <a:pt x="20" y="5"/>
                    </a:cubicBez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1512400" y="4654725"/>
                <a:ext cx="2373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907" extrusionOk="0">
                    <a:moveTo>
                      <a:pt x="1" y="1"/>
                    </a:moveTo>
                    <a:lnTo>
                      <a:pt x="48" y="414"/>
                    </a:lnTo>
                    <a:cubicBezTo>
                      <a:pt x="135" y="1186"/>
                      <a:pt x="579" y="3227"/>
                      <a:pt x="1396" y="5407"/>
                    </a:cubicBezTo>
                    <a:cubicBezTo>
                      <a:pt x="2080" y="7237"/>
                      <a:pt x="3227" y="9676"/>
                      <a:pt x="4800" y="10907"/>
                    </a:cubicBezTo>
                    <a:lnTo>
                      <a:pt x="4970" y="10690"/>
                    </a:lnTo>
                    <a:cubicBezTo>
                      <a:pt x="3447" y="9500"/>
                      <a:pt x="2326" y="7108"/>
                      <a:pt x="1653" y="5311"/>
                    </a:cubicBezTo>
                    <a:cubicBezTo>
                      <a:pt x="968" y="3481"/>
                      <a:pt x="550" y="1758"/>
                      <a:pt x="385" y="813"/>
                    </a:cubicBezTo>
                    <a:lnTo>
                      <a:pt x="385" y="813"/>
                    </a:lnTo>
                    <a:cubicBezTo>
                      <a:pt x="1384" y="1863"/>
                      <a:pt x="2815" y="3289"/>
                      <a:pt x="4415" y="4636"/>
                    </a:cubicBezTo>
                    <a:cubicBezTo>
                      <a:pt x="6304" y="6223"/>
                      <a:pt x="7976" y="7319"/>
                      <a:pt x="9389" y="7895"/>
                    </a:cubicBezTo>
                    <a:lnTo>
                      <a:pt x="9492" y="7639"/>
                    </a:lnTo>
                    <a:cubicBezTo>
                      <a:pt x="6068" y="6246"/>
                      <a:pt x="1913" y="2045"/>
                      <a:pt x="285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1571375" y="4885300"/>
                <a:ext cx="153750" cy="20230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92" extrusionOk="0">
                    <a:moveTo>
                      <a:pt x="1217" y="0"/>
                    </a:moveTo>
                    <a:cubicBezTo>
                      <a:pt x="1143" y="0"/>
                      <a:pt x="1070" y="8"/>
                      <a:pt x="1000" y="26"/>
                    </a:cubicBezTo>
                    <a:cubicBezTo>
                      <a:pt x="1" y="2210"/>
                      <a:pt x="3034" y="6603"/>
                      <a:pt x="4149" y="7527"/>
                    </a:cubicBezTo>
                    <a:cubicBezTo>
                      <a:pt x="4489" y="7810"/>
                      <a:pt x="4954" y="8092"/>
                      <a:pt x="5359" y="8092"/>
                    </a:cubicBezTo>
                    <a:cubicBezTo>
                      <a:pt x="5543" y="8092"/>
                      <a:pt x="5714" y="8034"/>
                      <a:pt x="5856" y="7893"/>
                    </a:cubicBezTo>
                    <a:cubicBezTo>
                      <a:pt x="6043" y="7708"/>
                      <a:pt x="6100" y="7430"/>
                      <a:pt x="6112" y="7168"/>
                    </a:cubicBezTo>
                    <a:cubicBezTo>
                      <a:pt x="6149" y="6319"/>
                      <a:pt x="5970" y="5336"/>
                      <a:pt x="5567" y="4588"/>
                    </a:cubicBezTo>
                    <a:cubicBezTo>
                      <a:pt x="4975" y="3487"/>
                      <a:pt x="2738" y="0"/>
                      <a:pt x="121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1586300" y="4881850"/>
                <a:ext cx="1423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8367" extrusionOk="0">
                    <a:moveTo>
                      <a:pt x="620" y="276"/>
                    </a:moveTo>
                    <a:cubicBezTo>
                      <a:pt x="896" y="276"/>
                      <a:pt x="1220" y="408"/>
                      <a:pt x="1589" y="670"/>
                    </a:cubicBezTo>
                    <a:cubicBezTo>
                      <a:pt x="1991" y="956"/>
                      <a:pt x="2438" y="1390"/>
                      <a:pt x="2917" y="1962"/>
                    </a:cubicBezTo>
                    <a:cubicBezTo>
                      <a:pt x="3819" y="3037"/>
                      <a:pt x="4575" y="4283"/>
                      <a:pt x="4848" y="4791"/>
                    </a:cubicBezTo>
                    <a:cubicBezTo>
                      <a:pt x="5219" y="5479"/>
                      <a:pt x="5417" y="6418"/>
                      <a:pt x="5377" y="7300"/>
                    </a:cubicBezTo>
                    <a:cubicBezTo>
                      <a:pt x="5364" y="7596"/>
                      <a:pt x="5293" y="7803"/>
                      <a:pt x="5162" y="7934"/>
                    </a:cubicBezTo>
                    <a:cubicBezTo>
                      <a:pt x="5056" y="8039"/>
                      <a:pt x="4922" y="8092"/>
                      <a:pt x="4760" y="8092"/>
                    </a:cubicBezTo>
                    <a:cubicBezTo>
                      <a:pt x="4669" y="8092"/>
                      <a:pt x="4569" y="8075"/>
                      <a:pt x="4461" y="8041"/>
                    </a:cubicBezTo>
                    <a:cubicBezTo>
                      <a:pt x="4209" y="7962"/>
                      <a:pt x="3917" y="7792"/>
                      <a:pt x="3640" y="7561"/>
                    </a:cubicBezTo>
                    <a:cubicBezTo>
                      <a:pt x="3077" y="7093"/>
                      <a:pt x="2051" y="5755"/>
                      <a:pt x="1307" y="4324"/>
                    </a:cubicBezTo>
                    <a:cubicBezTo>
                      <a:pt x="886" y="3514"/>
                      <a:pt x="598" y="2765"/>
                      <a:pt x="451" y="2098"/>
                    </a:cubicBezTo>
                    <a:cubicBezTo>
                      <a:pt x="291" y="1367"/>
                      <a:pt x="307" y="756"/>
                      <a:pt x="501" y="285"/>
                    </a:cubicBezTo>
                    <a:cubicBezTo>
                      <a:pt x="540" y="279"/>
                      <a:pt x="579" y="276"/>
                      <a:pt x="620" y="276"/>
                    </a:cubicBezTo>
                    <a:close/>
                    <a:moveTo>
                      <a:pt x="620" y="1"/>
                    </a:moveTo>
                    <a:cubicBezTo>
                      <a:pt x="534" y="1"/>
                      <a:pt x="450" y="11"/>
                      <a:pt x="370" y="30"/>
                    </a:cubicBezTo>
                    <a:lnTo>
                      <a:pt x="305" y="47"/>
                    </a:lnTo>
                    <a:lnTo>
                      <a:pt x="277" y="107"/>
                    </a:lnTo>
                    <a:cubicBezTo>
                      <a:pt x="33" y="643"/>
                      <a:pt x="1" y="1332"/>
                      <a:pt x="183" y="2158"/>
                    </a:cubicBezTo>
                    <a:cubicBezTo>
                      <a:pt x="334" y="2847"/>
                      <a:pt x="630" y="3619"/>
                      <a:pt x="1063" y="4450"/>
                    </a:cubicBezTo>
                    <a:cubicBezTo>
                      <a:pt x="1434" y="5163"/>
                      <a:pt x="1861" y="5845"/>
                      <a:pt x="2338" y="6493"/>
                    </a:cubicBezTo>
                    <a:cubicBezTo>
                      <a:pt x="2757" y="7059"/>
                      <a:pt x="3167" y="7526"/>
                      <a:pt x="3464" y="7772"/>
                    </a:cubicBezTo>
                    <a:cubicBezTo>
                      <a:pt x="3641" y="7919"/>
                      <a:pt x="3995" y="8183"/>
                      <a:pt x="4378" y="8303"/>
                    </a:cubicBezTo>
                    <a:cubicBezTo>
                      <a:pt x="4502" y="8344"/>
                      <a:pt x="4631" y="8366"/>
                      <a:pt x="4762" y="8367"/>
                    </a:cubicBezTo>
                    <a:cubicBezTo>
                      <a:pt x="4995" y="8367"/>
                      <a:pt x="5197" y="8288"/>
                      <a:pt x="5356" y="8129"/>
                    </a:cubicBezTo>
                    <a:cubicBezTo>
                      <a:pt x="5539" y="7947"/>
                      <a:pt x="5636" y="7681"/>
                      <a:pt x="5653" y="7313"/>
                    </a:cubicBezTo>
                    <a:cubicBezTo>
                      <a:pt x="5693" y="6383"/>
                      <a:pt x="5484" y="5391"/>
                      <a:pt x="5091" y="4661"/>
                    </a:cubicBezTo>
                    <a:cubicBezTo>
                      <a:pt x="4813" y="4143"/>
                      <a:pt x="4044" y="2877"/>
                      <a:pt x="3127" y="1784"/>
                    </a:cubicBezTo>
                    <a:cubicBezTo>
                      <a:pt x="2133" y="599"/>
                      <a:pt x="1291" y="1"/>
                      <a:pt x="62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1592475" y="4882550"/>
                <a:ext cx="11782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044" extrusionOk="0">
                    <a:moveTo>
                      <a:pt x="157" y="0"/>
                    </a:moveTo>
                    <a:cubicBezTo>
                      <a:pt x="135" y="0"/>
                      <a:pt x="113" y="6"/>
                      <a:pt x="92" y="17"/>
                    </a:cubicBezTo>
                    <a:cubicBezTo>
                      <a:pt x="26" y="52"/>
                      <a:pt x="1" y="134"/>
                      <a:pt x="35" y="202"/>
                    </a:cubicBezTo>
                    <a:cubicBezTo>
                      <a:pt x="1406" y="2769"/>
                      <a:pt x="2925" y="5116"/>
                      <a:pt x="4426" y="6990"/>
                    </a:cubicBezTo>
                    <a:cubicBezTo>
                      <a:pt x="4452" y="7024"/>
                      <a:pt x="4491" y="7042"/>
                      <a:pt x="4533" y="7042"/>
                    </a:cubicBezTo>
                    <a:lnTo>
                      <a:pt x="4533" y="7043"/>
                    </a:lnTo>
                    <a:cubicBezTo>
                      <a:pt x="4649" y="7043"/>
                      <a:pt x="4713" y="6910"/>
                      <a:pt x="4641" y="6820"/>
                    </a:cubicBezTo>
                    <a:cubicBezTo>
                      <a:pt x="3150" y="4958"/>
                      <a:pt x="1641" y="2624"/>
                      <a:pt x="277" y="72"/>
                    </a:cubicBezTo>
                    <a:cubicBezTo>
                      <a:pt x="252" y="26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1636525" y="4773050"/>
                <a:ext cx="2021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5452" extrusionOk="0">
                    <a:moveTo>
                      <a:pt x="914" y="1"/>
                    </a:moveTo>
                    <a:cubicBezTo>
                      <a:pt x="536" y="1"/>
                      <a:pt x="219" y="84"/>
                      <a:pt x="0" y="282"/>
                    </a:cubicBezTo>
                    <a:cubicBezTo>
                      <a:pt x="159" y="2678"/>
                      <a:pt x="4915" y="5102"/>
                      <a:pt x="6335" y="5386"/>
                    </a:cubicBezTo>
                    <a:cubicBezTo>
                      <a:pt x="6530" y="5425"/>
                      <a:pt x="6748" y="5452"/>
                      <a:pt x="6961" y="5452"/>
                    </a:cubicBezTo>
                    <a:cubicBezTo>
                      <a:pt x="7433" y="5452"/>
                      <a:pt x="7882" y="5320"/>
                      <a:pt x="8011" y="4896"/>
                    </a:cubicBezTo>
                    <a:cubicBezTo>
                      <a:pt x="8087" y="4644"/>
                      <a:pt x="8005" y="4372"/>
                      <a:pt x="7892" y="4135"/>
                    </a:cubicBezTo>
                    <a:cubicBezTo>
                      <a:pt x="7522" y="3371"/>
                      <a:pt x="6896" y="2592"/>
                      <a:pt x="6185" y="2124"/>
                    </a:cubicBezTo>
                    <a:cubicBezTo>
                      <a:pt x="5297" y="1540"/>
                      <a:pt x="2540" y="1"/>
                      <a:pt x="91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1632950" y="4769600"/>
                <a:ext cx="2090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727" extrusionOk="0">
                    <a:moveTo>
                      <a:pt x="1053" y="277"/>
                    </a:moveTo>
                    <a:cubicBezTo>
                      <a:pt x="1169" y="277"/>
                      <a:pt x="1294" y="285"/>
                      <a:pt x="1428" y="302"/>
                    </a:cubicBezTo>
                    <a:cubicBezTo>
                      <a:pt x="1916" y="361"/>
                      <a:pt x="2515" y="531"/>
                      <a:pt x="3209" y="806"/>
                    </a:cubicBezTo>
                    <a:cubicBezTo>
                      <a:pt x="4514" y="1324"/>
                      <a:pt x="5771" y="2061"/>
                      <a:pt x="6252" y="2377"/>
                    </a:cubicBezTo>
                    <a:cubicBezTo>
                      <a:pt x="6906" y="2808"/>
                      <a:pt x="7526" y="3540"/>
                      <a:pt x="7910" y="4335"/>
                    </a:cubicBezTo>
                    <a:cubicBezTo>
                      <a:pt x="8039" y="4601"/>
                      <a:pt x="8076" y="4817"/>
                      <a:pt x="8023" y="4994"/>
                    </a:cubicBezTo>
                    <a:cubicBezTo>
                      <a:pt x="7954" y="5218"/>
                      <a:pt x="7764" y="5362"/>
                      <a:pt x="7456" y="5421"/>
                    </a:cubicBezTo>
                    <a:cubicBezTo>
                      <a:pt x="7351" y="5442"/>
                      <a:pt x="7232" y="5452"/>
                      <a:pt x="7104" y="5452"/>
                    </a:cubicBezTo>
                    <a:cubicBezTo>
                      <a:pt x="6919" y="5452"/>
                      <a:pt x="6715" y="5431"/>
                      <a:pt x="6505" y="5388"/>
                    </a:cubicBezTo>
                    <a:cubicBezTo>
                      <a:pt x="5788" y="5245"/>
                      <a:pt x="4249" y="4555"/>
                      <a:pt x="2915" y="3650"/>
                    </a:cubicBezTo>
                    <a:cubicBezTo>
                      <a:pt x="2159" y="3138"/>
                      <a:pt x="1550" y="2615"/>
                      <a:pt x="1104" y="2099"/>
                    </a:cubicBezTo>
                    <a:cubicBezTo>
                      <a:pt x="615" y="1531"/>
                      <a:pt x="339" y="987"/>
                      <a:pt x="285" y="480"/>
                    </a:cubicBezTo>
                    <a:lnTo>
                      <a:pt x="285" y="479"/>
                    </a:lnTo>
                    <a:cubicBezTo>
                      <a:pt x="465" y="344"/>
                      <a:pt x="722" y="277"/>
                      <a:pt x="1053" y="277"/>
                    </a:cubicBezTo>
                    <a:close/>
                    <a:moveTo>
                      <a:pt x="1058" y="1"/>
                    </a:moveTo>
                    <a:cubicBezTo>
                      <a:pt x="620" y="1"/>
                      <a:pt x="283" y="106"/>
                      <a:pt x="50" y="317"/>
                    </a:cubicBezTo>
                    <a:lnTo>
                      <a:pt x="0" y="361"/>
                    </a:lnTo>
                    <a:lnTo>
                      <a:pt x="4" y="428"/>
                    </a:lnTo>
                    <a:cubicBezTo>
                      <a:pt x="43" y="1016"/>
                      <a:pt x="343" y="1638"/>
                      <a:pt x="895" y="2277"/>
                    </a:cubicBezTo>
                    <a:cubicBezTo>
                      <a:pt x="1356" y="2813"/>
                      <a:pt x="1983" y="3350"/>
                      <a:pt x="2760" y="3877"/>
                    </a:cubicBezTo>
                    <a:cubicBezTo>
                      <a:pt x="3425" y="4326"/>
                      <a:pt x="4125" y="4725"/>
                      <a:pt x="4853" y="5067"/>
                    </a:cubicBezTo>
                    <a:cubicBezTo>
                      <a:pt x="5491" y="5367"/>
                      <a:pt x="6074" y="5582"/>
                      <a:pt x="6451" y="5658"/>
                    </a:cubicBezTo>
                    <a:cubicBezTo>
                      <a:pt x="6667" y="5701"/>
                      <a:pt x="6886" y="5724"/>
                      <a:pt x="7106" y="5727"/>
                    </a:cubicBezTo>
                    <a:cubicBezTo>
                      <a:pt x="7112" y="5727"/>
                      <a:pt x="7117" y="5727"/>
                      <a:pt x="7123" y="5727"/>
                    </a:cubicBezTo>
                    <a:cubicBezTo>
                      <a:pt x="7252" y="5727"/>
                      <a:pt x="7380" y="5715"/>
                      <a:pt x="7508" y="5691"/>
                    </a:cubicBezTo>
                    <a:cubicBezTo>
                      <a:pt x="7918" y="5611"/>
                      <a:pt x="8187" y="5397"/>
                      <a:pt x="8285" y="5073"/>
                    </a:cubicBezTo>
                    <a:cubicBezTo>
                      <a:pt x="8360" y="4827"/>
                      <a:pt x="8318" y="4544"/>
                      <a:pt x="8157" y="4214"/>
                    </a:cubicBezTo>
                    <a:cubicBezTo>
                      <a:pt x="7752" y="3376"/>
                      <a:pt x="7096" y="2603"/>
                      <a:pt x="6403" y="2147"/>
                    </a:cubicBezTo>
                    <a:cubicBezTo>
                      <a:pt x="5913" y="1824"/>
                      <a:pt x="4635" y="1075"/>
                      <a:pt x="3310" y="550"/>
                    </a:cubicBezTo>
                    <a:cubicBezTo>
                      <a:pt x="2387" y="184"/>
                      <a:pt x="1634" y="1"/>
                      <a:pt x="105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632375" y="4776525"/>
                <a:ext cx="1856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4156" extrusionOk="0">
                    <a:moveTo>
                      <a:pt x="160" y="1"/>
                    </a:moveTo>
                    <a:cubicBezTo>
                      <a:pt x="115" y="1"/>
                      <a:pt x="71" y="22"/>
                      <a:pt x="45" y="62"/>
                    </a:cubicBezTo>
                    <a:cubicBezTo>
                      <a:pt x="1" y="128"/>
                      <a:pt x="22" y="218"/>
                      <a:pt x="90" y="257"/>
                    </a:cubicBezTo>
                    <a:cubicBezTo>
                      <a:pt x="2517" y="1865"/>
                      <a:pt x="4970" y="3209"/>
                      <a:pt x="7181" y="4144"/>
                    </a:cubicBezTo>
                    <a:cubicBezTo>
                      <a:pt x="7197" y="4151"/>
                      <a:pt x="7216" y="4155"/>
                      <a:pt x="7234" y="4155"/>
                    </a:cubicBezTo>
                    <a:cubicBezTo>
                      <a:pt x="7384" y="4155"/>
                      <a:pt x="7425" y="3949"/>
                      <a:pt x="7288" y="3891"/>
                    </a:cubicBezTo>
                    <a:cubicBezTo>
                      <a:pt x="5091" y="2961"/>
                      <a:pt x="2655" y="1626"/>
                      <a:pt x="241" y="28"/>
                    </a:cubicBezTo>
                    <a:cubicBezTo>
                      <a:pt x="217" y="10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546150" y="4615275"/>
                <a:ext cx="1769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6247" extrusionOk="0">
                    <a:moveTo>
                      <a:pt x="824" y="0"/>
                    </a:moveTo>
                    <a:cubicBezTo>
                      <a:pt x="617" y="0"/>
                      <a:pt x="431" y="43"/>
                      <a:pt x="276" y="138"/>
                    </a:cubicBezTo>
                    <a:cubicBezTo>
                      <a:pt x="1" y="2410"/>
                      <a:pt x="4025" y="5521"/>
                      <a:pt x="5305" y="6038"/>
                    </a:cubicBezTo>
                    <a:cubicBezTo>
                      <a:pt x="5586" y="6152"/>
                      <a:pt x="5926" y="6247"/>
                      <a:pt x="6232" y="6247"/>
                    </a:cubicBezTo>
                    <a:cubicBezTo>
                      <a:pt x="6543" y="6247"/>
                      <a:pt x="6818" y="6149"/>
                      <a:pt x="6961" y="5875"/>
                    </a:cubicBezTo>
                    <a:cubicBezTo>
                      <a:pt x="7077" y="5654"/>
                      <a:pt x="7048" y="5385"/>
                      <a:pt x="6983" y="5144"/>
                    </a:cubicBezTo>
                    <a:cubicBezTo>
                      <a:pt x="6772" y="4362"/>
                      <a:pt x="6324" y="3521"/>
                      <a:pt x="5742" y="2958"/>
                    </a:cubicBezTo>
                    <a:cubicBezTo>
                      <a:pt x="4953" y="2196"/>
                      <a:pt x="2316" y="0"/>
                      <a:pt x="82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547925" y="4611825"/>
                <a:ext cx="178425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6523" extrusionOk="0">
                    <a:moveTo>
                      <a:pt x="755" y="276"/>
                    </a:moveTo>
                    <a:cubicBezTo>
                      <a:pt x="948" y="276"/>
                      <a:pt x="1172" y="316"/>
                      <a:pt x="1427" y="397"/>
                    </a:cubicBezTo>
                    <a:cubicBezTo>
                      <a:pt x="1872" y="540"/>
                      <a:pt x="2403" y="804"/>
                      <a:pt x="3003" y="1185"/>
                    </a:cubicBezTo>
                    <a:cubicBezTo>
                      <a:pt x="4134" y="1901"/>
                      <a:pt x="5180" y="2812"/>
                      <a:pt x="5575" y="3194"/>
                    </a:cubicBezTo>
                    <a:cubicBezTo>
                      <a:pt x="6110" y="3712"/>
                      <a:pt x="6560" y="4505"/>
                      <a:pt x="6779" y="5317"/>
                    </a:cubicBezTo>
                    <a:cubicBezTo>
                      <a:pt x="6853" y="5587"/>
                      <a:pt x="6848" y="5794"/>
                      <a:pt x="6768" y="5949"/>
                    </a:cubicBezTo>
                    <a:cubicBezTo>
                      <a:pt x="6664" y="6148"/>
                      <a:pt x="6468" y="6245"/>
                      <a:pt x="6167" y="6246"/>
                    </a:cubicBezTo>
                    <a:cubicBezTo>
                      <a:pt x="6164" y="6246"/>
                      <a:pt x="6160" y="6246"/>
                      <a:pt x="6156" y="6246"/>
                    </a:cubicBezTo>
                    <a:cubicBezTo>
                      <a:pt x="5908" y="6246"/>
                      <a:pt x="5600" y="6175"/>
                      <a:pt x="5285" y="6048"/>
                    </a:cubicBezTo>
                    <a:cubicBezTo>
                      <a:pt x="4640" y="5786"/>
                      <a:pt x="3322" y="4870"/>
                      <a:pt x="2233" y="3786"/>
                    </a:cubicBezTo>
                    <a:cubicBezTo>
                      <a:pt x="1616" y="3172"/>
                      <a:pt x="1139" y="2576"/>
                      <a:pt x="813" y="2014"/>
                    </a:cubicBezTo>
                    <a:cubicBezTo>
                      <a:pt x="457" y="1399"/>
                      <a:pt x="296" y="843"/>
                      <a:pt x="334" y="362"/>
                    </a:cubicBezTo>
                    <a:cubicBezTo>
                      <a:pt x="452" y="304"/>
                      <a:pt x="592" y="276"/>
                      <a:pt x="755" y="276"/>
                    </a:cubicBezTo>
                    <a:close/>
                    <a:moveTo>
                      <a:pt x="752" y="1"/>
                    </a:moveTo>
                    <a:cubicBezTo>
                      <a:pt x="511" y="1"/>
                      <a:pt x="304" y="53"/>
                      <a:pt x="132" y="158"/>
                    </a:cubicBezTo>
                    <a:lnTo>
                      <a:pt x="76" y="193"/>
                    </a:lnTo>
                    <a:lnTo>
                      <a:pt x="68" y="259"/>
                    </a:lnTo>
                    <a:cubicBezTo>
                      <a:pt x="0" y="817"/>
                      <a:pt x="171" y="1454"/>
                      <a:pt x="575" y="2152"/>
                    </a:cubicBezTo>
                    <a:cubicBezTo>
                      <a:pt x="913" y="2736"/>
                      <a:pt x="1406" y="3351"/>
                      <a:pt x="2039" y="3982"/>
                    </a:cubicBezTo>
                    <a:cubicBezTo>
                      <a:pt x="3194" y="5132"/>
                      <a:pt x="4521" y="6037"/>
                      <a:pt x="5183" y="6304"/>
                    </a:cubicBezTo>
                    <a:cubicBezTo>
                      <a:pt x="5384" y="6386"/>
                      <a:pt x="5780" y="6522"/>
                      <a:pt x="6162" y="6522"/>
                    </a:cubicBezTo>
                    <a:lnTo>
                      <a:pt x="6169" y="6522"/>
                    </a:lnTo>
                    <a:cubicBezTo>
                      <a:pt x="6570" y="6520"/>
                      <a:pt x="6862" y="6367"/>
                      <a:pt x="7012" y="6077"/>
                    </a:cubicBezTo>
                    <a:cubicBezTo>
                      <a:pt x="7126" y="5858"/>
                      <a:pt x="7137" y="5586"/>
                      <a:pt x="7046" y="5245"/>
                    </a:cubicBezTo>
                    <a:cubicBezTo>
                      <a:pt x="6813" y="4387"/>
                      <a:pt x="6335" y="3548"/>
                      <a:pt x="5766" y="2997"/>
                    </a:cubicBezTo>
                    <a:cubicBezTo>
                      <a:pt x="5364" y="2608"/>
                      <a:pt x="4300" y="1680"/>
                      <a:pt x="3151" y="953"/>
                    </a:cubicBezTo>
                    <a:cubicBezTo>
                      <a:pt x="2150" y="319"/>
                      <a:pt x="1347" y="1"/>
                      <a:pt x="75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549225" y="4615250"/>
                <a:ext cx="156925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156" extrusionOk="0">
                    <a:moveTo>
                      <a:pt x="153" y="0"/>
                    </a:moveTo>
                    <a:cubicBezTo>
                      <a:pt x="117" y="0"/>
                      <a:pt x="81" y="14"/>
                      <a:pt x="54" y="42"/>
                    </a:cubicBezTo>
                    <a:cubicBezTo>
                      <a:pt x="1" y="97"/>
                      <a:pt x="2" y="184"/>
                      <a:pt x="56" y="237"/>
                    </a:cubicBezTo>
                    <a:cubicBezTo>
                      <a:pt x="2046" y="2171"/>
                      <a:pt x="4104" y="3866"/>
                      <a:pt x="6010" y="5133"/>
                    </a:cubicBezTo>
                    <a:cubicBezTo>
                      <a:pt x="6032" y="5147"/>
                      <a:pt x="6058" y="5156"/>
                      <a:pt x="6086" y="5156"/>
                    </a:cubicBezTo>
                    <a:cubicBezTo>
                      <a:pt x="6222" y="5156"/>
                      <a:pt x="6276" y="4978"/>
                      <a:pt x="6163" y="4904"/>
                    </a:cubicBezTo>
                    <a:cubicBezTo>
                      <a:pt x="4270" y="3644"/>
                      <a:pt x="2226" y="1963"/>
                      <a:pt x="249" y="39"/>
                    </a:cubicBezTo>
                    <a:cubicBezTo>
                      <a:pt x="222" y="13"/>
                      <a:pt x="188" y="0"/>
                      <a:pt x="15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12675" y="4703425"/>
                <a:ext cx="35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5715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1" y="1952"/>
                      <a:pt x="314" y="3940"/>
                      <a:pt x="1172" y="5714"/>
                    </a:cubicBezTo>
                    <a:lnTo>
                      <a:pt x="1420" y="5594"/>
                    </a:lnTo>
                    <a:cubicBezTo>
                      <a:pt x="591" y="3888"/>
                      <a:pt x="280" y="1916"/>
                      <a:pt x="544" y="39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481800" y="4788875"/>
                <a:ext cx="107900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8964" extrusionOk="0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1" y="1631"/>
                      <a:pt x="1187" y="6719"/>
                      <a:pt x="1871" y="7963"/>
                    </a:cubicBezTo>
                    <a:cubicBezTo>
                      <a:pt x="2127" y="8430"/>
                      <a:pt x="2557" y="8963"/>
                      <a:pt x="3034" y="8963"/>
                    </a:cubicBezTo>
                    <a:cubicBezTo>
                      <a:pt x="3119" y="8963"/>
                      <a:pt x="3206" y="8946"/>
                      <a:pt x="3294" y="8909"/>
                    </a:cubicBezTo>
                    <a:cubicBezTo>
                      <a:pt x="3530" y="8807"/>
                      <a:pt x="3683" y="8574"/>
                      <a:pt x="3788" y="8340"/>
                    </a:cubicBezTo>
                    <a:cubicBezTo>
                      <a:pt x="4127" y="7580"/>
                      <a:pt x="4315" y="6620"/>
                      <a:pt x="4217" y="5794"/>
                    </a:cubicBezTo>
                    <a:cubicBezTo>
                      <a:pt x="4066" y="4519"/>
                      <a:pt x="3210" y="206"/>
                      <a:pt x="169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23975" y="4788675"/>
                <a:ext cx="393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51" extrusionOk="0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3" y="0"/>
                      <a:pt x="1" y="5"/>
                      <a:pt x="1" y="8"/>
                    </a:cubicBezTo>
                    <a:cubicBezTo>
                      <a:pt x="328" y="2832"/>
                      <a:pt x="867" y="5508"/>
                      <a:pt x="1558" y="7747"/>
                    </a:cubicBezTo>
                    <a:cubicBezTo>
                      <a:pt x="1560" y="7749"/>
                      <a:pt x="1563" y="7751"/>
                      <a:pt x="1566" y="7751"/>
                    </a:cubicBezTo>
                    <a:lnTo>
                      <a:pt x="1568" y="7751"/>
                    </a:lnTo>
                    <a:cubicBezTo>
                      <a:pt x="1572" y="7750"/>
                      <a:pt x="1574" y="7745"/>
                      <a:pt x="1573" y="7742"/>
                    </a:cubicBezTo>
                    <a:cubicBezTo>
                      <a:pt x="881" y="5505"/>
                      <a:pt x="342" y="2830"/>
                      <a:pt x="16" y="7"/>
                    </a:cubicBezTo>
                    <a:cubicBezTo>
                      <a:pt x="15" y="3"/>
                      <a:pt x="12" y="0"/>
                      <a:pt x="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443450" y="4537800"/>
                <a:ext cx="23865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6400" extrusionOk="0">
                    <a:moveTo>
                      <a:pt x="199" y="1"/>
                    </a:moveTo>
                    <a:lnTo>
                      <a:pt x="0" y="193"/>
                    </a:lnTo>
                    <a:cubicBezTo>
                      <a:pt x="2656" y="2929"/>
                      <a:pt x="5881" y="5049"/>
                      <a:pt x="9447" y="6400"/>
                    </a:cubicBezTo>
                    <a:lnTo>
                      <a:pt x="9545" y="6143"/>
                    </a:lnTo>
                    <a:cubicBezTo>
                      <a:pt x="6017" y="4807"/>
                      <a:pt x="2826" y="2709"/>
                      <a:pt x="1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26100" y="4589175"/>
                <a:ext cx="2550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5099" extrusionOk="0">
                    <a:moveTo>
                      <a:pt x="1747" y="1"/>
                    </a:moveTo>
                    <a:cubicBezTo>
                      <a:pt x="963" y="1"/>
                      <a:pt x="321" y="159"/>
                      <a:pt x="0" y="577"/>
                    </a:cubicBezTo>
                    <a:cubicBezTo>
                      <a:pt x="689" y="3294"/>
                      <a:pt x="6656" y="5072"/>
                      <a:pt x="8346" y="5098"/>
                    </a:cubicBezTo>
                    <a:cubicBezTo>
                      <a:pt x="8369" y="5099"/>
                      <a:pt x="8391" y="5099"/>
                      <a:pt x="8414" y="5099"/>
                    </a:cubicBezTo>
                    <a:cubicBezTo>
                      <a:pt x="9154" y="5099"/>
                      <a:pt x="10084" y="4904"/>
                      <a:pt x="10166" y="4183"/>
                    </a:cubicBezTo>
                    <a:cubicBezTo>
                      <a:pt x="10200" y="3879"/>
                      <a:pt x="10049" y="3583"/>
                      <a:pt x="9869" y="3337"/>
                    </a:cubicBezTo>
                    <a:cubicBezTo>
                      <a:pt x="9282" y="2537"/>
                      <a:pt x="8401" y="1774"/>
                      <a:pt x="7487" y="1388"/>
                    </a:cubicBezTo>
                    <a:cubicBezTo>
                      <a:pt x="6485" y="964"/>
                      <a:pt x="3682" y="1"/>
                      <a:pt x="174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1525825" y="4603375"/>
                <a:ext cx="22377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2975" extrusionOk="0">
                    <a:moveTo>
                      <a:pt x="12" y="1"/>
                    </a:moveTo>
                    <a:cubicBezTo>
                      <a:pt x="4" y="1"/>
                      <a:pt x="0" y="13"/>
                      <a:pt x="8" y="16"/>
                    </a:cubicBezTo>
                    <a:cubicBezTo>
                      <a:pt x="3124" y="1346"/>
                      <a:pt x="6211" y="2369"/>
                      <a:pt x="8936" y="2975"/>
                    </a:cubicBezTo>
                    <a:lnTo>
                      <a:pt x="8939" y="2975"/>
                    </a:lnTo>
                    <a:cubicBezTo>
                      <a:pt x="8949" y="2974"/>
                      <a:pt x="8951" y="2959"/>
                      <a:pt x="8941" y="2957"/>
                    </a:cubicBezTo>
                    <a:cubicBezTo>
                      <a:pt x="6216" y="2352"/>
                      <a:pt x="3129" y="1330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1461200" y="4583200"/>
                <a:ext cx="35750" cy="163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529" extrusionOk="0">
                    <a:moveTo>
                      <a:pt x="271" y="0"/>
                    </a:moveTo>
                    <a:cubicBezTo>
                      <a:pt x="1" y="2218"/>
                      <a:pt x="313" y="4468"/>
                      <a:pt x="1176" y="6528"/>
                    </a:cubicBezTo>
                    <a:lnTo>
                      <a:pt x="1430" y="6421"/>
                    </a:lnTo>
                    <a:cubicBezTo>
                      <a:pt x="586" y="4405"/>
                      <a:pt x="281" y="2204"/>
                      <a:pt x="544" y="34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1431100" y="4663875"/>
                <a:ext cx="9132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8075" extrusionOk="0">
                    <a:moveTo>
                      <a:pt x="1583" y="0"/>
                    </a:moveTo>
                    <a:cubicBezTo>
                      <a:pt x="1" y="1390"/>
                      <a:pt x="850" y="5991"/>
                      <a:pt x="1410" y="7130"/>
                    </a:cubicBezTo>
                    <a:cubicBezTo>
                      <a:pt x="1624" y="7567"/>
                      <a:pt x="1998" y="8074"/>
                      <a:pt x="2436" y="8074"/>
                    </a:cubicBezTo>
                    <a:cubicBezTo>
                      <a:pt x="2504" y="8074"/>
                      <a:pt x="2574" y="8062"/>
                      <a:pt x="2645" y="8035"/>
                    </a:cubicBezTo>
                    <a:cubicBezTo>
                      <a:pt x="2860" y="7954"/>
                      <a:pt x="3006" y="7752"/>
                      <a:pt x="3110" y="7547"/>
                    </a:cubicBezTo>
                    <a:cubicBezTo>
                      <a:pt x="3445" y="6881"/>
                      <a:pt x="3653" y="6030"/>
                      <a:pt x="3600" y="5287"/>
                    </a:cubicBezTo>
                    <a:cubicBezTo>
                      <a:pt x="3516" y="4141"/>
                      <a:pt x="2930" y="247"/>
                      <a:pt x="15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1443800" y="4660175"/>
                <a:ext cx="82025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8360" extrusionOk="0">
                    <a:moveTo>
                      <a:pt x="1114" y="298"/>
                    </a:moveTo>
                    <a:lnTo>
                      <a:pt x="1114" y="299"/>
                    </a:lnTo>
                    <a:cubicBezTo>
                      <a:pt x="1362" y="372"/>
                      <a:pt x="1602" y="603"/>
                      <a:pt x="1827" y="987"/>
                    </a:cubicBezTo>
                    <a:cubicBezTo>
                      <a:pt x="2045" y="1357"/>
                      <a:pt x="2246" y="1864"/>
                      <a:pt x="2424" y="2492"/>
                    </a:cubicBezTo>
                    <a:cubicBezTo>
                      <a:pt x="2759" y="3675"/>
                      <a:pt x="2917" y="4941"/>
                      <a:pt x="2953" y="5444"/>
                    </a:cubicBezTo>
                    <a:cubicBezTo>
                      <a:pt x="3003" y="6125"/>
                      <a:pt x="2824" y="6943"/>
                      <a:pt x="2477" y="7632"/>
                    </a:cubicBezTo>
                    <a:cubicBezTo>
                      <a:pt x="2363" y="7861"/>
                      <a:pt x="2236" y="7998"/>
                      <a:pt x="2087" y="8053"/>
                    </a:cubicBezTo>
                    <a:cubicBezTo>
                      <a:pt x="2033" y="8074"/>
                      <a:pt x="1980" y="8084"/>
                      <a:pt x="1925" y="8084"/>
                    </a:cubicBezTo>
                    <a:cubicBezTo>
                      <a:pt x="1790" y="8084"/>
                      <a:pt x="1651" y="8020"/>
                      <a:pt x="1505" y="7891"/>
                    </a:cubicBezTo>
                    <a:cubicBezTo>
                      <a:pt x="1335" y="7739"/>
                      <a:pt x="1164" y="7500"/>
                      <a:pt x="1025" y="7217"/>
                    </a:cubicBezTo>
                    <a:cubicBezTo>
                      <a:pt x="744" y="6643"/>
                      <a:pt x="404" y="5208"/>
                      <a:pt x="322" y="3798"/>
                    </a:cubicBezTo>
                    <a:cubicBezTo>
                      <a:pt x="277" y="3001"/>
                      <a:pt x="315" y="2300"/>
                      <a:pt x="437" y="1715"/>
                    </a:cubicBezTo>
                    <a:cubicBezTo>
                      <a:pt x="569" y="1080"/>
                      <a:pt x="797" y="605"/>
                      <a:pt x="1114" y="298"/>
                    </a:cubicBezTo>
                    <a:close/>
                    <a:moveTo>
                      <a:pt x="1034" y="1"/>
                    </a:moveTo>
                    <a:lnTo>
                      <a:pt x="984" y="45"/>
                    </a:lnTo>
                    <a:cubicBezTo>
                      <a:pt x="593" y="388"/>
                      <a:pt x="318" y="931"/>
                      <a:pt x="167" y="1660"/>
                    </a:cubicBezTo>
                    <a:cubicBezTo>
                      <a:pt x="40" y="2268"/>
                      <a:pt x="1" y="2993"/>
                      <a:pt x="48" y="3815"/>
                    </a:cubicBezTo>
                    <a:cubicBezTo>
                      <a:pt x="90" y="4519"/>
                      <a:pt x="186" y="5219"/>
                      <a:pt x="335" y="5908"/>
                    </a:cubicBezTo>
                    <a:cubicBezTo>
                      <a:pt x="468" y="6513"/>
                      <a:pt x="629" y="7034"/>
                      <a:pt x="778" y="7339"/>
                    </a:cubicBezTo>
                    <a:cubicBezTo>
                      <a:pt x="868" y="7521"/>
                      <a:pt x="1057" y="7862"/>
                      <a:pt x="1324" y="8097"/>
                    </a:cubicBezTo>
                    <a:cubicBezTo>
                      <a:pt x="1520" y="8270"/>
                      <a:pt x="1725" y="8360"/>
                      <a:pt x="1929" y="8360"/>
                    </a:cubicBezTo>
                    <a:cubicBezTo>
                      <a:pt x="2016" y="8358"/>
                      <a:pt x="2103" y="8343"/>
                      <a:pt x="2185" y="8312"/>
                    </a:cubicBezTo>
                    <a:cubicBezTo>
                      <a:pt x="2401" y="8231"/>
                      <a:pt x="2577" y="8049"/>
                      <a:pt x="2724" y="7757"/>
                    </a:cubicBezTo>
                    <a:cubicBezTo>
                      <a:pt x="3092" y="7025"/>
                      <a:pt x="3280" y="6153"/>
                      <a:pt x="3229" y="5426"/>
                    </a:cubicBezTo>
                    <a:cubicBezTo>
                      <a:pt x="3191" y="4911"/>
                      <a:pt x="3031" y="3621"/>
                      <a:pt x="2690" y="2417"/>
                    </a:cubicBezTo>
                    <a:cubicBezTo>
                      <a:pt x="2270" y="938"/>
                      <a:pt x="1736" y="130"/>
                      <a:pt x="1100" y="13"/>
                    </a:cubicBez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467125" y="4660400"/>
                <a:ext cx="342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261" extrusionOk="0">
                    <a:moveTo>
                      <a:pt x="142" y="0"/>
                    </a:moveTo>
                    <a:cubicBezTo>
                      <a:pt x="139" y="0"/>
                      <a:pt x="137" y="0"/>
                      <a:pt x="134" y="1"/>
                    </a:cubicBezTo>
                    <a:cubicBezTo>
                      <a:pt x="58" y="6"/>
                      <a:pt x="1" y="72"/>
                      <a:pt x="5" y="148"/>
                    </a:cubicBezTo>
                    <a:cubicBezTo>
                      <a:pt x="181" y="2697"/>
                      <a:pt x="554" y="5120"/>
                      <a:pt x="1083" y="7159"/>
                    </a:cubicBezTo>
                    <a:cubicBezTo>
                      <a:pt x="1098" y="7219"/>
                      <a:pt x="1153" y="7261"/>
                      <a:pt x="1216" y="7261"/>
                    </a:cubicBezTo>
                    <a:cubicBezTo>
                      <a:pt x="1228" y="7261"/>
                      <a:pt x="1239" y="7260"/>
                      <a:pt x="1251" y="7257"/>
                    </a:cubicBezTo>
                    <a:cubicBezTo>
                      <a:pt x="1325" y="7237"/>
                      <a:pt x="1369" y="7162"/>
                      <a:pt x="1349" y="7088"/>
                    </a:cubicBezTo>
                    <a:cubicBezTo>
                      <a:pt x="826" y="5066"/>
                      <a:pt x="456" y="2660"/>
                      <a:pt x="281" y="130"/>
                    </a:cubicBezTo>
                    <a:cubicBezTo>
                      <a:pt x="276" y="56"/>
                      <a:pt x="215" y="0"/>
                      <a:pt x="1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653325" y="4844950"/>
                <a:ext cx="738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935" extrusionOk="0">
                    <a:moveTo>
                      <a:pt x="1639" y="1"/>
                    </a:moveTo>
                    <a:cubicBezTo>
                      <a:pt x="1567" y="1"/>
                      <a:pt x="1494" y="10"/>
                      <a:pt x="1424" y="24"/>
                    </a:cubicBezTo>
                    <a:cubicBezTo>
                      <a:pt x="881" y="135"/>
                      <a:pt x="415" y="565"/>
                      <a:pt x="263" y="1099"/>
                    </a:cubicBezTo>
                    <a:cubicBezTo>
                      <a:pt x="0" y="2016"/>
                      <a:pt x="730" y="2935"/>
                      <a:pt x="1605" y="2935"/>
                    </a:cubicBezTo>
                    <a:cubicBezTo>
                      <a:pt x="1814" y="2935"/>
                      <a:pt x="2031" y="2883"/>
                      <a:pt x="2245" y="2765"/>
                    </a:cubicBezTo>
                    <a:cubicBezTo>
                      <a:pt x="2695" y="2519"/>
                      <a:pt x="2952" y="1983"/>
                      <a:pt x="2915" y="1471"/>
                    </a:cubicBezTo>
                    <a:cubicBezTo>
                      <a:pt x="2879" y="959"/>
                      <a:pt x="2575" y="485"/>
                      <a:pt x="2155" y="191"/>
                    </a:cubicBezTo>
                    <a:cubicBezTo>
                      <a:pt x="2037" y="108"/>
                      <a:pt x="1907" y="37"/>
                      <a:pt x="1765" y="11"/>
                    </a:cubicBezTo>
                    <a:cubicBezTo>
                      <a:pt x="1723" y="4"/>
                      <a:pt x="1681" y="1"/>
                      <a:pt x="16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99150" y="4880000"/>
                <a:ext cx="216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1" extrusionOk="0">
                    <a:moveTo>
                      <a:pt x="479" y="0"/>
                    </a:moveTo>
                    <a:cubicBezTo>
                      <a:pt x="458" y="0"/>
                      <a:pt x="437" y="3"/>
                      <a:pt x="417" y="7"/>
                    </a:cubicBezTo>
                    <a:cubicBezTo>
                      <a:pt x="255" y="43"/>
                      <a:pt x="124" y="163"/>
                      <a:pt x="77" y="322"/>
                    </a:cubicBezTo>
                    <a:cubicBezTo>
                      <a:pt x="0" y="591"/>
                      <a:pt x="214" y="860"/>
                      <a:pt x="470" y="860"/>
                    </a:cubicBezTo>
                    <a:cubicBezTo>
                      <a:pt x="532" y="860"/>
                      <a:pt x="595" y="845"/>
                      <a:pt x="658" y="810"/>
                    </a:cubicBezTo>
                    <a:cubicBezTo>
                      <a:pt x="789" y="739"/>
                      <a:pt x="864" y="581"/>
                      <a:pt x="854" y="431"/>
                    </a:cubicBezTo>
                    <a:cubicBezTo>
                      <a:pt x="844" y="280"/>
                      <a:pt x="755" y="142"/>
                      <a:pt x="632" y="56"/>
                    </a:cubicBezTo>
                    <a:cubicBezTo>
                      <a:pt x="598" y="30"/>
                      <a:pt x="559" y="12"/>
                      <a:pt x="517" y="3"/>
                    </a:cubicBezTo>
                    <a:cubicBezTo>
                      <a:pt x="505" y="1"/>
                      <a:pt x="49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481675" y="4699600"/>
                <a:ext cx="553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99" extrusionOk="0">
                    <a:moveTo>
                      <a:pt x="1222" y="0"/>
                    </a:moveTo>
                    <a:cubicBezTo>
                      <a:pt x="1171" y="0"/>
                      <a:pt x="1119" y="6"/>
                      <a:pt x="1069" y="18"/>
                    </a:cubicBezTo>
                    <a:cubicBezTo>
                      <a:pt x="661" y="101"/>
                      <a:pt x="312" y="423"/>
                      <a:pt x="198" y="823"/>
                    </a:cubicBezTo>
                    <a:cubicBezTo>
                      <a:pt x="1" y="1509"/>
                      <a:pt x="548" y="2198"/>
                      <a:pt x="1205" y="2198"/>
                    </a:cubicBezTo>
                    <a:cubicBezTo>
                      <a:pt x="1361" y="2198"/>
                      <a:pt x="1524" y="2159"/>
                      <a:pt x="1684" y="2072"/>
                    </a:cubicBezTo>
                    <a:cubicBezTo>
                      <a:pt x="2021" y="1887"/>
                      <a:pt x="2214" y="1485"/>
                      <a:pt x="2186" y="1102"/>
                    </a:cubicBezTo>
                    <a:cubicBezTo>
                      <a:pt x="2160" y="718"/>
                      <a:pt x="1931" y="363"/>
                      <a:pt x="1617" y="141"/>
                    </a:cubicBezTo>
                    <a:cubicBezTo>
                      <a:pt x="1527" y="80"/>
                      <a:pt x="1430" y="27"/>
                      <a:pt x="1325" y="8"/>
                    </a:cubicBezTo>
                    <a:cubicBezTo>
                      <a:pt x="1291" y="3"/>
                      <a:pt x="1256" y="0"/>
                      <a:pt x="122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516025" y="4725825"/>
                <a:ext cx="162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46" extrusionOk="0">
                    <a:moveTo>
                      <a:pt x="361" y="1"/>
                    </a:moveTo>
                    <a:cubicBezTo>
                      <a:pt x="345" y="1"/>
                      <a:pt x="329" y="2"/>
                      <a:pt x="314" y="6"/>
                    </a:cubicBezTo>
                    <a:cubicBezTo>
                      <a:pt x="192" y="32"/>
                      <a:pt x="94" y="123"/>
                      <a:pt x="59" y="241"/>
                    </a:cubicBezTo>
                    <a:cubicBezTo>
                      <a:pt x="1" y="443"/>
                      <a:pt x="161" y="645"/>
                      <a:pt x="354" y="645"/>
                    </a:cubicBezTo>
                    <a:cubicBezTo>
                      <a:pt x="399" y="645"/>
                      <a:pt x="447" y="634"/>
                      <a:pt x="494" y="608"/>
                    </a:cubicBezTo>
                    <a:cubicBezTo>
                      <a:pt x="593" y="553"/>
                      <a:pt x="649" y="436"/>
                      <a:pt x="641" y="323"/>
                    </a:cubicBezTo>
                    <a:cubicBezTo>
                      <a:pt x="634" y="211"/>
                      <a:pt x="567" y="107"/>
                      <a:pt x="474" y="42"/>
                    </a:cubicBezTo>
                    <a:cubicBezTo>
                      <a:pt x="449" y="23"/>
                      <a:pt x="420" y="9"/>
                      <a:pt x="389" y="2"/>
                    </a:cubicBezTo>
                    <a:cubicBezTo>
                      <a:pt x="380" y="1"/>
                      <a:pt x="370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1570425" y="48405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9" y="0"/>
                    </a:moveTo>
                    <a:cubicBezTo>
                      <a:pt x="1568" y="0"/>
                      <a:pt x="1495" y="9"/>
                      <a:pt x="1425" y="24"/>
                    </a:cubicBezTo>
                    <a:cubicBezTo>
                      <a:pt x="882" y="134"/>
                      <a:pt x="415" y="565"/>
                      <a:pt x="262" y="1098"/>
                    </a:cubicBezTo>
                    <a:cubicBezTo>
                      <a:pt x="1" y="2015"/>
                      <a:pt x="730" y="2935"/>
                      <a:pt x="1606" y="2935"/>
                    </a:cubicBezTo>
                    <a:cubicBezTo>
                      <a:pt x="1814" y="2935"/>
                      <a:pt x="2032" y="2882"/>
                      <a:pt x="2245" y="2765"/>
                    </a:cubicBezTo>
                    <a:cubicBezTo>
                      <a:pt x="2696" y="2518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8"/>
                      <a:pt x="1907" y="36"/>
                      <a:pt x="1766" y="11"/>
                    </a:cubicBezTo>
                    <a:cubicBezTo>
                      <a:pt x="1724" y="3"/>
                      <a:pt x="1682" y="0"/>
                      <a:pt x="163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1616225" y="4875550"/>
                <a:ext cx="21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1" extrusionOk="0">
                    <a:moveTo>
                      <a:pt x="480" y="1"/>
                    </a:moveTo>
                    <a:cubicBezTo>
                      <a:pt x="460" y="1"/>
                      <a:pt x="439" y="3"/>
                      <a:pt x="419" y="8"/>
                    </a:cubicBezTo>
                    <a:cubicBezTo>
                      <a:pt x="256" y="43"/>
                      <a:pt x="126" y="163"/>
                      <a:pt x="77" y="323"/>
                    </a:cubicBezTo>
                    <a:cubicBezTo>
                      <a:pt x="1" y="592"/>
                      <a:pt x="214" y="861"/>
                      <a:pt x="471" y="861"/>
                    </a:cubicBezTo>
                    <a:cubicBezTo>
                      <a:pt x="532" y="861"/>
                      <a:pt x="596" y="845"/>
                      <a:pt x="659" y="811"/>
                    </a:cubicBezTo>
                    <a:cubicBezTo>
                      <a:pt x="791" y="739"/>
                      <a:pt x="866" y="582"/>
                      <a:pt x="856" y="432"/>
                    </a:cubicBezTo>
                    <a:cubicBezTo>
                      <a:pt x="846" y="282"/>
                      <a:pt x="756" y="142"/>
                      <a:pt x="633" y="56"/>
                    </a:cubicBezTo>
                    <a:cubicBezTo>
                      <a:pt x="600" y="31"/>
                      <a:pt x="560" y="12"/>
                      <a:pt x="519" y="3"/>
                    </a:cubicBezTo>
                    <a:cubicBezTo>
                      <a:pt x="506" y="2"/>
                      <a:pt x="493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1513300" y="45701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8" y="0"/>
                    </a:moveTo>
                    <a:cubicBezTo>
                      <a:pt x="1567" y="0"/>
                      <a:pt x="1495" y="10"/>
                      <a:pt x="1425" y="23"/>
                    </a:cubicBezTo>
                    <a:cubicBezTo>
                      <a:pt x="882" y="133"/>
                      <a:pt x="416" y="565"/>
                      <a:pt x="262" y="1097"/>
                    </a:cubicBezTo>
                    <a:cubicBezTo>
                      <a:pt x="1" y="2015"/>
                      <a:pt x="731" y="2935"/>
                      <a:pt x="1606" y="2935"/>
                    </a:cubicBezTo>
                    <a:cubicBezTo>
                      <a:pt x="1815" y="2935"/>
                      <a:pt x="2032" y="2883"/>
                      <a:pt x="2245" y="2765"/>
                    </a:cubicBezTo>
                    <a:cubicBezTo>
                      <a:pt x="2696" y="2519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7"/>
                      <a:pt x="1907" y="37"/>
                      <a:pt x="1766" y="11"/>
                    </a:cubicBezTo>
                    <a:cubicBezTo>
                      <a:pt x="1724" y="4"/>
                      <a:pt x="1681" y="0"/>
                      <a:pt x="163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1559125" y="4605150"/>
                <a:ext cx="216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2" extrusionOk="0">
                    <a:moveTo>
                      <a:pt x="477" y="0"/>
                    </a:moveTo>
                    <a:cubicBezTo>
                      <a:pt x="457" y="0"/>
                      <a:pt x="437" y="3"/>
                      <a:pt x="418" y="7"/>
                    </a:cubicBezTo>
                    <a:cubicBezTo>
                      <a:pt x="255" y="42"/>
                      <a:pt x="125" y="164"/>
                      <a:pt x="78" y="322"/>
                    </a:cubicBezTo>
                    <a:cubicBezTo>
                      <a:pt x="0" y="591"/>
                      <a:pt x="214" y="861"/>
                      <a:pt x="472" y="861"/>
                    </a:cubicBezTo>
                    <a:cubicBezTo>
                      <a:pt x="533" y="861"/>
                      <a:pt x="597" y="846"/>
                      <a:pt x="659" y="811"/>
                    </a:cubicBezTo>
                    <a:cubicBezTo>
                      <a:pt x="790" y="739"/>
                      <a:pt x="865" y="582"/>
                      <a:pt x="855" y="431"/>
                    </a:cubicBezTo>
                    <a:cubicBezTo>
                      <a:pt x="845" y="282"/>
                      <a:pt x="755" y="143"/>
                      <a:pt x="633" y="56"/>
                    </a:cubicBezTo>
                    <a:cubicBezTo>
                      <a:pt x="599" y="30"/>
                      <a:pt x="559" y="13"/>
                      <a:pt x="518" y="4"/>
                    </a:cubicBezTo>
                    <a:cubicBezTo>
                      <a:pt x="504" y="2"/>
                      <a:pt x="49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585600" y="4723850"/>
                <a:ext cx="742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16" extrusionOk="0">
                    <a:moveTo>
                      <a:pt x="1188" y="1"/>
                    </a:moveTo>
                    <a:cubicBezTo>
                      <a:pt x="1072" y="1"/>
                      <a:pt x="956" y="15"/>
                      <a:pt x="850" y="58"/>
                    </a:cubicBezTo>
                    <a:cubicBezTo>
                      <a:pt x="743" y="101"/>
                      <a:pt x="650" y="172"/>
                      <a:pt x="568" y="251"/>
                    </a:cubicBezTo>
                    <a:cubicBezTo>
                      <a:pt x="165" y="633"/>
                      <a:pt x="0" y="1246"/>
                      <a:pt x="154" y="1779"/>
                    </a:cubicBezTo>
                    <a:cubicBezTo>
                      <a:pt x="343" y="2430"/>
                      <a:pt x="959" y="2816"/>
                      <a:pt x="1565" y="2816"/>
                    </a:cubicBezTo>
                    <a:cubicBezTo>
                      <a:pt x="2014" y="2816"/>
                      <a:pt x="2457" y="2605"/>
                      <a:pt x="2719" y="2135"/>
                    </a:cubicBezTo>
                    <a:cubicBezTo>
                      <a:pt x="2969" y="1687"/>
                      <a:pt x="2902" y="1097"/>
                      <a:pt x="2599" y="683"/>
                    </a:cubicBezTo>
                    <a:cubicBezTo>
                      <a:pt x="2296" y="269"/>
                      <a:pt x="1787" y="29"/>
                      <a:pt x="1274" y="3"/>
                    </a:cubicBezTo>
                    <a:cubicBezTo>
                      <a:pt x="1245" y="2"/>
                      <a:pt x="1217" y="1"/>
                      <a:pt x="118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631525" y="4746575"/>
                <a:ext cx="217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27" extrusionOk="0">
                    <a:moveTo>
                      <a:pt x="347" y="1"/>
                    </a:moveTo>
                    <a:cubicBezTo>
                      <a:pt x="313" y="1"/>
                      <a:pt x="280" y="7"/>
                      <a:pt x="249" y="19"/>
                    </a:cubicBezTo>
                    <a:cubicBezTo>
                      <a:pt x="218" y="32"/>
                      <a:pt x="190" y="50"/>
                      <a:pt x="166" y="75"/>
                    </a:cubicBezTo>
                    <a:cubicBezTo>
                      <a:pt x="47" y="190"/>
                      <a:pt x="1" y="362"/>
                      <a:pt x="45" y="523"/>
                    </a:cubicBezTo>
                    <a:cubicBezTo>
                      <a:pt x="100" y="714"/>
                      <a:pt x="281" y="827"/>
                      <a:pt x="458" y="827"/>
                    </a:cubicBezTo>
                    <a:cubicBezTo>
                      <a:pt x="590" y="827"/>
                      <a:pt x="720" y="765"/>
                      <a:pt x="796" y="627"/>
                    </a:cubicBezTo>
                    <a:cubicBezTo>
                      <a:pt x="870" y="496"/>
                      <a:pt x="850" y="323"/>
                      <a:pt x="761" y="201"/>
                    </a:cubicBezTo>
                    <a:cubicBezTo>
                      <a:pt x="673" y="79"/>
                      <a:pt x="523" y="10"/>
                      <a:pt x="373" y="2"/>
                    </a:cubicBezTo>
                    <a:cubicBezTo>
                      <a:pt x="364" y="1"/>
                      <a:pt x="35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2"/>
            <p:cNvGrpSpPr/>
            <p:nvPr/>
          </p:nvGrpSpPr>
          <p:grpSpPr>
            <a:xfrm rot="-7796464">
              <a:off x="7639647" y="4590863"/>
              <a:ext cx="639902" cy="828922"/>
              <a:chOff x="1428750" y="4506675"/>
              <a:chExt cx="451100" cy="584350"/>
            </a:xfrm>
          </p:grpSpPr>
          <p:sp>
            <p:nvSpPr>
              <p:cNvPr id="416" name="Google Shape;416;p2"/>
              <p:cNvSpPr/>
              <p:nvPr/>
            </p:nvSpPr>
            <p:spPr>
              <a:xfrm>
                <a:off x="1428750" y="4506675"/>
                <a:ext cx="312175" cy="422875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6915" extrusionOk="0">
                    <a:moveTo>
                      <a:pt x="251" y="1"/>
                    </a:moveTo>
                    <a:lnTo>
                      <a:pt x="1" y="115"/>
                    </a:lnTo>
                    <a:cubicBezTo>
                      <a:pt x="2916" y="6493"/>
                      <a:pt x="7102" y="12209"/>
                      <a:pt x="12302" y="16915"/>
                    </a:cubicBezTo>
                    <a:lnTo>
                      <a:pt x="12487" y="16710"/>
                    </a:lnTo>
                    <a:cubicBezTo>
                      <a:pt x="7314" y="12031"/>
                      <a:pt x="3151" y="6345"/>
                      <a:pt x="2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1676125" y="4880650"/>
                <a:ext cx="203725" cy="2096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8385" extrusionOk="0">
                    <a:moveTo>
                      <a:pt x="1151" y="0"/>
                    </a:moveTo>
                    <a:cubicBezTo>
                      <a:pt x="973" y="0"/>
                      <a:pt x="807" y="32"/>
                      <a:pt x="657" y="101"/>
                    </a:cubicBezTo>
                    <a:cubicBezTo>
                      <a:pt x="1" y="2826"/>
                      <a:pt x="4454" y="7178"/>
                      <a:pt x="5935" y="7989"/>
                    </a:cubicBezTo>
                    <a:cubicBezTo>
                      <a:pt x="6317" y="8197"/>
                      <a:pt x="6800" y="8385"/>
                      <a:pt x="7220" y="8385"/>
                    </a:cubicBezTo>
                    <a:cubicBezTo>
                      <a:pt x="7524" y="8385"/>
                      <a:pt x="7796" y="8286"/>
                      <a:pt x="7973" y="8026"/>
                    </a:cubicBezTo>
                    <a:cubicBezTo>
                      <a:pt x="8146" y="7773"/>
                      <a:pt x="8149" y="7442"/>
                      <a:pt x="8104" y="7139"/>
                    </a:cubicBezTo>
                    <a:cubicBezTo>
                      <a:pt x="7957" y="6158"/>
                      <a:pt x="7532" y="5073"/>
                      <a:pt x="6904" y="4306"/>
                    </a:cubicBezTo>
                    <a:cubicBezTo>
                      <a:pt x="6023" y="3228"/>
                      <a:pt x="2946" y="0"/>
                      <a:pt x="115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1692225" y="4882900"/>
                <a:ext cx="1636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93" extrusionOk="0">
                    <a:moveTo>
                      <a:pt x="13" y="1"/>
                    </a:moveTo>
                    <a:cubicBezTo>
                      <a:pt x="6" y="1"/>
                      <a:pt x="1" y="9"/>
                      <a:pt x="7" y="16"/>
                    </a:cubicBezTo>
                    <a:cubicBezTo>
                      <a:pt x="2144" y="2643"/>
                      <a:pt x="4400" y="4986"/>
                      <a:pt x="6530" y="6791"/>
                    </a:cubicBezTo>
                    <a:cubicBezTo>
                      <a:pt x="6531" y="6792"/>
                      <a:pt x="6533" y="6792"/>
                      <a:pt x="6535" y="6792"/>
                    </a:cubicBezTo>
                    <a:cubicBezTo>
                      <a:pt x="6539" y="6792"/>
                      <a:pt x="6541" y="6791"/>
                      <a:pt x="6542" y="6789"/>
                    </a:cubicBezTo>
                    <a:cubicBezTo>
                      <a:pt x="6545" y="6786"/>
                      <a:pt x="6545" y="6780"/>
                      <a:pt x="6542" y="6777"/>
                    </a:cubicBezTo>
                    <a:cubicBezTo>
                      <a:pt x="4413" y="4972"/>
                      <a:pt x="2157" y="2630"/>
                      <a:pt x="20" y="5"/>
                    </a:cubicBez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1512400" y="4654725"/>
                <a:ext cx="2373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907" extrusionOk="0">
                    <a:moveTo>
                      <a:pt x="1" y="1"/>
                    </a:moveTo>
                    <a:lnTo>
                      <a:pt x="48" y="414"/>
                    </a:lnTo>
                    <a:cubicBezTo>
                      <a:pt x="135" y="1186"/>
                      <a:pt x="579" y="3227"/>
                      <a:pt x="1396" y="5407"/>
                    </a:cubicBezTo>
                    <a:cubicBezTo>
                      <a:pt x="2080" y="7237"/>
                      <a:pt x="3227" y="9676"/>
                      <a:pt x="4800" y="10907"/>
                    </a:cubicBezTo>
                    <a:lnTo>
                      <a:pt x="4970" y="10690"/>
                    </a:lnTo>
                    <a:cubicBezTo>
                      <a:pt x="3447" y="9500"/>
                      <a:pt x="2326" y="7108"/>
                      <a:pt x="1653" y="5311"/>
                    </a:cubicBezTo>
                    <a:cubicBezTo>
                      <a:pt x="968" y="3481"/>
                      <a:pt x="550" y="1758"/>
                      <a:pt x="385" y="813"/>
                    </a:cubicBezTo>
                    <a:lnTo>
                      <a:pt x="385" y="813"/>
                    </a:lnTo>
                    <a:cubicBezTo>
                      <a:pt x="1384" y="1863"/>
                      <a:pt x="2815" y="3289"/>
                      <a:pt x="4415" y="4636"/>
                    </a:cubicBezTo>
                    <a:cubicBezTo>
                      <a:pt x="6304" y="6223"/>
                      <a:pt x="7976" y="7319"/>
                      <a:pt x="9389" y="7895"/>
                    </a:cubicBezTo>
                    <a:lnTo>
                      <a:pt x="9492" y="7639"/>
                    </a:lnTo>
                    <a:cubicBezTo>
                      <a:pt x="6068" y="6246"/>
                      <a:pt x="1913" y="2045"/>
                      <a:pt x="285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571375" y="4885300"/>
                <a:ext cx="153750" cy="20230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92" extrusionOk="0">
                    <a:moveTo>
                      <a:pt x="1217" y="0"/>
                    </a:moveTo>
                    <a:cubicBezTo>
                      <a:pt x="1143" y="0"/>
                      <a:pt x="1070" y="8"/>
                      <a:pt x="1000" y="26"/>
                    </a:cubicBezTo>
                    <a:cubicBezTo>
                      <a:pt x="1" y="2210"/>
                      <a:pt x="3034" y="6603"/>
                      <a:pt x="4149" y="7527"/>
                    </a:cubicBezTo>
                    <a:cubicBezTo>
                      <a:pt x="4489" y="7810"/>
                      <a:pt x="4954" y="8092"/>
                      <a:pt x="5359" y="8092"/>
                    </a:cubicBezTo>
                    <a:cubicBezTo>
                      <a:pt x="5543" y="8092"/>
                      <a:pt x="5714" y="8034"/>
                      <a:pt x="5856" y="7893"/>
                    </a:cubicBezTo>
                    <a:cubicBezTo>
                      <a:pt x="6043" y="7708"/>
                      <a:pt x="6100" y="7430"/>
                      <a:pt x="6112" y="7168"/>
                    </a:cubicBezTo>
                    <a:cubicBezTo>
                      <a:pt x="6149" y="6319"/>
                      <a:pt x="5970" y="5336"/>
                      <a:pt x="5567" y="4588"/>
                    </a:cubicBezTo>
                    <a:cubicBezTo>
                      <a:pt x="4975" y="3487"/>
                      <a:pt x="2738" y="0"/>
                      <a:pt x="121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586300" y="4881850"/>
                <a:ext cx="1423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8367" extrusionOk="0">
                    <a:moveTo>
                      <a:pt x="620" y="276"/>
                    </a:moveTo>
                    <a:cubicBezTo>
                      <a:pt x="896" y="276"/>
                      <a:pt x="1220" y="408"/>
                      <a:pt x="1589" y="670"/>
                    </a:cubicBezTo>
                    <a:cubicBezTo>
                      <a:pt x="1991" y="956"/>
                      <a:pt x="2438" y="1390"/>
                      <a:pt x="2917" y="1962"/>
                    </a:cubicBezTo>
                    <a:cubicBezTo>
                      <a:pt x="3819" y="3037"/>
                      <a:pt x="4575" y="4283"/>
                      <a:pt x="4848" y="4791"/>
                    </a:cubicBezTo>
                    <a:cubicBezTo>
                      <a:pt x="5219" y="5479"/>
                      <a:pt x="5417" y="6418"/>
                      <a:pt x="5377" y="7300"/>
                    </a:cubicBezTo>
                    <a:cubicBezTo>
                      <a:pt x="5364" y="7596"/>
                      <a:pt x="5293" y="7803"/>
                      <a:pt x="5162" y="7934"/>
                    </a:cubicBezTo>
                    <a:cubicBezTo>
                      <a:pt x="5056" y="8039"/>
                      <a:pt x="4922" y="8092"/>
                      <a:pt x="4760" y="8092"/>
                    </a:cubicBezTo>
                    <a:cubicBezTo>
                      <a:pt x="4669" y="8092"/>
                      <a:pt x="4569" y="8075"/>
                      <a:pt x="4461" y="8041"/>
                    </a:cubicBezTo>
                    <a:cubicBezTo>
                      <a:pt x="4209" y="7962"/>
                      <a:pt x="3917" y="7792"/>
                      <a:pt x="3640" y="7561"/>
                    </a:cubicBezTo>
                    <a:cubicBezTo>
                      <a:pt x="3077" y="7093"/>
                      <a:pt x="2051" y="5755"/>
                      <a:pt x="1307" y="4324"/>
                    </a:cubicBezTo>
                    <a:cubicBezTo>
                      <a:pt x="886" y="3514"/>
                      <a:pt x="598" y="2765"/>
                      <a:pt x="451" y="2098"/>
                    </a:cubicBezTo>
                    <a:cubicBezTo>
                      <a:pt x="291" y="1367"/>
                      <a:pt x="307" y="756"/>
                      <a:pt x="501" y="285"/>
                    </a:cubicBezTo>
                    <a:cubicBezTo>
                      <a:pt x="540" y="279"/>
                      <a:pt x="579" y="276"/>
                      <a:pt x="620" y="276"/>
                    </a:cubicBezTo>
                    <a:close/>
                    <a:moveTo>
                      <a:pt x="620" y="1"/>
                    </a:moveTo>
                    <a:cubicBezTo>
                      <a:pt x="534" y="1"/>
                      <a:pt x="450" y="11"/>
                      <a:pt x="370" y="30"/>
                    </a:cubicBezTo>
                    <a:lnTo>
                      <a:pt x="305" y="47"/>
                    </a:lnTo>
                    <a:lnTo>
                      <a:pt x="277" y="107"/>
                    </a:lnTo>
                    <a:cubicBezTo>
                      <a:pt x="33" y="643"/>
                      <a:pt x="1" y="1332"/>
                      <a:pt x="183" y="2158"/>
                    </a:cubicBezTo>
                    <a:cubicBezTo>
                      <a:pt x="334" y="2847"/>
                      <a:pt x="630" y="3619"/>
                      <a:pt x="1063" y="4450"/>
                    </a:cubicBezTo>
                    <a:cubicBezTo>
                      <a:pt x="1434" y="5163"/>
                      <a:pt x="1861" y="5845"/>
                      <a:pt x="2338" y="6493"/>
                    </a:cubicBezTo>
                    <a:cubicBezTo>
                      <a:pt x="2757" y="7059"/>
                      <a:pt x="3167" y="7526"/>
                      <a:pt x="3464" y="7772"/>
                    </a:cubicBezTo>
                    <a:cubicBezTo>
                      <a:pt x="3641" y="7919"/>
                      <a:pt x="3995" y="8183"/>
                      <a:pt x="4378" y="8303"/>
                    </a:cubicBezTo>
                    <a:cubicBezTo>
                      <a:pt x="4502" y="8344"/>
                      <a:pt x="4631" y="8366"/>
                      <a:pt x="4762" y="8367"/>
                    </a:cubicBezTo>
                    <a:cubicBezTo>
                      <a:pt x="4995" y="8367"/>
                      <a:pt x="5197" y="8288"/>
                      <a:pt x="5356" y="8129"/>
                    </a:cubicBezTo>
                    <a:cubicBezTo>
                      <a:pt x="5539" y="7947"/>
                      <a:pt x="5636" y="7681"/>
                      <a:pt x="5653" y="7313"/>
                    </a:cubicBezTo>
                    <a:cubicBezTo>
                      <a:pt x="5693" y="6383"/>
                      <a:pt x="5484" y="5391"/>
                      <a:pt x="5091" y="4661"/>
                    </a:cubicBezTo>
                    <a:cubicBezTo>
                      <a:pt x="4813" y="4143"/>
                      <a:pt x="4044" y="2877"/>
                      <a:pt x="3127" y="1784"/>
                    </a:cubicBezTo>
                    <a:cubicBezTo>
                      <a:pt x="2133" y="599"/>
                      <a:pt x="1291" y="1"/>
                      <a:pt x="62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592475" y="4882550"/>
                <a:ext cx="11782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044" extrusionOk="0">
                    <a:moveTo>
                      <a:pt x="157" y="0"/>
                    </a:moveTo>
                    <a:cubicBezTo>
                      <a:pt x="135" y="0"/>
                      <a:pt x="113" y="6"/>
                      <a:pt x="92" y="17"/>
                    </a:cubicBezTo>
                    <a:cubicBezTo>
                      <a:pt x="26" y="52"/>
                      <a:pt x="1" y="134"/>
                      <a:pt x="35" y="202"/>
                    </a:cubicBezTo>
                    <a:cubicBezTo>
                      <a:pt x="1406" y="2769"/>
                      <a:pt x="2925" y="5116"/>
                      <a:pt x="4426" y="6990"/>
                    </a:cubicBezTo>
                    <a:cubicBezTo>
                      <a:pt x="4452" y="7024"/>
                      <a:pt x="4491" y="7042"/>
                      <a:pt x="4533" y="7042"/>
                    </a:cubicBezTo>
                    <a:lnTo>
                      <a:pt x="4533" y="7043"/>
                    </a:lnTo>
                    <a:cubicBezTo>
                      <a:pt x="4649" y="7043"/>
                      <a:pt x="4713" y="6910"/>
                      <a:pt x="4641" y="6820"/>
                    </a:cubicBezTo>
                    <a:cubicBezTo>
                      <a:pt x="3150" y="4958"/>
                      <a:pt x="1641" y="2624"/>
                      <a:pt x="277" y="72"/>
                    </a:cubicBezTo>
                    <a:cubicBezTo>
                      <a:pt x="252" y="26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525" y="4773050"/>
                <a:ext cx="2021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5452" extrusionOk="0">
                    <a:moveTo>
                      <a:pt x="914" y="1"/>
                    </a:moveTo>
                    <a:cubicBezTo>
                      <a:pt x="536" y="1"/>
                      <a:pt x="219" y="84"/>
                      <a:pt x="0" y="282"/>
                    </a:cubicBezTo>
                    <a:cubicBezTo>
                      <a:pt x="159" y="2678"/>
                      <a:pt x="4915" y="5102"/>
                      <a:pt x="6335" y="5386"/>
                    </a:cubicBezTo>
                    <a:cubicBezTo>
                      <a:pt x="6530" y="5425"/>
                      <a:pt x="6748" y="5452"/>
                      <a:pt x="6961" y="5452"/>
                    </a:cubicBezTo>
                    <a:cubicBezTo>
                      <a:pt x="7433" y="5452"/>
                      <a:pt x="7882" y="5320"/>
                      <a:pt x="8011" y="4896"/>
                    </a:cubicBezTo>
                    <a:cubicBezTo>
                      <a:pt x="8087" y="4644"/>
                      <a:pt x="8005" y="4372"/>
                      <a:pt x="7892" y="4135"/>
                    </a:cubicBezTo>
                    <a:cubicBezTo>
                      <a:pt x="7522" y="3371"/>
                      <a:pt x="6896" y="2592"/>
                      <a:pt x="6185" y="2124"/>
                    </a:cubicBezTo>
                    <a:cubicBezTo>
                      <a:pt x="5297" y="1540"/>
                      <a:pt x="2540" y="1"/>
                      <a:pt x="91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32950" y="4769600"/>
                <a:ext cx="2090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727" extrusionOk="0">
                    <a:moveTo>
                      <a:pt x="1053" y="277"/>
                    </a:moveTo>
                    <a:cubicBezTo>
                      <a:pt x="1169" y="277"/>
                      <a:pt x="1294" y="285"/>
                      <a:pt x="1428" y="302"/>
                    </a:cubicBezTo>
                    <a:cubicBezTo>
                      <a:pt x="1916" y="361"/>
                      <a:pt x="2515" y="531"/>
                      <a:pt x="3209" y="806"/>
                    </a:cubicBezTo>
                    <a:cubicBezTo>
                      <a:pt x="4514" y="1324"/>
                      <a:pt x="5771" y="2061"/>
                      <a:pt x="6252" y="2377"/>
                    </a:cubicBezTo>
                    <a:cubicBezTo>
                      <a:pt x="6906" y="2808"/>
                      <a:pt x="7526" y="3540"/>
                      <a:pt x="7910" y="4335"/>
                    </a:cubicBezTo>
                    <a:cubicBezTo>
                      <a:pt x="8039" y="4601"/>
                      <a:pt x="8076" y="4817"/>
                      <a:pt x="8023" y="4994"/>
                    </a:cubicBezTo>
                    <a:cubicBezTo>
                      <a:pt x="7954" y="5218"/>
                      <a:pt x="7764" y="5362"/>
                      <a:pt x="7456" y="5421"/>
                    </a:cubicBezTo>
                    <a:cubicBezTo>
                      <a:pt x="7351" y="5442"/>
                      <a:pt x="7232" y="5452"/>
                      <a:pt x="7104" y="5452"/>
                    </a:cubicBezTo>
                    <a:cubicBezTo>
                      <a:pt x="6919" y="5452"/>
                      <a:pt x="6715" y="5431"/>
                      <a:pt x="6505" y="5388"/>
                    </a:cubicBezTo>
                    <a:cubicBezTo>
                      <a:pt x="5788" y="5245"/>
                      <a:pt x="4249" y="4555"/>
                      <a:pt x="2915" y="3650"/>
                    </a:cubicBezTo>
                    <a:cubicBezTo>
                      <a:pt x="2159" y="3138"/>
                      <a:pt x="1550" y="2615"/>
                      <a:pt x="1104" y="2099"/>
                    </a:cubicBezTo>
                    <a:cubicBezTo>
                      <a:pt x="615" y="1531"/>
                      <a:pt x="339" y="987"/>
                      <a:pt x="285" y="480"/>
                    </a:cubicBezTo>
                    <a:lnTo>
                      <a:pt x="285" y="479"/>
                    </a:lnTo>
                    <a:cubicBezTo>
                      <a:pt x="465" y="344"/>
                      <a:pt x="722" y="277"/>
                      <a:pt x="1053" y="277"/>
                    </a:cubicBezTo>
                    <a:close/>
                    <a:moveTo>
                      <a:pt x="1058" y="1"/>
                    </a:moveTo>
                    <a:cubicBezTo>
                      <a:pt x="620" y="1"/>
                      <a:pt x="283" y="106"/>
                      <a:pt x="50" y="317"/>
                    </a:cubicBezTo>
                    <a:lnTo>
                      <a:pt x="0" y="361"/>
                    </a:lnTo>
                    <a:lnTo>
                      <a:pt x="4" y="428"/>
                    </a:lnTo>
                    <a:cubicBezTo>
                      <a:pt x="43" y="1016"/>
                      <a:pt x="343" y="1638"/>
                      <a:pt x="895" y="2277"/>
                    </a:cubicBezTo>
                    <a:cubicBezTo>
                      <a:pt x="1356" y="2813"/>
                      <a:pt x="1983" y="3350"/>
                      <a:pt x="2760" y="3877"/>
                    </a:cubicBezTo>
                    <a:cubicBezTo>
                      <a:pt x="3425" y="4326"/>
                      <a:pt x="4125" y="4725"/>
                      <a:pt x="4853" y="5067"/>
                    </a:cubicBezTo>
                    <a:cubicBezTo>
                      <a:pt x="5491" y="5367"/>
                      <a:pt x="6074" y="5582"/>
                      <a:pt x="6451" y="5658"/>
                    </a:cubicBezTo>
                    <a:cubicBezTo>
                      <a:pt x="6667" y="5701"/>
                      <a:pt x="6886" y="5724"/>
                      <a:pt x="7106" y="5727"/>
                    </a:cubicBezTo>
                    <a:cubicBezTo>
                      <a:pt x="7112" y="5727"/>
                      <a:pt x="7117" y="5727"/>
                      <a:pt x="7123" y="5727"/>
                    </a:cubicBezTo>
                    <a:cubicBezTo>
                      <a:pt x="7252" y="5727"/>
                      <a:pt x="7380" y="5715"/>
                      <a:pt x="7508" y="5691"/>
                    </a:cubicBezTo>
                    <a:cubicBezTo>
                      <a:pt x="7918" y="5611"/>
                      <a:pt x="8187" y="5397"/>
                      <a:pt x="8285" y="5073"/>
                    </a:cubicBezTo>
                    <a:cubicBezTo>
                      <a:pt x="8360" y="4827"/>
                      <a:pt x="8318" y="4544"/>
                      <a:pt x="8157" y="4214"/>
                    </a:cubicBezTo>
                    <a:cubicBezTo>
                      <a:pt x="7752" y="3376"/>
                      <a:pt x="7096" y="2603"/>
                      <a:pt x="6403" y="2147"/>
                    </a:cubicBezTo>
                    <a:cubicBezTo>
                      <a:pt x="5913" y="1824"/>
                      <a:pt x="4635" y="1075"/>
                      <a:pt x="3310" y="550"/>
                    </a:cubicBezTo>
                    <a:cubicBezTo>
                      <a:pt x="2387" y="184"/>
                      <a:pt x="1634" y="1"/>
                      <a:pt x="105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632375" y="4776525"/>
                <a:ext cx="1856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4156" extrusionOk="0">
                    <a:moveTo>
                      <a:pt x="160" y="1"/>
                    </a:moveTo>
                    <a:cubicBezTo>
                      <a:pt x="115" y="1"/>
                      <a:pt x="71" y="22"/>
                      <a:pt x="45" y="62"/>
                    </a:cubicBezTo>
                    <a:cubicBezTo>
                      <a:pt x="1" y="128"/>
                      <a:pt x="22" y="218"/>
                      <a:pt x="90" y="257"/>
                    </a:cubicBezTo>
                    <a:cubicBezTo>
                      <a:pt x="2517" y="1865"/>
                      <a:pt x="4970" y="3209"/>
                      <a:pt x="7181" y="4144"/>
                    </a:cubicBezTo>
                    <a:cubicBezTo>
                      <a:pt x="7197" y="4151"/>
                      <a:pt x="7216" y="4155"/>
                      <a:pt x="7234" y="4155"/>
                    </a:cubicBezTo>
                    <a:cubicBezTo>
                      <a:pt x="7384" y="4155"/>
                      <a:pt x="7425" y="3949"/>
                      <a:pt x="7288" y="3891"/>
                    </a:cubicBezTo>
                    <a:cubicBezTo>
                      <a:pt x="5091" y="2961"/>
                      <a:pt x="2655" y="1626"/>
                      <a:pt x="241" y="28"/>
                    </a:cubicBezTo>
                    <a:cubicBezTo>
                      <a:pt x="217" y="10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6150" y="4615275"/>
                <a:ext cx="1769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6247" extrusionOk="0">
                    <a:moveTo>
                      <a:pt x="824" y="0"/>
                    </a:moveTo>
                    <a:cubicBezTo>
                      <a:pt x="617" y="0"/>
                      <a:pt x="431" y="43"/>
                      <a:pt x="276" y="138"/>
                    </a:cubicBezTo>
                    <a:cubicBezTo>
                      <a:pt x="1" y="2410"/>
                      <a:pt x="4025" y="5521"/>
                      <a:pt x="5305" y="6038"/>
                    </a:cubicBezTo>
                    <a:cubicBezTo>
                      <a:pt x="5586" y="6152"/>
                      <a:pt x="5926" y="6247"/>
                      <a:pt x="6232" y="6247"/>
                    </a:cubicBezTo>
                    <a:cubicBezTo>
                      <a:pt x="6543" y="6247"/>
                      <a:pt x="6818" y="6149"/>
                      <a:pt x="6961" y="5875"/>
                    </a:cubicBezTo>
                    <a:cubicBezTo>
                      <a:pt x="7077" y="5654"/>
                      <a:pt x="7048" y="5385"/>
                      <a:pt x="6983" y="5144"/>
                    </a:cubicBezTo>
                    <a:cubicBezTo>
                      <a:pt x="6772" y="4362"/>
                      <a:pt x="6324" y="3521"/>
                      <a:pt x="5742" y="2958"/>
                    </a:cubicBezTo>
                    <a:cubicBezTo>
                      <a:pt x="4953" y="2196"/>
                      <a:pt x="2316" y="0"/>
                      <a:pt x="82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47925" y="4611825"/>
                <a:ext cx="178425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6523" extrusionOk="0">
                    <a:moveTo>
                      <a:pt x="755" y="276"/>
                    </a:moveTo>
                    <a:cubicBezTo>
                      <a:pt x="948" y="276"/>
                      <a:pt x="1172" y="316"/>
                      <a:pt x="1427" y="397"/>
                    </a:cubicBezTo>
                    <a:cubicBezTo>
                      <a:pt x="1872" y="540"/>
                      <a:pt x="2403" y="804"/>
                      <a:pt x="3003" y="1185"/>
                    </a:cubicBezTo>
                    <a:cubicBezTo>
                      <a:pt x="4134" y="1901"/>
                      <a:pt x="5180" y="2812"/>
                      <a:pt x="5575" y="3194"/>
                    </a:cubicBezTo>
                    <a:cubicBezTo>
                      <a:pt x="6110" y="3712"/>
                      <a:pt x="6560" y="4505"/>
                      <a:pt x="6779" y="5317"/>
                    </a:cubicBezTo>
                    <a:cubicBezTo>
                      <a:pt x="6853" y="5587"/>
                      <a:pt x="6848" y="5794"/>
                      <a:pt x="6768" y="5949"/>
                    </a:cubicBezTo>
                    <a:cubicBezTo>
                      <a:pt x="6664" y="6148"/>
                      <a:pt x="6468" y="6245"/>
                      <a:pt x="6167" y="6246"/>
                    </a:cubicBezTo>
                    <a:cubicBezTo>
                      <a:pt x="6164" y="6246"/>
                      <a:pt x="6160" y="6246"/>
                      <a:pt x="6156" y="6246"/>
                    </a:cubicBezTo>
                    <a:cubicBezTo>
                      <a:pt x="5908" y="6246"/>
                      <a:pt x="5600" y="6175"/>
                      <a:pt x="5285" y="6048"/>
                    </a:cubicBezTo>
                    <a:cubicBezTo>
                      <a:pt x="4640" y="5786"/>
                      <a:pt x="3322" y="4870"/>
                      <a:pt x="2233" y="3786"/>
                    </a:cubicBezTo>
                    <a:cubicBezTo>
                      <a:pt x="1616" y="3172"/>
                      <a:pt x="1139" y="2576"/>
                      <a:pt x="813" y="2014"/>
                    </a:cubicBezTo>
                    <a:cubicBezTo>
                      <a:pt x="457" y="1399"/>
                      <a:pt x="296" y="843"/>
                      <a:pt x="334" y="362"/>
                    </a:cubicBezTo>
                    <a:cubicBezTo>
                      <a:pt x="452" y="304"/>
                      <a:pt x="592" y="276"/>
                      <a:pt x="755" y="276"/>
                    </a:cubicBezTo>
                    <a:close/>
                    <a:moveTo>
                      <a:pt x="752" y="1"/>
                    </a:moveTo>
                    <a:cubicBezTo>
                      <a:pt x="511" y="1"/>
                      <a:pt x="304" y="53"/>
                      <a:pt x="132" y="158"/>
                    </a:cubicBezTo>
                    <a:lnTo>
                      <a:pt x="76" y="193"/>
                    </a:lnTo>
                    <a:lnTo>
                      <a:pt x="68" y="259"/>
                    </a:lnTo>
                    <a:cubicBezTo>
                      <a:pt x="0" y="817"/>
                      <a:pt x="171" y="1454"/>
                      <a:pt x="575" y="2152"/>
                    </a:cubicBezTo>
                    <a:cubicBezTo>
                      <a:pt x="913" y="2736"/>
                      <a:pt x="1406" y="3351"/>
                      <a:pt x="2039" y="3982"/>
                    </a:cubicBezTo>
                    <a:cubicBezTo>
                      <a:pt x="3194" y="5132"/>
                      <a:pt x="4521" y="6037"/>
                      <a:pt x="5183" y="6304"/>
                    </a:cubicBezTo>
                    <a:cubicBezTo>
                      <a:pt x="5384" y="6386"/>
                      <a:pt x="5780" y="6522"/>
                      <a:pt x="6162" y="6522"/>
                    </a:cubicBezTo>
                    <a:lnTo>
                      <a:pt x="6169" y="6522"/>
                    </a:lnTo>
                    <a:cubicBezTo>
                      <a:pt x="6570" y="6520"/>
                      <a:pt x="6862" y="6367"/>
                      <a:pt x="7012" y="6077"/>
                    </a:cubicBezTo>
                    <a:cubicBezTo>
                      <a:pt x="7126" y="5858"/>
                      <a:pt x="7137" y="5586"/>
                      <a:pt x="7046" y="5245"/>
                    </a:cubicBezTo>
                    <a:cubicBezTo>
                      <a:pt x="6813" y="4387"/>
                      <a:pt x="6335" y="3548"/>
                      <a:pt x="5766" y="2997"/>
                    </a:cubicBezTo>
                    <a:cubicBezTo>
                      <a:pt x="5364" y="2608"/>
                      <a:pt x="4300" y="1680"/>
                      <a:pt x="3151" y="953"/>
                    </a:cubicBezTo>
                    <a:cubicBezTo>
                      <a:pt x="2150" y="319"/>
                      <a:pt x="1347" y="1"/>
                      <a:pt x="75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549225" y="4615250"/>
                <a:ext cx="156925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156" extrusionOk="0">
                    <a:moveTo>
                      <a:pt x="153" y="0"/>
                    </a:moveTo>
                    <a:cubicBezTo>
                      <a:pt x="117" y="0"/>
                      <a:pt x="81" y="14"/>
                      <a:pt x="54" y="42"/>
                    </a:cubicBezTo>
                    <a:cubicBezTo>
                      <a:pt x="1" y="97"/>
                      <a:pt x="2" y="184"/>
                      <a:pt x="56" y="237"/>
                    </a:cubicBezTo>
                    <a:cubicBezTo>
                      <a:pt x="2046" y="2171"/>
                      <a:pt x="4104" y="3866"/>
                      <a:pt x="6010" y="5133"/>
                    </a:cubicBezTo>
                    <a:cubicBezTo>
                      <a:pt x="6032" y="5147"/>
                      <a:pt x="6058" y="5156"/>
                      <a:pt x="6086" y="5156"/>
                    </a:cubicBezTo>
                    <a:cubicBezTo>
                      <a:pt x="6222" y="5156"/>
                      <a:pt x="6276" y="4978"/>
                      <a:pt x="6163" y="4904"/>
                    </a:cubicBezTo>
                    <a:cubicBezTo>
                      <a:pt x="4270" y="3644"/>
                      <a:pt x="2226" y="1963"/>
                      <a:pt x="249" y="39"/>
                    </a:cubicBezTo>
                    <a:cubicBezTo>
                      <a:pt x="222" y="13"/>
                      <a:pt x="188" y="0"/>
                      <a:pt x="15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512675" y="4703425"/>
                <a:ext cx="35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5715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1" y="1952"/>
                      <a:pt x="314" y="3940"/>
                      <a:pt x="1172" y="5714"/>
                    </a:cubicBezTo>
                    <a:lnTo>
                      <a:pt x="1420" y="5594"/>
                    </a:lnTo>
                    <a:cubicBezTo>
                      <a:pt x="591" y="3888"/>
                      <a:pt x="280" y="1916"/>
                      <a:pt x="544" y="39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481800" y="4788875"/>
                <a:ext cx="107900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8964" extrusionOk="0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1" y="1631"/>
                      <a:pt x="1187" y="6719"/>
                      <a:pt x="1871" y="7963"/>
                    </a:cubicBezTo>
                    <a:cubicBezTo>
                      <a:pt x="2127" y="8430"/>
                      <a:pt x="2557" y="8963"/>
                      <a:pt x="3034" y="8963"/>
                    </a:cubicBezTo>
                    <a:cubicBezTo>
                      <a:pt x="3119" y="8963"/>
                      <a:pt x="3206" y="8946"/>
                      <a:pt x="3294" y="8909"/>
                    </a:cubicBezTo>
                    <a:cubicBezTo>
                      <a:pt x="3530" y="8807"/>
                      <a:pt x="3683" y="8574"/>
                      <a:pt x="3788" y="8340"/>
                    </a:cubicBezTo>
                    <a:cubicBezTo>
                      <a:pt x="4127" y="7580"/>
                      <a:pt x="4315" y="6620"/>
                      <a:pt x="4217" y="5794"/>
                    </a:cubicBezTo>
                    <a:cubicBezTo>
                      <a:pt x="4066" y="4519"/>
                      <a:pt x="3210" y="206"/>
                      <a:pt x="169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523975" y="4788675"/>
                <a:ext cx="393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51" extrusionOk="0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3" y="0"/>
                      <a:pt x="1" y="5"/>
                      <a:pt x="1" y="8"/>
                    </a:cubicBezTo>
                    <a:cubicBezTo>
                      <a:pt x="328" y="2832"/>
                      <a:pt x="867" y="5508"/>
                      <a:pt x="1558" y="7747"/>
                    </a:cubicBezTo>
                    <a:cubicBezTo>
                      <a:pt x="1560" y="7749"/>
                      <a:pt x="1563" y="7751"/>
                      <a:pt x="1566" y="7751"/>
                    </a:cubicBezTo>
                    <a:lnTo>
                      <a:pt x="1568" y="7751"/>
                    </a:lnTo>
                    <a:cubicBezTo>
                      <a:pt x="1572" y="7750"/>
                      <a:pt x="1574" y="7745"/>
                      <a:pt x="1573" y="7742"/>
                    </a:cubicBezTo>
                    <a:cubicBezTo>
                      <a:pt x="881" y="5505"/>
                      <a:pt x="342" y="2830"/>
                      <a:pt x="16" y="7"/>
                    </a:cubicBezTo>
                    <a:cubicBezTo>
                      <a:pt x="15" y="3"/>
                      <a:pt x="12" y="0"/>
                      <a:pt x="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443450" y="4537800"/>
                <a:ext cx="23865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6400" extrusionOk="0">
                    <a:moveTo>
                      <a:pt x="199" y="1"/>
                    </a:moveTo>
                    <a:lnTo>
                      <a:pt x="0" y="193"/>
                    </a:lnTo>
                    <a:cubicBezTo>
                      <a:pt x="2656" y="2929"/>
                      <a:pt x="5881" y="5049"/>
                      <a:pt x="9447" y="6400"/>
                    </a:cubicBezTo>
                    <a:lnTo>
                      <a:pt x="9545" y="6143"/>
                    </a:lnTo>
                    <a:cubicBezTo>
                      <a:pt x="6017" y="4807"/>
                      <a:pt x="2826" y="2709"/>
                      <a:pt x="1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526100" y="4589175"/>
                <a:ext cx="2550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5099" extrusionOk="0">
                    <a:moveTo>
                      <a:pt x="1747" y="1"/>
                    </a:moveTo>
                    <a:cubicBezTo>
                      <a:pt x="963" y="1"/>
                      <a:pt x="321" y="159"/>
                      <a:pt x="0" y="577"/>
                    </a:cubicBezTo>
                    <a:cubicBezTo>
                      <a:pt x="689" y="3294"/>
                      <a:pt x="6656" y="5072"/>
                      <a:pt x="8346" y="5098"/>
                    </a:cubicBezTo>
                    <a:cubicBezTo>
                      <a:pt x="8369" y="5099"/>
                      <a:pt x="8391" y="5099"/>
                      <a:pt x="8414" y="5099"/>
                    </a:cubicBezTo>
                    <a:cubicBezTo>
                      <a:pt x="9154" y="5099"/>
                      <a:pt x="10084" y="4904"/>
                      <a:pt x="10166" y="4183"/>
                    </a:cubicBezTo>
                    <a:cubicBezTo>
                      <a:pt x="10200" y="3879"/>
                      <a:pt x="10049" y="3583"/>
                      <a:pt x="9869" y="3337"/>
                    </a:cubicBezTo>
                    <a:cubicBezTo>
                      <a:pt x="9282" y="2537"/>
                      <a:pt x="8401" y="1774"/>
                      <a:pt x="7487" y="1388"/>
                    </a:cubicBezTo>
                    <a:cubicBezTo>
                      <a:pt x="6485" y="964"/>
                      <a:pt x="3682" y="1"/>
                      <a:pt x="174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1525825" y="4603375"/>
                <a:ext cx="22377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2975" extrusionOk="0">
                    <a:moveTo>
                      <a:pt x="12" y="1"/>
                    </a:moveTo>
                    <a:cubicBezTo>
                      <a:pt x="4" y="1"/>
                      <a:pt x="0" y="13"/>
                      <a:pt x="8" y="16"/>
                    </a:cubicBezTo>
                    <a:cubicBezTo>
                      <a:pt x="3124" y="1346"/>
                      <a:pt x="6211" y="2369"/>
                      <a:pt x="8936" y="2975"/>
                    </a:cubicBezTo>
                    <a:lnTo>
                      <a:pt x="8939" y="2975"/>
                    </a:lnTo>
                    <a:cubicBezTo>
                      <a:pt x="8949" y="2974"/>
                      <a:pt x="8951" y="2959"/>
                      <a:pt x="8941" y="2957"/>
                    </a:cubicBezTo>
                    <a:cubicBezTo>
                      <a:pt x="6216" y="2352"/>
                      <a:pt x="3129" y="1330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1461200" y="4583200"/>
                <a:ext cx="35750" cy="163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529" extrusionOk="0">
                    <a:moveTo>
                      <a:pt x="271" y="0"/>
                    </a:moveTo>
                    <a:cubicBezTo>
                      <a:pt x="1" y="2218"/>
                      <a:pt x="313" y="4468"/>
                      <a:pt x="1176" y="6528"/>
                    </a:cubicBezTo>
                    <a:lnTo>
                      <a:pt x="1430" y="6421"/>
                    </a:lnTo>
                    <a:cubicBezTo>
                      <a:pt x="586" y="4405"/>
                      <a:pt x="281" y="2204"/>
                      <a:pt x="544" y="34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1431100" y="4663875"/>
                <a:ext cx="9132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8075" extrusionOk="0">
                    <a:moveTo>
                      <a:pt x="1583" y="0"/>
                    </a:moveTo>
                    <a:cubicBezTo>
                      <a:pt x="1" y="1390"/>
                      <a:pt x="850" y="5991"/>
                      <a:pt x="1410" y="7130"/>
                    </a:cubicBezTo>
                    <a:cubicBezTo>
                      <a:pt x="1624" y="7567"/>
                      <a:pt x="1998" y="8074"/>
                      <a:pt x="2436" y="8074"/>
                    </a:cubicBezTo>
                    <a:cubicBezTo>
                      <a:pt x="2504" y="8074"/>
                      <a:pt x="2574" y="8062"/>
                      <a:pt x="2645" y="8035"/>
                    </a:cubicBezTo>
                    <a:cubicBezTo>
                      <a:pt x="2860" y="7954"/>
                      <a:pt x="3006" y="7752"/>
                      <a:pt x="3110" y="7547"/>
                    </a:cubicBezTo>
                    <a:cubicBezTo>
                      <a:pt x="3445" y="6881"/>
                      <a:pt x="3653" y="6030"/>
                      <a:pt x="3600" y="5287"/>
                    </a:cubicBezTo>
                    <a:cubicBezTo>
                      <a:pt x="3516" y="4141"/>
                      <a:pt x="2930" y="247"/>
                      <a:pt x="15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1443800" y="4660175"/>
                <a:ext cx="82025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8360" extrusionOk="0">
                    <a:moveTo>
                      <a:pt x="1114" y="298"/>
                    </a:moveTo>
                    <a:lnTo>
                      <a:pt x="1114" y="299"/>
                    </a:lnTo>
                    <a:cubicBezTo>
                      <a:pt x="1362" y="372"/>
                      <a:pt x="1602" y="603"/>
                      <a:pt x="1827" y="987"/>
                    </a:cubicBezTo>
                    <a:cubicBezTo>
                      <a:pt x="2045" y="1357"/>
                      <a:pt x="2246" y="1864"/>
                      <a:pt x="2424" y="2492"/>
                    </a:cubicBezTo>
                    <a:cubicBezTo>
                      <a:pt x="2759" y="3675"/>
                      <a:pt x="2917" y="4941"/>
                      <a:pt x="2953" y="5444"/>
                    </a:cubicBezTo>
                    <a:cubicBezTo>
                      <a:pt x="3003" y="6125"/>
                      <a:pt x="2824" y="6943"/>
                      <a:pt x="2477" y="7632"/>
                    </a:cubicBezTo>
                    <a:cubicBezTo>
                      <a:pt x="2363" y="7861"/>
                      <a:pt x="2236" y="7998"/>
                      <a:pt x="2087" y="8053"/>
                    </a:cubicBezTo>
                    <a:cubicBezTo>
                      <a:pt x="2033" y="8074"/>
                      <a:pt x="1980" y="8084"/>
                      <a:pt x="1925" y="8084"/>
                    </a:cubicBezTo>
                    <a:cubicBezTo>
                      <a:pt x="1790" y="8084"/>
                      <a:pt x="1651" y="8020"/>
                      <a:pt x="1505" y="7891"/>
                    </a:cubicBezTo>
                    <a:cubicBezTo>
                      <a:pt x="1335" y="7739"/>
                      <a:pt x="1164" y="7500"/>
                      <a:pt x="1025" y="7217"/>
                    </a:cubicBezTo>
                    <a:cubicBezTo>
                      <a:pt x="744" y="6643"/>
                      <a:pt x="404" y="5208"/>
                      <a:pt x="322" y="3798"/>
                    </a:cubicBezTo>
                    <a:cubicBezTo>
                      <a:pt x="277" y="3001"/>
                      <a:pt x="315" y="2300"/>
                      <a:pt x="437" y="1715"/>
                    </a:cubicBezTo>
                    <a:cubicBezTo>
                      <a:pt x="569" y="1080"/>
                      <a:pt x="797" y="605"/>
                      <a:pt x="1114" y="298"/>
                    </a:cubicBezTo>
                    <a:close/>
                    <a:moveTo>
                      <a:pt x="1034" y="1"/>
                    </a:moveTo>
                    <a:lnTo>
                      <a:pt x="984" y="45"/>
                    </a:lnTo>
                    <a:cubicBezTo>
                      <a:pt x="593" y="388"/>
                      <a:pt x="318" y="931"/>
                      <a:pt x="167" y="1660"/>
                    </a:cubicBezTo>
                    <a:cubicBezTo>
                      <a:pt x="40" y="2268"/>
                      <a:pt x="1" y="2993"/>
                      <a:pt x="48" y="3815"/>
                    </a:cubicBezTo>
                    <a:cubicBezTo>
                      <a:pt x="90" y="4519"/>
                      <a:pt x="186" y="5219"/>
                      <a:pt x="335" y="5908"/>
                    </a:cubicBezTo>
                    <a:cubicBezTo>
                      <a:pt x="468" y="6513"/>
                      <a:pt x="629" y="7034"/>
                      <a:pt x="778" y="7339"/>
                    </a:cubicBezTo>
                    <a:cubicBezTo>
                      <a:pt x="868" y="7521"/>
                      <a:pt x="1057" y="7862"/>
                      <a:pt x="1324" y="8097"/>
                    </a:cubicBezTo>
                    <a:cubicBezTo>
                      <a:pt x="1520" y="8270"/>
                      <a:pt x="1725" y="8360"/>
                      <a:pt x="1929" y="8360"/>
                    </a:cubicBezTo>
                    <a:cubicBezTo>
                      <a:pt x="2016" y="8358"/>
                      <a:pt x="2103" y="8343"/>
                      <a:pt x="2185" y="8312"/>
                    </a:cubicBezTo>
                    <a:cubicBezTo>
                      <a:pt x="2401" y="8231"/>
                      <a:pt x="2577" y="8049"/>
                      <a:pt x="2724" y="7757"/>
                    </a:cubicBezTo>
                    <a:cubicBezTo>
                      <a:pt x="3092" y="7025"/>
                      <a:pt x="3280" y="6153"/>
                      <a:pt x="3229" y="5426"/>
                    </a:cubicBezTo>
                    <a:cubicBezTo>
                      <a:pt x="3191" y="4911"/>
                      <a:pt x="3031" y="3621"/>
                      <a:pt x="2690" y="2417"/>
                    </a:cubicBezTo>
                    <a:cubicBezTo>
                      <a:pt x="2270" y="938"/>
                      <a:pt x="1736" y="130"/>
                      <a:pt x="1100" y="13"/>
                    </a:cubicBez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1467125" y="4660400"/>
                <a:ext cx="342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261" extrusionOk="0">
                    <a:moveTo>
                      <a:pt x="142" y="0"/>
                    </a:moveTo>
                    <a:cubicBezTo>
                      <a:pt x="139" y="0"/>
                      <a:pt x="137" y="0"/>
                      <a:pt x="134" y="1"/>
                    </a:cubicBezTo>
                    <a:cubicBezTo>
                      <a:pt x="58" y="6"/>
                      <a:pt x="1" y="72"/>
                      <a:pt x="5" y="148"/>
                    </a:cubicBezTo>
                    <a:cubicBezTo>
                      <a:pt x="181" y="2697"/>
                      <a:pt x="554" y="5120"/>
                      <a:pt x="1083" y="7159"/>
                    </a:cubicBezTo>
                    <a:cubicBezTo>
                      <a:pt x="1098" y="7219"/>
                      <a:pt x="1153" y="7261"/>
                      <a:pt x="1216" y="7261"/>
                    </a:cubicBezTo>
                    <a:cubicBezTo>
                      <a:pt x="1228" y="7261"/>
                      <a:pt x="1239" y="7260"/>
                      <a:pt x="1251" y="7257"/>
                    </a:cubicBezTo>
                    <a:cubicBezTo>
                      <a:pt x="1325" y="7237"/>
                      <a:pt x="1369" y="7162"/>
                      <a:pt x="1349" y="7088"/>
                    </a:cubicBezTo>
                    <a:cubicBezTo>
                      <a:pt x="826" y="5066"/>
                      <a:pt x="456" y="2660"/>
                      <a:pt x="281" y="130"/>
                    </a:cubicBezTo>
                    <a:cubicBezTo>
                      <a:pt x="276" y="56"/>
                      <a:pt x="215" y="0"/>
                      <a:pt x="1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1653325" y="4844950"/>
                <a:ext cx="738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935" extrusionOk="0">
                    <a:moveTo>
                      <a:pt x="1639" y="1"/>
                    </a:moveTo>
                    <a:cubicBezTo>
                      <a:pt x="1567" y="1"/>
                      <a:pt x="1494" y="10"/>
                      <a:pt x="1424" y="24"/>
                    </a:cubicBezTo>
                    <a:cubicBezTo>
                      <a:pt x="881" y="135"/>
                      <a:pt x="415" y="565"/>
                      <a:pt x="263" y="1099"/>
                    </a:cubicBezTo>
                    <a:cubicBezTo>
                      <a:pt x="0" y="2016"/>
                      <a:pt x="730" y="2935"/>
                      <a:pt x="1605" y="2935"/>
                    </a:cubicBezTo>
                    <a:cubicBezTo>
                      <a:pt x="1814" y="2935"/>
                      <a:pt x="2031" y="2883"/>
                      <a:pt x="2245" y="2765"/>
                    </a:cubicBezTo>
                    <a:cubicBezTo>
                      <a:pt x="2695" y="2519"/>
                      <a:pt x="2952" y="1983"/>
                      <a:pt x="2915" y="1471"/>
                    </a:cubicBezTo>
                    <a:cubicBezTo>
                      <a:pt x="2879" y="959"/>
                      <a:pt x="2575" y="485"/>
                      <a:pt x="2155" y="191"/>
                    </a:cubicBezTo>
                    <a:cubicBezTo>
                      <a:pt x="2037" y="108"/>
                      <a:pt x="1907" y="37"/>
                      <a:pt x="1765" y="11"/>
                    </a:cubicBezTo>
                    <a:cubicBezTo>
                      <a:pt x="1723" y="4"/>
                      <a:pt x="1681" y="1"/>
                      <a:pt x="16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1699150" y="4880000"/>
                <a:ext cx="216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1" extrusionOk="0">
                    <a:moveTo>
                      <a:pt x="479" y="0"/>
                    </a:moveTo>
                    <a:cubicBezTo>
                      <a:pt x="458" y="0"/>
                      <a:pt x="437" y="3"/>
                      <a:pt x="417" y="7"/>
                    </a:cubicBezTo>
                    <a:cubicBezTo>
                      <a:pt x="255" y="43"/>
                      <a:pt x="124" y="163"/>
                      <a:pt x="77" y="322"/>
                    </a:cubicBezTo>
                    <a:cubicBezTo>
                      <a:pt x="0" y="591"/>
                      <a:pt x="214" y="860"/>
                      <a:pt x="470" y="860"/>
                    </a:cubicBezTo>
                    <a:cubicBezTo>
                      <a:pt x="532" y="860"/>
                      <a:pt x="595" y="845"/>
                      <a:pt x="658" y="810"/>
                    </a:cubicBezTo>
                    <a:cubicBezTo>
                      <a:pt x="789" y="739"/>
                      <a:pt x="864" y="581"/>
                      <a:pt x="854" y="431"/>
                    </a:cubicBezTo>
                    <a:cubicBezTo>
                      <a:pt x="844" y="280"/>
                      <a:pt x="755" y="142"/>
                      <a:pt x="632" y="56"/>
                    </a:cubicBezTo>
                    <a:cubicBezTo>
                      <a:pt x="598" y="30"/>
                      <a:pt x="559" y="12"/>
                      <a:pt x="517" y="3"/>
                    </a:cubicBezTo>
                    <a:cubicBezTo>
                      <a:pt x="505" y="1"/>
                      <a:pt x="49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1481675" y="4699600"/>
                <a:ext cx="553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99" extrusionOk="0">
                    <a:moveTo>
                      <a:pt x="1222" y="0"/>
                    </a:moveTo>
                    <a:cubicBezTo>
                      <a:pt x="1171" y="0"/>
                      <a:pt x="1119" y="6"/>
                      <a:pt x="1069" y="18"/>
                    </a:cubicBezTo>
                    <a:cubicBezTo>
                      <a:pt x="661" y="101"/>
                      <a:pt x="312" y="423"/>
                      <a:pt x="198" y="823"/>
                    </a:cubicBezTo>
                    <a:cubicBezTo>
                      <a:pt x="1" y="1509"/>
                      <a:pt x="548" y="2198"/>
                      <a:pt x="1205" y="2198"/>
                    </a:cubicBezTo>
                    <a:cubicBezTo>
                      <a:pt x="1361" y="2198"/>
                      <a:pt x="1524" y="2159"/>
                      <a:pt x="1684" y="2072"/>
                    </a:cubicBezTo>
                    <a:cubicBezTo>
                      <a:pt x="2021" y="1887"/>
                      <a:pt x="2214" y="1485"/>
                      <a:pt x="2186" y="1102"/>
                    </a:cubicBezTo>
                    <a:cubicBezTo>
                      <a:pt x="2160" y="718"/>
                      <a:pt x="1931" y="363"/>
                      <a:pt x="1617" y="141"/>
                    </a:cubicBezTo>
                    <a:cubicBezTo>
                      <a:pt x="1527" y="80"/>
                      <a:pt x="1430" y="27"/>
                      <a:pt x="1325" y="8"/>
                    </a:cubicBezTo>
                    <a:cubicBezTo>
                      <a:pt x="1291" y="3"/>
                      <a:pt x="1256" y="0"/>
                      <a:pt x="122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1516025" y="4725825"/>
                <a:ext cx="162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46" extrusionOk="0">
                    <a:moveTo>
                      <a:pt x="361" y="1"/>
                    </a:moveTo>
                    <a:cubicBezTo>
                      <a:pt x="345" y="1"/>
                      <a:pt x="329" y="2"/>
                      <a:pt x="314" y="6"/>
                    </a:cubicBezTo>
                    <a:cubicBezTo>
                      <a:pt x="192" y="32"/>
                      <a:pt x="94" y="123"/>
                      <a:pt x="59" y="241"/>
                    </a:cubicBezTo>
                    <a:cubicBezTo>
                      <a:pt x="1" y="443"/>
                      <a:pt x="161" y="645"/>
                      <a:pt x="354" y="645"/>
                    </a:cubicBezTo>
                    <a:cubicBezTo>
                      <a:pt x="399" y="645"/>
                      <a:pt x="447" y="634"/>
                      <a:pt x="494" y="608"/>
                    </a:cubicBezTo>
                    <a:cubicBezTo>
                      <a:pt x="593" y="553"/>
                      <a:pt x="649" y="436"/>
                      <a:pt x="641" y="323"/>
                    </a:cubicBezTo>
                    <a:cubicBezTo>
                      <a:pt x="634" y="211"/>
                      <a:pt x="567" y="107"/>
                      <a:pt x="474" y="42"/>
                    </a:cubicBezTo>
                    <a:cubicBezTo>
                      <a:pt x="449" y="23"/>
                      <a:pt x="420" y="9"/>
                      <a:pt x="389" y="2"/>
                    </a:cubicBezTo>
                    <a:cubicBezTo>
                      <a:pt x="380" y="1"/>
                      <a:pt x="370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1570425" y="48405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9" y="0"/>
                    </a:moveTo>
                    <a:cubicBezTo>
                      <a:pt x="1568" y="0"/>
                      <a:pt x="1495" y="9"/>
                      <a:pt x="1425" y="24"/>
                    </a:cubicBezTo>
                    <a:cubicBezTo>
                      <a:pt x="882" y="134"/>
                      <a:pt x="415" y="565"/>
                      <a:pt x="262" y="1098"/>
                    </a:cubicBezTo>
                    <a:cubicBezTo>
                      <a:pt x="1" y="2015"/>
                      <a:pt x="730" y="2935"/>
                      <a:pt x="1606" y="2935"/>
                    </a:cubicBezTo>
                    <a:cubicBezTo>
                      <a:pt x="1814" y="2935"/>
                      <a:pt x="2032" y="2882"/>
                      <a:pt x="2245" y="2765"/>
                    </a:cubicBezTo>
                    <a:cubicBezTo>
                      <a:pt x="2696" y="2518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8"/>
                      <a:pt x="1907" y="36"/>
                      <a:pt x="1766" y="11"/>
                    </a:cubicBezTo>
                    <a:cubicBezTo>
                      <a:pt x="1724" y="3"/>
                      <a:pt x="1682" y="0"/>
                      <a:pt x="163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1616225" y="4875550"/>
                <a:ext cx="21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1" extrusionOk="0">
                    <a:moveTo>
                      <a:pt x="480" y="1"/>
                    </a:moveTo>
                    <a:cubicBezTo>
                      <a:pt x="460" y="1"/>
                      <a:pt x="439" y="3"/>
                      <a:pt x="419" y="8"/>
                    </a:cubicBezTo>
                    <a:cubicBezTo>
                      <a:pt x="256" y="43"/>
                      <a:pt x="126" y="163"/>
                      <a:pt x="77" y="323"/>
                    </a:cubicBezTo>
                    <a:cubicBezTo>
                      <a:pt x="1" y="592"/>
                      <a:pt x="214" y="861"/>
                      <a:pt x="471" y="861"/>
                    </a:cubicBezTo>
                    <a:cubicBezTo>
                      <a:pt x="532" y="861"/>
                      <a:pt x="596" y="845"/>
                      <a:pt x="659" y="811"/>
                    </a:cubicBezTo>
                    <a:cubicBezTo>
                      <a:pt x="791" y="739"/>
                      <a:pt x="866" y="582"/>
                      <a:pt x="856" y="432"/>
                    </a:cubicBezTo>
                    <a:cubicBezTo>
                      <a:pt x="846" y="282"/>
                      <a:pt x="756" y="142"/>
                      <a:pt x="633" y="56"/>
                    </a:cubicBezTo>
                    <a:cubicBezTo>
                      <a:pt x="600" y="31"/>
                      <a:pt x="560" y="12"/>
                      <a:pt x="519" y="3"/>
                    </a:cubicBezTo>
                    <a:cubicBezTo>
                      <a:pt x="506" y="2"/>
                      <a:pt x="493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1513300" y="45701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8" y="0"/>
                    </a:moveTo>
                    <a:cubicBezTo>
                      <a:pt x="1567" y="0"/>
                      <a:pt x="1495" y="10"/>
                      <a:pt x="1425" y="23"/>
                    </a:cubicBezTo>
                    <a:cubicBezTo>
                      <a:pt x="882" y="133"/>
                      <a:pt x="416" y="565"/>
                      <a:pt x="262" y="1097"/>
                    </a:cubicBezTo>
                    <a:cubicBezTo>
                      <a:pt x="1" y="2015"/>
                      <a:pt x="731" y="2935"/>
                      <a:pt x="1606" y="2935"/>
                    </a:cubicBezTo>
                    <a:cubicBezTo>
                      <a:pt x="1815" y="2935"/>
                      <a:pt x="2032" y="2883"/>
                      <a:pt x="2245" y="2765"/>
                    </a:cubicBezTo>
                    <a:cubicBezTo>
                      <a:pt x="2696" y="2519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7"/>
                      <a:pt x="1907" y="37"/>
                      <a:pt x="1766" y="11"/>
                    </a:cubicBezTo>
                    <a:cubicBezTo>
                      <a:pt x="1724" y="4"/>
                      <a:pt x="1681" y="0"/>
                      <a:pt x="163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559125" y="4605150"/>
                <a:ext cx="216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2" extrusionOk="0">
                    <a:moveTo>
                      <a:pt x="477" y="0"/>
                    </a:moveTo>
                    <a:cubicBezTo>
                      <a:pt x="457" y="0"/>
                      <a:pt x="437" y="3"/>
                      <a:pt x="418" y="7"/>
                    </a:cubicBezTo>
                    <a:cubicBezTo>
                      <a:pt x="255" y="42"/>
                      <a:pt x="125" y="164"/>
                      <a:pt x="78" y="322"/>
                    </a:cubicBezTo>
                    <a:cubicBezTo>
                      <a:pt x="0" y="591"/>
                      <a:pt x="214" y="861"/>
                      <a:pt x="472" y="861"/>
                    </a:cubicBezTo>
                    <a:cubicBezTo>
                      <a:pt x="533" y="861"/>
                      <a:pt x="597" y="846"/>
                      <a:pt x="659" y="811"/>
                    </a:cubicBezTo>
                    <a:cubicBezTo>
                      <a:pt x="790" y="739"/>
                      <a:pt x="865" y="582"/>
                      <a:pt x="855" y="431"/>
                    </a:cubicBezTo>
                    <a:cubicBezTo>
                      <a:pt x="845" y="282"/>
                      <a:pt x="755" y="143"/>
                      <a:pt x="633" y="56"/>
                    </a:cubicBezTo>
                    <a:cubicBezTo>
                      <a:pt x="599" y="30"/>
                      <a:pt x="559" y="13"/>
                      <a:pt x="518" y="4"/>
                    </a:cubicBezTo>
                    <a:cubicBezTo>
                      <a:pt x="504" y="2"/>
                      <a:pt x="49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585600" y="4723850"/>
                <a:ext cx="742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16" extrusionOk="0">
                    <a:moveTo>
                      <a:pt x="1188" y="1"/>
                    </a:moveTo>
                    <a:cubicBezTo>
                      <a:pt x="1072" y="1"/>
                      <a:pt x="956" y="15"/>
                      <a:pt x="850" y="58"/>
                    </a:cubicBezTo>
                    <a:cubicBezTo>
                      <a:pt x="743" y="101"/>
                      <a:pt x="650" y="172"/>
                      <a:pt x="568" y="251"/>
                    </a:cubicBezTo>
                    <a:cubicBezTo>
                      <a:pt x="165" y="633"/>
                      <a:pt x="0" y="1246"/>
                      <a:pt x="154" y="1779"/>
                    </a:cubicBezTo>
                    <a:cubicBezTo>
                      <a:pt x="343" y="2430"/>
                      <a:pt x="959" y="2816"/>
                      <a:pt x="1565" y="2816"/>
                    </a:cubicBezTo>
                    <a:cubicBezTo>
                      <a:pt x="2014" y="2816"/>
                      <a:pt x="2457" y="2605"/>
                      <a:pt x="2719" y="2135"/>
                    </a:cubicBezTo>
                    <a:cubicBezTo>
                      <a:pt x="2969" y="1687"/>
                      <a:pt x="2902" y="1097"/>
                      <a:pt x="2599" y="683"/>
                    </a:cubicBezTo>
                    <a:cubicBezTo>
                      <a:pt x="2296" y="269"/>
                      <a:pt x="1787" y="29"/>
                      <a:pt x="1274" y="3"/>
                    </a:cubicBezTo>
                    <a:cubicBezTo>
                      <a:pt x="1245" y="2"/>
                      <a:pt x="1217" y="1"/>
                      <a:pt x="118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631525" y="4746575"/>
                <a:ext cx="217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27" extrusionOk="0">
                    <a:moveTo>
                      <a:pt x="347" y="1"/>
                    </a:moveTo>
                    <a:cubicBezTo>
                      <a:pt x="313" y="1"/>
                      <a:pt x="280" y="7"/>
                      <a:pt x="249" y="19"/>
                    </a:cubicBezTo>
                    <a:cubicBezTo>
                      <a:pt x="218" y="32"/>
                      <a:pt x="190" y="50"/>
                      <a:pt x="166" y="75"/>
                    </a:cubicBezTo>
                    <a:cubicBezTo>
                      <a:pt x="47" y="190"/>
                      <a:pt x="1" y="362"/>
                      <a:pt x="45" y="523"/>
                    </a:cubicBezTo>
                    <a:cubicBezTo>
                      <a:pt x="100" y="714"/>
                      <a:pt x="281" y="827"/>
                      <a:pt x="458" y="827"/>
                    </a:cubicBezTo>
                    <a:cubicBezTo>
                      <a:pt x="590" y="827"/>
                      <a:pt x="720" y="765"/>
                      <a:pt x="796" y="627"/>
                    </a:cubicBezTo>
                    <a:cubicBezTo>
                      <a:pt x="870" y="496"/>
                      <a:pt x="850" y="323"/>
                      <a:pt x="761" y="201"/>
                    </a:cubicBezTo>
                    <a:cubicBezTo>
                      <a:pt x="673" y="79"/>
                      <a:pt x="523" y="10"/>
                      <a:pt x="373" y="2"/>
                    </a:cubicBezTo>
                    <a:cubicBezTo>
                      <a:pt x="364" y="1"/>
                      <a:pt x="35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" name="Google Shape;449;p2"/>
          <p:cNvGrpSpPr/>
          <p:nvPr/>
        </p:nvGrpSpPr>
        <p:grpSpPr>
          <a:xfrm>
            <a:off x="6699645" y="-407809"/>
            <a:ext cx="2628497" cy="5952462"/>
            <a:chOff x="6699645" y="-407809"/>
            <a:chExt cx="2628497" cy="5952462"/>
          </a:xfrm>
        </p:grpSpPr>
        <p:grpSp>
          <p:nvGrpSpPr>
            <p:cNvPr id="450" name="Google Shape;450;p2"/>
            <p:cNvGrpSpPr/>
            <p:nvPr/>
          </p:nvGrpSpPr>
          <p:grpSpPr>
            <a:xfrm rot="-3024577">
              <a:off x="6779711" y="-177380"/>
              <a:ext cx="893826" cy="628516"/>
              <a:chOff x="5889375" y="666625"/>
              <a:chExt cx="317025" cy="222925"/>
            </a:xfrm>
          </p:grpSpPr>
          <p:sp>
            <p:nvSpPr>
              <p:cNvPr id="451" name="Google Shape;451;p2"/>
              <p:cNvSpPr/>
              <p:nvPr/>
            </p:nvSpPr>
            <p:spPr>
              <a:xfrm>
                <a:off x="5915175" y="747125"/>
                <a:ext cx="2912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013" extrusionOk="0">
                    <a:moveTo>
                      <a:pt x="279" y="0"/>
                    </a:moveTo>
                    <a:cubicBezTo>
                      <a:pt x="137" y="0"/>
                      <a:pt x="19" y="111"/>
                      <a:pt x="10" y="254"/>
                    </a:cubicBezTo>
                    <a:cubicBezTo>
                      <a:pt x="1" y="403"/>
                      <a:pt x="114" y="532"/>
                      <a:pt x="263" y="541"/>
                    </a:cubicBezTo>
                    <a:cubicBezTo>
                      <a:pt x="3946" y="771"/>
                      <a:pt x="7684" y="930"/>
                      <a:pt x="11373" y="1012"/>
                    </a:cubicBezTo>
                    <a:lnTo>
                      <a:pt x="11378" y="1012"/>
                    </a:lnTo>
                    <a:cubicBezTo>
                      <a:pt x="11526" y="1011"/>
                      <a:pt x="11645" y="892"/>
                      <a:pt x="11647" y="745"/>
                    </a:cubicBezTo>
                    <a:cubicBezTo>
                      <a:pt x="11648" y="597"/>
                      <a:pt x="11531" y="476"/>
                      <a:pt x="11385" y="471"/>
                    </a:cubicBezTo>
                    <a:cubicBezTo>
                      <a:pt x="7703" y="388"/>
                      <a:pt x="3972" y="230"/>
                      <a:pt x="297" y="1"/>
                    </a:cubicBezTo>
                    <a:cubicBezTo>
                      <a:pt x="291" y="1"/>
                      <a:pt x="285" y="0"/>
                      <a:pt x="27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5949750" y="757050"/>
                <a:ext cx="984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059" extrusionOk="0">
                    <a:moveTo>
                      <a:pt x="3629" y="0"/>
                    </a:moveTo>
                    <a:cubicBezTo>
                      <a:pt x="3526" y="0"/>
                      <a:pt x="3427" y="60"/>
                      <a:pt x="3382" y="160"/>
                    </a:cubicBezTo>
                    <a:cubicBezTo>
                      <a:pt x="2846" y="1367"/>
                      <a:pt x="1813" y="2139"/>
                      <a:pt x="222" y="2525"/>
                    </a:cubicBezTo>
                    <a:cubicBezTo>
                      <a:pt x="88" y="2557"/>
                      <a:pt x="0" y="2683"/>
                      <a:pt x="16" y="2820"/>
                    </a:cubicBezTo>
                    <a:cubicBezTo>
                      <a:pt x="32" y="2955"/>
                      <a:pt x="148" y="3059"/>
                      <a:pt x="285" y="3059"/>
                    </a:cubicBezTo>
                    <a:cubicBezTo>
                      <a:pt x="307" y="3059"/>
                      <a:pt x="328" y="3056"/>
                      <a:pt x="348" y="3051"/>
                    </a:cubicBezTo>
                    <a:cubicBezTo>
                      <a:pt x="2113" y="2624"/>
                      <a:pt x="3268" y="1750"/>
                      <a:pt x="3876" y="381"/>
                    </a:cubicBezTo>
                    <a:cubicBezTo>
                      <a:pt x="3938" y="244"/>
                      <a:pt x="3876" y="84"/>
                      <a:pt x="3740" y="24"/>
                    </a:cubicBezTo>
                    <a:cubicBezTo>
                      <a:pt x="3704" y="8"/>
                      <a:pt x="3666" y="0"/>
                      <a:pt x="362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5927675" y="701925"/>
                <a:ext cx="8057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1" extrusionOk="0">
                    <a:moveTo>
                      <a:pt x="298" y="1"/>
                    </a:moveTo>
                    <a:cubicBezTo>
                      <a:pt x="174" y="1"/>
                      <a:pt x="62" y="86"/>
                      <a:pt x="34" y="213"/>
                    </a:cubicBezTo>
                    <a:cubicBezTo>
                      <a:pt x="1" y="360"/>
                      <a:pt x="97" y="507"/>
                      <a:pt x="245" y="536"/>
                    </a:cubicBezTo>
                    <a:cubicBezTo>
                      <a:pt x="1523" y="822"/>
                      <a:pt x="2294" y="1339"/>
                      <a:pt x="2668" y="2162"/>
                    </a:cubicBezTo>
                    <a:cubicBezTo>
                      <a:pt x="2712" y="2258"/>
                      <a:pt x="2808" y="2320"/>
                      <a:pt x="2915" y="2320"/>
                    </a:cubicBezTo>
                    <a:cubicBezTo>
                      <a:pt x="2953" y="2320"/>
                      <a:pt x="2992" y="2311"/>
                      <a:pt x="3026" y="2296"/>
                    </a:cubicBezTo>
                    <a:cubicBezTo>
                      <a:pt x="3163" y="2233"/>
                      <a:pt x="3222" y="2073"/>
                      <a:pt x="3161" y="1938"/>
                    </a:cubicBezTo>
                    <a:cubicBezTo>
                      <a:pt x="2716" y="961"/>
                      <a:pt x="1801" y="329"/>
                      <a:pt x="363" y="9"/>
                    </a:cubicBezTo>
                    <a:cubicBezTo>
                      <a:pt x="341" y="3"/>
                      <a:pt x="320" y="1"/>
                      <a:pt x="29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6037000" y="691375"/>
                <a:ext cx="85650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051" extrusionOk="0">
                    <a:moveTo>
                      <a:pt x="308" y="1"/>
                    </a:moveTo>
                    <a:cubicBezTo>
                      <a:pt x="220" y="1"/>
                      <a:pt x="133" y="44"/>
                      <a:pt x="81" y="123"/>
                    </a:cubicBezTo>
                    <a:cubicBezTo>
                      <a:pt x="1" y="247"/>
                      <a:pt x="35" y="412"/>
                      <a:pt x="157" y="495"/>
                    </a:cubicBezTo>
                    <a:cubicBezTo>
                      <a:pt x="1184" y="1163"/>
                      <a:pt x="2096" y="1992"/>
                      <a:pt x="2862" y="2949"/>
                    </a:cubicBezTo>
                    <a:cubicBezTo>
                      <a:pt x="2912" y="3013"/>
                      <a:pt x="2991" y="3051"/>
                      <a:pt x="3073" y="3051"/>
                    </a:cubicBezTo>
                    <a:cubicBezTo>
                      <a:pt x="3300" y="3051"/>
                      <a:pt x="3426" y="2788"/>
                      <a:pt x="3285" y="2611"/>
                    </a:cubicBezTo>
                    <a:cubicBezTo>
                      <a:pt x="2484" y="1608"/>
                      <a:pt x="1528" y="741"/>
                      <a:pt x="452" y="42"/>
                    </a:cubicBezTo>
                    <a:cubicBezTo>
                      <a:pt x="408" y="14"/>
                      <a:pt x="358" y="1"/>
                      <a:pt x="3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6052225" y="760925"/>
                <a:ext cx="1103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4264" extrusionOk="0">
                    <a:moveTo>
                      <a:pt x="4128" y="1"/>
                    </a:moveTo>
                    <a:cubicBezTo>
                      <a:pt x="3992" y="1"/>
                      <a:pt x="3876" y="101"/>
                      <a:pt x="3859" y="238"/>
                    </a:cubicBezTo>
                    <a:cubicBezTo>
                      <a:pt x="3776" y="1035"/>
                      <a:pt x="1577" y="3132"/>
                      <a:pt x="183" y="3745"/>
                    </a:cubicBezTo>
                    <a:cubicBezTo>
                      <a:pt x="66" y="3796"/>
                      <a:pt x="1" y="3923"/>
                      <a:pt x="27" y="4049"/>
                    </a:cubicBezTo>
                    <a:cubicBezTo>
                      <a:pt x="54" y="4173"/>
                      <a:pt x="164" y="4263"/>
                      <a:pt x="292" y="4263"/>
                    </a:cubicBezTo>
                    <a:cubicBezTo>
                      <a:pt x="329" y="4263"/>
                      <a:pt x="367" y="4256"/>
                      <a:pt x="401" y="4240"/>
                    </a:cubicBezTo>
                    <a:cubicBezTo>
                      <a:pt x="1781" y="3634"/>
                      <a:pt x="4277" y="1456"/>
                      <a:pt x="4398" y="295"/>
                    </a:cubicBezTo>
                    <a:cubicBezTo>
                      <a:pt x="4411" y="147"/>
                      <a:pt x="4303" y="17"/>
                      <a:pt x="4157" y="2"/>
                    </a:cubicBezTo>
                    <a:cubicBezTo>
                      <a:pt x="4147" y="1"/>
                      <a:pt x="4137" y="1"/>
                      <a:pt x="412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5889375" y="72947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0"/>
                    </a:moveTo>
                    <a:cubicBezTo>
                      <a:pt x="472" y="0"/>
                      <a:pt x="55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3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5932700" y="803125"/>
                <a:ext cx="4962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890" extrusionOk="0">
                    <a:moveTo>
                      <a:pt x="967" y="0"/>
                    </a:moveTo>
                    <a:cubicBezTo>
                      <a:pt x="473" y="0"/>
                      <a:pt x="56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5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6035025" y="842300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1"/>
                    </a:moveTo>
                    <a:cubicBezTo>
                      <a:pt x="473" y="1"/>
                      <a:pt x="55" y="386"/>
                      <a:pt x="25" y="886"/>
                    </a:cubicBezTo>
                    <a:cubicBezTo>
                      <a:pt x="0" y="1267"/>
                      <a:pt x="208" y="1625"/>
                      <a:pt x="551" y="1793"/>
                    </a:cubicBezTo>
                    <a:cubicBezTo>
                      <a:pt x="684" y="1858"/>
                      <a:pt x="826" y="1890"/>
                      <a:pt x="967" y="1890"/>
                    </a:cubicBezTo>
                    <a:cubicBezTo>
                      <a:pt x="1193" y="1890"/>
                      <a:pt x="1415" y="1809"/>
                      <a:pt x="1591" y="1654"/>
                    </a:cubicBezTo>
                    <a:cubicBezTo>
                      <a:pt x="1878" y="1401"/>
                      <a:pt x="1983" y="1001"/>
                      <a:pt x="1860" y="639"/>
                    </a:cubicBezTo>
                    <a:cubicBezTo>
                      <a:pt x="1737" y="278"/>
                      <a:pt x="1407" y="27"/>
                      <a:pt x="1026" y="3"/>
                    </a:cubicBezTo>
                    <a:cubicBezTo>
                      <a:pt x="1006" y="1"/>
                      <a:pt x="987" y="1"/>
                      <a:pt x="9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6022400" y="66662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6" y="1"/>
                    </a:moveTo>
                    <a:cubicBezTo>
                      <a:pt x="471" y="1"/>
                      <a:pt x="56" y="386"/>
                      <a:pt x="25" y="886"/>
                    </a:cubicBezTo>
                    <a:cubicBezTo>
                      <a:pt x="1" y="1266"/>
                      <a:pt x="209" y="1625"/>
                      <a:pt x="552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8"/>
                      <a:pt x="1592" y="1653"/>
                    </a:cubicBezTo>
                    <a:cubicBezTo>
                      <a:pt x="1878" y="1401"/>
                      <a:pt x="1984" y="1000"/>
                      <a:pt x="1860" y="640"/>
                    </a:cubicBezTo>
                    <a:cubicBezTo>
                      <a:pt x="1737" y="278"/>
                      <a:pt x="1408" y="27"/>
                      <a:pt x="1026" y="3"/>
                    </a:cubicBezTo>
                    <a:cubicBezTo>
                      <a:pt x="1006" y="2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5911600" y="677150"/>
                <a:ext cx="4960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89" extrusionOk="0">
                    <a:moveTo>
                      <a:pt x="966" y="1"/>
                    </a:moveTo>
                    <a:cubicBezTo>
                      <a:pt x="472" y="1"/>
                      <a:pt x="55" y="385"/>
                      <a:pt x="25" y="885"/>
                    </a:cubicBezTo>
                    <a:cubicBezTo>
                      <a:pt x="0" y="1266"/>
                      <a:pt x="209" y="1624"/>
                      <a:pt x="551" y="1793"/>
                    </a:cubicBezTo>
                    <a:cubicBezTo>
                      <a:pt x="684" y="1857"/>
                      <a:pt x="826" y="1889"/>
                      <a:pt x="967" y="1889"/>
                    </a:cubicBezTo>
                    <a:cubicBezTo>
                      <a:pt x="1192" y="1889"/>
                      <a:pt x="1415" y="1808"/>
                      <a:pt x="1591" y="1653"/>
                    </a:cubicBezTo>
                    <a:cubicBezTo>
                      <a:pt x="1878" y="1401"/>
                      <a:pt x="1984" y="1000"/>
                      <a:pt x="1860" y="638"/>
                    </a:cubicBezTo>
                    <a:cubicBezTo>
                      <a:pt x="1737" y="277"/>
                      <a:pt x="1407" y="26"/>
                      <a:pt x="1026" y="3"/>
                    </a:cubicBezTo>
                    <a:cubicBezTo>
                      <a:pt x="1006" y="1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2"/>
            <p:cNvGrpSpPr/>
            <p:nvPr/>
          </p:nvGrpSpPr>
          <p:grpSpPr>
            <a:xfrm rot="2906581">
              <a:off x="8322870" y="4664103"/>
              <a:ext cx="918246" cy="645675"/>
              <a:chOff x="5889375" y="666625"/>
              <a:chExt cx="317025" cy="222925"/>
            </a:xfrm>
          </p:grpSpPr>
          <p:sp>
            <p:nvSpPr>
              <p:cNvPr id="462" name="Google Shape;462;p2"/>
              <p:cNvSpPr/>
              <p:nvPr/>
            </p:nvSpPr>
            <p:spPr>
              <a:xfrm>
                <a:off x="5915175" y="747125"/>
                <a:ext cx="2912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013" extrusionOk="0">
                    <a:moveTo>
                      <a:pt x="279" y="0"/>
                    </a:moveTo>
                    <a:cubicBezTo>
                      <a:pt x="137" y="0"/>
                      <a:pt x="19" y="111"/>
                      <a:pt x="10" y="254"/>
                    </a:cubicBezTo>
                    <a:cubicBezTo>
                      <a:pt x="1" y="403"/>
                      <a:pt x="114" y="532"/>
                      <a:pt x="263" y="541"/>
                    </a:cubicBezTo>
                    <a:cubicBezTo>
                      <a:pt x="3946" y="771"/>
                      <a:pt x="7684" y="930"/>
                      <a:pt x="11373" y="1012"/>
                    </a:cubicBezTo>
                    <a:lnTo>
                      <a:pt x="11378" y="1012"/>
                    </a:lnTo>
                    <a:cubicBezTo>
                      <a:pt x="11526" y="1011"/>
                      <a:pt x="11645" y="892"/>
                      <a:pt x="11647" y="745"/>
                    </a:cubicBezTo>
                    <a:cubicBezTo>
                      <a:pt x="11648" y="597"/>
                      <a:pt x="11531" y="476"/>
                      <a:pt x="11385" y="471"/>
                    </a:cubicBezTo>
                    <a:cubicBezTo>
                      <a:pt x="7703" y="388"/>
                      <a:pt x="3972" y="230"/>
                      <a:pt x="297" y="1"/>
                    </a:cubicBezTo>
                    <a:cubicBezTo>
                      <a:pt x="291" y="1"/>
                      <a:pt x="285" y="0"/>
                      <a:pt x="27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5949750" y="757050"/>
                <a:ext cx="984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059" extrusionOk="0">
                    <a:moveTo>
                      <a:pt x="3629" y="0"/>
                    </a:moveTo>
                    <a:cubicBezTo>
                      <a:pt x="3526" y="0"/>
                      <a:pt x="3427" y="60"/>
                      <a:pt x="3382" y="160"/>
                    </a:cubicBezTo>
                    <a:cubicBezTo>
                      <a:pt x="2846" y="1367"/>
                      <a:pt x="1813" y="2139"/>
                      <a:pt x="222" y="2525"/>
                    </a:cubicBezTo>
                    <a:cubicBezTo>
                      <a:pt x="88" y="2557"/>
                      <a:pt x="0" y="2683"/>
                      <a:pt x="16" y="2820"/>
                    </a:cubicBezTo>
                    <a:cubicBezTo>
                      <a:pt x="32" y="2955"/>
                      <a:pt x="148" y="3059"/>
                      <a:pt x="285" y="3059"/>
                    </a:cubicBezTo>
                    <a:cubicBezTo>
                      <a:pt x="307" y="3059"/>
                      <a:pt x="328" y="3056"/>
                      <a:pt x="348" y="3051"/>
                    </a:cubicBezTo>
                    <a:cubicBezTo>
                      <a:pt x="2113" y="2624"/>
                      <a:pt x="3268" y="1750"/>
                      <a:pt x="3876" y="381"/>
                    </a:cubicBezTo>
                    <a:cubicBezTo>
                      <a:pt x="3938" y="244"/>
                      <a:pt x="3876" y="84"/>
                      <a:pt x="3740" y="24"/>
                    </a:cubicBezTo>
                    <a:cubicBezTo>
                      <a:pt x="3704" y="8"/>
                      <a:pt x="3666" y="0"/>
                      <a:pt x="362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5927675" y="701925"/>
                <a:ext cx="8057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1" extrusionOk="0">
                    <a:moveTo>
                      <a:pt x="298" y="1"/>
                    </a:moveTo>
                    <a:cubicBezTo>
                      <a:pt x="174" y="1"/>
                      <a:pt x="62" y="86"/>
                      <a:pt x="34" y="213"/>
                    </a:cubicBezTo>
                    <a:cubicBezTo>
                      <a:pt x="1" y="360"/>
                      <a:pt x="97" y="507"/>
                      <a:pt x="245" y="536"/>
                    </a:cubicBezTo>
                    <a:cubicBezTo>
                      <a:pt x="1523" y="822"/>
                      <a:pt x="2294" y="1339"/>
                      <a:pt x="2668" y="2162"/>
                    </a:cubicBezTo>
                    <a:cubicBezTo>
                      <a:pt x="2712" y="2258"/>
                      <a:pt x="2808" y="2320"/>
                      <a:pt x="2915" y="2320"/>
                    </a:cubicBezTo>
                    <a:cubicBezTo>
                      <a:pt x="2953" y="2320"/>
                      <a:pt x="2992" y="2311"/>
                      <a:pt x="3026" y="2296"/>
                    </a:cubicBezTo>
                    <a:cubicBezTo>
                      <a:pt x="3163" y="2233"/>
                      <a:pt x="3222" y="2073"/>
                      <a:pt x="3161" y="1938"/>
                    </a:cubicBezTo>
                    <a:cubicBezTo>
                      <a:pt x="2716" y="961"/>
                      <a:pt x="1801" y="329"/>
                      <a:pt x="363" y="9"/>
                    </a:cubicBezTo>
                    <a:cubicBezTo>
                      <a:pt x="341" y="3"/>
                      <a:pt x="320" y="1"/>
                      <a:pt x="29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6037000" y="691375"/>
                <a:ext cx="85650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051" extrusionOk="0">
                    <a:moveTo>
                      <a:pt x="308" y="1"/>
                    </a:moveTo>
                    <a:cubicBezTo>
                      <a:pt x="220" y="1"/>
                      <a:pt x="133" y="44"/>
                      <a:pt x="81" y="123"/>
                    </a:cubicBezTo>
                    <a:cubicBezTo>
                      <a:pt x="1" y="247"/>
                      <a:pt x="35" y="412"/>
                      <a:pt x="157" y="495"/>
                    </a:cubicBezTo>
                    <a:cubicBezTo>
                      <a:pt x="1184" y="1163"/>
                      <a:pt x="2096" y="1992"/>
                      <a:pt x="2862" y="2949"/>
                    </a:cubicBezTo>
                    <a:cubicBezTo>
                      <a:pt x="2912" y="3013"/>
                      <a:pt x="2991" y="3051"/>
                      <a:pt x="3073" y="3051"/>
                    </a:cubicBezTo>
                    <a:cubicBezTo>
                      <a:pt x="3300" y="3051"/>
                      <a:pt x="3426" y="2788"/>
                      <a:pt x="3285" y="2611"/>
                    </a:cubicBezTo>
                    <a:cubicBezTo>
                      <a:pt x="2484" y="1608"/>
                      <a:pt x="1528" y="741"/>
                      <a:pt x="452" y="42"/>
                    </a:cubicBezTo>
                    <a:cubicBezTo>
                      <a:pt x="408" y="14"/>
                      <a:pt x="358" y="1"/>
                      <a:pt x="3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6052225" y="760925"/>
                <a:ext cx="1103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4264" extrusionOk="0">
                    <a:moveTo>
                      <a:pt x="4128" y="1"/>
                    </a:moveTo>
                    <a:cubicBezTo>
                      <a:pt x="3992" y="1"/>
                      <a:pt x="3876" y="101"/>
                      <a:pt x="3859" y="238"/>
                    </a:cubicBezTo>
                    <a:cubicBezTo>
                      <a:pt x="3776" y="1035"/>
                      <a:pt x="1577" y="3132"/>
                      <a:pt x="183" y="3745"/>
                    </a:cubicBezTo>
                    <a:cubicBezTo>
                      <a:pt x="66" y="3796"/>
                      <a:pt x="1" y="3923"/>
                      <a:pt x="27" y="4049"/>
                    </a:cubicBezTo>
                    <a:cubicBezTo>
                      <a:pt x="54" y="4173"/>
                      <a:pt x="164" y="4263"/>
                      <a:pt x="292" y="4263"/>
                    </a:cubicBezTo>
                    <a:cubicBezTo>
                      <a:pt x="329" y="4263"/>
                      <a:pt x="367" y="4256"/>
                      <a:pt x="401" y="4240"/>
                    </a:cubicBezTo>
                    <a:cubicBezTo>
                      <a:pt x="1781" y="3634"/>
                      <a:pt x="4277" y="1456"/>
                      <a:pt x="4398" y="295"/>
                    </a:cubicBezTo>
                    <a:cubicBezTo>
                      <a:pt x="4411" y="147"/>
                      <a:pt x="4303" y="17"/>
                      <a:pt x="4157" y="2"/>
                    </a:cubicBezTo>
                    <a:cubicBezTo>
                      <a:pt x="4147" y="1"/>
                      <a:pt x="4137" y="1"/>
                      <a:pt x="412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5889375" y="72947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0"/>
                    </a:moveTo>
                    <a:cubicBezTo>
                      <a:pt x="472" y="0"/>
                      <a:pt x="55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3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5932700" y="803125"/>
                <a:ext cx="4962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890" extrusionOk="0">
                    <a:moveTo>
                      <a:pt x="967" y="0"/>
                    </a:moveTo>
                    <a:cubicBezTo>
                      <a:pt x="473" y="0"/>
                      <a:pt x="56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5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6035025" y="842300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1"/>
                    </a:moveTo>
                    <a:cubicBezTo>
                      <a:pt x="473" y="1"/>
                      <a:pt x="55" y="386"/>
                      <a:pt x="25" y="886"/>
                    </a:cubicBezTo>
                    <a:cubicBezTo>
                      <a:pt x="0" y="1267"/>
                      <a:pt x="208" y="1625"/>
                      <a:pt x="551" y="1793"/>
                    </a:cubicBezTo>
                    <a:cubicBezTo>
                      <a:pt x="684" y="1858"/>
                      <a:pt x="826" y="1890"/>
                      <a:pt x="967" y="1890"/>
                    </a:cubicBezTo>
                    <a:cubicBezTo>
                      <a:pt x="1193" y="1890"/>
                      <a:pt x="1415" y="1809"/>
                      <a:pt x="1591" y="1654"/>
                    </a:cubicBezTo>
                    <a:cubicBezTo>
                      <a:pt x="1878" y="1401"/>
                      <a:pt x="1983" y="1001"/>
                      <a:pt x="1860" y="639"/>
                    </a:cubicBezTo>
                    <a:cubicBezTo>
                      <a:pt x="1737" y="278"/>
                      <a:pt x="1407" y="27"/>
                      <a:pt x="1026" y="3"/>
                    </a:cubicBezTo>
                    <a:cubicBezTo>
                      <a:pt x="1006" y="1"/>
                      <a:pt x="987" y="1"/>
                      <a:pt x="9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022400" y="66662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6" y="1"/>
                    </a:moveTo>
                    <a:cubicBezTo>
                      <a:pt x="471" y="1"/>
                      <a:pt x="56" y="386"/>
                      <a:pt x="25" y="886"/>
                    </a:cubicBezTo>
                    <a:cubicBezTo>
                      <a:pt x="1" y="1266"/>
                      <a:pt x="209" y="1625"/>
                      <a:pt x="552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8"/>
                      <a:pt x="1592" y="1653"/>
                    </a:cubicBezTo>
                    <a:cubicBezTo>
                      <a:pt x="1878" y="1401"/>
                      <a:pt x="1984" y="1000"/>
                      <a:pt x="1860" y="640"/>
                    </a:cubicBezTo>
                    <a:cubicBezTo>
                      <a:pt x="1737" y="278"/>
                      <a:pt x="1408" y="27"/>
                      <a:pt x="1026" y="3"/>
                    </a:cubicBezTo>
                    <a:cubicBezTo>
                      <a:pt x="1006" y="2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5911600" y="677150"/>
                <a:ext cx="4960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89" extrusionOk="0">
                    <a:moveTo>
                      <a:pt x="966" y="1"/>
                    </a:moveTo>
                    <a:cubicBezTo>
                      <a:pt x="472" y="1"/>
                      <a:pt x="55" y="385"/>
                      <a:pt x="25" y="885"/>
                    </a:cubicBezTo>
                    <a:cubicBezTo>
                      <a:pt x="0" y="1266"/>
                      <a:pt x="209" y="1624"/>
                      <a:pt x="551" y="1793"/>
                    </a:cubicBezTo>
                    <a:cubicBezTo>
                      <a:pt x="684" y="1857"/>
                      <a:pt x="826" y="1889"/>
                      <a:pt x="967" y="1889"/>
                    </a:cubicBezTo>
                    <a:cubicBezTo>
                      <a:pt x="1192" y="1889"/>
                      <a:pt x="1415" y="1808"/>
                      <a:pt x="1591" y="1653"/>
                    </a:cubicBezTo>
                    <a:cubicBezTo>
                      <a:pt x="1878" y="1401"/>
                      <a:pt x="1984" y="1000"/>
                      <a:pt x="1860" y="638"/>
                    </a:cubicBezTo>
                    <a:cubicBezTo>
                      <a:pt x="1737" y="277"/>
                      <a:pt x="1407" y="26"/>
                      <a:pt x="1026" y="3"/>
                    </a:cubicBezTo>
                    <a:cubicBezTo>
                      <a:pt x="1006" y="1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" name="Google Shape;472;p2"/>
          <p:cNvGrpSpPr/>
          <p:nvPr/>
        </p:nvGrpSpPr>
        <p:grpSpPr>
          <a:xfrm>
            <a:off x="2817105" y="-299944"/>
            <a:ext cx="6613856" cy="5944935"/>
            <a:chOff x="2817105" y="-299944"/>
            <a:chExt cx="6613856" cy="5944935"/>
          </a:xfrm>
        </p:grpSpPr>
        <p:grpSp>
          <p:nvGrpSpPr>
            <p:cNvPr id="473" name="Google Shape;473;p2"/>
            <p:cNvGrpSpPr/>
            <p:nvPr/>
          </p:nvGrpSpPr>
          <p:grpSpPr>
            <a:xfrm>
              <a:off x="2817105" y="-299944"/>
              <a:ext cx="764342" cy="1025026"/>
              <a:chOff x="2817105" y="-299944"/>
              <a:chExt cx="764342" cy="1025026"/>
            </a:xfrm>
          </p:grpSpPr>
          <p:grpSp>
            <p:nvGrpSpPr>
              <p:cNvPr id="474" name="Google Shape;474;p2"/>
              <p:cNvGrpSpPr/>
              <p:nvPr/>
            </p:nvGrpSpPr>
            <p:grpSpPr>
              <a:xfrm rot="-4455923">
                <a:off x="2840776" y="58251"/>
                <a:ext cx="869353" cy="390884"/>
                <a:chOff x="5008200" y="1451975"/>
                <a:chExt cx="532775" cy="239550"/>
              </a:xfrm>
            </p:grpSpPr>
            <p:sp>
              <p:nvSpPr>
                <p:cNvPr id="475" name="Google Shape;475;p2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2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2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0" name="Google Shape;480;p2"/>
              <p:cNvGrpSpPr/>
              <p:nvPr/>
            </p:nvGrpSpPr>
            <p:grpSpPr>
              <a:xfrm rot="-2700000">
                <a:off x="2823851" y="-144929"/>
                <a:ext cx="538798" cy="242258"/>
                <a:chOff x="5008200" y="1451975"/>
                <a:chExt cx="532775" cy="239550"/>
              </a:xfrm>
            </p:grpSpPr>
            <p:sp>
              <p:nvSpPr>
                <p:cNvPr id="481" name="Google Shape;481;p2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2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6" name="Google Shape;486;p2"/>
            <p:cNvGrpSpPr/>
            <p:nvPr/>
          </p:nvGrpSpPr>
          <p:grpSpPr>
            <a:xfrm>
              <a:off x="8338671" y="1613911"/>
              <a:ext cx="1092290" cy="1062968"/>
              <a:chOff x="8338671" y="1613911"/>
              <a:chExt cx="1092290" cy="1062968"/>
            </a:xfrm>
          </p:grpSpPr>
          <p:grpSp>
            <p:nvGrpSpPr>
              <p:cNvPr id="487" name="Google Shape;487;p2"/>
              <p:cNvGrpSpPr/>
              <p:nvPr/>
            </p:nvGrpSpPr>
            <p:grpSpPr>
              <a:xfrm rot="-2215494">
                <a:off x="8374183" y="1956970"/>
                <a:ext cx="1021266" cy="459189"/>
                <a:chOff x="5008200" y="1451975"/>
                <a:chExt cx="532775" cy="239550"/>
              </a:xfrm>
            </p:grpSpPr>
            <p:sp>
              <p:nvSpPr>
                <p:cNvPr id="488" name="Google Shape;488;p2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3" name="Google Shape;493;p2"/>
              <p:cNvGrpSpPr/>
              <p:nvPr/>
            </p:nvGrpSpPr>
            <p:grpSpPr>
              <a:xfrm rot="-459694">
                <a:off x="8596317" y="1654837"/>
                <a:ext cx="632993" cy="284611"/>
                <a:chOff x="5008200" y="1451975"/>
                <a:chExt cx="532775" cy="239550"/>
              </a:xfrm>
            </p:grpSpPr>
            <p:sp>
              <p:nvSpPr>
                <p:cNvPr id="494" name="Google Shape;494;p2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2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9" name="Google Shape;499;p2"/>
            <p:cNvGrpSpPr/>
            <p:nvPr/>
          </p:nvGrpSpPr>
          <p:grpSpPr>
            <a:xfrm>
              <a:off x="3842631" y="4552700"/>
              <a:ext cx="1062968" cy="1092290"/>
              <a:chOff x="3342856" y="4530263"/>
              <a:chExt cx="1062968" cy="1092290"/>
            </a:xfrm>
          </p:grpSpPr>
          <p:grpSp>
            <p:nvGrpSpPr>
              <p:cNvPr id="500" name="Google Shape;500;p2"/>
              <p:cNvGrpSpPr/>
              <p:nvPr/>
            </p:nvGrpSpPr>
            <p:grpSpPr>
              <a:xfrm rot="3184506">
                <a:off x="3322538" y="4846813"/>
                <a:ext cx="1021266" cy="459189"/>
                <a:chOff x="5008200" y="1451975"/>
                <a:chExt cx="532775" cy="239550"/>
              </a:xfrm>
            </p:grpSpPr>
            <p:sp>
              <p:nvSpPr>
                <p:cNvPr id="501" name="Google Shape;501;p2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6" name="Google Shape;506;p2"/>
              <p:cNvGrpSpPr/>
              <p:nvPr/>
            </p:nvGrpSpPr>
            <p:grpSpPr>
              <a:xfrm rot="4940306">
                <a:off x="3906097" y="4962101"/>
                <a:ext cx="632993" cy="284611"/>
                <a:chOff x="5008200" y="1451975"/>
                <a:chExt cx="532775" cy="239550"/>
              </a:xfrm>
            </p:grpSpPr>
            <p:sp>
              <p:nvSpPr>
                <p:cNvPr id="507" name="Google Shape;507;p2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12" name="Google Shape;512;p2"/>
          <p:cNvGrpSpPr/>
          <p:nvPr/>
        </p:nvGrpSpPr>
        <p:grpSpPr>
          <a:xfrm>
            <a:off x="188380" y="107524"/>
            <a:ext cx="8833055" cy="4942583"/>
            <a:chOff x="188380" y="107524"/>
            <a:chExt cx="8833055" cy="4942583"/>
          </a:xfrm>
        </p:grpSpPr>
        <p:sp>
          <p:nvSpPr>
            <p:cNvPr id="513" name="Google Shape;513;p2"/>
            <p:cNvSpPr/>
            <p:nvPr/>
          </p:nvSpPr>
          <p:spPr>
            <a:xfrm>
              <a:off x="8890098" y="1042169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135102" y="240794"/>
              <a:ext cx="43447" cy="41832"/>
            </a:xfrm>
            <a:custGeom>
              <a:avLst/>
              <a:gdLst/>
              <a:ahLst/>
              <a:cxnLst/>
              <a:rect l="l" t="t" r="r" b="b"/>
              <a:pathLst>
                <a:path w="1184" h="1140" extrusionOk="0">
                  <a:moveTo>
                    <a:pt x="614" y="1"/>
                  </a:moveTo>
                  <a:cubicBezTo>
                    <a:pt x="384" y="1"/>
                    <a:pt x="176" y="140"/>
                    <a:pt x="88" y="352"/>
                  </a:cubicBezTo>
                  <a:cubicBezTo>
                    <a:pt x="0" y="564"/>
                    <a:pt x="49" y="809"/>
                    <a:pt x="211" y="973"/>
                  </a:cubicBezTo>
                  <a:cubicBezTo>
                    <a:pt x="320" y="1081"/>
                    <a:pt x="466" y="1139"/>
                    <a:pt x="614" y="1139"/>
                  </a:cubicBezTo>
                  <a:cubicBezTo>
                    <a:pt x="687" y="1139"/>
                    <a:pt x="761" y="1125"/>
                    <a:pt x="831" y="1096"/>
                  </a:cubicBezTo>
                  <a:cubicBezTo>
                    <a:pt x="1044" y="1007"/>
                    <a:pt x="1182" y="800"/>
                    <a:pt x="1183" y="570"/>
                  </a:cubicBezTo>
                  <a:cubicBezTo>
                    <a:pt x="1183" y="256"/>
                    <a:pt x="92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45008" y="2676863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" name="Google Shape;516;p2"/>
            <p:cNvGrpSpPr/>
            <p:nvPr/>
          </p:nvGrpSpPr>
          <p:grpSpPr>
            <a:xfrm>
              <a:off x="1697130" y="4667836"/>
              <a:ext cx="383225" cy="382271"/>
              <a:chOff x="4483900" y="3629300"/>
              <a:chExt cx="140700" cy="140350"/>
            </a:xfrm>
          </p:grpSpPr>
          <p:sp>
            <p:nvSpPr>
              <p:cNvPr id="517" name="Google Shape;517;p2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2"/>
            <p:cNvGrpSpPr/>
            <p:nvPr/>
          </p:nvGrpSpPr>
          <p:grpSpPr>
            <a:xfrm>
              <a:off x="3542756" y="117036"/>
              <a:ext cx="383239" cy="382285"/>
              <a:chOff x="4483900" y="3629300"/>
              <a:chExt cx="140700" cy="140350"/>
            </a:xfrm>
          </p:grpSpPr>
          <p:sp>
            <p:nvSpPr>
              <p:cNvPr id="522" name="Google Shape;522;p2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"/>
            <p:cNvGrpSpPr/>
            <p:nvPr/>
          </p:nvGrpSpPr>
          <p:grpSpPr>
            <a:xfrm>
              <a:off x="965143" y="107524"/>
              <a:ext cx="383239" cy="382285"/>
              <a:chOff x="4483900" y="3629300"/>
              <a:chExt cx="140700" cy="140350"/>
            </a:xfrm>
          </p:grpSpPr>
          <p:sp>
            <p:nvSpPr>
              <p:cNvPr id="527" name="Google Shape;527;p2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88380" y="2982523"/>
              <a:ext cx="383225" cy="382271"/>
              <a:chOff x="4483900" y="3629300"/>
              <a:chExt cx="140700" cy="140350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6" name="Google Shape;536;p2"/>
            <p:cNvSpPr/>
            <p:nvPr/>
          </p:nvSpPr>
          <p:spPr>
            <a:xfrm>
              <a:off x="1546508" y="371513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005821" y="205838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299796" y="4779776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" name="Google Shape;539;p2"/>
            <p:cNvGrpSpPr/>
            <p:nvPr/>
          </p:nvGrpSpPr>
          <p:grpSpPr>
            <a:xfrm>
              <a:off x="6855580" y="4667836"/>
              <a:ext cx="383225" cy="382271"/>
              <a:chOff x="4483900" y="3629300"/>
              <a:chExt cx="140700" cy="140350"/>
            </a:xfrm>
          </p:grpSpPr>
          <p:sp>
            <p:nvSpPr>
              <p:cNvPr id="540" name="Google Shape;540;p2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" name="Google Shape;544;p2"/>
            <p:cNvSpPr/>
            <p:nvPr/>
          </p:nvSpPr>
          <p:spPr>
            <a:xfrm>
              <a:off x="6706035" y="4890619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985033" y="2808363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2"/>
            <p:cNvGrpSpPr/>
            <p:nvPr/>
          </p:nvGrpSpPr>
          <p:grpSpPr>
            <a:xfrm>
              <a:off x="8628405" y="3114023"/>
              <a:ext cx="383225" cy="382271"/>
              <a:chOff x="4483900" y="3629300"/>
              <a:chExt cx="140700" cy="140350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6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6" name="Google Shape;6916;p36"/>
          <p:cNvGrpSpPr/>
          <p:nvPr/>
        </p:nvGrpSpPr>
        <p:grpSpPr>
          <a:xfrm>
            <a:off x="4703" y="3751390"/>
            <a:ext cx="9139285" cy="1495425"/>
            <a:chOff x="4703" y="3751390"/>
            <a:chExt cx="9139285" cy="1495425"/>
          </a:xfrm>
        </p:grpSpPr>
        <p:grpSp>
          <p:nvGrpSpPr>
            <p:cNvPr id="6917" name="Google Shape;6917;p36"/>
            <p:cNvGrpSpPr/>
            <p:nvPr/>
          </p:nvGrpSpPr>
          <p:grpSpPr>
            <a:xfrm>
              <a:off x="4703" y="3751390"/>
              <a:ext cx="1049935" cy="1495425"/>
              <a:chOff x="2916825" y="3108000"/>
              <a:chExt cx="624850" cy="889975"/>
            </a:xfrm>
          </p:grpSpPr>
          <p:sp>
            <p:nvSpPr>
              <p:cNvPr id="6918" name="Google Shape;6918;p36"/>
              <p:cNvSpPr/>
              <p:nvPr/>
            </p:nvSpPr>
            <p:spPr>
              <a:xfrm>
                <a:off x="2916825" y="3480250"/>
                <a:ext cx="403775" cy="479750"/>
              </a:xfrm>
              <a:custGeom>
                <a:avLst/>
                <a:gdLst/>
                <a:ahLst/>
                <a:cxnLst/>
                <a:rect l="l" t="t" r="r" b="b"/>
                <a:pathLst>
                  <a:path w="16151" h="19190" extrusionOk="0">
                    <a:moveTo>
                      <a:pt x="15385" y="0"/>
                    </a:moveTo>
                    <a:cubicBezTo>
                      <a:pt x="15375" y="0"/>
                      <a:pt x="15365" y="1"/>
                      <a:pt x="15355" y="2"/>
                    </a:cubicBezTo>
                    <a:cubicBezTo>
                      <a:pt x="15210" y="18"/>
                      <a:pt x="15105" y="148"/>
                      <a:pt x="15119" y="292"/>
                    </a:cubicBezTo>
                    <a:cubicBezTo>
                      <a:pt x="15607" y="4676"/>
                      <a:pt x="14295" y="9155"/>
                      <a:pt x="11519" y="12583"/>
                    </a:cubicBezTo>
                    <a:cubicBezTo>
                      <a:pt x="8744" y="16010"/>
                      <a:pt x="4634" y="18225"/>
                      <a:pt x="246" y="18660"/>
                    </a:cubicBezTo>
                    <a:cubicBezTo>
                      <a:pt x="105" y="18674"/>
                      <a:pt x="1" y="18795"/>
                      <a:pt x="7" y="18936"/>
                    </a:cubicBezTo>
                    <a:cubicBezTo>
                      <a:pt x="15" y="19077"/>
                      <a:pt x="131" y="19189"/>
                      <a:pt x="272" y="19190"/>
                    </a:cubicBezTo>
                    <a:cubicBezTo>
                      <a:pt x="280" y="19190"/>
                      <a:pt x="289" y="19189"/>
                      <a:pt x="298" y="19188"/>
                    </a:cubicBezTo>
                    <a:cubicBezTo>
                      <a:pt x="4827" y="18740"/>
                      <a:pt x="9069" y="16454"/>
                      <a:pt x="11932" y="12917"/>
                    </a:cubicBezTo>
                    <a:cubicBezTo>
                      <a:pt x="14797" y="9380"/>
                      <a:pt x="16151" y="4757"/>
                      <a:pt x="15648" y="234"/>
                    </a:cubicBezTo>
                    <a:cubicBezTo>
                      <a:pt x="15631" y="99"/>
                      <a:pt x="15517" y="0"/>
                      <a:pt x="1538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9" name="Google Shape;6919;p36"/>
              <p:cNvSpPr/>
              <p:nvPr/>
            </p:nvSpPr>
            <p:spPr>
              <a:xfrm>
                <a:off x="3312775" y="3132625"/>
                <a:ext cx="144625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7915" extrusionOk="0">
                    <a:moveTo>
                      <a:pt x="4577" y="1"/>
                    </a:moveTo>
                    <a:cubicBezTo>
                      <a:pt x="4226" y="1"/>
                      <a:pt x="3845" y="137"/>
                      <a:pt x="3531" y="310"/>
                    </a:cubicBezTo>
                    <a:cubicBezTo>
                      <a:pt x="2275" y="999"/>
                      <a:pt x="1269" y="2136"/>
                      <a:pt x="739" y="3468"/>
                    </a:cubicBezTo>
                    <a:cubicBezTo>
                      <a:pt x="328" y="4501"/>
                      <a:pt x="1" y="6172"/>
                      <a:pt x="472" y="7245"/>
                    </a:cubicBezTo>
                    <a:cubicBezTo>
                      <a:pt x="685" y="7729"/>
                      <a:pt x="1036" y="7915"/>
                      <a:pt x="1433" y="7915"/>
                    </a:cubicBezTo>
                    <a:cubicBezTo>
                      <a:pt x="1982" y="7915"/>
                      <a:pt x="2620" y="7561"/>
                      <a:pt x="3107" y="7151"/>
                    </a:cubicBezTo>
                    <a:cubicBezTo>
                      <a:pt x="3805" y="6564"/>
                      <a:pt x="4291" y="5770"/>
                      <a:pt x="4744" y="4979"/>
                    </a:cubicBezTo>
                    <a:cubicBezTo>
                      <a:pt x="5086" y="4381"/>
                      <a:pt x="5420" y="3769"/>
                      <a:pt x="5596" y="3103"/>
                    </a:cubicBezTo>
                    <a:cubicBezTo>
                      <a:pt x="5785" y="2382"/>
                      <a:pt x="5783" y="1624"/>
                      <a:pt x="5589" y="905"/>
                    </a:cubicBezTo>
                    <a:cubicBezTo>
                      <a:pt x="5524" y="666"/>
                      <a:pt x="5433" y="424"/>
                      <a:pt x="5255" y="252"/>
                    </a:cubicBezTo>
                    <a:cubicBezTo>
                      <a:pt x="5069" y="72"/>
                      <a:pt x="4831" y="1"/>
                      <a:pt x="457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0" name="Google Shape;6920;p36"/>
              <p:cNvSpPr/>
              <p:nvPr/>
            </p:nvSpPr>
            <p:spPr>
              <a:xfrm>
                <a:off x="3310525" y="3295700"/>
                <a:ext cx="231150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4363" extrusionOk="0">
                    <a:moveTo>
                      <a:pt x="5280" y="1"/>
                    </a:moveTo>
                    <a:cubicBezTo>
                      <a:pt x="4830" y="1"/>
                      <a:pt x="4380" y="49"/>
                      <a:pt x="3940" y="147"/>
                    </a:cubicBezTo>
                    <a:cubicBezTo>
                      <a:pt x="2855" y="388"/>
                      <a:pt x="1290" y="1057"/>
                      <a:pt x="668" y="2051"/>
                    </a:cubicBezTo>
                    <a:cubicBezTo>
                      <a:pt x="0" y="3118"/>
                      <a:pt x="1172" y="3878"/>
                      <a:pt x="2227" y="4176"/>
                    </a:cubicBezTo>
                    <a:cubicBezTo>
                      <a:pt x="2729" y="4317"/>
                      <a:pt x="3249" y="4363"/>
                      <a:pt x="3772" y="4363"/>
                    </a:cubicBezTo>
                    <a:cubicBezTo>
                      <a:pt x="4163" y="4363"/>
                      <a:pt x="4556" y="4337"/>
                      <a:pt x="4945" y="4307"/>
                    </a:cubicBezTo>
                    <a:cubicBezTo>
                      <a:pt x="5631" y="4254"/>
                      <a:pt x="6325" y="4186"/>
                      <a:pt x="6975" y="3957"/>
                    </a:cubicBezTo>
                    <a:cubicBezTo>
                      <a:pt x="7677" y="3708"/>
                      <a:pt x="8302" y="3279"/>
                      <a:pt x="8788" y="2714"/>
                    </a:cubicBezTo>
                    <a:cubicBezTo>
                      <a:pt x="8949" y="2527"/>
                      <a:pt x="9097" y="2315"/>
                      <a:pt x="9140" y="2072"/>
                    </a:cubicBezTo>
                    <a:cubicBezTo>
                      <a:pt x="9245" y="1464"/>
                      <a:pt x="8672" y="959"/>
                      <a:pt x="8122" y="678"/>
                    </a:cubicBezTo>
                    <a:cubicBezTo>
                      <a:pt x="7246" y="231"/>
                      <a:pt x="6263" y="1"/>
                      <a:pt x="528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1" name="Google Shape;6921;p36"/>
              <p:cNvSpPr/>
              <p:nvPr/>
            </p:nvSpPr>
            <p:spPr>
              <a:xfrm>
                <a:off x="3320750" y="3346500"/>
                <a:ext cx="136825" cy="20190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8076" extrusionOk="0">
                    <a:moveTo>
                      <a:pt x="1244" y="1"/>
                    </a:moveTo>
                    <a:cubicBezTo>
                      <a:pt x="276" y="1"/>
                      <a:pt x="0" y="1207"/>
                      <a:pt x="54" y="2201"/>
                    </a:cubicBezTo>
                    <a:cubicBezTo>
                      <a:pt x="104" y="3112"/>
                      <a:pt x="448" y="3978"/>
                      <a:pt x="808" y="4816"/>
                    </a:cubicBezTo>
                    <a:cubicBezTo>
                      <a:pt x="1080" y="5448"/>
                      <a:pt x="1369" y="6084"/>
                      <a:pt x="1795" y="6624"/>
                    </a:cubicBezTo>
                    <a:cubicBezTo>
                      <a:pt x="2258" y="7209"/>
                      <a:pt x="2865" y="7661"/>
                      <a:pt x="3557" y="7939"/>
                    </a:cubicBezTo>
                    <a:cubicBezTo>
                      <a:pt x="3744" y="8013"/>
                      <a:pt x="3942" y="8075"/>
                      <a:pt x="4141" y="8075"/>
                    </a:cubicBezTo>
                    <a:cubicBezTo>
                      <a:pt x="4187" y="8075"/>
                      <a:pt x="4233" y="8072"/>
                      <a:pt x="4279" y="8065"/>
                    </a:cubicBezTo>
                    <a:cubicBezTo>
                      <a:pt x="4889" y="7968"/>
                      <a:pt x="5181" y="7263"/>
                      <a:pt x="5269" y="6652"/>
                    </a:cubicBezTo>
                    <a:cubicBezTo>
                      <a:pt x="5472" y="5233"/>
                      <a:pt x="5167" y="3746"/>
                      <a:pt x="4421" y="2522"/>
                    </a:cubicBezTo>
                    <a:cubicBezTo>
                      <a:pt x="3843" y="1572"/>
                      <a:pt x="2704" y="307"/>
                      <a:pt x="1562" y="40"/>
                    </a:cubicBezTo>
                    <a:cubicBezTo>
                      <a:pt x="1449" y="13"/>
                      <a:pt x="1343" y="1"/>
                      <a:pt x="124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2" name="Google Shape;6922;p36"/>
              <p:cNvSpPr/>
              <p:nvPr/>
            </p:nvSpPr>
            <p:spPr>
              <a:xfrm>
                <a:off x="3084775" y="3290025"/>
                <a:ext cx="21712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923" extrusionOk="0">
                    <a:moveTo>
                      <a:pt x="6067" y="1"/>
                    </a:moveTo>
                    <a:cubicBezTo>
                      <a:pt x="5229" y="1"/>
                      <a:pt x="4403" y="237"/>
                      <a:pt x="3599" y="489"/>
                    </a:cubicBezTo>
                    <a:cubicBezTo>
                      <a:pt x="2942" y="695"/>
                      <a:pt x="2281" y="917"/>
                      <a:pt x="1700" y="1286"/>
                    </a:cubicBezTo>
                    <a:cubicBezTo>
                      <a:pt x="1072" y="1687"/>
                      <a:pt x="559" y="2245"/>
                      <a:pt x="212" y="2905"/>
                    </a:cubicBezTo>
                    <a:cubicBezTo>
                      <a:pt x="98" y="3124"/>
                      <a:pt x="1" y="3364"/>
                      <a:pt x="14" y="3611"/>
                    </a:cubicBezTo>
                    <a:cubicBezTo>
                      <a:pt x="48" y="4228"/>
                      <a:pt x="720" y="4590"/>
                      <a:pt x="1318" y="4740"/>
                    </a:cubicBezTo>
                    <a:cubicBezTo>
                      <a:pt x="1808" y="4862"/>
                      <a:pt x="2312" y="4923"/>
                      <a:pt x="2816" y="4923"/>
                    </a:cubicBezTo>
                    <a:cubicBezTo>
                      <a:pt x="3745" y="4923"/>
                      <a:pt x="4674" y="4718"/>
                      <a:pt x="5513" y="4318"/>
                    </a:cubicBezTo>
                    <a:cubicBezTo>
                      <a:pt x="6516" y="3840"/>
                      <a:pt x="7891" y="2834"/>
                      <a:pt x="8274" y="1727"/>
                    </a:cubicBezTo>
                    <a:cubicBezTo>
                      <a:pt x="8685" y="536"/>
                      <a:pt x="7372" y="58"/>
                      <a:pt x="6276" y="6"/>
                    </a:cubicBezTo>
                    <a:cubicBezTo>
                      <a:pt x="6207" y="3"/>
                      <a:pt x="6137" y="1"/>
                      <a:pt x="60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3" name="Google Shape;6923;p36"/>
              <p:cNvSpPr/>
              <p:nvPr/>
            </p:nvSpPr>
            <p:spPr>
              <a:xfrm>
                <a:off x="3175075" y="3147075"/>
                <a:ext cx="160950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7279" extrusionOk="0">
                    <a:moveTo>
                      <a:pt x="1098" y="0"/>
                    </a:moveTo>
                    <a:cubicBezTo>
                      <a:pt x="961" y="0"/>
                      <a:pt x="825" y="19"/>
                      <a:pt x="699" y="70"/>
                    </a:cubicBezTo>
                    <a:cubicBezTo>
                      <a:pt x="127" y="301"/>
                      <a:pt x="0" y="1054"/>
                      <a:pt x="52" y="1669"/>
                    </a:cubicBezTo>
                    <a:cubicBezTo>
                      <a:pt x="172" y="3097"/>
                      <a:pt x="803" y="4477"/>
                      <a:pt x="1806" y="5503"/>
                    </a:cubicBezTo>
                    <a:cubicBezTo>
                      <a:pt x="2583" y="6298"/>
                      <a:pt x="3977" y="7274"/>
                      <a:pt x="5150" y="7279"/>
                    </a:cubicBezTo>
                    <a:cubicBezTo>
                      <a:pt x="5152" y="7279"/>
                      <a:pt x="5154" y="7279"/>
                      <a:pt x="5156" y="7279"/>
                    </a:cubicBezTo>
                    <a:cubicBezTo>
                      <a:pt x="6409" y="7279"/>
                      <a:pt x="6437" y="5885"/>
                      <a:pt x="6134" y="4833"/>
                    </a:cubicBezTo>
                    <a:cubicBezTo>
                      <a:pt x="5880" y="3957"/>
                      <a:pt x="5350" y="3190"/>
                      <a:pt x="4811" y="2455"/>
                    </a:cubicBezTo>
                    <a:cubicBezTo>
                      <a:pt x="4404" y="1900"/>
                      <a:pt x="3980" y="1346"/>
                      <a:pt x="3443" y="915"/>
                    </a:cubicBezTo>
                    <a:cubicBezTo>
                      <a:pt x="2860" y="450"/>
                      <a:pt x="2167" y="145"/>
                      <a:pt x="1431" y="29"/>
                    </a:cubicBezTo>
                    <a:cubicBezTo>
                      <a:pt x="1322" y="12"/>
                      <a:pt x="1210" y="0"/>
                      <a:pt x="109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4" name="Google Shape;6924;p36"/>
              <p:cNvSpPr/>
              <p:nvPr/>
            </p:nvSpPr>
            <p:spPr>
              <a:xfrm>
                <a:off x="3189725" y="3349425"/>
                <a:ext cx="149775" cy="1940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7761" extrusionOk="0">
                    <a:moveTo>
                      <a:pt x="4579" y="0"/>
                    </a:moveTo>
                    <a:cubicBezTo>
                      <a:pt x="4044" y="0"/>
                      <a:pt x="3421" y="314"/>
                      <a:pt x="2934" y="685"/>
                    </a:cubicBezTo>
                    <a:cubicBezTo>
                      <a:pt x="2209" y="1238"/>
                      <a:pt x="1686" y="2009"/>
                      <a:pt x="1197" y="2778"/>
                    </a:cubicBezTo>
                    <a:cubicBezTo>
                      <a:pt x="827" y="3359"/>
                      <a:pt x="463" y="3955"/>
                      <a:pt x="257" y="4612"/>
                    </a:cubicBezTo>
                    <a:cubicBezTo>
                      <a:pt x="33" y="5323"/>
                      <a:pt x="0" y="6080"/>
                      <a:pt x="160" y="6808"/>
                    </a:cubicBezTo>
                    <a:cubicBezTo>
                      <a:pt x="214" y="7050"/>
                      <a:pt x="293" y="7295"/>
                      <a:pt x="463" y="7476"/>
                    </a:cubicBezTo>
                    <a:cubicBezTo>
                      <a:pt x="656" y="7681"/>
                      <a:pt x="916" y="7760"/>
                      <a:pt x="1194" y="7760"/>
                    </a:cubicBezTo>
                    <a:cubicBezTo>
                      <a:pt x="1527" y="7760"/>
                      <a:pt x="1887" y="7647"/>
                      <a:pt x="2188" y="7499"/>
                    </a:cubicBezTo>
                    <a:cubicBezTo>
                      <a:pt x="3476" y="6869"/>
                      <a:pt x="4534" y="5782"/>
                      <a:pt x="5126" y="4476"/>
                    </a:cubicBezTo>
                    <a:cubicBezTo>
                      <a:pt x="5585" y="3464"/>
                      <a:pt x="5990" y="1809"/>
                      <a:pt x="5570" y="716"/>
                    </a:cubicBezTo>
                    <a:cubicBezTo>
                      <a:pt x="5370" y="197"/>
                      <a:pt x="5002" y="0"/>
                      <a:pt x="457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5" name="Google Shape;6925;p36"/>
              <p:cNvSpPr/>
              <p:nvPr/>
            </p:nvSpPr>
            <p:spPr>
              <a:xfrm>
                <a:off x="3262975" y="3108000"/>
                <a:ext cx="11122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8714" extrusionOk="0">
                    <a:moveTo>
                      <a:pt x="2505" y="1"/>
                    </a:moveTo>
                    <a:cubicBezTo>
                      <a:pt x="2013" y="1"/>
                      <a:pt x="1548" y="419"/>
                      <a:pt x="1245" y="844"/>
                    </a:cubicBezTo>
                    <a:cubicBezTo>
                      <a:pt x="412" y="2011"/>
                      <a:pt x="1" y="3472"/>
                      <a:pt x="101" y="4902"/>
                    </a:cubicBezTo>
                    <a:cubicBezTo>
                      <a:pt x="179" y="6011"/>
                      <a:pt x="611" y="7658"/>
                      <a:pt x="1503" y="8420"/>
                    </a:cubicBezTo>
                    <a:cubicBezTo>
                      <a:pt x="1744" y="8626"/>
                      <a:pt x="1983" y="8714"/>
                      <a:pt x="2213" y="8714"/>
                    </a:cubicBezTo>
                    <a:cubicBezTo>
                      <a:pt x="2895" y="8714"/>
                      <a:pt x="3498" y="7940"/>
                      <a:pt x="3835" y="7191"/>
                    </a:cubicBezTo>
                    <a:cubicBezTo>
                      <a:pt x="4208" y="6360"/>
                      <a:pt x="4301" y="5432"/>
                      <a:pt x="4365" y="4523"/>
                    </a:cubicBezTo>
                    <a:cubicBezTo>
                      <a:pt x="4414" y="3836"/>
                      <a:pt x="4449" y="3140"/>
                      <a:pt x="4317" y="2464"/>
                    </a:cubicBezTo>
                    <a:cubicBezTo>
                      <a:pt x="4175" y="1732"/>
                      <a:pt x="3844" y="1051"/>
                      <a:pt x="3357" y="487"/>
                    </a:cubicBezTo>
                    <a:cubicBezTo>
                      <a:pt x="3195" y="300"/>
                      <a:pt x="3008" y="121"/>
                      <a:pt x="2773" y="44"/>
                    </a:cubicBezTo>
                    <a:cubicBezTo>
                      <a:pt x="2683" y="15"/>
                      <a:pt x="2594" y="1"/>
                      <a:pt x="2505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6" name="Google Shape;6926;p36"/>
              <p:cNvSpPr/>
              <p:nvPr/>
            </p:nvSpPr>
            <p:spPr>
              <a:xfrm>
                <a:off x="3311050" y="3185925"/>
                <a:ext cx="1350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141" extrusionOk="0">
                    <a:moveTo>
                      <a:pt x="420" y="0"/>
                    </a:moveTo>
                    <a:cubicBezTo>
                      <a:pt x="362" y="0"/>
                      <a:pt x="322" y="47"/>
                      <a:pt x="319" y="102"/>
                    </a:cubicBezTo>
                    <a:cubicBezTo>
                      <a:pt x="289" y="609"/>
                      <a:pt x="284" y="1127"/>
                      <a:pt x="277" y="1676"/>
                    </a:cubicBezTo>
                    <a:cubicBezTo>
                      <a:pt x="265" y="2805"/>
                      <a:pt x="253" y="3974"/>
                      <a:pt x="14" y="5007"/>
                    </a:cubicBezTo>
                    <a:cubicBezTo>
                      <a:pt x="0" y="5066"/>
                      <a:pt x="37" y="5124"/>
                      <a:pt x="95" y="5137"/>
                    </a:cubicBezTo>
                    <a:cubicBezTo>
                      <a:pt x="103" y="5139"/>
                      <a:pt x="112" y="5141"/>
                      <a:pt x="119" y="5141"/>
                    </a:cubicBezTo>
                    <a:cubicBezTo>
                      <a:pt x="170" y="5139"/>
                      <a:pt x="214" y="5105"/>
                      <a:pt x="225" y="5056"/>
                    </a:cubicBezTo>
                    <a:cubicBezTo>
                      <a:pt x="470" y="3999"/>
                      <a:pt x="482" y="2819"/>
                      <a:pt x="494" y="1678"/>
                    </a:cubicBezTo>
                    <a:cubicBezTo>
                      <a:pt x="501" y="1133"/>
                      <a:pt x="506" y="617"/>
                      <a:pt x="536" y="116"/>
                    </a:cubicBezTo>
                    <a:cubicBezTo>
                      <a:pt x="539" y="56"/>
                      <a:pt x="493" y="4"/>
                      <a:pt x="433" y="1"/>
                    </a:cubicBezTo>
                    <a:cubicBezTo>
                      <a:pt x="429" y="1"/>
                      <a:pt x="424" y="0"/>
                      <a:pt x="42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7" name="Google Shape;6927;p36"/>
              <p:cNvSpPr/>
              <p:nvPr/>
            </p:nvSpPr>
            <p:spPr>
              <a:xfrm>
                <a:off x="3313300" y="3155425"/>
                <a:ext cx="202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680" extrusionOk="0">
                    <a:moveTo>
                      <a:pt x="392" y="1"/>
                    </a:moveTo>
                    <a:cubicBezTo>
                      <a:pt x="146" y="1"/>
                      <a:pt x="1" y="405"/>
                      <a:pt x="1" y="826"/>
                    </a:cubicBezTo>
                    <a:cubicBezTo>
                      <a:pt x="2" y="1108"/>
                      <a:pt x="166" y="1440"/>
                      <a:pt x="326" y="1679"/>
                    </a:cubicBezTo>
                    <a:cubicBezTo>
                      <a:pt x="435" y="1646"/>
                      <a:pt x="675" y="984"/>
                      <a:pt x="692" y="882"/>
                    </a:cubicBezTo>
                    <a:cubicBezTo>
                      <a:pt x="753" y="486"/>
                      <a:pt x="808" y="33"/>
                      <a:pt x="410" y="1"/>
                    </a:cubicBezTo>
                    <a:cubicBezTo>
                      <a:pt x="404" y="1"/>
                      <a:pt x="398" y="1"/>
                      <a:pt x="3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8" name="Google Shape;6928;p36"/>
              <p:cNvSpPr/>
              <p:nvPr/>
            </p:nvSpPr>
            <p:spPr>
              <a:xfrm>
                <a:off x="3319925" y="3202800"/>
                <a:ext cx="352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392" extrusionOk="0">
                    <a:moveTo>
                      <a:pt x="942" y="0"/>
                    </a:moveTo>
                    <a:cubicBezTo>
                      <a:pt x="736" y="0"/>
                      <a:pt x="462" y="210"/>
                      <a:pt x="258" y="485"/>
                    </a:cubicBezTo>
                    <a:cubicBezTo>
                      <a:pt x="85" y="718"/>
                      <a:pt x="16" y="1093"/>
                      <a:pt x="0" y="1388"/>
                    </a:cubicBezTo>
                    <a:cubicBezTo>
                      <a:pt x="5" y="1390"/>
                      <a:pt x="12" y="1391"/>
                      <a:pt x="19" y="1391"/>
                    </a:cubicBezTo>
                    <a:cubicBezTo>
                      <a:pt x="166" y="1391"/>
                      <a:pt x="719" y="1027"/>
                      <a:pt x="791" y="957"/>
                    </a:cubicBezTo>
                    <a:cubicBezTo>
                      <a:pt x="1086" y="669"/>
                      <a:pt x="1409" y="329"/>
                      <a:pt x="1101" y="58"/>
                    </a:cubicBezTo>
                    <a:cubicBezTo>
                      <a:pt x="1056" y="18"/>
                      <a:pt x="1002" y="0"/>
                      <a:pt x="9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9" name="Google Shape;6929;p36"/>
              <p:cNvSpPr/>
              <p:nvPr/>
            </p:nvSpPr>
            <p:spPr>
              <a:xfrm>
                <a:off x="3286875" y="3203650"/>
                <a:ext cx="359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365" extrusionOk="0">
                    <a:moveTo>
                      <a:pt x="468" y="0"/>
                    </a:moveTo>
                    <a:cubicBezTo>
                      <a:pt x="405" y="0"/>
                      <a:pt x="348" y="20"/>
                      <a:pt x="302" y="62"/>
                    </a:cubicBezTo>
                    <a:cubicBezTo>
                      <a:pt x="0" y="342"/>
                      <a:pt x="333" y="673"/>
                      <a:pt x="636" y="951"/>
                    </a:cubicBezTo>
                    <a:cubicBezTo>
                      <a:pt x="710" y="1020"/>
                      <a:pt x="1266" y="1364"/>
                      <a:pt x="1417" y="1364"/>
                    </a:cubicBezTo>
                    <a:cubicBezTo>
                      <a:pt x="1426" y="1364"/>
                      <a:pt x="1433" y="1363"/>
                      <a:pt x="1439" y="1361"/>
                    </a:cubicBezTo>
                    <a:cubicBezTo>
                      <a:pt x="1416" y="1067"/>
                      <a:pt x="1335" y="692"/>
                      <a:pt x="1156" y="465"/>
                    </a:cubicBezTo>
                    <a:cubicBezTo>
                      <a:pt x="946" y="200"/>
                      <a:pt x="672" y="0"/>
                      <a:pt x="46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0" name="Google Shape;6930;p36"/>
              <p:cNvSpPr/>
              <p:nvPr/>
            </p:nvSpPr>
            <p:spPr>
              <a:xfrm>
                <a:off x="3278500" y="3240375"/>
                <a:ext cx="4192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592" extrusionOk="0">
                    <a:moveTo>
                      <a:pt x="545" y="1"/>
                    </a:moveTo>
                    <a:cubicBezTo>
                      <a:pt x="471" y="1"/>
                      <a:pt x="405" y="23"/>
                      <a:pt x="352" y="73"/>
                    </a:cubicBezTo>
                    <a:cubicBezTo>
                      <a:pt x="0" y="399"/>
                      <a:pt x="388" y="784"/>
                      <a:pt x="741" y="1109"/>
                    </a:cubicBezTo>
                    <a:cubicBezTo>
                      <a:pt x="827" y="1190"/>
                      <a:pt x="1476" y="1592"/>
                      <a:pt x="1652" y="1592"/>
                    </a:cubicBezTo>
                    <a:cubicBezTo>
                      <a:pt x="1662" y="1592"/>
                      <a:pt x="1670" y="1590"/>
                      <a:pt x="1677" y="1588"/>
                    </a:cubicBezTo>
                    <a:cubicBezTo>
                      <a:pt x="1649" y="1244"/>
                      <a:pt x="1556" y="808"/>
                      <a:pt x="1346" y="543"/>
                    </a:cubicBezTo>
                    <a:cubicBezTo>
                      <a:pt x="1104" y="234"/>
                      <a:pt x="784" y="1"/>
                      <a:pt x="54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1" name="Google Shape;6931;p36"/>
              <p:cNvSpPr/>
              <p:nvPr/>
            </p:nvSpPr>
            <p:spPr>
              <a:xfrm>
                <a:off x="3318000" y="3240250"/>
                <a:ext cx="410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622" extrusionOk="0">
                    <a:moveTo>
                      <a:pt x="1097" y="0"/>
                    </a:moveTo>
                    <a:cubicBezTo>
                      <a:pt x="858" y="0"/>
                      <a:pt x="539" y="245"/>
                      <a:pt x="300" y="565"/>
                    </a:cubicBezTo>
                    <a:cubicBezTo>
                      <a:pt x="99" y="836"/>
                      <a:pt x="18" y="1274"/>
                      <a:pt x="0" y="1618"/>
                    </a:cubicBezTo>
                    <a:cubicBezTo>
                      <a:pt x="6" y="1620"/>
                      <a:pt x="14" y="1621"/>
                      <a:pt x="22" y="1621"/>
                    </a:cubicBezTo>
                    <a:cubicBezTo>
                      <a:pt x="194" y="1621"/>
                      <a:pt x="838" y="1196"/>
                      <a:pt x="922" y="1113"/>
                    </a:cubicBezTo>
                    <a:cubicBezTo>
                      <a:pt x="1266" y="780"/>
                      <a:pt x="1643" y="383"/>
                      <a:pt x="1282" y="67"/>
                    </a:cubicBezTo>
                    <a:cubicBezTo>
                      <a:pt x="1230" y="21"/>
                      <a:pt x="1167" y="0"/>
                      <a:pt x="109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2" name="Google Shape;6932;p36"/>
              <p:cNvSpPr/>
              <p:nvPr/>
            </p:nvSpPr>
            <p:spPr>
              <a:xfrm>
                <a:off x="3334625" y="3203650"/>
                <a:ext cx="1903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5971" extrusionOk="0">
                    <a:moveTo>
                      <a:pt x="6046" y="1"/>
                    </a:moveTo>
                    <a:cubicBezTo>
                      <a:pt x="6025" y="1"/>
                      <a:pt x="6003" y="1"/>
                      <a:pt x="5982" y="2"/>
                    </a:cubicBezTo>
                    <a:cubicBezTo>
                      <a:pt x="4548" y="31"/>
                      <a:pt x="3132" y="574"/>
                      <a:pt x="2045" y="1510"/>
                    </a:cubicBezTo>
                    <a:cubicBezTo>
                      <a:pt x="1202" y="2235"/>
                      <a:pt x="139" y="3566"/>
                      <a:pt x="62" y="4736"/>
                    </a:cubicBezTo>
                    <a:cubicBezTo>
                      <a:pt x="0" y="5665"/>
                      <a:pt x="745" y="5970"/>
                      <a:pt x="1571" y="5970"/>
                    </a:cubicBezTo>
                    <a:cubicBezTo>
                      <a:pt x="1861" y="5970"/>
                      <a:pt x="2162" y="5932"/>
                      <a:pt x="2441" y="5870"/>
                    </a:cubicBezTo>
                    <a:cubicBezTo>
                      <a:pt x="3331" y="5673"/>
                      <a:pt x="4130" y="5193"/>
                      <a:pt x="4898" y="4702"/>
                    </a:cubicBezTo>
                    <a:cubicBezTo>
                      <a:pt x="5477" y="4330"/>
                      <a:pt x="6057" y="3942"/>
                      <a:pt x="6520" y="3432"/>
                    </a:cubicBezTo>
                    <a:cubicBezTo>
                      <a:pt x="7022" y="2881"/>
                      <a:pt x="7370" y="2208"/>
                      <a:pt x="7531" y="1480"/>
                    </a:cubicBezTo>
                    <a:cubicBezTo>
                      <a:pt x="7584" y="1239"/>
                      <a:pt x="7614" y="982"/>
                      <a:pt x="7536" y="747"/>
                    </a:cubicBezTo>
                    <a:cubicBezTo>
                      <a:pt x="7349" y="183"/>
                      <a:pt x="6649" y="1"/>
                      <a:pt x="604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3" name="Google Shape;6933;p36"/>
              <p:cNvSpPr/>
              <p:nvPr/>
            </p:nvSpPr>
            <p:spPr>
              <a:xfrm>
                <a:off x="3345900" y="3258675"/>
                <a:ext cx="11012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2914" extrusionOk="0">
                    <a:moveTo>
                      <a:pt x="4281" y="0"/>
                    </a:moveTo>
                    <a:cubicBezTo>
                      <a:pt x="4261" y="0"/>
                      <a:pt x="4240" y="6"/>
                      <a:pt x="4222" y="18"/>
                    </a:cubicBezTo>
                    <a:cubicBezTo>
                      <a:pt x="3798" y="298"/>
                      <a:pt x="3379" y="603"/>
                      <a:pt x="2935" y="926"/>
                    </a:cubicBezTo>
                    <a:cubicBezTo>
                      <a:pt x="2023" y="1592"/>
                      <a:pt x="1079" y="2280"/>
                      <a:pt x="108" y="2705"/>
                    </a:cubicBezTo>
                    <a:cubicBezTo>
                      <a:pt x="0" y="2753"/>
                      <a:pt x="34" y="2914"/>
                      <a:pt x="151" y="2914"/>
                    </a:cubicBezTo>
                    <a:cubicBezTo>
                      <a:pt x="166" y="2914"/>
                      <a:pt x="182" y="2910"/>
                      <a:pt x="195" y="2905"/>
                    </a:cubicBezTo>
                    <a:cubicBezTo>
                      <a:pt x="1188" y="2469"/>
                      <a:pt x="2141" y="1773"/>
                      <a:pt x="3063" y="1101"/>
                    </a:cubicBezTo>
                    <a:cubicBezTo>
                      <a:pt x="3505" y="781"/>
                      <a:pt x="3921" y="477"/>
                      <a:pt x="4341" y="200"/>
                    </a:cubicBezTo>
                    <a:cubicBezTo>
                      <a:pt x="4392" y="167"/>
                      <a:pt x="4405" y="100"/>
                      <a:pt x="4372" y="49"/>
                    </a:cubicBezTo>
                    <a:cubicBezTo>
                      <a:pt x="4351" y="18"/>
                      <a:pt x="4316" y="0"/>
                      <a:pt x="428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4" name="Google Shape;6934;p36"/>
              <p:cNvSpPr/>
              <p:nvPr/>
            </p:nvSpPr>
            <p:spPr>
              <a:xfrm>
                <a:off x="3445725" y="3240200"/>
                <a:ext cx="402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063" extrusionOk="0">
                    <a:moveTo>
                      <a:pt x="1158" y="1"/>
                    </a:moveTo>
                    <a:cubicBezTo>
                      <a:pt x="968" y="1"/>
                      <a:pt x="714" y="112"/>
                      <a:pt x="492" y="278"/>
                    </a:cubicBezTo>
                    <a:cubicBezTo>
                      <a:pt x="266" y="447"/>
                      <a:pt x="98" y="778"/>
                      <a:pt x="1" y="1049"/>
                    </a:cubicBezTo>
                    <a:cubicBezTo>
                      <a:pt x="14" y="1059"/>
                      <a:pt x="38" y="1063"/>
                      <a:pt x="71" y="1063"/>
                    </a:cubicBezTo>
                    <a:cubicBezTo>
                      <a:pt x="271" y="1063"/>
                      <a:pt x="780" y="907"/>
                      <a:pt x="859" y="865"/>
                    </a:cubicBezTo>
                    <a:cubicBezTo>
                      <a:pt x="1214" y="679"/>
                      <a:pt x="1609" y="451"/>
                      <a:pt x="1397" y="113"/>
                    </a:cubicBezTo>
                    <a:cubicBezTo>
                      <a:pt x="1348" y="35"/>
                      <a:pt x="1262" y="1"/>
                      <a:pt x="11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5" name="Google Shape;6935;p36"/>
              <p:cNvSpPr/>
              <p:nvPr/>
            </p:nvSpPr>
            <p:spPr>
              <a:xfrm>
                <a:off x="3412675" y="3280825"/>
                <a:ext cx="4365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756" extrusionOk="0">
                    <a:moveTo>
                      <a:pt x="880" y="0"/>
                    </a:moveTo>
                    <a:cubicBezTo>
                      <a:pt x="590" y="0"/>
                      <a:pt x="248" y="170"/>
                      <a:pt x="1" y="334"/>
                    </a:cubicBezTo>
                    <a:cubicBezTo>
                      <a:pt x="35" y="447"/>
                      <a:pt x="716" y="693"/>
                      <a:pt x="822" y="710"/>
                    </a:cubicBezTo>
                    <a:cubicBezTo>
                      <a:pt x="967" y="733"/>
                      <a:pt x="1120" y="755"/>
                      <a:pt x="1258" y="755"/>
                    </a:cubicBezTo>
                    <a:cubicBezTo>
                      <a:pt x="1506" y="755"/>
                      <a:pt x="1706" y="684"/>
                      <a:pt x="1726" y="420"/>
                    </a:cubicBezTo>
                    <a:cubicBezTo>
                      <a:pt x="1746" y="157"/>
                      <a:pt x="1322" y="0"/>
                      <a:pt x="8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6" name="Google Shape;6936;p36"/>
              <p:cNvSpPr/>
              <p:nvPr/>
            </p:nvSpPr>
            <p:spPr>
              <a:xfrm>
                <a:off x="3410225" y="3249200"/>
                <a:ext cx="2067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697" extrusionOk="0">
                    <a:moveTo>
                      <a:pt x="443" y="0"/>
                    </a:moveTo>
                    <a:cubicBezTo>
                      <a:pt x="111" y="0"/>
                      <a:pt x="52" y="428"/>
                      <a:pt x="12" y="807"/>
                    </a:cubicBezTo>
                    <a:cubicBezTo>
                      <a:pt x="1" y="913"/>
                      <a:pt x="64" y="1635"/>
                      <a:pt x="164" y="1696"/>
                    </a:cubicBezTo>
                    <a:cubicBezTo>
                      <a:pt x="385" y="1501"/>
                      <a:pt x="638" y="1214"/>
                      <a:pt x="712" y="934"/>
                    </a:cubicBezTo>
                    <a:cubicBezTo>
                      <a:pt x="827" y="508"/>
                      <a:pt x="785" y="57"/>
                      <a:pt x="525" y="8"/>
                    </a:cubicBezTo>
                    <a:cubicBezTo>
                      <a:pt x="496" y="3"/>
                      <a:pt x="468" y="0"/>
                      <a:pt x="4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7" name="Google Shape;6937;p36"/>
              <p:cNvSpPr/>
              <p:nvPr/>
            </p:nvSpPr>
            <p:spPr>
              <a:xfrm>
                <a:off x="3374150" y="3265550"/>
                <a:ext cx="241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979" extrusionOk="0">
                    <a:moveTo>
                      <a:pt x="515" y="1"/>
                    </a:moveTo>
                    <a:cubicBezTo>
                      <a:pt x="128" y="1"/>
                      <a:pt x="59" y="499"/>
                      <a:pt x="13" y="942"/>
                    </a:cubicBezTo>
                    <a:cubicBezTo>
                      <a:pt x="0" y="1065"/>
                      <a:pt x="73" y="1906"/>
                      <a:pt x="190" y="1979"/>
                    </a:cubicBezTo>
                    <a:cubicBezTo>
                      <a:pt x="448" y="1751"/>
                      <a:pt x="742" y="1416"/>
                      <a:pt x="829" y="1090"/>
                    </a:cubicBezTo>
                    <a:cubicBezTo>
                      <a:pt x="963" y="592"/>
                      <a:pt x="915" y="66"/>
                      <a:pt x="611" y="10"/>
                    </a:cubicBezTo>
                    <a:cubicBezTo>
                      <a:pt x="577" y="4"/>
                      <a:pt x="545" y="1"/>
                      <a:pt x="5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8" name="Google Shape;6938;p36"/>
              <p:cNvSpPr/>
              <p:nvPr/>
            </p:nvSpPr>
            <p:spPr>
              <a:xfrm>
                <a:off x="3376875" y="3303725"/>
                <a:ext cx="509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81" extrusionOk="0">
                    <a:moveTo>
                      <a:pt x="1025" y="0"/>
                    </a:moveTo>
                    <a:cubicBezTo>
                      <a:pt x="687" y="1"/>
                      <a:pt x="288" y="198"/>
                      <a:pt x="1" y="389"/>
                    </a:cubicBezTo>
                    <a:cubicBezTo>
                      <a:pt x="41" y="520"/>
                      <a:pt x="833" y="808"/>
                      <a:pt x="957" y="827"/>
                    </a:cubicBezTo>
                    <a:cubicBezTo>
                      <a:pt x="1126" y="855"/>
                      <a:pt x="1304" y="880"/>
                      <a:pt x="1465" y="880"/>
                    </a:cubicBezTo>
                    <a:cubicBezTo>
                      <a:pt x="1754" y="880"/>
                      <a:pt x="1987" y="797"/>
                      <a:pt x="2012" y="490"/>
                    </a:cubicBezTo>
                    <a:cubicBezTo>
                      <a:pt x="2035" y="183"/>
                      <a:pt x="1541" y="0"/>
                      <a:pt x="102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9" name="Google Shape;6939;p36"/>
              <p:cNvSpPr/>
              <p:nvPr/>
            </p:nvSpPr>
            <p:spPr>
              <a:xfrm>
                <a:off x="3305900" y="3340650"/>
                <a:ext cx="2155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451" extrusionOk="0">
                    <a:moveTo>
                      <a:pt x="2496" y="1"/>
                    </a:moveTo>
                    <a:cubicBezTo>
                      <a:pt x="2006" y="1"/>
                      <a:pt x="1536" y="72"/>
                      <a:pt x="1147" y="248"/>
                    </a:cubicBezTo>
                    <a:cubicBezTo>
                      <a:pt x="0" y="768"/>
                      <a:pt x="556" y="2050"/>
                      <a:pt x="1272" y="2881"/>
                    </a:cubicBezTo>
                    <a:cubicBezTo>
                      <a:pt x="1867" y="3572"/>
                      <a:pt x="2668" y="4049"/>
                      <a:pt x="3464" y="4492"/>
                    </a:cubicBezTo>
                    <a:cubicBezTo>
                      <a:pt x="4066" y="4828"/>
                      <a:pt x="4682" y="5154"/>
                      <a:pt x="5349" y="5323"/>
                    </a:cubicBezTo>
                    <a:cubicBezTo>
                      <a:pt x="5689" y="5408"/>
                      <a:pt x="6037" y="5450"/>
                      <a:pt x="6385" y="5450"/>
                    </a:cubicBezTo>
                    <a:cubicBezTo>
                      <a:pt x="6776" y="5450"/>
                      <a:pt x="7167" y="5397"/>
                      <a:pt x="7547" y="5290"/>
                    </a:cubicBezTo>
                    <a:cubicBezTo>
                      <a:pt x="7785" y="5222"/>
                      <a:pt x="8026" y="5128"/>
                      <a:pt x="8196" y="4948"/>
                    </a:cubicBezTo>
                    <a:cubicBezTo>
                      <a:pt x="8620" y="4500"/>
                      <a:pt x="8421" y="3762"/>
                      <a:pt x="8118" y="3225"/>
                    </a:cubicBezTo>
                    <a:cubicBezTo>
                      <a:pt x="7414" y="1977"/>
                      <a:pt x="6265" y="985"/>
                      <a:pt x="4927" y="471"/>
                    </a:cubicBezTo>
                    <a:cubicBezTo>
                      <a:pt x="4268" y="217"/>
                      <a:pt x="3350" y="1"/>
                      <a:pt x="249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0" name="Google Shape;6940;p36"/>
              <p:cNvSpPr/>
              <p:nvPr/>
            </p:nvSpPr>
            <p:spPr>
              <a:xfrm>
                <a:off x="3331925" y="3359250"/>
                <a:ext cx="1150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2582" extrusionOk="0">
                    <a:moveTo>
                      <a:pt x="124" y="0"/>
                    </a:moveTo>
                    <a:cubicBezTo>
                      <a:pt x="92" y="0"/>
                      <a:pt x="60" y="15"/>
                      <a:pt x="38" y="42"/>
                    </a:cubicBezTo>
                    <a:cubicBezTo>
                      <a:pt x="1" y="89"/>
                      <a:pt x="9" y="158"/>
                      <a:pt x="57" y="194"/>
                    </a:cubicBezTo>
                    <a:cubicBezTo>
                      <a:pt x="909" y="864"/>
                      <a:pt x="1973" y="1375"/>
                      <a:pt x="3002" y="1870"/>
                    </a:cubicBezTo>
                    <a:cubicBezTo>
                      <a:pt x="3493" y="2105"/>
                      <a:pt x="3958" y="2329"/>
                      <a:pt x="4400" y="2568"/>
                    </a:cubicBezTo>
                    <a:cubicBezTo>
                      <a:pt x="4416" y="2577"/>
                      <a:pt x="4434" y="2581"/>
                      <a:pt x="4451" y="2581"/>
                    </a:cubicBezTo>
                    <a:cubicBezTo>
                      <a:pt x="4564" y="2581"/>
                      <a:pt x="4602" y="2432"/>
                      <a:pt x="4503" y="2378"/>
                    </a:cubicBezTo>
                    <a:cubicBezTo>
                      <a:pt x="4057" y="2136"/>
                      <a:pt x="3590" y="1912"/>
                      <a:pt x="3095" y="1674"/>
                    </a:cubicBezTo>
                    <a:cubicBezTo>
                      <a:pt x="2077" y="1184"/>
                      <a:pt x="1025" y="678"/>
                      <a:pt x="190" y="23"/>
                    </a:cubicBezTo>
                    <a:cubicBezTo>
                      <a:pt x="171" y="8"/>
                      <a:pt x="147" y="0"/>
                      <a:pt x="12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1" name="Google Shape;6941;p36"/>
              <p:cNvSpPr/>
              <p:nvPr/>
            </p:nvSpPr>
            <p:spPr>
              <a:xfrm>
                <a:off x="3435000" y="3416375"/>
                <a:ext cx="407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2" extrusionOk="0">
                    <a:moveTo>
                      <a:pt x="390" y="1"/>
                    </a:moveTo>
                    <a:cubicBezTo>
                      <a:pt x="260" y="1"/>
                      <a:pt x="131" y="12"/>
                      <a:pt x="16" y="30"/>
                    </a:cubicBezTo>
                    <a:cubicBezTo>
                      <a:pt x="0" y="143"/>
                      <a:pt x="498" y="640"/>
                      <a:pt x="584" y="699"/>
                    </a:cubicBezTo>
                    <a:cubicBezTo>
                      <a:pt x="795" y="842"/>
                      <a:pt x="1029" y="992"/>
                      <a:pt x="1222" y="992"/>
                    </a:cubicBezTo>
                    <a:cubicBezTo>
                      <a:pt x="1332" y="992"/>
                      <a:pt x="1429" y="943"/>
                      <a:pt x="1501" y="816"/>
                    </a:cubicBezTo>
                    <a:cubicBezTo>
                      <a:pt x="1627" y="593"/>
                      <a:pt x="1318" y="280"/>
                      <a:pt x="928" y="97"/>
                    </a:cubicBezTo>
                    <a:cubicBezTo>
                      <a:pt x="776" y="26"/>
                      <a:pt x="582" y="1"/>
                      <a:pt x="3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2" name="Google Shape;6942;p36"/>
              <p:cNvSpPr/>
              <p:nvPr/>
            </p:nvSpPr>
            <p:spPr>
              <a:xfrm>
                <a:off x="3397625" y="3398725"/>
                <a:ext cx="2665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598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0" y="85"/>
                      <a:pt x="105" y="801"/>
                      <a:pt x="140" y="901"/>
                    </a:cubicBezTo>
                    <a:cubicBezTo>
                      <a:pt x="255" y="1232"/>
                      <a:pt x="396" y="1598"/>
                      <a:pt x="668" y="1598"/>
                    </a:cubicBezTo>
                    <a:cubicBezTo>
                      <a:pt x="715" y="1598"/>
                      <a:pt x="767" y="1587"/>
                      <a:pt x="823" y="1562"/>
                    </a:cubicBezTo>
                    <a:cubicBezTo>
                      <a:pt x="1065" y="1455"/>
                      <a:pt x="1003" y="1007"/>
                      <a:pt x="792" y="617"/>
                    </a:cubicBezTo>
                    <a:cubicBezTo>
                      <a:pt x="656" y="362"/>
                      <a:pt x="344" y="140"/>
                      <a:pt x="8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3" name="Google Shape;6943;p36"/>
              <p:cNvSpPr/>
              <p:nvPr/>
            </p:nvSpPr>
            <p:spPr>
              <a:xfrm>
                <a:off x="3398300" y="3383225"/>
                <a:ext cx="43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872" extrusionOk="0">
                    <a:moveTo>
                      <a:pt x="1321" y="1"/>
                    </a:moveTo>
                    <a:cubicBezTo>
                      <a:pt x="1140" y="1"/>
                      <a:pt x="918" y="86"/>
                      <a:pt x="712" y="170"/>
                    </a:cubicBezTo>
                    <a:cubicBezTo>
                      <a:pt x="614" y="211"/>
                      <a:pt x="8" y="608"/>
                      <a:pt x="1" y="725"/>
                    </a:cubicBezTo>
                    <a:cubicBezTo>
                      <a:pt x="211" y="803"/>
                      <a:pt x="475" y="871"/>
                      <a:pt x="713" y="871"/>
                    </a:cubicBezTo>
                    <a:cubicBezTo>
                      <a:pt x="790" y="871"/>
                      <a:pt x="864" y="864"/>
                      <a:pt x="933" y="848"/>
                    </a:cubicBezTo>
                    <a:cubicBezTo>
                      <a:pt x="1364" y="747"/>
                      <a:pt x="1740" y="496"/>
                      <a:pt x="1660" y="244"/>
                    </a:cubicBezTo>
                    <a:cubicBezTo>
                      <a:pt x="1602" y="64"/>
                      <a:pt x="1477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4" name="Google Shape;6944;p36"/>
              <p:cNvSpPr/>
              <p:nvPr/>
            </p:nvSpPr>
            <p:spPr>
              <a:xfrm>
                <a:off x="3360950" y="3360075"/>
                <a:ext cx="507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15" extrusionOk="0">
                    <a:moveTo>
                      <a:pt x="1539" y="1"/>
                    </a:moveTo>
                    <a:cubicBezTo>
                      <a:pt x="1328" y="1"/>
                      <a:pt x="1069" y="101"/>
                      <a:pt x="830" y="198"/>
                    </a:cubicBezTo>
                    <a:cubicBezTo>
                      <a:pt x="716" y="246"/>
                      <a:pt x="10" y="709"/>
                      <a:pt x="1" y="844"/>
                    </a:cubicBezTo>
                    <a:cubicBezTo>
                      <a:pt x="246" y="935"/>
                      <a:pt x="554" y="1015"/>
                      <a:pt x="833" y="1015"/>
                    </a:cubicBezTo>
                    <a:cubicBezTo>
                      <a:pt x="921" y="1015"/>
                      <a:pt x="1007" y="1007"/>
                      <a:pt x="1086" y="988"/>
                    </a:cubicBezTo>
                    <a:cubicBezTo>
                      <a:pt x="1588" y="871"/>
                      <a:pt x="2029" y="579"/>
                      <a:pt x="1934" y="286"/>
                    </a:cubicBezTo>
                    <a:cubicBezTo>
                      <a:pt x="1867" y="74"/>
                      <a:pt x="1720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5" name="Google Shape;6945;p36"/>
              <p:cNvSpPr/>
              <p:nvPr/>
            </p:nvSpPr>
            <p:spPr>
              <a:xfrm>
                <a:off x="3358975" y="3378675"/>
                <a:ext cx="3107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2" extrusionOk="0">
                    <a:moveTo>
                      <a:pt x="97" y="1"/>
                    </a:moveTo>
                    <a:lnTo>
                      <a:pt x="97" y="1"/>
                    </a:lnTo>
                    <a:cubicBezTo>
                      <a:pt x="0" y="98"/>
                      <a:pt x="122" y="933"/>
                      <a:pt x="163" y="1050"/>
                    </a:cubicBezTo>
                    <a:cubicBezTo>
                      <a:pt x="297" y="1436"/>
                      <a:pt x="462" y="1862"/>
                      <a:pt x="778" y="1862"/>
                    </a:cubicBezTo>
                    <a:cubicBezTo>
                      <a:pt x="833" y="1862"/>
                      <a:pt x="893" y="1849"/>
                      <a:pt x="959" y="1820"/>
                    </a:cubicBezTo>
                    <a:cubicBezTo>
                      <a:pt x="1242" y="1696"/>
                      <a:pt x="1168" y="1173"/>
                      <a:pt x="924" y="719"/>
                    </a:cubicBezTo>
                    <a:cubicBezTo>
                      <a:pt x="764" y="422"/>
                      <a:pt x="401" y="163"/>
                      <a:pt x="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6" name="Google Shape;6946;p36"/>
              <p:cNvSpPr/>
              <p:nvPr/>
            </p:nvSpPr>
            <p:spPr>
              <a:xfrm>
                <a:off x="3256375" y="3369300"/>
                <a:ext cx="110725" cy="217950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8718" extrusionOk="0">
                    <a:moveTo>
                      <a:pt x="1927" y="0"/>
                    </a:moveTo>
                    <a:cubicBezTo>
                      <a:pt x="1217" y="0"/>
                      <a:pt x="644" y="838"/>
                      <a:pt x="351" y="1631"/>
                    </a:cubicBezTo>
                    <a:cubicBezTo>
                      <a:pt x="34" y="2487"/>
                      <a:pt x="5" y="3418"/>
                      <a:pt x="3" y="4330"/>
                    </a:cubicBezTo>
                    <a:cubicBezTo>
                      <a:pt x="1" y="5019"/>
                      <a:pt x="13" y="5716"/>
                      <a:pt x="189" y="6381"/>
                    </a:cubicBezTo>
                    <a:cubicBezTo>
                      <a:pt x="382" y="7101"/>
                      <a:pt x="758" y="7759"/>
                      <a:pt x="1283" y="8288"/>
                    </a:cubicBezTo>
                    <a:cubicBezTo>
                      <a:pt x="1457" y="8464"/>
                      <a:pt x="1656" y="8629"/>
                      <a:pt x="1895" y="8691"/>
                    </a:cubicBezTo>
                    <a:cubicBezTo>
                      <a:pt x="1967" y="8709"/>
                      <a:pt x="2037" y="8717"/>
                      <a:pt x="2107" y="8717"/>
                    </a:cubicBezTo>
                    <a:cubicBezTo>
                      <a:pt x="2621" y="8717"/>
                      <a:pt x="3081" y="8251"/>
                      <a:pt x="3365" y="7788"/>
                    </a:cubicBezTo>
                    <a:cubicBezTo>
                      <a:pt x="4117" y="6568"/>
                      <a:pt x="4428" y="5081"/>
                      <a:pt x="4230" y="3662"/>
                    </a:cubicBezTo>
                    <a:cubicBezTo>
                      <a:pt x="4077" y="2561"/>
                      <a:pt x="3535" y="947"/>
                      <a:pt x="2594" y="247"/>
                    </a:cubicBezTo>
                    <a:cubicBezTo>
                      <a:pt x="2362" y="75"/>
                      <a:pt x="2138" y="0"/>
                      <a:pt x="19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7" name="Google Shape;6947;p36"/>
              <p:cNvSpPr/>
              <p:nvPr/>
            </p:nvSpPr>
            <p:spPr>
              <a:xfrm>
                <a:off x="3301225" y="3380450"/>
                <a:ext cx="10425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150" extrusionOk="0">
                    <a:moveTo>
                      <a:pt x="280" y="0"/>
                    </a:moveTo>
                    <a:cubicBezTo>
                      <a:pt x="227" y="0"/>
                      <a:pt x="181" y="38"/>
                      <a:pt x="172" y="92"/>
                    </a:cubicBezTo>
                    <a:cubicBezTo>
                      <a:pt x="0" y="1163"/>
                      <a:pt x="68" y="2340"/>
                      <a:pt x="133" y="3480"/>
                    </a:cubicBezTo>
                    <a:cubicBezTo>
                      <a:pt x="164" y="4025"/>
                      <a:pt x="194" y="4540"/>
                      <a:pt x="200" y="5042"/>
                    </a:cubicBezTo>
                    <a:cubicBezTo>
                      <a:pt x="200" y="5101"/>
                      <a:pt x="248" y="5149"/>
                      <a:pt x="307" y="5149"/>
                    </a:cubicBezTo>
                    <a:lnTo>
                      <a:pt x="309" y="5150"/>
                    </a:lnTo>
                    <a:cubicBezTo>
                      <a:pt x="369" y="5150"/>
                      <a:pt x="417" y="5100"/>
                      <a:pt x="415" y="5040"/>
                    </a:cubicBezTo>
                    <a:cubicBezTo>
                      <a:pt x="411" y="4532"/>
                      <a:pt x="381" y="4015"/>
                      <a:pt x="350" y="3468"/>
                    </a:cubicBezTo>
                    <a:cubicBezTo>
                      <a:pt x="285" y="2339"/>
                      <a:pt x="218" y="1173"/>
                      <a:pt x="387" y="126"/>
                    </a:cubicBezTo>
                    <a:cubicBezTo>
                      <a:pt x="396" y="68"/>
                      <a:pt x="356" y="11"/>
                      <a:pt x="296" y="2"/>
                    </a:cubicBezTo>
                    <a:cubicBezTo>
                      <a:pt x="291" y="1"/>
                      <a:pt x="285" y="0"/>
                      <a:pt x="2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8" name="Google Shape;6948;p36"/>
              <p:cNvSpPr/>
              <p:nvPr/>
            </p:nvSpPr>
            <p:spPr>
              <a:xfrm>
                <a:off x="3299350" y="3497700"/>
                <a:ext cx="195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681" extrusionOk="0">
                    <a:moveTo>
                      <a:pt x="369" y="0"/>
                    </a:moveTo>
                    <a:cubicBezTo>
                      <a:pt x="262" y="41"/>
                      <a:pt x="69" y="718"/>
                      <a:pt x="59" y="821"/>
                    </a:cubicBezTo>
                    <a:cubicBezTo>
                      <a:pt x="23" y="1220"/>
                      <a:pt x="0" y="1676"/>
                      <a:pt x="400" y="1681"/>
                    </a:cubicBezTo>
                    <a:cubicBezTo>
                      <a:pt x="401" y="1681"/>
                      <a:pt x="401" y="1681"/>
                      <a:pt x="402" y="1681"/>
                    </a:cubicBezTo>
                    <a:cubicBezTo>
                      <a:pt x="659" y="1681"/>
                      <a:pt x="781" y="1259"/>
                      <a:pt x="752" y="830"/>
                    </a:cubicBezTo>
                    <a:cubicBezTo>
                      <a:pt x="732" y="549"/>
                      <a:pt x="544" y="227"/>
                      <a:pt x="36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9" name="Google Shape;6949;p36"/>
              <p:cNvSpPr/>
              <p:nvPr/>
            </p:nvSpPr>
            <p:spPr>
              <a:xfrm>
                <a:off x="3274000" y="3457525"/>
                <a:ext cx="3350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453" extrusionOk="0">
                    <a:moveTo>
                      <a:pt x="1321" y="1"/>
                    </a:moveTo>
                    <a:cubicBezTo>
                      <a:pt x="1183" y="1"/>
                      <a:pt x="644" y="412"/>
                      <a:pt x="575" y="488"/>
                    </a:cubicBezTo>
                    <a:cubicBezTo>
                      <a:pt x="300" y="794"/>
                      <a:pt x="1" y="1156"/>
                      <a:pt x="328" y="1406"/>
                    </a:cubicBezTo>
                    <a:cubicBezTo>
                      <a:pt x="370" y="1438"/>
                      <a:pt x="418" y="1453"/>
                      <a:pt x="470" y="1453"/>
                    </a:cubicBezTo>
                    <a:cubicBezTo>
                      <a:pt x="678" y="1453"/>
                      <a:pt x="948" y="1219"/>
                      <a:pt x="1140" y="921"/>
                    </a:cubicBezTo>
                    <a:cubicBezTo>
                      <a:pt x="1296" y="678"/>
                      <a:pt x="1339" y="298"/>
                      <a:pt x="1335" y="2"/>
                    </a:cubicBezTo>
                    <a:cubicBezTo>
                      <a:pt x="1331" y="1"/>
                      <a:pt x="1326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0" name="Google Shape;6950;p36"/>
              <p:cNvSpPr/>
              <p:nvPr/>
            </p:nvSpPr>
            <p:spPr>
              <a:xfrm>
                <a:off x="3304450" y="3457500"/>
                <a:ext cx="376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98" extrusionOk="0">
                    <a:moveTo>
                      <a:pt x="29" y="0"/>
                    </a:moveTo>
                    <a:cubicBezTo>
                      <a:pt x="17" y="0"/>
                      <a:pt x="7" y="2"/>
                      <a:pt x="0" y="5"/>
                    </a:cubicBezTo>
                    <a:cubicBezTo>
                      <a:pt x="44" y="297"/>
                      <a:pt x="149" y="665"/>
                      <a:pt x="343" y="880"/>
                    </a:cubicBezTo>
                    <a:cubicBezTo>
                      <a:pt x="561" y="1121"/>
                      <a:pt x="837" y="1298"/>
                      <a:pt x="1039" y="1298"/>
                    </a:cubicBezTo>
                    <a:cubicBezTo>
                      <a:pt x="1112" y="1298"/>
                      <a:pt x="1175" y="1275"/>
                      <a:pt x="1223" y="1224"/>
                    </a:cubicBezTo>
                    <a:cubicBezTo>
                      <a:pt x="1505" y="924"/>
                      <a:pt x="1150" y="617"/>
                      <a:pt x="830" y="360"/>
                    </a:cubicBezTo>
                    <a:cubicBezTo>
                      <a:pt x="752" y="298"/>
                      <a:pt x="192" y="0"/>
                      <a:pt x="2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1" name="Google Shape;6951;p36"/>
              <p:cNvSpPr/>
              <p:nvPr/>
            </p:nvSpPr>
            <p:spPr>
              <a:xfrm>
                <a:off x="3303975" y="3415025"/>
                <a:ext cx="438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14" extrusionOk="0">
                    <a:moveTo>
                      <a:pt x="34" y="1"/>
                    </a:moveTo>
                    <a:cubicBezTo>
                      <a:pt x="20" y="1"/>
                      <a:pt x="9" y="3"/>
                      <a:pt x="0" y="7"/>
                    </a:cubicBezTo>
                    <a:cubicBezTo>
                      <a:pt x="51" y="347"/>
                      <a:pt x="173" y="776"/>
                      <a:pt x="400" y="1026"/>
                    </a:cubicBezTo>
                    <a:cubicBezTo>
                      <a:pt x="655" y="1307"/>
                      <a:pt x="976" y="1513"/>
                      <a:pt x="1212" y="1513"/>
                    </a:cubicBezTo>
                    <a:cubicBezTo>
                      <a:pt x="1296" y="1513"/>
                      <a:pt x="1370" y="1487"/>
                      <a:pt x="1426" y="1428"/>
                    </a:cubicBezTo>
                    <a:cubicBezTo>
                      <a:pt x="1754" y="1079"/>
                      <a:pt x="1341" y="720"/>
                      <a:pt x="966" y="420"/>
                    </a:cubicBezTo>
                    <a:cubicBezTo>
                      <a:pt x="876" y="347"/>
                      <a:pt x="223" y="1"/>
                      <a:pt x="3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2" name="Google Shape;6952;p36"/>
              <p:cNvSpPr/>
              <p:nvPr/>
            </p:nvSpPr>
            <p:spPr>
              <a:xfrm>
                <a:off x="3267475" y="3414300"/>
                <a:ext cx="390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93" extrusionOk="0">
                    <a:moveTo>
                      <a:pt x="1539" y="1"/>
                    </a:moveTo>
                    <a:cubicBezTo>
                      <a:pt x="1377" y="1"/>
                      <a:pt x="749" y="479"/>
                      <a:pt x="669" y="569"/>
                    </a:cubicBezTo>
                    <a:cubicBezTo>
                      <a:pt x="350" y="926"/>
                      <a:pt x="1" y="1347"/>
                      <a:pt x="382" y="1638"/>
                    </a:cubicBezTo>
                    <a:cubicBezTo>
                      <a:pt x="431" y="1675"/>
                      <a:pt x="488" y="1693"/>
                      <a:pt x="549" y="1693"/>
                    </a:cubicBezTo>
                    <a:cubicBezTo>
                      <a:pt x="791" y="1693"/>
                      <a:pt x="1105" y="1420"/>
                      <a:pt x="1328" y="1074"/>
                    </a:cubicBezTo>
                    <a:cubicBezTo>
                      <a:pt x="1510" y="790"/>
                      <a:pt x="1561" y="346"/>
                      <a:pt x="1555" y="3"/>
                    </a:cubicBezTo>
                    <a:cubicBezTo>
                      <a:pt x="1550" y="1"/>
                      <a:pt x="1545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3" name="Google Shape;6953;p36"/>
              <p:cNvSpPr/>
              <p:nvPr/>
            </p:nvSpPr>
            <p:spPr>
              <a:xfrm>
                <a:off x="3114850" y="3318850"/>
                <a:ext cx="185350" cy="1539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6158" extrusionOk="0">
                    <a:moveTo>
                      <a:pt x="5964" y="0"/>
                    </a:moveTo>
                    <a:cubicBezTo>
                      <a:pt x="5633" y="0"/>
                      <a:pt x="5285" y="54"/>
                      <a:pt x="4967" y="139"/>
                    </a:cubicBezTo>
                    <a:cubicBezTo>
                      <a:pt x="4086" y="373"/>
                      <a:pt x="3308" y="886"/>
                      <a:pt x="2561" y="1409"/>
                    </a:cubicBezTo>
                    <a:cubicBezTo>
                      <a:pt x="1998" y="1806"/>
                      <a:pt x="1435" y="2218"/>
                      <a:pt x="992" y="2745"/>
                    </a:cubicBezTo>
                    <a:cubicBezTo>
                      <a:pt x="515" y="3317"/>
                      <a:pt x="195" y="4004"/>
                      <a:pt x="65" y="4737"/>
                    </a:cubicBezTo>
                    <a:cubicBezTo>
                      <a:pt x="22" y="4981"/>
                      <a:pt x="1" y="5239"/>
                      <a:pt x="89" y="5470"/>
                    </a:cubicBezTo>
                    <a:cubicBezTo>
                      <a:pt x="286" y="5990"/>
                      <a:pt x="914" y="6158"/>
                      <a:pt x="1487" y="6158"/>
                    </a:cubicBezTo>
                    <a:cubicBezTo>
                      <a:pt x="1550" y="6158"/>
                      <a:pt x="1612" y="6156"/>
                      <a:pt x="1673" y="6152"/>
                    </a:cubicBezTo>
                    <a:cubicBezTo>
                      <a:pt x="3104" y="6062"/>
                      <a:pt x="4497" y="5460"/>
                      <a:pt x="5544" y="4481"/>
                    </a:cubicBezTo>
                    <a:cubicBezTo>
                      <a:pt x="6356" y="3720"/>
                      <a:pt x="7363" y="2347"/>
                      <a:pt x="7391" y="1175"/>
                    </a:cubicBezTo>
                    <a:cubicBezTo>
                      <a:pt x="7414" y="294"/>
                      <a:pt x="6736" y="0"/>
                      <a:pt x="5964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4" name="Google Shape;6954;p36"/>
              <p:cNvSpPr/>
              <p:nvPr/>
            </p:nvSpPr>
            <p:spPr>
              <a:xfrm>
                <a:off x="3181750" y="3339300"/>
                <a:ext cx="10725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3084" extrusionOk="0">
                    <a:moveTo>
                      <a:pt x="4165" y="0"/>
                    </a:moveTo>
                    <a:cubicBezTo>
                      <a:pt x="4149" y="0"/>
                      <a:pt x="4132" y="4"/>
                      <a:pt x="4117" y="11"/>
                    </a:cubicBezTo>
                    <a:cubicBezTo>
                      <a:pt x="3143" y="489"/>
                      <a:pt x="2219" y="1222"/>
                      <a:pt x="1325" y="1932"/>
                    </a:cubicBezTo>
                    <a:cubicBezTo>
                      <a:pt x="898" y="2272"/>
                      <a:pt x="495" y="2593"/>
                      <a:pt x="87" y="2886"/>
                    </a:cubicBezTo>
                    <a:cubicBezTo>
                      <a:pt x="1" y="2948"/>
                      <a:pt x="44" y="3083"/>
                      <a:pt x="150" y="3083"/>
                    </a:cubicBezTo>
                    <a:cubicBezTo>
                      <a:pt x="173" y="3083"/>
                      <a:pt x="195" y="3075"/>
                      <a:pt x="214" y="3062"/>
                    </a:cubicBezTo>
                    <a:cubicBezTo>
                      <a:pt x="626" y="2766"/>
                      <a:pt x="1031" y="2443"/>
                      <a:pt x="1460" y="2103"/>
                    </a:cubicBezTo>
                    <a:cubicBezTo>
                      <a:pt x="2344" y="1400"/>
                      <a:pt x="3259" y="673"/>
                      <a:pt x="4212" y="206"/>
                    </a:cubicBezTo>
                    <a:cubicBezTo>
                      <a:pt x="4267" y="181"/>
                      <a:pt x="4290" y="115"/>
                      <a:pt x="4264" y="61"/>
                    </a:cubicBezTo>
                    <a:cubicBezTo>
                      <a:pt x="4244" y="23"/>
                      <a:pt x="4205" y="0"/>
                      <a:pt x="41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5" name="Google Shape;6955;p36"/>
              <p:cNvSpPr/>
              <p:nvPr/>
            </p:nvSpPr>
            <p:spPr>
              <a:xfrm>
                <a:off x="3152900" y="3408050"/>
                <a:ext cx="395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108" extrusionOk="0">
                    <a:moveTo>
                      <a:pt x="1526" y="0"/>
                    </a:moveTo>
                    <a:cubicBezTo>
                      <a:pt x="1337" y="0"/>
                      <a:pt x="812" y="185"/>
                      <a:pt x="733" y="231"/>
                    </a:cubicBezTo>
                    <a:cubicBezTo>
                      <a:pt x="387" y="431"/>
                      <a:pt x="0" y="676"/>
                      <a:pt x="227" y="1005"/>
                    </a:cubicBezTo>
                    <a:cubicBezTo>
                      <a:pt x="276" y="1076"/>
                      <a:pt x="356" y="1107"/>
                      <a:pt x="452" y="1107"/>
                    </a:cubicBezTo>
                    <a:cubicBezTo>
                      <a:pt x="643" y="1107"/>
                      <a:pt x="902" y="984"/>
                      <a:pt x="1124" y="802"/>
                    </a:cubicBezTo>
                    <a:cubicBezTo>
                      <a:pt x="1342" y="625"/>
                      <a:pt x="1498" y="286"/>
                      <a:pt x="1582" y="11"/>
                    </a:cubicBezTo>
                    <a:cubicBezTo>
                      <a:pt x="1571" y="4"/>
                      <a:pt x="1552" y="0"/>
                      <a:pt x="152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36"/>
              <p:cNvSpPr/>
              <p:nvPr/>
            </p:nvSpPr>
            <p:spPr>
              <a:xfrm>
                <a:off x="3181150" y="3374975"/>
                <a:ext cx="434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43" extrusionOk="0">
                    <a:moveTo>
                      <a:pt x="525" y="1"/>
                    </a:moveTo>
                    <a:cubicBezTo>
                      <a:pt x="250" y="1"/>
                      <a:pt x="20" y="71"/>
                      <a:pt x="10" y="356"/>
                    </a:cubicBezTo>
                    <a:cubicBezTo>
                      <a:pt x="0" y="605"/>
                      <a:pt x="380" y="742"/>
                      <a:pt x="793" y="742"/>
                    </a:cubicBezTo>
                    <a:cubicBezTo>
                      <a:pt x="819" y="742"/>
                      <a:pt x="846" y="742"/>
                      <a:pt x="872" y="741"/>
                    </a:cubicBezTo>
                    <a:cubicBezTo>
                      <a:pt x="1162" y="728"/>
                      <a:pt x="1497" y="544"/>
                      <a:pt x="1736" y="370"/>
                    </a:cubicBezTo>
                    <a:cubicBezTo>
                      <a:pt x="1697" y="259"/>
                      <a:pt x="1008" y="41"/>
                      <a:pt x="901" y="29"/>
                    </a:cubicBezTo>
                    <a:cubicBezTo>
                      <a:pt x="776" y="14"/>
                      <a:pt x="646" y="1"/>
                      <a:pt x="52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36"/>
              <p:cNvSpPr/>
              <p:nvPr/>
            </p:nvSpPr>
            <p:spPr>
              <a:xfrm>
                <a:off x="3207475" y="3381850"/>
                <a:ext cx="202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708" extrusionOk="0">
                    <a:moveTo>
                      <a:pt x="615" y="1"/>
                    </a:moveTo>
                    <a:cubicBezTo>
                      <a:pt x="401" y="204"/>
                      <a:pt x="161" y="503"/>
                      <a:pt x="98" y="785"/>
                    </a:cubicBezTo>
                    <a:cubicBezTo>
                      <a:pt x="1" y="1217"/>
                      <a:pt x="60" y="1665"/>
                      <a:pt x="323" y="1703"/>
                    </a:cubicBezTo>
                    <a:cubicBezTo>
                      <a:pt x="346" y="1706"/>
                      <a:pt x="367" y="1708"/>
                      <a:pt x="388" y="1708"/>
                    </a:cubicBezTo>
                    <a:cubicBezTo>
                      <a:pt x="736" y="1708"/>
                      <a:pt x="779" y="1270"/>
                      <a:pt x="803" y="883"/>
                    </a:cubicBezTo>
                    <a:cubicBezTo>
                      <a:pt x="809" y="776"/>
                      <a:pt x="716" y="58"/>
                      <a:pt x="6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36"/>
              <p:cNvSpPr/>
              <p:nvPr/>
            </p:nvSpPr>
            <p:spPr>
              <a:xfrm>
                <a:off x="3239350" y="3356975"/>
                <a:ext cx="236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992" extrusionOk="0">
                    <a:moveTo>
                      <a:pt x="716" y="1"/>
                    </a:moveTo>
                    <a:cubicBezTo>
                      <a:pt x="467" y="240"/>
                      <a:pt x="188" y="587"/>
                      <a:pt x="114" y="916"/>
                    </a:cubicBezTo>
                    <a:cubicBezTo>
                      <a:pt x="1" y="1420"/>
                      <a:pt x="71" y="1943"/>
                      <a:pt x="376" y="1986"/>
                    </a:cubicBezTo>
                    <a:cubicBezTo>
                      <a:pt x="403" y="1990"/>
                      <a:pt x="429" y="1992"/>
                      <a:pt x="453" y="1992"/>
                    </a:cubicBezTo>
                    <a:cubicBezTo>
                      <a:pt x="857" y="1992"/>
                      <a:pt x="908" y="1481"/>
                      <a:pt x="936" y="1030"/>
                    </a:cubicBezTo>
                    <a:cubicBezTo>
                      <a:pt x="944" y="905"/>
                      <a:pt x="836" y="69"/>
                      <a:pt x="71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36"/>
              <p:cNvSpPr/>
              <p:nvPr/>
            </p:nvSpPr>
            <p:spPr>
              <a:xfrm>
                <a:off x="3208700" y="3347700"/>
                <a:ext cx="506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866" extrusionOk="0">
                    <a:moveTo>
                      <a:pt x="611" y="1"/>
                    </a:moveTo>
                    <a:cubicBezTo>
                      <a:pt x="290" y="1"/>
                      <a:pt x="23" y="82"/>
                      <a:pt x="10" y="415"/>
                    </a:cubicBezTo>
                    <a:cubicBezTo>
                      <a:pt x="0" y="705"/>
                      <a:pt x="443" y="865"/>
                      <a:pt x="924" y="865"/>
                    </a:cubicBezTo>
                    <a:cubicBezTo>
                      <a:pt x="955" y="865"/>
                      <a:pt x="986" y="864"/>
                      <a:pt x="1017" y="863"/>
                    </a:cubicBezTo>
                    <a:cubicBezTo>
                      <a:pt x="1354" y="849"/>
                      <a:pt x="1746" y="634"/>
                      <a:pt x="2024" y="431"/>
                    </a:cubicBezTo>
                    <a:cubicBezTo>
                      <a:pt x="1978" y="302"/>
                      <a:pt x="1175" y="48"/>
                      <a:pt x="1050" y="34"/>
                    </a:cubicBezTo>
                    <a:cubicBezTo>
                      <a:pt x="905" y="17"/>
                      <a:pt x="753" y="1"/>
                      <a:pt x="6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0" name="Google Shape;6960;p36"/>
              <p:cNvSpPr/>
              <p:nvPr/>
            </p:nvSpPr>
            <p:spPr>
              <a:xfrm>
                <a:off x="3087375" y="3200850"/>
                <a:ext cx="220250" cy="13112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5245" extrusionOk="0">
                    <a:moveTo>
                      <a:pt x="2410" y="0"/>
                    </a:moveTo>
                    <a:cubicBezTo>
                      <a:pt x="1942" y="0"/>
                      <a:pt x="1475" y="78"/>
                      <a:pt x="1028" y="230"/>
                    </a:cubicBezTo>
                    <a:cubicBezTo>
                      <a:pt x="795" y="311"/>
                      <a:pt x="559" y="418"/>
                      <a:pt x="399" y="606"/>
                    </a:cubicBezTo>
                    <a:cubicBezTo>
                      <a:pt x="0" y="1078"/>
                      <a:pt x="238" y="1803"/>
                      <a:pt x="571" y="2323"/>
                    </a:cubicBezTo>
                    <a:cubicBezTo>
                      <a:pt x="1342" y="3531"/>
                      <a:pt x="2543" y="4459"/>
                      <a:pt x="3907" y="4899"/>
                    </a:cubicBezTo>
                    <a:cubicBezTo>
                      <a:pt x="4502" y="5092"/>
                      <a:pt x="5297" y="5245"/>
                      <a:pt x="6064" y="5245"/>
                    </a:cubicBezTo>
                    <a:cubicBezTo>
                      <a:pt x="6660" y="5245"/>
                      <a:pt x="7239" y="5153"/>
                      <a:pt x="7694" y="4916"/>
                    </a:cubicBezTo>
                    <a:cubicBezTo>
                      <a:pt x="8810" y="4334"/>
                      <a:pt x="8186" y="3085"/>
                      <a:pt x="7426" y="2294"/>
                    </a:cubicBezTo>
                    <a:cubicBezTo>
                      <a:pt x="6795" y="1636"/>
                      <a:pt x="5968" y="1203"/>
                      <a:pt x="5150" y="804"/>
                    </a:cubicBezTo>
                    <a:cubicBezTo>
                      <a:pt x="4531" y="501"/>
                      <a:pt x="3897" y="209"/>
                      <a:pt x="3222" y="78"/>
                    </a:cubicBezTo>
                    <a:cubicBezTo>
                      <a:pt x="2953" y="26"/>
                      <a:pt x="2681" y="0"/>
                      <a:pt x="241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1" name="Google Shape;6961;p36"/>
              <p:cNvSpPr/>
              <p:nvPr/>
            </p:nvSpPr>
            <p:spPr>
              <a:xfrm>
                <a:off x="3164100" y="3252825"/>
                <a:ext cx="11810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2343" extrusionOk="0">
                    <a:moveTo>
                      <a:pt x="124" y="1"/>
                    </a:moveTo>
                    <a:cubicBezTo>
                      <a:pt x="84" y="1"/>
                      <a:pt x="44" y="24"/>
                      <a:pt x="26" y="63"/>
                    </a:cubicBezTo>
                    <a:cubicBezTo>
                      <a:pt x="1" y="117"/>
                      <a:pt x="24" y="182"/>
                      <a:pt x="78" y="207"/>
                    </a:cubicBezTo>
                    <a:cubicBezTo>
                      <a:pt x="536" y="424"/>
                      <a:pt x="1014" y="624"/>
                      <a:pt x="1521" y="834"/>
                    </a:cubicBezTo>
                    <a:cubicBezTo>
                      <a:pt x="2564" y="1267"/>
                      <a:pt x="3643" y="1715"/>
                      <a:pt x="4512" y="2324"/>
                    </a:cubicBezTo>
                    <a:cubicBezTo>
                      <a:pt x="4531" y="2336"/>
                      <a:pt x="4552" y="2342"/>
                      <a:pt x="4575" y="2342"/>
                    </a:cubicBezTo>
                    <a:cubicBezTo>
                      <a:pt x="4681" y="2342"/>
                      <a:pt x="4724" y="2206"/>
                      <a:pt x="4637" y="2145"/>
                    </a:cubicBezTo>
                    <a:cubicBezTo>
                      <a:pt x="3748" y="1524"/>
                      <a:pt x="2659" y="1071"/>
                      <a:pt x="1605" y="634"/>
                    </a:cubicBezTo>
                    <a:cubicBezTo>
                      <a:pt x="1100" y="424"/>
                      <a:pt x="624" y="226"/>
                      <a:pt x="170" y="11"/>
                    </a:cubicBezTo>
                    <a:cubicBezTo>
                      <a:pt x="156" y="4"/>
                      <a:pt x="140" y="1"/>
                      <a:pt x="12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36"/>
              <p:cNvSpPr/>
              <p:nvPr/>
            </p:nvSpPr>
            <p:spPr>
              <a:xfrm>
                <a:off x="3134225" y="3236700"/>
                <a:ext cx="412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48" extrusionOk="0">
                    <a:moveTo>
                      <a:pt x="405" y="1"/>
                    </a:moveTo>
                    <a:cubicBezTo>
                      <a:pt x="286" y="1"/>
                      <a:pt x="184" y="53"/>
                      <a:pt x="115" y="191"/>
                    </a:cubicBezTo>
                    <a:cubicBezTo>
                      <a:pt x="0" y="421"/>
                      <a:pt x="327" y="717"/>
                      <a:pt x="726" y="878"/>
                    </a:cubicBezTo>
                    <a:cubicBezTo>
                      <a:pt x="853" y="928"/>
                      <a:pt x="1005" y="948"/>
                      <a:pt x="1160" y="948"/>
                    </a:cubicBezTo>
                    <a:cubicBezTo>
                      <a:pt x="1325" y="948"/>
                      <a:pt x="1495" y="925"/>
                      <a:pt x="1640" y="895"/>
                    </a:cubicBezTo>
                    <a:cubicBezTo>
                      <a:pt x="1650" y="782"/>
                      <a:pt x="1125" y="311"/>
                      <a:pt x="1036" y="258"/>
                    </a:cubicBezTo>
                    <a:cubicBezTo>
                      <a:pt x="826" y="132"/>
                      <a:pt x="594" y="1"/>
                      <a:pt x="4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36"/>
              <p:cNvSpPr/>
              <p:nvPr/>
            </p:nvSpPr>
            <p:spPr>
              <a:xfrm>
                <a:off x="3185350" y="3236400"/>
                <a:ext cx="2847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564" extrusionOk="0">
                    <a:moveTo>
                      <a:pt x="407" y="1"/>
                    </a:moveTo>
                    <a:cubicBezTo>
                      <a:pt x="355" y="1"/>
                      <a:pt x="298" y="15"/>
                      <a:pt x="237" y="46"/>
                    </a:cubicBezTo>
                    <a:cubicBezTo>
                      <a:pt x="0" y="165"/>
                      <a:pt x="88" y="609"/>
                      <a:pt x="319" y="986"/>
                    </a:cubicBezTo>
                    <a:cubicBezTo>
                      <a:pt x="470" y="1233"/>
                      <a:pt x="792" y="1438"/>
                      <a:pt x="1060" y="1564"/>
                    </a:cubicBezTo>
                    <a:cubicBezTo>
                      <a:pt x="1138" y="1476"/>
                      <a:pt x="995" y="766"/>
                      <a:pt x="954" y="667"/>
                    </a:cubicBezTo>
                    <a:cubicBezTo>
                      <a:pt x="825" y="350"/>
                      <a:pt x="668" y="1"/>
                      <a:pt x="40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36"/>
              <p:cNvSpPr/>
              <p:nvPr/>
            </p:nvSpPr>
            <p:spPr>
              <a:xfrm>
                <a:off x="3169975" y="3270075"/>
                <a:ext cx="431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906" extrusionOk="0">
                    <a:moveTo>
                      <a:pt x="1078" y="0"/>
                    </a:moveTo>
                    <a:cubicBezTo>
                      <a:pt x="976" y="0"/>
                      <a:pt x="877" y="11"/>
                      <a:pt x="788" y="37"/>
                    </a:cubicBezTo>
                    <a:cubicBezTo>
                      <a:pt x="364" y="163"/>
                      <a:pt x="0" y="433"/>
                      <a:pt x="95" y="679"/>
                    </a:cubicBezTo>
                    <a:cubicBezTo>
                      <a:pt x="158" y="846"/>
                      <a:pt x="275" y="905"/>
                      <a:pt x="417" y="905"/>
                    </a:cubicBezTo>
                    <a:cubicBezTo>
                      <a:pt x="603" y="905"/>
                      <a:pt x="834" y="802"/>
                      <a:pt x="1044" y="702"/>
                    </a:cubicBezTo>
                    <a:cubicBezTo>
                      <a:pt x="1141" y="656"/>
                      <a:pt x="1724" y="228"/>
                      <a:pt x="1725" y="110"/>
                    </a:cubicBezTo>
                    <a:cubicBezTo>
                      <a:pt x="1533" y="50"/>
                      <a:pt x="1297" y="0"/>
                      <a:pt x="10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36"/>
              <p:cNvSpPr/>
              <p:nvPr/>
            </p:nvSpPr>
            <p:spPr>
              <a:xfrm>
                <a:off x="3201225" y="3287700"/>
                <a:ext cx="503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056" extrusionOk="0">
                    <a:moveTo>
                      <a:pt x="1257" y="1"/>
                    </a:moveTo>
                    <a:cubicBezTo>
                      <a:pt x="1137" y="1"/>
                      <a:pt x="1022" y="14"/>
                      <a:pt x="919" y="44"/>
                    </a:cubicBezTo>
                    <a:cubicBezTo>
                      <a:pt x="424" y="189"/>
                      <a:pt x="1" y="504"/>
                      <a:pt x="111" y="792"/>
                    </a:cubicBezTo>
                    <a:cubicBezTo>
                      <a:pt x="185" y="986"/>
                      <a:pt x="321" y="1056"/>
                      <a:pt x="486" y="1056"/>
                    </a:cubicBezTo>
                    <a:cubicBezTo>
                      <a:pt x="703" y="1056"/>
                      <a:pt x="971" y="935"/>
                      <a:pt x="1217" y="818"/>
                    </a:cubicBezTo>
                    <a:cubicBezTo>
                      <a:pt x="1330" y="766"/>
                      <a:pt x="2009" y="265"/>
                      <a:pt x="2012" y="129"/>
                    </a:cubicBezTo>
                    <a:cubicBezTo>
                      <a:pt x="1787" y="59"/>
                      <a:pt x="1512" y="1"/>
                      <a:pt x="125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36"/>
              <p:cNvSpPr/>
              <p:nvPr/>
            </p:nvSpPr>
            <p:spPr>
              <a:xfrm>
                <a:off x="3220325" y="3247875"/>
                <a:ext cx="33175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822" extrusionOk="0">
                    <a:moveTo>
                      <a:pt x="474" y="0"/>
                    </a:moveTo>
                    <a:cubicBezTo>
                      <a:pt x="413" y="0"/>
                      <a:pt x="347" y="16"/>
                      <a:pt x="276" y="53"/>
                    </a:cubicBezTo>
                    <a:cubicBezTo>
                      <a:pt x="0" y="191"/>
                      <a:pt x="102" y="709"/>
                      <a:pt x="371" y="1150"/>
                    </a:cubicBezTo>
                    <a:cubicBezTo>
                      <a:pt x="547" y="1437"/>
                      <a:pt x="924" y="1677"/>
                      <a:pt x="1235" y="1822"/>
                    </a:cubicBezTo>
                    <a:cubicBezTo>
                      <a:pt x="1327" y="1720"/>
                      <a:pt x="1159" y="892"/>
                      <a:pt x="1113" y="778"/>
                    </a:cubicBezTo>
                    <a:cubicBezTo>
                      <a:pt x="961" y="408"/>
                      <a:pt x="778" y="0"/>
                      <a:pt x="47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36"/>
              <p:cNvSpPr/>
              <p:nvPr/>
            </p:nvSpPr>
            <p:spPr>
              <a:xfrm>
                <a:off x="3270000" y="3288325"/>
                <a:ext cx="909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851" extrusionOk="0">
                    <a:moveTo>
                      <a:pt x="1454" y="1"/>
                    </a:moveTo>
                    <a:cubicBezTo>
                      <a:pt x="1211" y="1"/>
                      <a:pt x="1215" y="393"/>
                      <a:pt x="1179" y="500"/>
                    </a:cubicBezTo>
                    <a:cubicBezTo>
                      <a:pt x="1172" y="518"/>
                      <a:pt x="1164" y="525"/>
                      <a:pt x="1153" y="525"/>
                    </a:cubicBezTo>
                    <a:cubicBezTo>
                      <a:pt x="1089" y="525"/>
                      <a:pt x="945" y="271"/>
                      <a:pt x="746" y="271"/>
                    </a:cubicBezTo>
                    <a:cubicBezTo>
                      <a:pt x="705" y="271"/>
                      <a:pt x="661" y="282"/>
                      <a:pt x="616" y="308"/>
                    </a:cubicBezTo>
                    <a:cubicBezTo>
                      <a:pt x="414" y="479"/>
                      <a:pt x="464" y="676"/>
                      <a:pt x="511" y="905"/>
                    </a:cubicBezTo>
                    <a:lnTo>
                      <a:pt x="511" y="905"/>
                    </a:lnTo>
                    <a:cubicBezTo>
                      <a:pt x="504" y="873"/>
                      <a:pt x="475" y="861"/>
                      <a:pt x="434" y="861"/>
                    </a:cubicBezTo>
                    <a:cubicBezTo>
                      <a:pt x="339" y="861"/>
                      <a:pt x="184" y="929"/>
                      <a:pt x="119" y="972"/>
                    </a:cubicBezTo>
                    <a:cubicBezTo>
                      <a:pt x="27" y="1032"/>
                      <a:pt x="10" y="1233"/>
                      <a:pt x="7" y="1343"/>
                    </a:cubicBezTo>
                    <a:cubicBezTo>
                      <a:pt x="1" y="1636"/>
                      <a:pt x="307" y="1691"/>
                      <a:pt x="584" y="1786"/>
                    </a:cubicBezTo>
                    <a:lnTo>
                      <a:pt x="584" y="1786"/>
                    </a:lnTo>
                    <a:cubicBezTo>
                      <a:pt x="546" y="1773"/>
                      <a:pt x="507" y="1767"/>
                      <a:pt x="467" y="1767"/>
                    </a:cubicBezTo>
                    <a:cubicBezTo>
                      <a:pt x="245" y="1767"/>
                      <a:pt x="23" y="1961"/>
                      <a:pt x="26" y="2189"/>
                    </a:cubicBezTo>
                    <a:cubicBezTo>
                      <a:pt x="30" y="2410"/>
                      <a:pt x="246" y="2592"/>
                      <a:pt x="461" y="2592"/>
                    </a:cubicBezTo>
                    <a:cubicBezTo>
                      <a:pt x="507" y="2592"/>
                      <a:pt x="554" y="2584"/>
                      <a:pt x="598" y="2565"/>
                    </a:cubicBezTo>
                    <a:lnTo>
                      <a:pt x="598" y="2565"/>
                    </a:lnTo>
                    <a:cubicBezTo>
                      <a:pt x="388" y="2754"/>
                      <a:pt x="340" y="3122"/>
                      <a:pt x="540" y="3324"/>
                    </a:cubicBezTo>
                    <a:cubicBezTo>
                      <a:pt x="614" y="3399"/>
                      <a:pt x="718" y="3434"/>
                      <a:pt x="823" y="3434"/>
                    </a:cubicBezTo>
                    <a:cubicBezTo>
                      <a:pt x="1000" y="3434"/>
                      <a:pt x="1179" y="3334"/>
                      <a:pt x="1215" y="3159"/>
                    </a:cubicBezTo>
                    <a:cubicBezTo>
                      <a:pt x="1260" y="3432"/>
                      <a:pt x="1348" y="3757"/>
                      <a:pt x="1615" y="3835"/>
                    </a:cubicBezTo>
                    <a:cubicBezTo>
                      <a:pt x="1649" y="3845"/>
                      <a:pt x="1685" y="3850"/>
                      <a:pt x="1719" y="3850"/>
                    </a:cubicBezTo>
                    <a:cubicBezTo>
                      <a:pt x="1886" y="3850"/>
                      <a:pt x="2050" y="3743"/>
                      <a:pt x="2147" y="3601"/>
                    </a:cubicBezTo>
                    <a:cubicBezTo>
                      <a:pt x="2265" y="3429"/>
                      <a:pt x="2303" y="3217"/>
                      <a:pt x="2340" y="3012"/>
                    </a:cubicBezTo>
                    <a:cubicBezTo>
                      <a:pt x="2432" y="3115"/>
                      <a:pt x="2570" y="3166"/>
                      <a:pt x="2707" y="3166"/>
                    </a:cubicBezTo>
                    <a:cubicBezTo>
                      <a:pt x="2847" y="3166"/>
                      <a:pt x="2988" y="3112"/>
                      <a:pt x="3080" y="3006"/>
                    </a:cubicBezTo>
                    <a:cubicBezTo>
                      <a:pt x="3253" y="2804"/>
                      <a:pt x="3217" y="2462"/>
                      <a:pt x="3013" y="2296"/>
                    </a:cubicBezTo>
                    <a:lnTo>
                      <a:pt x="3013" y="2296"/>
                    </a:lnTo>
                    <a:cubicBezTo>
                      <a:pt x="3065" y="2329"/>
                      <a:pt x="3125" y="2345"/>
                      <a:pt x="3185" y="2345"/>
                    </a:cubicBezTo>
                    <a:cubicBezTo>
                      <a:pt x="3386" y="2345"/>
                      <a:pt x="3600" y="2178"/>
                      <a:pt x="3616" y="1966"/>
                    </a:cubicBezTo>
                    <a:cubicBezTo>
                      <a:pt x="3638" y="1677"/>
                      <a:pt x="3353" y="1424"/>
                      <a:pt x="3063" y="1421"/>
                    </a:cubicBezTo>
                    <a:cubicBezTo>
                      <a:pt x="3232" y="1299"/>
                      <a:pt x="3423" y="1136"/>
                      <a:pt x="3397" y="929"/>
                    </a:cubicBezTo>
                    <a:cubicBezTo>
                      <a:pt x="3376" y="744"/>
                      <a:pt x="3179" y="624"/>
                      <a:pt x="2991" y="624"/>
                    </a:cubicBezTo>
                    <a:cubicBezTo>
                      <a:pt x="2978" y="624"/>
                      <a:pt x="2965" y="625"/>
                      <a:pt x="2951" y="626"/>
                    </a:cubicBezTo>
                    <a:cubicBezTo>
                      <a:pt x="2752" y="644"/>
                      <a:pt x="2579" y="764"/>
                      <a:pt x="2421" y="885"/>
                    </a:cubicBezTo>
                    <a:cubicBezTo>
                      <a:pt x="2518" y="678"/>
                      <a:pt x="2536" y="442"/>
                      <a:pt x="2469" y="224"/>
                    </a:cubicBezTo>
                    <a:cubicBezTo>
                      <a:pt x="2450" y="163"/>
                      <a:pt x="2419" y="98"/>
                      <a:pt x="2360" y="74"/>
                    </a:cubicBezTo>
                    <a:cubicBezTo>
                      <a:pt x="2342" y="66"/>
                      <a:pt x="2323" y="63"/>
                      <a:pt x="2304" y="63"/>
                    </a:cubicBezTo>
                    <a:cubicBezTo>
                      <a:pt x="2261" y="63"/>
                      <a:pt x="2216" y="81"/>
                      <a:pt x="2176" y="102"/>
                    </a:cubicBezTo>
                    <a:cubicBezTo>
                      <a:pt x="1976" y="203"/>
                      <a:pt x="1817" y="367"/>
                      <a:pt x="1722" y="570"/>
                    </a:cubicBezTo>
                    <a:cubicBezTo>
                      <a:pt x="1706" y="381"/>
                      <a:pt x="1748" y="95"/>
                      <a:pt x="1573" y="27"/>
                    </a:cubicBezTo>
                    <a:cubicBezTo>
                      <a:pt x="1528" y="9"/>
                      <a:pt x="1488" y="1"/>
                      <a:pt x="1454" y="1"/>
                    </a:cubicBezTo>
                    <a:close/>
                  </a:path>
                </a:pathLst>
              </a:custGeom>
              <a:solidFill>
                <a:srgbClr val="CFA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36"/>
              <p:cNvSpPr/>
              <p:nvPr/>
            </p:nvSpPr>
            <p:spPr>
              <a:xfrm>
                <a:off x="3288100" y="3328400"/>
                <a:ext cx="508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25" extrusionOk="0">
                    <a:moveTo>
                      <a:pt x="105" y="1"/>
                    </a:moveTo>
                    <a:cubicBezTo>
                      <a:pt x="57" y="1"/>
                      <a:pt x="16" y="36"/>
                      <a:pt x="8" y="84"/>
                    </a:cubicBezTo>
                    <a:cubicBezTo>
                      <a:pt x="1" y="136"/>
                      <a:pt x="34" y="183"/>
                      <a:pt x="84" y="194"/>
                    </a:cubicBezTo>
                    <a:cubicBezTo>
                      <a:pt x="689" y="284"/>
                      <a:pt x="1285" y="428"/>
                      <a:pt x="1866" y="620"/>
                    </a:cubicBezTo>
                    <a:cubicBezTo>
                      <a:pt x="1878" y="624"/>
                      <a:pt x="1890" y="625"/>
                      <a:pt x="1902" y="625"/>
                    </a:cubicBezTo>
                    <a:cubicBezTo>
                      <a:pt x="2010" y="620"/>
                      <a:pt x="2031" y="468"/>
                      <a:pt x="1929" y="435"/>
                    </a:cubicBezTo>
                    <a:cubicBezTo>
                      <a:pt x="1337" y="238"/>
                      <a:pt x="730" y="94"/>
                      <a:pt x="113" y="1"/>
                    </a:cubicBezTo>
                    <a:cubicBezTo>
                      <a:pt x="110" y="1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36"/>
              <p:cNvSpPr/>
              <p:nvPr/>
            </p:nvSpPr>
            <p:spPr>
              <a:xfrm>
                <a:off x="3304875" y="3311325"/>
                <a:ext cx="160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989" extrusionOk="0">
                    <a:moveTo>
                      <a:pt x="539" y="0"/>
                    </a:moveTo>
                    <a:cubicBezTo>
                      <a:pt x="493" y="0"/>
                      <a:pt x="452" y="31"/>
                      <a:pt x="444" y="77"/>
                    </a:cubicBezTo>
                    <a:cubicBezTo>
                      <a:pt x="353" y="683"/>
                      <a:pt x="210" y="1279"/>
                      <a:pt x="18" y="1860"/>
                    </a:cubicBezTo>
                    <a:cubicBezTo>
                      <a:pt x="1" y="1912"/>
                      <a:pt x="28" y="1967"/>
                      <a:pt x="80" y="1983"/>
                    </a:cubicBezTo>
                    <a:cubicBezTo>
                      <a:pt x="91" y="1988"/>
                      <a:pt x="103" y="1989"/>
                      <a:pt x="115" y="1989"/>
                    </a:cubicBezTo>
                    <a:cubicBezTo>
                      <a:pt x="155" y="1987"/>
                      <a:pt x="190" y="1960"/>
                      <a:pt x="202" y="1922"/>
                    </a:cubicBezTo>
                    <a:cubicBezTo>
                      <a:pt x="398" y="1330"/>
                      <a:pt x="544" y="723"/>
                      <a:pt x="636" y="106"/>
                    </a:cubicBezTo>
                    <a:cubicBezTo>
                      <a:pt x="641" y="55"/>
                      <a:pt x="604" y="9"/>
                      <a:pt x="554" y="1"/>
                    </a:cubicBezTo>
                    <a:cubicBezTo>
                      <a:pt x="549" y="0"/>
                      <a:pt x="544" y="0"/>
                      <a:pt x="53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36"/>
              <p:cNvSpPr/>
              <p:nvPr/>
            </p:nvSpPr>
            <p:spPr>
              <a:xfrm>
                <a:off x="3302325" y="3319250"/>
                <a:ext cx="216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262" extrusionOk="0">
                    <a:moveTo>
                      <a:pt x="98" y="1"/>
                    </a:moveTo>
                    <a:cubicBezTo>
                      <a:pt x="48" y="1"/>
                      <a:pt x="1" y="59"/>
                      <a:pt x="40" y="113"/>
                    </a:cubicBezTo>
                    <a:cubicBezTo>
                      <a:pt x="300" y="463"/>
                      <a:pt x="528" y="834"/>
                      <a:pt x="723" y="1223"/>
                    </a:cubicBezTo>
                    <a:cubicBezTo>
                      <a:pt x="735" y="1248"/>
                      <a:pt x="759" y="1262"/>
                      <a:pt x="785" y="1262"/>
                    </a:cubicBezTo>
                    <a:cubicBezTo>
                      <a:pt x="786" y="1262"/>
                      <a:pt x="787" y="1262"/>
                      <a:pt x="788" y="1262"/>
                    </a:cubicBezTo>
                    <a:cubicBezTo>
                      <a:pt x="798" y="1262"/>
                      <a:pt x="808" y="1259"/>
                      <a:pt x="817" y="1254"/>
                    </a:cubicBezTo>
                    <a:cubicBezTo>
                      <a:pt x="851" y="1238"/>
                      <a:pt x="864" y="1196"/>
                      <a:pt x="847" y="1162"/>
                    </a:cubicBezTo>
                    <a:cubicBezTo>
                      <a:pt x="648" y="765"/>
                      <a:pt x="416" y="386"/>
                      <a:pt x="152" y="30"/>
                    </a:cubicBezTo>
                    <a:cubicBezTo>
                      <a:pt x="137" y="9"/>
                      <a:pt x="117" y="1"/>
                      <a:pt x="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36"/>
              <p:cNvSpPr/>
              <p:nvPr/>
            </p:nvSpPr>
            <p:spPr>
              <a:xfrm>
                <a:off x="3296900" y="3324575"/>
                <a:ext cx="330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831" extrusionOk="0">
                    <a:moveTo>
                      <a:pt x="1220" y="1"/>
                    </a:moveTo>
                    <a:cubicBezTo>
                      <a:pt x="1206" y="1"/>
                      <a:pt x="1192" y="5"/>
                      <a:pt x="1178" y="15"/>
                    </a:cubicBezTo>
                    <a:cubicBezTo>
                      <a:pt x="828" y="275"/>
                      <a:pt x="456" y="504"/>
                      <a:pt x="66" y="699"/>
                    </a:cubicBezTo>
                    <a:cubicBezTo>
                      <a:pt x="0" y="732"/>
                      <a:pt x="25" y="831"/>
                      <a:pt x="98" y="831"/>
                    </a:cubicBezTo>
                    <a:cubicBezTo>
                      <a:pt x="99" y="831"/>
                      <a:pt x="100" y="831"/>
                      <a:pt x="102" y="831"/>
                    </a:cubicBezTo>
                    <a:cubicBezTo>
                      <a:pt x="110" y="830"/>
                      <a:pt x="120" y="827"/>
                      <a:pt x="129" y="823"/>
                    </a:cubicBezTo>
                    <a:cubicBezTo>
                      <a:pt x="526" y="624"/>
                      <a:pt x="904" y="391"/>
                      <a:pt x="1261" y="128"/>
                    </a:cubicBezTo>
                    <a:cubicBezTo>
                      <a:pt x="1321" y="83"/>
                      <a:pt x="1278" y="1"/>
                      <a:pt x="122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36"/>
              <p:cNvSpPr/>
              <p:nvPr/>
            </p:nvSpPr>
            <p:spPr>
              <a:xfrm>
                <a:off x="3016100" y="3725000"/>
                <a:ext cx="99975" cy="21290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8516" extrusionOk="0">
                    <a:moveTo>
                      <a:pt x="3607" y="1"/>
                    </a:moveTo>
                    <a:cubicBezTo>
                      <a:pt x="3603" y="1"/>
                      <a:pt x="3599" y="1"/>
                      <a:pt x="3595" y="1"/>
                    </a:cubicBezTo>
                    <a:cubicBezTo>
                      <a:pt x="3449" y="6"/>
                      <a:pt x="3334" y="130"/>
                      <a:pt x="3341" y="278"/>
                    </a:cubicBezTo>
                    <a:cubicBezTo>
                      <a:pt x="3462" y="3165"/>
                      <a:pt x="2277" y="6074"/>
                      <a:pt x="175" y="8057"/>
                    </a:cubicBezTo>
                    <a:cubicBezTo>
                      <a:pt x="0" y="8221"/>
                      <a:pt x="117" y="8515"/>
                      <a:pt x="357" y="8515"/>
                    </a:cubicBezTo>
                    <a:cubicBezTo>
                      <a:pt x="424" y="8515"/>
                      <a:pt x="489" y="8490"/>
                      <a:pt x="539" y="8442"/>
                    </a:cubicBezTo>
                    <a:cubicBezTo>
                      <a:pt x="2753" y="6356"/>
                      <a:pt x="3998" y="3294"/>
                      <a:pt x="3872" y="254"/>
                    </a:cubicBezTo>
                    <a:cubicBezTo>
                      <a:pt x="3865" y="112"/>
                      <a:pt x="3748" y="1"/>
                      <a:pt x="3607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36"/>
              <p:cNvSpPr/>
              <p:nvPr/>
            </p:nvSpPr>
            <p:spPr>
              <a:xfrm>
                <a:off x="3094200" y="3553850"/>
                <a:ext cx="717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926" extrusionOk="0">
                    <a:moveTo>
                      <a:pt x="2271" y="1"/>
                    </a:moveTo>
                    <a:cubicBezTo>
                      <a:pt x="2096" y="1"/>
                      <a:pt x="1908" y="68"/>
                      <a:pt x="1752" y="154"/>
                    </a:cubicBezTo>
                    <a:cubicBezTo>
                      <a:pt x="1124" y="501"/>
                      <a:pt x="635" y="1054"/>
                      <a:pt x="367" y="1721"/>
                    </a:cubicBezTo>
                    <a:cubicBezTo>
                      <a:pt x="164" y="2233"/>
                      <a:pt x="1" y="3063"/>
                      <a:pt x="234" y="3594"/>
                    </a:cubicBezTo>
                    <a:cubicBezTo>
                      <a:pt x="340" y="3834"/>
                      <a:pt x="514" y="3926"/>
                      <a:pt x="711" y="3926"/>
                    </a:cubicBezTo>
                    <a:cubicBezTo>
                      <a:pt x="983" y="3926"/>
                      <a:pt x="1299" y="3750"/>
                      <a:pt x="1541" y="3547"/>
                    </a:cubicBezTo>
                    <a:cubicBezTo>
                      <a:pt x="1888" y="3256"/>
                      <a:pt x="2128" y="2862"/>
                      <a:pt x="2353" y="2470"/>
                    </a:cubicBezTo>
                    <a:cubicBezTo>
                      <a:pt x="2522" y="2172"/>
                      <a:pt x="2689" y="1869"/>
                      <a:pt x="2776" y="1539"/>
                    </a:cubicBezTo>
                    <a:cubicBezTo>
                      <a:pt x="2869" y="1182"/>
                      <a:pt x="2868" y="806"/>
                      <a:pt x="2773" y="449"/>
                    </a:cubicBezTo>
                    <a:cubicBezTo>
                      <a:pt x="2741" y="330"/>
                      <a:pt x="2695" y="211"/>
                      <a:pt x="2607" y="125"/>
                    </a:cubicBezTo>
                    <a:cubicBezTo>
                      <a:pt x="2515" y="36"/>
                      <a:pt x="2397" y="1"/>
                      <a:pt x="2271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36"/>
              <p:cNvSpPr/>
              <p:nvPr/>
            </p:nvSpPr>
            <p:spPr>
              <a:xfrm>
                <a:off x="3093100" y="3634750"/>
                <a:ext cx="11465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164" extrusionOk="0">
                    <a:moveTo>
                      <a:pt x="2620" y="0"/>
                    </a:moveTo>
                    <a:cubicBezTo>
                      <a:pt x="2398" y="0"/>
                      <a:pt x="2175" y="24"/>
                      <a:pt x="1955" y="72"/>
                    </a:cubicBezTo>
                    <a:cubicBezTo>
                      <a:pt x="1416" y="192"/>
                      <a:pt x="640" y="524"/>
                      <a:pt x="331" y="1018"/>
                    </a:cubicBezTo>
                    <a:cubicBezTo>
                      <a:pt x="1" y="1546"/>
                      <a:pt x="581" y="1924"/>
                      <a:pt x="1104" y="2071"/>
                    </a:cubicBezTo>
                    <a:cubicBezTo>
                      <a:pt x="1353" y="2141"/>
                      <a:pt x="1609" y="2164"/>
                      <a:pt x="1868" y="2164"/>
                    </a:cubicBezTo>
                    <a:cubicBezTo>
                      <a:pt x="2063" y="2164"/>
                      <a:pt x="2259" y="2151"/>
                      <a:pt x="2453" y="2136"/>
                    </a:cubicBezTo>
                    <a:cubicBezTo>
                      <a:pt x="2793" y="2109"/>
                      <a:pt x="3137" y="2076"/>
                      <a:pt x="3460" y="1962"/>
                    </a:cubicBezTo>
                    <a:cubicBezTo>
                      <a:pt x="3808" y="1838"/>
                      <a:pt x="4118" y="1627"/>
                      <a:pt x="4359" y="1346"/>
                    </a:cubicBezTo>
                    <a:cubicBezTo>
                      <a:pt x="4438" y="1253"/>
                      <a:pt x="4512" y="1149"/>
                      <a:pt x="4533" y="1027"/>
                    </a:cubicBezTo>
                    <a:cubicBezTo>
                      <a:pt x="4586" y="726"/>
                      <a:pt x="4302" y="475"/>
                      <a:pt x="4028" y="337"/>
                    </a:cubicBezTo>
                    <a:cubicBezTo>
                      <a:pt x="3589" y="114"/>
                      <a:pt x="3106" y="0"/>
                      <a:pt x="262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36"/>
              <p:cNvSpPr/>
              <p:nvPr/>
            </p:nvSpPr>
            <p:spPr>
              <a:xfrm>
                <a:off x="3098150" y="3659925"/>
                <a:ext cx="6785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4006" extrusionOk="0">
                    <a:moveTo>
                      <a:pt x="618" y="1"/>
                    </a:moveTo>
                    <a:cubicBezTo>
                      <a:pt x="138" y="1"/>
                      <a:pt x="1" y="600"/>
                      <a:pt x="28" y="1092"/>
                    </a:cubicBezTo>
                    <a:cubicBezTo>
                      <a:pt x="53" y="1544"/>
                      <a:pt x="223" y="1974"/>
                      <a:pt x="401" y="2389"/>
                    </a:cubicBezTo>
                    <a:cubicBezTo>
                      <a:pt x="537" y="2703"/>
                      <a:pt x="680" y="3017"/>
                      <a:pt x="891" y="3286"/>
                    </a:cubicBezTo>
                    <a:cubicBezTo>
                      <a:pt x="1121" y="3576"/>
                      <a:pt x="1422" y="3800"/>
                      <a:pt x="1765" y="3938"/>
                    </a:cubicBezTo>
                    <a:cubicBezTo>
                      <a:pt x="1857" y="3975"/>
                      <a:pt x="1955" y="4005"/>
                      <a:pt x="2053" y="4005"/>
                    </a:cubicBezTo>
                    <a:cubicBezTo>
                      <a:pt x="2077" y="4005"/>
                      <a:pt x="2100" y="4004"/>
                      <a:pt x="2123" y="4000"/>
                    </a:cubicBezTo>
                    <a:cubicBezTo>
                      <a:pt x="2425" y="3953"/>
                      <a:pt x="2570" y="3602"/>
                      <a:pt x="2615" y="3299"/>
                    </a:cubicBezTo>
                    <a:cubicBezTo>
                      <a:pt x="2714" y="2589"/>
                      <a:pt x="2565" y="1866"/>
                      <a:pt x="2194" y="1251"/>
                    </a:cubicBezTo>
                    <a:cubicBezTo>
                      <a:pt x="1907" y="781"/>
                      <a:pt x="1342" y="153"/>
                      <a:pt x="776" y="20"/>
                    </a:cubicBezTo>
                    <a:cubicBezTo>
                      <a:pt x="719" y="7"/>
                      <a:pt x="667" y="1"/>
                      <a:pt x="61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36"/>
              <p:cNvSpPr/>
              <p:nvPr/>
            </p:nvSpPr>
            <p:spPr>
              <a:xfrm>
                <a:off x="2981150" y="3631975"/>
                <a:ext cx="107675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2440" extrusionOk="0">
                    <a:moveTo>
                      <a:pt x="3008" y="0"/>
                    </a:moveTo>
                    <a:cubicBezTo>
                      <a:pt x="2592" y="0"/>
                      <a:pt x="2182" y="117"/>
                      <a:pt x="1785" y="242"/>
                    </a:cubicBezTo>
                    <a:cubicBezTo>
                      <a:pt x="1459" y="344"/>
                      <a:pt x="1130" y="454"/>
                      <a:pt x="843" y="637"/>
                    </a:cubicBezTo>
                    <a:cubicBezTo>
                      <a:pt x="531" y="835"/>
                      <a:pt x="277" y="1113"/>
                      <a:pt x="105" y="1440"/>
                    </a:cubicBezTo>
                    <a:cubicBezTo>
                      <a:pt x="47" y="1548"/>
                      <a:pt x="0" y="1667"/>
                      <a:pt x="7" y="1790"/>
                    </a:cubicBezTo>
                    <a:cubicBezTo>
                      <a:pt x="23" y="2096"/>
                      <a:pt x="357" y="2275"/>
                      <a:pt x="653" y="2349"/>
                    </a:cubicBezTo>
                    <a:cubicBezTo>
                      <a:pt x="900" y="2410"/>
                      <a:pt x="1151" y="2440"/>
                      <a:pt x="1401" y="2440"/>
                    </a:cubicBezTo>
                    <a:cubicBezTo>
                      <a:pt x="1859" y="2440"/>
                      <a:pt x="2314" y="2339"/>
                      <a:pt x="2733" y="2141"/>
                    </a:cubicBezTo>
                    <a:cubicBezTo>
                      <a:pt x="3231" y="1902"/>
                      <a:pt x="3913" y="1404"/>
                      <a:pt x="4103" y="856"/>
                    </a:cubicBezTo>
                    <a:cubicBezTo>
                      <a:pt x="4307" y="265"/>
                      <a:pt x="3656" y="28"/>
                      <a:pt x="3112" y="3"/>
                    </a:cubicBezTo>
                    <a:cubicBezTo>
                      <a:pt x="3077" y="1"/>
                      <a:pt x="3042" y="0"/>
                      <a:pt x="300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36"/>
              <p:cNvSpPr/>
              <p:nvPr/>
            </p:nvSpPr>
            <p:spPr>
              <a:xfrm>
                <a:off x="3025925" y="3561050"/>
                <a:ext cx="798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610" extrusionOk="0">
                    <a:moveTo>
                      <a:pt x="543" y="0"/>
                    </a:moveTo>
                    <a:cubicBezTo>
                      <a:pt x="476" y="0"/>
                      <a:pt x="409" y="9"/>
                      <a:pt x="346" y="35"/>
                    </a:cubicBezTo>
                    <a:cubicBezTo>
                      <a:pt x="63" y="149"/>
                      <a:pt x="0" y="522"/>
                      <a:pt x="26" y="827"/>
                    </a:cubicBezTo>
                    <a:cubicBezTo>
                      <a:pt x="89" y="1542"/>
                      <a:pt x="396" y="2214"/>
                      <a:pt x="895" y="2728"/>
                    </a:cubicBezTo>
                    <a:cubicBezTo>
                      <a:pt x="1281" y="3123"/>
                      <a:pt x="1973" y="3607"/>
                      <a:pt x="2553" y="3610"/>
                    </a:cubicBezTo>
                    <a:cubicBezTo>
                      <a:pt x="2554" y="3610"/>
                      <a:pt x="2555" y="3610"/>
                      <a:pt x="2556" y="3610"/>
                    </a:cubicBezTo>
                    <a:cubicBezTo>
                      <a:pt x="3178" y="3610"/>
                      <a:pt x="3193" y="2919"/>
                      <a:pt x="3041" y="2397"/>
                    </a:cubicBezTo>
                    <a:cubicBezTo>
                      <a:pt x="2916" y="1961"/>
                      <a:pt x="2653" y="1581"/>
                      <a:pt x="2386" y="1217"/>
                    </a:cubicBezTo>
                    <a:cubicBezTo>
                      <a:pt x="2184" y="941"/>
                      <a:pt x="1974" y="667"/>
                      <a:pt x="1707" y="453"/>
                    </a:cubicBezTo>
                    <a:cubicBezTo>
                      <a:pt x="1418" y="223"/>
                      <a:pt x="1075" y="71"/>
                      <a:pt x="710" y="15"/>
                    </a:cubicBezTo>
                    <a:cubicBezTo>
                      <a:pt x="655" y="6"/>
                      <a:pt x="599" y="0"/>
                      <a:pt x="543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36"/>
              <p:cNvSpPr/>
              <p:nvPr/>
            </p:nvSpPr>
            <p:spPr>
              <a:xfrm>
                <a:off x="3033200" y="3661400"/>
                <a:ext cx="74275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849" extrusionOk="0">
                    <a:moveTo>
                      <a:pt x="2270" y="1"/>
                    </a:moveTo>
                    <a:cubicBezTo>
                      <a:pt x="2005" y="1"/>
                      <a:pt x="1696" y="156"/>
                      <a:pt x="1455" y="340"/>
                    </a:cubicBezTo>
                    <a:cubicBezTo>
                      <a:pt x="1095" y="615"/>
                      <a:pt x="836" y="997"/>
                      <a:pt x="593" y="1378"/>
                    </a:cubicBezTo>
                    <a:cubicBezTo>
                      <a:pt x="409" y="1667"/>
                      <a:pt x="229" y="1962"/>
                      <a:pt x="127" y="2287"/>
                    </a:cubicBezTo>
                    <a:cubicBezTo>
                      <a:pt x="17" y="2641"/>
                      <a:pt x="0" y="3015"/>
                      <a:pt x="80" y="3377"/>
                    </a:cubicBezTo>
                    <a:cubicBezTo>
                      <a:pt x="105" y="3496"/>
                      <a:pt x="146" y="3618"/>
                      <a:pt x="229" y="3707"/>
                    </a:cubicBezTo>
                    <a:cubicBezTo>
                      <a:pt x="325" y="3809"/>
                      <a:pt x="454" y="3848"/>
                      <a:pt x="592" y="3848"/>
                    </a:cubicBezTo>
                    <a:cubicBezTo>
                      <a:pt x="757" y="3848"/>
                      <a:pt x="935" y="3792"/>
                      <a:pt x="1084" y="3719"/>
                    </a:cubicBezTo>
                    <a:cubicBezTo>
                      <a:pt x="1729" y="3402"/>
                      <a:pt x="2243" y="2872"/>
                      <a:pt x="2542" y="2220"/>
                    </a:cubicBezTo>
                    <a:cubicBezTo>
                      <a:pt x="2770" y="1718"/>
                      <a:pt x="2971" y="897"/>
                      <a:pt x="2762" y="356"/>
                    </a:cubicBezTo>
                    <a:cubicBezTo>
                      <a:pt x="2663" y="98"/>
                      <a:pt x="2480" y="1"/>
                      <a:pt x="2270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36"/>
              <p:cNvSpPr/>
              <p:nvPr/>
            </p:nvSpPr>
            <p:spPr>
              <a:xfrm>
                <a:off x="3069550" y="3541650"/>
                <a:ext cx="55100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4324" extrusionOk="0">
                    <a:moveTo>
                      <a:pt x="1241" y="0"/>
                    </a:moveTo>
                    <a:cubicBezTo>
                      <a:pt x="998" y="0"/>
                      <a:pt x="767" y="208"/>
                      <a:pt x="616" y="419"/>
                    </a:cubicBezTo>
                    <a:cubicBezTo>
                      <a:pt x="201" y="1004"/>
                      <a:pt x="1" y="1715"/>
                      <a:pt x="49" y="2431"/>
                    </a:cubicBezTo>
                    <a:cubicBezTo>
                      <a:pt x="88" y="2982"/>
                      <a:pt x="302" y="3798"/>
                      <a:pt x="743" y="4177"/>
                    </a:cubicBezTo>
                    <a:cubicBezTo>
                      <a:pt x="863" y="4280"/>
                      <a:pt x="981" y="4323"/>
                      <a:pt x="1095" y="4323"/>
                    </a:cubicBezTo>
                    <a:cubicBezTo>
                      <a:pt x="1434" y="4323"/>
                      <a:pt x="1733" y="3939"/>
                      <a:pt x="1900" y="3568"/>
                    </a:cubicBezTo>
                    <a:cubicBezTo>
                      <a:pt x="2085" y="3155"/>
                      <a:pt x="2131" y="2696"/>
                      <a:pt x="2163" y="2244"/>
                    </a:cubicBezTo>
                    <a:cubicBezTo>
                      <a:pt x="2187" y="1903"/>
                      <a:pt x="2204" y="1559"/>
                      <a:pt x="2139" y="1223"/>
                    </a:cubicBezTo>
                    <a:cubicBezTo>
                      <a:pt x="2068" y="860"/>
                      <a:pt x="1904" y="522"/>
                      <a:pt x="1663" y="242"/>
                    </a:cubicBezTo>
                    <a:cubicBezTo>
                      <a:pt x="1583" y="150"/>
                      <a:pt x="1490" y="60"/>
                      <a:pt x="1373" y="22"/>
                    </a:cubicBezTo>
                    <a:cubicBezTo>
                      <a:pt x="1329" y="7"/>
                      <a:pt x="1285" y="0"/>
                      <a:pt x="124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36"/>
              <p:cNvSpPr/>
              <p:nvPr/>
            </p:nvSpPr>
            <p:spPr>
              <a:xfrm>
                <a:off x="3084200" y="3573600"/>
                <a:ext cx="305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309" extrusionOk="0">
                    <a:moveTo>
                      <a:pt x="653" y="0"/>
                    </a:moveTo>
                    <a:cubicBezTo>
                      <a:pt x="156" y="0"/>
                      <a:pt x="0" y="525"/>
                      <a:pt x="15" y="1051"/>
                    </a:cubicBezTo>
                    <a:cubicBezTo>
                      <a:pt x="27" y="1480"/>
                      <a:pt x="268" y="2152"/>
                      <a:pt x="593" y="2309"/>
                    </a:cubicBezTo>
                    <a:cubicBezTo>
                      <a:pt x="818" y="2154"/>
                      <a:pt x="1064" y="1667"/>
                      <a:pt x="1126" y="1287"/>
                    </a:cubicBezTo>
                    <a:cubicBezTo>
                      <a:pt x="1221" y="704"/>
                      <a:pt x="1067" y="32"/>
                      <a:pt x="716" y="3"/>
                    </a:cubicBezTo>
                    <a:cubicBezTo>
                      <a:pt x="694" y="1"/>
                      <a:pt x="674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36"/>
              <p:cNvSpPr/>
              <p:nvPr/>
            </p:nvSpPr>
            <p:spPr>
              <a:xfrm>
                <a:off x="3090275" y="3598325"/>
                <a:ext cx="176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337" extrusionOk="0">
                    <a:moveTo>
                      <a:pt x="378" y="1"/>
                    </a:moveTo>
                    <a:cubicBezTo>
                      <a:pt x="90" y="1"/>
                      <a:pt x="0" y="304"/>
                      <a:pt x="9" y="608"/>
                    </a:cubicBezTo>
                    <a:cubicBezTo>
                      <a:pt x="15" y="856"/>
                      <a:pt x="155" y="1246"/>
                      <a:pt x="343" y="1336"/>
                    </a:cubicBezTo>
                    <a:cubicBezTo>
                      <a:pt x="474" y="1246"/>
                      <a:pt x="615" y="964"/>
                      <a:pt x="651" y="744"/>
                    </a:cubicBezTo>
                    <a:cubicBezTo>
                      <a:pt x="706" y="408"/>
                      <a:pt x="617" y="19"/>
                      <a:pt x="414" y="2"/>
                    </a:cubicBezTo>
                    <a:cubicBezTo>
                      <a:pt x="402" y="1"/>
                      <a:pt x="390" y="1"/>
                      <a:pt x="378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36"/>
              <p:cNvSpPr/>
              <p:nvPr/>
            </p:nvSpPr>
            <p:spPr>
              <a:xfrm>
                <a:off x="3099700" y="3592675"/>
                <a:ext cx="100925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712" extrusionOk="0">
                    <a:moveTo>
                      <a:pt x="2998" y="1"/>
                    </a:moveTo>
                    <a:cubicBezTo>
                      <a:pt x="2382" y="1"/>
                      <a:pt x="1778" y="184"/>
                      <a:pt x="1264" y="529"/>
                    </a:cubicBezTo>
                    <a:cubicBezTo>
                      <a:pt x="806" y="838"/>
                      <a:pt x="206" y="1431"/>
                      <a:pt x="99" y="2003"/>
                    </a:cubicBezTo>
                    <a:cubicBezTo>
                      <a:pt x="0" y="2538"/>
                      <a:pt x="501" y="2712"/>
                      <a:pt x="989" y="2712"/>
                    </a:cubicBezTo>
                    <a:cubicBezTo>
                      <a:pt x="1062" y="2712"/>
                      <a:pt x="1135" y="2708"/>
                      <a:pt x="1205" y="2701"/>
                    </a:cubicBezTo>
                    <a:cubicBezTo>
                      <a:pt x="1656" y="2654"/>
                      <a:pt x="2028" y="2541"/>
                      <a:pt x="2435" y="2342"/>
                    </a:cubicBezTo>
                    <a:cubicBezTo>
                      <a:pt x="2765" y="2178"/>
                      <a:pt x="3075" y="1974"/>
                      <a:pt x="3356" y="1735"/>
                    </a:cubicBezTo>
                    <a:cubicBezTo>
                      <a:pt x="3634" y="1493"/>
                      <a:pt x="3845" y="1181"/>
                      <a:pt x="3967" y="832"/>
                    </a:cubicBezTo>
                    <a:cubicBezTo>
                      <a:pt x="4007" y="716"/>
                      <a:pt x="4037" y="592"/>
                      <a:pt x="4012" y="472"/>
                    </a:cubicBezTo>
                    <a:cubicBezTo>
                      <a:pt x="3951" y="172"/>
                      <a:pt x="3594" y="43"/>
                      <a:pt x="3290" y="15"/>
                    </a:cubicBezTo>
                    <a:cubicBezTo>
                      <a:pt x="3192" y="5"/>
                      <a:pt x="3095" y="1"/>
                      <a:pt x="299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36"/>
              <p:cNvSpPr/>
              <p:nvPr/>
            </p:nvSpPr>
            <p:spPr>
              <a:xfrm>
                <a:off x="3119700" y="3610250"/>
                <a:ext cx="559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455" extrusionOk="0">
                    <a:moveTo>
                      <a:pt x="1563" y="1"/>
                    </a:moveTo>
                    <a:cubicBezTo>
                      <a:pt x="1332" y="1"/>
                      <a:pt x="1068" y="106"/>
                      <a:pt x="828" y="254"/>
                    </a:cubicBezTo>
                    <a:cubicBezTo>
                      <a:pt x="462" y="478"/>
                      <a:pt x="1" y="1024"/>
                      <a:pt x="27" y="1383"/>
                    </a:cubicBezTo>
                    <a:cubicBezTo>
                      <a:pt x="131" y="1432"/>
                      <a:pt x="288" y="1455"/>
                      <a:pt x="461" y="1455"/>
                    </a:cubicBezTo>
                    <a:cubicBezTo>
                      <a:pt x="700" y="1455"/>
                      <a:pt x="970" y="1411"/>
                      <a:pt x="1180" y="1332"/>
                    </a:cubicBezTo>
                    <a:cubicBezTo>
                      <a:pt x="1732" y="1124"/>
                      <a:pt x="2236" y="655"/>
                      <a:pt x="2086" y="336"/>
                    </a:cubicBezTo>
                    <a:cubicBezTo>
                      <a:pt x="1972" y="95"/>
                      <a:pt x="1782" y="1"/>
                      <a:pt x="15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36"/>
              <p:cNvSpPr/>
              <p:nvPr/>
            </p:nvSpPr>
            <p:spPr>
              <a:xfrm>
                <a:off x="3119550" y="3624850"/>
                <a:ext cx="3235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842" extrusionOk="0">
                    <a:moveTo>
                      <a:pt x="904" y="0"/>
                    </a:moveTo>
                    <a:cubicBezTo>
                      <a:pt x="770" y="0"/>
                      <a:pt x="617" y="61"/>
                      <a:pt x="478" y="147"/>
                    </a:cubicBezTo>
                    <a:cubicBezTo>
                      <a:pt x="267" y="277"/>
                      <a:pt x="0" y="592"/>
                      <a:pt x="16" y="800"/>
                    </a:cubicBezTo>
                    <a:cubicBezTo>
                      <a:pt x="76" y="829"/>
                      <a:pt x="166" y="842"/>
                      <a:pt x="266" y="842"/>
                    </a:cubicBezTo>
                    <a:cubicBezTo>
                      <a:pt x="404" y="842"/>
                      <a:pt x="561" y="817"/>
                      <a:pt x="682" y="771"/>
                    </a:cubicBezTo>
                    <a:cubicBezTo>
                      <a:pt x="1002" y="651"/>
                      <a:pt x="1294" y="380"/>
                      <a:pt x="1207" y="195"/>
                    </a:cubicBezTo>
                    <a:cubicBezTo>
                      <a:pt x="1141" y="55"/>
                      <a:pt x="1031" y="0"/>
                      <a:pt x="90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36"/>
              <p:cNvSpPr/>
              <p:nvPr/>
            </p:nvSpPr>
            <p:spPr>
              <a:xfrm>
                <a:off x="3090100" y="3653150"/>
                <a:ext cx="106425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3" extrusionOk="0">
                    <a:moveTo>
                      <a:pt x="1218" y="1"/>
                    </a:moveTo>
                    <a:cubicBezTo>
                      <a:pt x="983" y="1"/>
                      <a:pt x="758" y="35"/>
                      <a:pt x="571" y="117"/>
                    </a:cubicBezTo>
                    <a:cubicBezTo>
                      <a:pt x="0" y="370"/>
                      <a:pt x="269" y="1009"/>
                      <a:pt x="621" y="1424"/>
                    </a:cubicBezTo>
                    <a:cubicBezTo>
                      <a:pt x="913" y="1770"/>
                      <a:pt x="1307" y="2010"/>
                      <a:pt x="1700" y="2234"/>
                    </a:cubicBezTo>
                    <a:cubicBezTo>
                      <a:pt x="1997" y="2402"/>
                      <a:pt x="2301" y="2568"/>
                      <a:pt x="2631" y="2655"/>
                    </a:cubicBezTo>
                    <a:cubicBezTo>
                      <a:pt x="2806" y="2700"/>
                      <a:pt x="2984" y="2722"/>
                      <a:pt x="3163" y="2722"/>
                    </a:cubicBezTo>
                    <a:cubicBezTo>
                      <a:pt x="3351" y="2722"/>
                      <a:pt x="3538" y="2698"/>
                      <a:pt x="3721" y="2648"/>
                    </a:cubicBezTo>
                    <a:cubicBezTo>
                      <a:pt x="3839" y="2616"/>
                      <a:pt x="3959" y="2571"/>
                      <a:pt x="4045" y="2483"/>
                    </a:cubicBezTo>
                    <a:cubicBezTo>
                      <a:pt x="4256" y="2262"/>
                      <a:pt x="4162" y="1896"/>
                      <a:pt x="4014" y="1628"/>
                    </a:cubicBezTo>
                    <a:cubicBezTo>
                      <a:pt x="3666" y="1000"/>
                      <a:pt x="3111" y="512"/>
                      <a:pt x="2444" y="246"/>
                    </a:cubicBezTo>
                    <a:cubicBezTo>
                      <a:pt x="2112" y="114"/>
                      <a:pt x="1648" y="1"/>
                      <a:pt x="121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36"/>
              <p:cNvSpPr/>
              <p:nvPr/>
            </p:nvSpPr>
            <p:spPr>
              <a:xfrm>
                <a:off x="3112925" y="3668750"/>
                <a:ext cx="5762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414" extrusionOk="0">
                    <a:moveTo>
                      <a:pt x="561" y="1"/>
                    </a:moveTo>
                    <a:cubicBezTo>
                      <a:pt x="333" y="1"/>
                      <a:pt x="125" y="42"/>
                      <a:pt x="1" y="141"/>
                    </a:cubicBezTo>
                    <a:cubicBezTo>
                      <a:pt x="44" y="411"/>
                      <a:pt x="376" y="842"/>
                      <a:pt x="693" y="1064"/>
                    </a:cubicBezTo>
                    <a:cubicBezTo>
                      <a:pt x="995" y="1275"/>
                      <a:pt x="1371" y="1413"/>
                      <a:pt x="1654" y="1413"/>
                    </a:cubicBezTo>
                    <a:cubicBezTo>
                      <a:pt x="1823" y="1413"/>
                      <a:pt x="1960" y="1364"/>
                      <a:pt x="2027" y="1250"/>
                    </a:cubicBezTo>
                    <a:cubicBezTo>
                      <a:pt x="2304" y="776"/>
                      <a:pt x="1886" y="387"/>
                      <a:pt x="1385" y="164"/>
                    </a:cubicBezTo>
                    <a:cubicBezTo>
                      <a:pt x="1166" y="67"/>
                      <a:pt x="848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36"/>
              <p:cNvSpPr/>
              <p:nvPr/>
            </p:nvSpPr>
            <p:spPr>
              <a:xfrm>
                <a:off x="3112625" y="3669875"/>
                <a:ext cx="333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819" extrusionOk="0">
                    <a:moveTo>
                      <a:pt x="323" y="1"/>
                    </a:moveTo>
                    <a:cubicBezTo>
                      <a:pt x="192" y="1"/>
                      <a:pt x="72" y="25"/>
                      <a:pt x="1" y="82"/>
                    </a:cubicBezTo>
                    <a:cubicBezTo>
                      <a:pt x="25" y="238"/>
                      <a:pt x="218" y="487"/>
                      <a:pt x="401" y="615"/>
                    </a:cubicBezTo>
                    <a:cubicBezTo>
                      <a:pt x="576" y="738"/>
                      <a:pt x="794" y="819"/>
                      <a:pt x="958" y="819"/>
                    </a:cubicBezTo>
                    <a:cubicBezTo>
                      <a:pt x="1056" y="819"/>
                      <a:pt x="1134" y="790"/>
                      <a:pt x="1173" y="723"/>
                    </a:cubicBezTo>
                    <a:cubicBezTo>
                      <a:pt x="1334" y="450"/>
                      <a:pt x="1091" y="225"/>
                      <a:pt x="802" y="96"/>
                    </a:cubicBezTo>
                    <a:cubicBezTo>
                      <a:pt x="674" y="39"/>
                      <a:pt x="490" y="1"/>
                      <a:pt x="323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36"/>
              <p:cNvSpPr/>
              <p:nvPr/>
            </p:nvSpPr>
            <p:spPr>
              <a:xfrm>
                <a:off x="3063825" y="3666950"/>
                <a:ext cx="5527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307" extrusionOk="0">
                    <a:moveTo>
                      <a:pt x="1256" y="1"/>
                    </a:moveTo>
                    <a:cubicBezTo>
                      <a:pt x="929" y="1"/>
                      <a:pt x="619" y="354"/>
                      <a:pt x="434" y="703"/>
                    </a:cubicBezTo>
                    <a:cubicBezTo>
                      <a:pt x="222" y="1102"/>
                      <a:pt x="109" y="1476"/>
                      <a:pt x="49" y="1924"/>
                    </a:cubicBezTo>
                    <a:cubicBezTo>
                      <a:pt x="2" y="2291"/>
                      <a:pt x="0" y="2661"/>
                      <a:pt x="42" y="3028"/>
                    </a:cubicBezTo>
                    <a:cubicBezTo>
                      <a:pt x="90" y="3394"/>
                      <a:pt x="232" y="3742"/>
                      <a:pt x="455" y="4037"/>
                    </a:cubicBezTo>
                    <a:cubicBezTo>
                      <a:pt x="530" y="4134"/>
                      <a:pt x="616" y="4229"/>
                      <a:pt x="731" y="4275"/>
                    </a:cubicBezTo>
                    <a:cubicBezTo>
                      <a:pt x="783" y="4296"/>
                      <a:pt x="837" y="4306"/>
                      <a:pt x="890" y="4306"/>
                    </a:cubicBezTo>
                    <a:cubicBezTo>
                      <a:pt x="1123" y="4306"/>
                      <a:pt x="1355" y="4121"/>
                      <a:pt x="1512" y="3928"/>
                    </a:cubicBezTo>
                    <a:cubicBezTo>
                      <a:pt x="1964" y="3370"/>
                      <a:pt x="2210" y="2673"/>
                      <a:pt x="2208" y="1956"/>
                    </a:cubicBezTo>
                    <a:cubicBezTo>
                      <a:pt x="2205" y="1404"/>
                      <a:pt x="2044" y="576"/>
                      <a:pt x="1628" y="170"/>
                    </a:cubicBezTo>
                    <a:cubicBezTo>
                      <a:pt x="1505" y="51"/>
                      <a:pt x="1379" y="1"/>
                      <a:pt x="125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36"/>
              <p:cNvSpPr/>
              <p:nvPr/>
            </p:nvSpPr>
            <p:spPr>
              <a:xfrm>
                <a:off x="3074425" y="3685175"/>
                <a:ext cx="310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303" extrusionOk="0">
                    <a:moveTo>
                      <a:pt x="731" y="1"/>
                    </a:moveTo>
                    <a:cubicBezTo>
                      <a:pt x="496" y="142"/>
                      <a:pt x="221" y="611"/>
                      <a:pt x="134" y="987"/>
                    </a:cubicBezTo>
                    <a:cubicBezTo>
                      <a:pt x="1" y="1562"/>
                      <a:pt x="111" y="2243"/>
                      <a:pt x="460" y="2295"/>
                    </a:cubicBezTo>
                    <a:cubicBezTo>
                      <a:pt x="497" y="2300"/>
                      <a:pt x="532" y="2303"/>
                      <a:pt x="566" y="2303"/>
                    </a:cubicBezTo>
                    <a:cubicBezTo>
                      <a:pt x="1029" y="2303"/>
                      <a:pt x="1208" y="1805"/>
                      <a:pt x="1227" y="1293"/>
                    </a:cubicBezTo>
                    <a:cubicBezTo>
                      <a:pt x="1242" y="865"/>
                      <a:pt x="1045" y="178"/>
                      <a:pt x="7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0" name="Google Shape;6990;p36"/>
              <p:cNvSpPr/>
              <p:nvPr/>
            </p:nvSpPr>
            <p:spPr>
              <a:xfrm>
                <a:off x="3082325" y="3684800"/>
                <a:ext cx="180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332" extrusionOk="0">
                    <a:moveTo>
                      <a:pt x="424" y="0"/>
                    </a:moveTo>
                    <a:cubicBezTo>
                      <a:pt x="287" y="82"/>
                      <a:pt x="129" y="353"/>
                      <a:pt x="78" y="571"/>
                    </a:cubicBezTo>
                    <a:cubicBezTo>
                      <a:pt x="1" y="903"/>
                      <a:pt x="65" y="1297"/>
                      <a:pt x="266" y="1327"/>
                    </a:cubicBezTo>
                    <a:cubicBezTo>
                      <a:pt x="287" y="1330"/>
                      <a:pt x="308" y="1332"/>
                      <a:pt x="327" y="1332"/>
                    </a:cubicBezTo>
                    <a:cubicBezTo>
                      <a:pt x="596" y="1332"/>
                      <a:pt x="699" y="1043"/>
                      <a:pt x="710" y="749"/>
                    </a:cubicBezTo>
                    <a:cubicBezTo>
                      <a:pt x="719" y="501"/>
                      <a:pt x="606" y="103"/>
                      <a:pt x="42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1" name="Google Shape;6991;p36"/>
              <p:cNvSpPr/>
              <p:nvPr/>
            </p:nvSpPr>
            <p:spPr>
              <a:xfrm>
                <a:off x="2992150" y="3651500"/>
                <a:ext cx="9765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2840" extrusionOk="0">
                    <a:moveTo>
                      <a:pt x="3032" y="0"/>
                    </a:moveTo>
                    <a:cubicBezTo>
                      <a:pt x="2919" y="0"/>
                      <a:pt x="2806" y="11"/>
                      <a:pt x="2698" y="28"/>
                    </a:cubicBezTo>
                    <a:cubicBezTo>
                      <a:pt x="2252" y="102"/>
                      <a:pt x="1843" y="318"/>
                      <a:pt x="1449" y="539"/>
                    </a:cubicBezTo>
                    <a:cubicBezTo>
                      <a:pt x="1152" y="708"/>
                      <a:pt x="855" y="884"/>
                      <a:pt x="610" y="1123"/>
                    </a:cubicBezTo>
                    <a:cubicBezTo>
                      <a:pt x="347" y="1382"/>
                      <a:pt x="156" y="1706"/>
                      <a:pt x="56" y="2062"/>
                    </a:cubicBezTo>
                    <a:cubicBezTo>
                      <a:pt x="23" y="2180"/>
                      <a:pt x="1" y="2305"/>
                      <a:pt x="33" y="2424"/>
                    </a:cubicBezTo>
                    <a:cubicBezTo>
                      <a:pt x="113" y="2720"/>
                      <a:pt x="477" y="2826"/>
                      <a:pt x="782" y="2837"/>
                    </a:cubicBezTo>
                    <a:cubicBezTo>
                      <a:pt x="815" y="2839"/>
                      <a:pt x="849" y="2839"/>
                      <a:pt x="882" y="2839"/>
                    </a:cubicBezTo>
                    <a:cubicBezTo>
                      <a:pt x="1564" y="2839"/>
                      <a:pt x="2230" y="2614"/>
                      <a:pt x="2774" y="2200"/>
                    </a:cubicBezTo>
                    <a:cubicBezTo>
                      <a:pt x="3210" y="1864"/>
                      <a:pt x="3774" y="1234"/>
                      <a:pt x="3845" y="657"/>
                    </a:cubicBezTo>
                    <a:cubicBezTo>
                      <a:pt x="3905" y="161"/>
                      <a:pt x="3480" y="0"/>
                      <a:pt x="303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2" name="Google Shape;6992;p36"/>
              <p:cNvSpPr/>
              <p:nvPr/>
            </p:nvSpPr>
            <p:spPr>
              <a:xfrm>
                <a:off x="3015950" y="3665725"/>
                <a:ext cx="5525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525" extrusionOk="0">
                    <a:moveTo>
                      <a:pt x="1834" y="1"/>
                    </a:moveTo>
                    <a:cubicBezTo>
                      <a:pt x="1572" y="1"/>
                      <a:pt x="1250" y="65"/>
                      <a:pt x="1014" y="171"/>
                    </a:cubicBezTo>
                    <a:cubicBezTo>
                      <a:pt x="477" y="413"/>
                      <a:pt x="1" y="911"/>
                      <a:pt x="170" y="1221"/>
                    </a:cubicBezTo>
                    <a:cubicBezTo>
                      <a:pt x="290" y="1438"/>
                      <a:pt x="468" y="1525"/>
                      <a:pt x="668" y="1525"/>
                    </a:cubicBezTo>
                    <a:cubicBezTo>
                      <a:pt x="910" y="1525"/>
                      <a:pt x="1185" y="1399"/>
                      <a:pt x="1431" y="1226"/>
                    </a:cubicBezTo>
                    <a:cubicBezTo>
                      <a:pt x="1782" y="978"/>
                      <a:pt x="2210" y="408"/>
                      <a:pt x="2161" y="50"/>
                    </a:cubicBezTo>
                    <a:cubicBezTo>
                      <a:pt x="2077" y="16"/>
                      <a:pt x="1963" y="1"/>
                      <a:pt x="1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3" name="Google Shape;6993;p36"/>
              <p:cNvSpPr/>
              <p:nvPr/>
            </p:nvSpPr>
            <p:spPr>
              <a:xfrm>
                <a:off x="3039150" y="3666175"/>
                <a:ext cx="320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83" extrusionOk="0">
                    <a:moveTo>
                      <a:pt x="1060" y="1"/>
                    </a:moveTo>
                    <a:cubicBezTo>
                      <a:pt x="909" y="1"/>
                      <a:pt x="724" y="38"/>
                      <a:pt x="587" y="99"/>
                    </a:cubicBezTo>
                    <a:cubicBezTo>
                      <a:pt x="276" y="239"/>
                      <a:pt x="0" y="527"/>
                      <a:pt x="98" y="707"/>
                    </a:cubicBezTo>
                    <a:cubicBezTo>
                      <a:pt x="168" y="833"/>
                      <a:pt x="271" y="882"/>
                      <a:pt x="387" y="882"/>
                    </a:cubicBezTo>
                    <a:cubicBezTo>
                      <a:pt x="527" y="882"/>
                      <a:pt x="686" y="810"/>
                      <a:pt x="829" y="710"/>
                    </a:cubicBezTo>
                    <a:cubicBezTo>
                      <a:pt x="1033" y="567"/>
                      <a:pt x="1279" y="235"/>
                      <a:pt x="1251" y="29"/>
                    </a:cubicBezTo>
                    <a:cubicBezTo>
                      <a:pt x="1202" y="10"/>
                      <a:pt x="1135" y="1"/>
                      <a:pt x="1060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4" name="Google Shape;6994;p36"/>
              <p:cNvSpPr/>
              <p:nvPr/>
            </p:nvSpPr>
            <p:spPr>
              <a:xfrm>
                <a:off x="2981600" y="3588075"/>
                <a:ext cx="1064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4" extrusionOk="0">
                    <a:moveTo>
                      <a:pt x="1092" y="1"/>
                    </a:moveTo>
                    <a:cubicBezTo>
                      <a:pt x="906" y="1"/>
                      <a:pt x="719" y="26"/>
                      <a:pt x="537" y="75"/>
                    </a:cubicBezTo>
                    <a:cubicBezTo>
                      <a:pt x="418" y="107"/>
                      <a:pt x="298" y="152"/>
                      <a:pt x="213" y="240"/>
                    </a:cubicBezTo>
                    <a:cubicBezTo>
                      <a:pt x="1" y="461"/>
                      <a:pt x="96" y="828"/>
                      <a:pt x="243" y="1095"/>
                    </a:cubicBezTo>
                    <a:cubicBezTo>
                      <a:pt x="591" y="1723"/>
                      <a:pt x="1145" y="2211"/>
                      <a:pt x="1812" y="2478"/>
                    </a:cubicBezTo>
                    <a:cubicBezTo>
                      <a:pt x="2144" y="2609"/>
                      <a:pt x="2609" y="2723"/>
                      <a:pt x="3040" y="2723"/>
                    </a:cubicBezTo>
                    <a:cubicBezTo>
                      <a:pt x="3274" y="2723"/>
                      <a:pt x="3498" y="2690"/>
                      <a:pt x="3685" y="2607"/>
                    </a:cubicBezTo>
                    <a:cubicBezTo>
                      <a:pt x="4257" y="2355"/>
                      <a:pt x="3988" y="1717"/>
                      <a:pt x="3636" y="1301"/>
                    </a:cubicBezTo>
                    <a:cubicBezTo>
                      <a:pt x="3346" y="955"/>
                      <a:pt x="3042" y="711"/>
                      <a:pt x="2648" y="487"/>
                    </a:cubicBezTo>
                    <a:cubicBezTo>
                      <a:pt x="2327" y="308"/>
                      <a:pt x="1983" y="167"/>
                      <a:pt x="1627" y="70"/>
                    </a:cubicBezTo>
                    <a:cubicBezTo>
                      <a:pt x="1452" y="24"/>
                      <a:pt x="1272" y="1"/>
                      <a:pt x="10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5" name="Google Shape;6995;p36"/>
              <p:cNvSpPr/>
              <p:nvPr/>
            </p:nvSpPr>
            <p:spPr>
              <a:xfrm>
                <a:off x="3007575" y="3605225"/>
                <a:ext cx="57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14" extrusionOk="0">
                    <a:moveTo>
                      <a:pt x="650" y="0"/>
                    </a:moveTo>
                    <a:cubicBezTo>
                      <a:pt x="481" y="0"/>
                      <a:pt x="345" y="50"/>
                      <a:pt x="278" y="164"/>
                    </a:cubicBezTo>
                    <a:cubicBezTo>
                      <a:pt x="1" y="637"/>
                      <a:pt x="418" y="1026"/>
                      <a:pt x="920" y="1250"/>
                    </a:cubicBezTo>
                    <a:cubicBezTo>
                      <a:pt x="1138" y="1348"/>
                      <a:pt x="1456" y="1414"/>
                      <a:pt x="1743" y="1414"/>
                    </a:cubicBezTo>
                    <a:cubicBezTo>
                      <a:pt x="1971" y="1414"/>
                      <a:pt x="2179" y="1372"/>
                      <a:pt x="2303" y="1273"/>
                    </a:cubicBezTo>
                    <a:cubicBezTo>
                      <a:pt x="2260" y="1003"/>
                      <a:pt x="1929" y="572"/>
                      <a:pt x="1613" y="351"/>
                    </a:cubicBezTo>
                    <a:cubicBezTo>
                      <a:pt x="1310" y="139"/>
                      <a:pt x="933" y="0"/>
                      <a:pt x="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6" name="Google Shape;6996;p36"/>
              <p:cNvSpPr/>
              <p:nvPr/>
            </p:nvSpPr>
            <p:spPr>
              <a:xfrm>
                <a:off x="3032125" y="3618975"/>
                <a:ext cx="333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19" extrusionOk="0">
                    <a:moveTo>
                      <a:pt x="377" y="0"/>
                    </a:moveTo>
                    <a:cubicBezTo>
                      <a:pt x="279" y="0"/>
                      <a:pt x="200" y="29"/>
                      <a:pt x="161" y="95"/>
                    </a:cubicBezTo>
                    <a:cubicBezTo>
                      <a:pt x="0" y="368"/>
                      <a:pt x="243" y="594"/>
                      <a:pt x="534" y="723"/>
                    </a:cubicBezTo>
                    <a:cubicBezTo>
                      <a:pt x="661" y="780"/>
                      <a:pt x="846" y="818"/>
                      <a:pt x="1012" y="818"/>
                    </a:cubicBezTo>
                    <a:cubicBezTo>
                      <a:pt x="1143" y="818"/>
                      <a:pt x="1263" y="795"/>
                      <a:pt x="1335" y="737"/>
                    </a:cubicBezTo>
                    <a:cubicBezTo>
                      <a:pt x="1309" y="581"/>
                      <a:pt x="1117" y="332"/>
                      <a:pt x="935" y="203"/>
                    </a:cubicBezTo>
                    <a:cubicBezTo>
                      <a:pt x="759" y="81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7" name="Google Shape;6997;p36"/>
              <p:cNvSpPr/>
              <p:nvPr/>
            </p:nvSpPr>
            <p:spPr>
              <a:xfrm>
                <a:off x="3073025" y="3631100"/>
                <a:ext cx="4507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909" extrusionOk="0">
                    <a:moveTo>
                      <a:pt x="720" y="0"/>
                    </a:moveTo>
                    <a:cubicBezTo>
                      <a:pt x="600" y="0"/>
                      <a:pt x="601" y="195"/>
                      <a:pt x="583" y="248"/>
                    </a:cubicBezTo>
                    <a:cubicBezTo>
                      <a:pt x="580" y="257"/>
                      <a:pt x="576" y="260"/>
                      <a:pt x="571" y="260"/>
                    </a:cubicBezTo>
                    <a:cubicBezTo>
                      <a:pt x="539" y="260"/>
                      <a:pt x="468" y="134"/>
                      <a:pt x="369" y="134"/>
                    </a:cubicBezTo>
                    <a:cubicBezTo>
                      <a:pt x="348" y="134"/>
                      <a:pt x="327" y="139"/>
                      <a:pt x="304" y="152"/>
                    </a:cubicBezTo>
                    <a:cubicBezTo>
                      <a:pt x="204" y="237"/>
                      <a:pt x="230" y="335"/>
                      <a:pt x="253" y="449"/>
                    </a:cubicBezTo>
                    <a:cubicBezTo>
                      <a:pt x="249" y="433"/>
                      <a:pt x="235" y="427"/>
                      <a:pt x="215" y="427"/>
                    </a:cubicBezTo>
                    <a:cubicBezTo>
                      <a:pt x="168" y="427"/>
                      <a:pt x="90" y="461"/>
                      <a:pt x="58" y="482"/>
                    </a:cubicBezTo>
                    <a:cubicBezTo>
                      <a:pt x="12" y="511"/>
                      <a:pt x="4" y="610"/>
                      <a:pt x="3" y="666"/>
                    </a:cubicBezTo>
                    <a:cubicBezTo>
                      <a:pt x="0" y="812"/>
                      <a:pt x="151" y="839"/>
                      <a:pt x="289" y="886"/>
                    </a:cubicBezTo>
                    <a:cubicBezTo>
                      <a:pt x="270" y="879"/>
                      <a:pt x="251" y="876"/>
                      <a:pt x="231" y="876"/>
                    </a:cubicBezTo>
                    <a:cubicBezTo>
                      <a:pt x="121" y="876"/>
                      <a:pt x="11" y="972"/>
                      <a:pt x="12" y="1085"/>
                    </a:cubicBezTo>
                    <a:cubicBezTo>
                      <a:pt x="14" y="1195"/>
                      <a:pt x="122" y="1285"/>
                      <a:pt x="228" y="1285"/>
                    </a:cubicBezTo>
                    <a:cubicBezTo>
                      <a:pt x="251" y="1285"/>
                      <a:pt x="274" y="1281"/>
                      <a:pt x="296" y="1272"/>
                    </a:cubicBezTo>
                    <a:lnTo>
                      <a:pt x="296" y="1272"/>
                    </a:lnTo>
                    <a:cubicBezTo>
                      <a:pt x="191" y="1366"/>
                      <a:pt x="168" y="1549"/>
                      <a:pt x="267" y="1648"/>
                    </a:cubicBezTo>
                    <a:cubicBezTo>
                      <a:pt x="304" y="1685"/>
                      <a:pt x="355" y="1703"/>
                      <a:pt x="407" y="1703"/>
                    </a:cubicBezTo>
                    <a:cubicBezTo>
                      <a:pt x="495" y="1703"/>
                      <a:pt x="585" y="1652"/>
                      <a:pt x="602" y="1566"/>
                    </a:cubicBezTo>
                    <a:cubicBezTo>
                      <a:pt x="624" y="1701"/>
                      <a:pt x="668" y="1863"/>
                      <a:pt x="800" y="1902"/>
                    </a:cubicBezTo>
                    <a:cubicBezTo>
                      <a:pt x="817" y="1907"/>
                      <a:pt x="834" y="1909"/>
                      <a:pt x="852" y="1909"/>
                    </a:cubicBezTo>
                    <a:cubicBezTo>
                      <a:pt x="935" y="1909"/>
                      <a:pt x="1016" y="1855"/>
                      <a:pt x="1065" y="1785"/>
                    </a:cubicBezTo>
                    <a:cubicBezTo>
                      <a:pt x="1122" y="1700"/>
                      <a:pt x="1142" y="1594"/>
                      <a:pt x="1159" y="1493"/>
                    </a:cubicBezTo>
                    <a:cubicBezTo>
                      <a:pt x="1205" y="1544"/>
                      <a:pt x="1273" y="1569"/>
                      <a:pt x="1341" y="1569"/>
                    </a:cubicBezTo>
                    <a:cubicBezTo>
                      <a:pt x="1411" y="1569"/>
                      <a:pt x="1480" y="1543"/>
                      <a:pt x="1526" y="1490"/>
                    </a:cubicBezTo>
                    <a:cubicBezTo>
                      <a:pt x="1613" y="1390"/>
                      <a:pt x="1595" y="1221"/>
                      <a:pt x="1494" y="1138"/>
                    </a:cubicBezTo>
                    <a:lnTo>
                      <a:pt x="1494" y="1138"/>
                    </a:lnTo>
                    <a:cubicBezTo>
                      <a:pt x="1520" y="1155"/>
                      <a:pt x="1549" y="1162"/>
                      <a:pt x="1579" y="1162"/>
                    </a:cubicBezTo>
                    <a:cubicBezTo>
                      <a:pt x="1678" y="1162"/>
                      <a:pt x="1785" y="1080"/>
                      <a:pt x="1793" y="975"/>
                    </a:cubicBezTo>
                    <a:cubicBezTo>
                      <a:pt x="1803" y="831"/>
                      <a:pt x="1662" y="706"/>
                      <a:pt x="1519" y="704"/>
                    </a:cubicBezTo>
                    <a:cubicBezTo>
                      <a:pt x="1602" y="644"/>
                      <a:pt x="1696" y="563"/>
                      <a:pt x="1684" y="461"/>
                    </a:cubicBezTo>
                    <a:cubicBezTo>
                      <a:pt x="1673" y="369"/>
                      <a:pt x="1574" y="309"/>
                      <a:pt x="1481" y="309"/>
                    </a:cubicBezTo>
                    <a:cubicBezTo>
                      <a:pt x="1475" y="309"/>
                      <a:pt x="1469" y="309"/>
                      <a:pt x="1462" y="310"/>
                    </a:cubicBezTo>
                    <a:cubicBezTo>
                      <a:pt x="1364" y="320"/>
                      <a:pt x="1278" y="378"/>
                      <a:pt x="1200" y="439"/>
                    </a:cubicBezTo>
                    <a:cubicBezTo>
                      <a:pt x="1249" y="336"/>
                      <a:pt x="1256" y="219"/>
                      <a:pt x="1223" y="111"/>
                    </a:cubicBezTo>
                    <a:cubicBezTo>
                      <a:pt x="1213" y="81"/>
                      <a:pt x="1199" y="49"/>
                      <a:pt x="1169" y="36"/>
                    </a:cubicBezTo>
                    <a:cubicBezTo>
                      <a:pt x="1161" y="33"/>
                      <a:pt x="1152" y="32"/>
                      <a:pt x="1143" y="32"/>
                    </a:cubicBezTo>
                    <a:cubicBezTo>
                      <a:pt x="1121" y="32"/>
                      <a:pt x="1098" y="41"/>
                      <a:pt x="1078" y="51"/>
                    </a:cubicBezTo>
                    <a:cubicBezTo>
                      <a:pt x="979" y="100"/>
                      <a:pt x="900" y="182"/>
                      <a:pt x="853" y="283"/>
                    </a:cubicBezTo>
                    <a:cubicBezTo>
                      <a:pt x="845" y="190"/>
                      <a:pt x="866" y="47"/>
                      <a:pt x="779" y="13"/>
                    </a:cubicBezTo>
                    <a:cubicBezTo>
                      <a:pt x="757" y="4"/>
                      <a:pt x="737" y="0"/>
                      <a:pt x="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8" name="Google Shape;6998;p36"/>
              <p:cNvSpPr/>
              <p:nvPr/>
            </p:nvSpPr>
            <p:spPr>
              <a:xfrm>
                <a:off x="3081600" y="3650450"/>
                <a:ext cx="254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51" extrusionOk="0">
                    <a:moveTo>
                      <a:pt x="67" y="0"/>
                    </a:moveTo>
                    <a:cubicBezTo>
                      <a:pt x="13" y="0"/>
                      <a:pt x="1" y="85"/>
                      <a:pt x="61" y="96"/>
                    </a:cubicBezTo>
                    <a:cubicBezTo>
                      <a:pt x="358" y="155"/>
                      <a:pt x="650" y="239"/>
                      <a:pt x="933" y="348"/>
                    </a:cubicBezTo>
                    <a:cubicBezTo>
                      <a:pt x="939" y="350"/>
                      <a:pt x="945" y="351"/>
                      <a:pt x="951" y="351"/>
                    </a:cubicBezTo>
                    <a:cubicBezTo>
                      <a:pt x="1004" y="351"/>
                      <a:pt x="1018" y="277"/>
                      <a:pt x="968" y="257"/>
                    </a:cubicBezTo>
                    <a:cubicBezTo>
                      <a:pt x="680" y="146"/>
                      <a:pt x="382" y="61"/>
                      <a:pt x="78" y="2"/>
                    </a:cubicBezTo>
                    <a:cubicBezTo>
                      <a:pt x="74" y="1"/>
                      <a:pt x="70" y="0"/>
                      <a:pt x="6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9" name="Google Shape;6999;p36"/>
              <p:cNvSpPr/>
              <p:nvPr/>
            </p:nvSpPr>
            <p:spPr>
              <a:xfrm>
                <a:off x="3089800" y="3642550"/>
                <a:ext cx="90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79" extrusionOk="0">
                    <a:moveTo>
                      <a:pt x="308" y="1"/>
                    </a:moveTo>
                    <a:cubicBezTo>
                      <a:pt x="285" y="1"/>
                      <a:pt x="265" y="17"/>
                      <a:pt x="261" y="40"/>
                    </a:cubicBezTo>
                    <a:cubicBezTo>
                      <a:pt x="202" y="338"/>
                      <a:pt x="118" y="630"/>
                      <a:pt x="9" y="914"/>
                    </a:cubicBezTo>
                    <a:cubicBezTo>
                      <a:pt x="0" y="938"/>
                      <a:pt x="12" y="966"/>
                      <a:pt x="37" y="975"/>
                    </a:cubicBezTo>
                    <a:cubicBezTo>
                      <a:pt x="42" y="978"/>
                      <a:pt x="49" y="979"/>
                      <a:pt x="54" y="979"/>
                    </a:cubicBezTo>
                    <a:cubicBezTo>
                      <a:pt x="74" y="979"/>
                      <a:pt x="93" y="967"/>
                      <a:pt x="99" y="948"/>
                    </a:cubicBezTo>
                    <a:cubicBezTo>
                      <a:pt x="211" y="659"/>
                      <a:pt x="297" y="362"/>
                      <a:pt x="356" y="59"/>
                    </a:cubicBezTo>
                    <a:cubicBezTo>
                      <a:pt x="362" y="32"/>
                      <a:pt x="344" y="7"/>
                      <a:pt x="318" y="2"/>
                    </a:cubicBezTo>
                    <a:cubicBezTo>
                      <a:pt x="314" y="1"/>
                      <a:pt x="311" y="1"/>
                      <a:pt x="3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0" name="Google Shape;7000;p36"/>
              <p:cNvSpPr/>
              <p:nvPr/>
            </p:nvSpPr>
            <p:spPr>
              <a:xfrm>
                <a:off x="3089400" y="3646250"/>
                <a:ext cx="10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42" extrusionOk="0">
                    <a:moveTo>
                      <a:pt x="49" y="0"/>
                    </a:moveTo>
                    <a:cubicBezTo>
                      <a:pt x="24" y="0"/>
                      <a:pt x="1" y="27"/>
                      <a:pt x="19" y="54"/>
                    </a:cubicBezTo>
                    <a:cubicBezTo>
                      <a:pt x="139" y="234"/>
                      <a:pt x="243" y="423"/>
                      <a:pt x="331" y="620"/>
                    </a:cubicBezTo>
                    <a:cubicBezTo>
                      <a:pt x="337" y="632"/>
                      <a:pt x="349" y="641"/>
                      <a:pt x="363" y="641"/>
                    </a:cubicBezTo>
                    <a:cubicBezTo>
                      <a:pt x="368" y="641"/>
                      <a:pt x="372" y="640"/>
                      <a:pt x="377" y="638"/>
                    </a:cubicBezTo>
                    <a:cubicBezTo>
                      <a:pt x="394" y="630"/>
                      <a:pt x="402" y="609"/>
                      <a:pt x="394" y="593"/>
                    </a:cubicBezTo>
                    <a:cubicBezTo>
                      <a:pt x="305" y="391"/>
                      <a:pt x="198" y="198"/>
                      <a:pt x="76" y="15"/>
                    </a:cubicBezTo>
                    <a:cubicBezTo>
                      <a:pt x="69" y="5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1" name="Google Shape;7001;p36"/>
              <p:cNvSpPr/>
              <p:nvPr/>
            </p:nvSpPr>
            <p:spPr>
              <a:xfrm>
                <a:off x="3086400" y="3649400"/>
                <a:ext cx="165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7" extrusionOk="0">
                    <a:moveTo>
                      <a:pt x="612" y="1"/>
                    </a:moveTo>
                    <a:cubicBezTo>
                      <a:pt x="605" y="1"/>
                      <a:pt x="598" y="3"/>
                      <a:pt x="591" y="7"/>
                    </a:cubicBezTo>
                    <a:cubicBezTo>
                      <a:pt x="412" y="127"/>
                      <a:pt x="223" y="232"/>
                      <a:pt x="26" y="320"/>
                    </a:cubicBezTo>
                    <a:cubicBezTo>
                      <a:pt x="9" y="328"/>
                      <a:pt x="1" y="348"/>
                      <a:pt x="9" y="365"/>
                    </a:cubicBezTo>
                    <a:cubicBezTo>
                      <a:pt x="14" y="378"/>
                      <a:pt x="26" y="386"/>
                      <a:pt x="40" y="386"/>
                    </a:cubicBezTo>
                    <a:cubicBezTo>
                      <a:pt x="45" y="386"/>
                      <a:pt x="49" y="385"/>
                      <a:pt x="54" y="383"/>
                    </a:cubicBezTo>
                    <a:cubicBezTo>
                      <a:pt x="254" y="294"/>
                      <a:pt x="448" y="187"/>
                      <a:pt x="630" y="65"/>
                    </a:cubicBezTo>
                    <a:cubicBezTo>
                      <a:pt x="662" y="43"/>
                      <a:pt x="641" y="1"/>
                      <a:pt x="612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2" name="Google Shape;7002;p36"/>
              <p:cNvSpPr/>
              <p:nvPr/>
            </p:nvSpPr>
            <p:spPr>
              <a:xfrm>
                <a:off x="3203575" y="3618100"/>
                <a:ext cx="2878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8029" extrusionOk="0">
                    <a:moveTo>
                      <a:pt x="9879" y="0"/>
                    </a:moveTo>
                    <a:cubicBezTo>
                      <a:pt x="9768" y="0"/>
                      <a:pt x="9660" y="21"/>
                      <a:pt x="9556" y="73"/>
                    </a:cubicBezTo>
                    <a:cubicBezTo>
                      <a:pt x="9262" y="219"/>
                      <a:pt x="9122" y="571"/>
                      <a:pt x="8841" y="740"/>
                    </a:cubicBezTo>
                    <a:cubicBezTo>
                      <a:pt x="8713" y="818"/>
                      <a:pt x="8581" y="849"/>
                      <a:pt x="8447" y="849"/>
                    </a:cubicBezTo>
                    <a:cubicBezTo>
                      <a:pt x="7891" y="849"/>
                      <a:pt x="7281" y="318"/>
                      <a:pt x="6665" y="300"/>
                    </a:cubicBezTo>
                    <a:cubicBezTo>
                      <a:pt x="6655" y="299"/>
                      <a:pt x="6645" y="299"/>
                      <a:pt x="6635" y="299"/>
                    </a:cubicBezTo>
                    <a:cubicBezTo>
                      <a:pt x="6186" y="299"/>
                      <a:pt x="5771" y="587"/>
                      <a:pt x="5506" y="953"/>
                    </a:cubicBezTo>
                    <a:cubicBezTo>
                      <a:pt x="5235" y="1327"/>
                      <a:pt x="5094" y="1776"/>
                      <a:pt x="4956" y="2217"/>
                    </a:cubicBezTo>
                    <a:cubicBezTo>
                      <a:pt x="4801" y="1998"/>
                      <a:pt x="4555" y="1903"/>
                      <a:pt x="4292" y="1903"/>
                    </a:cubicBezTo>
                    <a:cubicBezTo>
                      <a:pt x="3947" y="1903"/>
                      <a:pt x="3572" y="2066"/>
                      <a:pt x="3334" y="2326"/>
                    </a:cubicBezTo>
                    <a:cubicBezTo>
                      <a:pt x="2915" y="2784"/>
                      <a:pt x="2765" y="3421"/>
                      <a:pt x="2506" y="3986"/>
                    </a:cubicBezTo>
                    <a:cubicBezTo>
                      <a:pt x="2006" y="5077"/>
                      <a:pt x="1" y="5427"/>
                      <a:pt x="1049" y="6975"/>
                    </a:cubicBezTo>
                    <a:cubicBezTo>
                      <a:pt x="1468" y="7593"/>
                      <a:pt x="2230" y="7891"/>
                      <a:pt x="2970" y="7991"/>
                    </a:cubicBezTo>
                    <a:cubicBezTo>
                      <a:pt x="3142" y="8014"/>
                      <a:pt x="3318" y="8028"/>
                      <a:pt x="3493" y="8028"/>
                    </a:cubicBezTo>
                    <a:cubicBezTo>
                      <a:pt x="3884" y="8028"/>
                      <a:pt x="4273" y="7959"/>
                      <a:pt x="4611" y="7768"/>
                    </a:cubicBezTo>
                    <a:cubicBezTo>
                      <a:pt x="5630" y="7193"/>
                      <a:pt x="6017" y="5646"/>
                      <a:pt x="7176" y="5482"/>
                    </a:cubicBezTo>
                    <a:cubicBezTo>
                      <a:pt x="7252" y="5472"/>
                      <a:pt x="7328" y="5468"/>
                      <a:pt x="7405" y="5468"/>
                    </a:cubicBezTo>
                    <a:cubicBezTo>
                      <a:pt x="7594" y="5468"/>
                      <a:pt x="7785" y="5491"/>
                      <a:pt x="7975" y="5491"/>
                    </a:cubicBezTo>
                    <a:cubicBezTo>
                      <a:pt x="8049" y="5491"/>
                      <a:pt x="8122" y="5488"/>
                      <a:pt x="8195" y="5478"/>
                    </a:cubicBezTo>
                    <a:cubicBezTo>
                      <a:pt x="8932" y="5378"/>
                      <a:pt x="9442" y="4664"/>
                      <a:pt x="9648" y="3949"/>
                    </a:cubicBezTo>
                    <a:cubicBezTo>
                      <a:pt x="9855" y="3234"/>
                      <a:pt x="9852" y="2471"/>
                      <a:pt x="10059" y="1756"/>
                    </a:cubicBezTo>
                    <a:cubicBezTo>
                      <a:pt x="10265" y="1041"/>
                      <a:pt x="10986" y="785"/>
                      <a:pt x="11511" y="226"/>
                    </a:cubicBezTo>
                    <a:lnTo>
                      <a:pt x="11511" y="226"/>
                    </a:lnTo>
                    <a:cubicBezTo>
                      <a:pt x="11408" y="277"/>
                      <a:pt x="11300" y="297"/>
                      <a:pt x="11190" y="297"/>
                    </a:cubicBezTo>
                    <a:cubicBezTo>
                      <a:pt x="10767" y="297"/>
                      <a:pt x="10302" y="0"/>
                      <a:pt x="987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36"/>
              <p:cNvSpPr/>
              <p:nvPr/>
            </p:nvSpPr>
            <p:spPr>
              <a:xfrm>
                <a:off x="3240400" y="3639975"/>
                <a:ext cx="2184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53" extrusionOk="0">
                    <a:moveTo>
                      <a:pt x="8631" y="1"/>
                    </a:moveTo>
                    <a:cubicBezTo>
                      <a:pt x="8622" y="1"/>
                      <a:pt x="8612" y="2"/>
                      <a:pt x="8602" y="5"/>
                    </a:cubicBezTo>
                    <a:cubicBezTo>
                      <a:pt x="8065" y="135"/>
                      <a:pt x="7821" y="659"/>
                      <a:pt x="7585" y="1165"/>
                    </a:cubicBezTo>
                    <a:cubicBezTo>
                      <a:pt x="7357" y="1652"/>
                      <a:pt x="7142" y="2113"/>
                      <a:pt x="6693" y="2218"/>
                    </a:cubicBezTo>
                    <a:cubicBezTo>
                      <a:pt x="6634" y="2231"/>
                      <a:pt x="6575" y="2237"/>
                      <a:pt x="6516" y="2237"/>
                    </a:cubicBezTo>
                    <a:cubicBezTo>
                      <a:pt x="6298" y="2237"/>
                      <a:pt x="6077" y="2157"/>
                      <a:pt x="5846" y="2073"/>
                    </a:cubicBezTo>
                    <a:cubicBezTo>
                      <a:pt x="5604" y="1987"/>
                      <a:pt x="5355" y="1896"/>
                      <a:pt x="5094" y="1896"/>
                    </a:cubicBezTo>
                    <a:cubicBezTo>
                      <a:pt x="5067" y="1896"/>
                      <a:pt x="5040" y="1897"/>
                      <a:pt x="5012" y="1899"/>
                    </a:cubicBezTo>
                    <a:cubicBezTo>
                      <a:pt x="4418" y="1943"/>
                      <a:pt x="4065" y="2434"/>
                      <a:pt x="3722" y="2907"/>
                    </a:cubicBezTo>
                    <a:cubicBezTo>
                      <a:pt x="3473" y="3252"/>
                      <a:pt x="3215" y="3608"/>
                      <a:pt x="2868" y="3795"/>
                    </a:cubicBezTo>
                    <a:cubicBezTo>
                      <a:pt x="2632" y="3922"/>
                      <a:pt x="2378" y="3963"/>
                      <a:pt x="2109" y="3963"/>
                    </a:cubicBezTo>
                    <a:cubicBezTo>
                      <a:pt x="1868" y="3963"/>
                      <a:pt x="1616" y="3930"/>
                      <a:pt x="1357" y="3896"/>
                    </a:cubicBezTo>
                    <a:cubicBezTo>
                      <a:pt x="1096" y="3861"/>
                      <a:pt x="829" y="3826"/>
                      <a:pt x="565" y="3826"/>
                    </a:cubicBezTo>
                    <a:cubicBezTo>
                      <a:pt x="484" y="3826"/>
                      <a:pt x="403" y="3830"/>
                      <a:pt x="323" y="3837"/>
                    </a:cubicBezTo>
                    <a:cubicBezTo>
                      <a:pt x="209" y="3847"/>
                      <a:pt x="66" y="3924"/>
                      <a:pt x="25" y="4035"/>
                    </a:cubicBezTo>
                    <a:cubicBezTo>
                      <a:pt x="1" y="4099"/>
                      <a:pt x="16" y="4171"/>
                      <a:pt x="66" y="4219"/>
                    </a:cubicBezTo>
                    <a:cubicBezTo>
                      <a:pt x="85" y="4240"/>
                      <a:pt x="113" y="4253"/>
                      <a:pt x="143" y="4253"/>
                    </a:cubicBezTo>
                    <a:cubicBezTo>
                      <a:pt x="144" y="4253"/>
                      <a:pt x="145" y="4253"/>
                      <a:pt x="146" y="4253"/>
                    </a:cubicBezTo>
                    <a:cubicBezTo>
                      <a:pt x="167" y="4253"/>
                      <a:pt x="186" y="4244"/>
                      <a:pt x="201" y="4229"/>
                    </a:cubicBezTo>
                    <a:cubicBezTo>
                      <a:pt x="240" y="4196"/>
                      <a:pt x="241" y="4137"/>
                      <a:pt x="204" y="4102"/>
                    </a:cubicBezTo>
                    <a:cubicBezTo>
                      <a:pt x="212" y="4081"/>
                      <a:pt x="278" y="4034"/>
                      <a:pt x="340" y="4029"/>
                    </a:cubicBezTo>
                    <a:cubicBezTo>
                      <a:pt x="413" y="4022"/>
                      <a:pt x="488" y="4019"/>
                      <a:pt x="564" y="4019"/>
                    </a:cubicBezTo>
                    <a:cubicBezTo>
                      <a:pt x="817" y="4019"/>
                      <a:pt x="1078" y="4053"/>
                      <a:pt x="1331" y="4087"/>
                    </a:cubicBezTo>
                    <a:cubicBezTo>
                      <a:pt x="1588" y="4121"/>
                      <a:pt x="1848" y="4155"/>
                      <a:pt x="2104" y="4155"/>
                    </a:cubicBezTo>
                    <a:cubicBezTo>
                      <a:pt x="2399" y="4155"/>
                      <a:pt x="2689" y="4110"/>
                      <a:pt x="2959" y="3965"/>
                    </a:cubicBezTo>
                    <a:cubicBezTo>
                      <a:pt x="3345" y="3757"/>
                      <a:pt x="3616" y="3382"/>
                      <a:pt x="3877" y="3020"/>
                    </a:cubicBezTo>
                    <a:cubicBezTo>
                      <a:pt x="4209" y="2561"/>
                      <a:pt x="4522" y="2128"/>
                      <a:pt x="5027" y="2091"/>
                    </a:cubicBezTo>
                    <a:cubicBezTo>
                      <a:pt x="5049" y="2089"/>
                      <a:pt x="5071" y="2089"/>
                      <a:pt x="5093" y="2089"/>
                    </a:cubicBezTo>
                    <a:cubicBezTo>
                      <a:pt x="5321" y="2089"/>
                      <a:pt x="5544" y="2169"/>
                      <a:pt x="5780" y="2254"/>
                    </a:cubicBezTo>
                    <a:cubicBezTo>
                      <a:pt x="6019" y="2340"/>
                      <a:pt x="6263" y="2429"/>
                      <a:pt x="6516" y="2429"/>
                    </a:cubicBezTo>
                    <a:cubicBezTo>
                      <a:pt x="6589" y="2429"/>
                      <a:pt x="6662" y="2422"/>
                      <a:pt x="6736" y="2405"/>
                    </a:cubicBezTo>
                    <a:cubicBezTo>
                      <a:pt x="7277" y="2280"/>
                      <a:pt x="7522" y="1755"/>
                      <a:pt x="7759" y="1246"/>
                    </a:cubicBezTo>
                    <a:cubicBezTo>
                      <a:pt x="7986" y="760"/>
                      <a:pt x="8201" y="301"/>
                      <a:pt x="8647" y="193"/>
                    </a:cubicBezTo>
                    <a:cubicBezTo>
                      <a:pt x="8702" y="183"/>
                      <a:pt x="8737" y="129"/>
                      <a:pt x="8725" y="75"/>
                    </a:cubicBezTo>
                    <a:cubicBezTo>
                      <a:pt x="8714" y="30"/>
                      <a:pt x="8674" y="1"/>
                      <a:pt x="863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36"/>
              <p:cNvSpPr/>
              <p:nvPr/>
            </p:nvSpPr>
            <p:spPr>
              <a:xfrm>
                <a:off x="3383425" y="3651725"/>
                <a:ext cx="393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769" extrusionOk="0">
                    <a:moveTo>
                      <a:pt x="1503" y="1"/>
                    </a:moveTo>
                    <a:cubicBezTo>
                      <a:pt x="1469" y="1"/>
                      <a:pt x="1440" y="26"/>
                      <a:pt x="1437" y="60"/>
                    </a:cubicBezTo>
                    <a:cubicBezTo>
                      <a:pt x="1382" y="543"/>
                      <a:pt x="972" y="909"/>
                      <a:pt x="558" y="1242"/>
                    </a:cubicBezTo>
                    <a:lnTo>
                      <a:pt x="49" y="1650"/>
                    </a:lnTo>
                    <a:cubicBezTo>
                      <a:pt x="1" y="1689"/>
                      <a:pt x="28" y="1767"/>
                      <a:pt x="91" y="1769"/>
                    </a:cubicBezTo>
                    <a:cubicBezTo>
                      <a:pt x="105" y="1769"/>
                      <a:pt x="121" y="1763"/>
                      <a:pt x="133" y="1753"/>
                    </a:cubicBezTo>
                    <a:lnTo>
                      <a:pt x="641" y="1346"/>
                    </a:lnTo>
                    <a:cubicBezTo>
                      <a:pt x="1077" y="995"/>
                      <a:pt x="1509" y="608"/>
                      <a:pt x="1570" y="75"/>
                    </a:cubicBezTo>
                    <a:cubicBezTo>
                      <a:pt x="1573" y="39"/>
                      <a:pt x="1548" y="6"/>
                      <a:pt x="1511" y="1"/>
                    </a:cubicBezTo>
                    <a:cubicBezTo>
                      <a:pt x="1508" y="1"/>
                      <a:pt x="1506" y="1"/>
                      <a:pt x="150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36"/>
              <p:cNvSpPr/>
              <p:nvPr/>
            </p:nvSpPr>
            <p:spPr>
              <a:xfrm>
                <a:off x="3273375" y="3680800"/>
                <a:ext cx="4162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471" extrusionOk="0">
                    <a:moveTo>
                      <a:pt x="1581" y="1"/>
                    </a:moveTo>
                    <a:cubicBezTo>
                      <a:pt x="1580" y="1"/>
                      <a:pt x="1578" y="1"/>
                      <a:pt x="1577" y="1"/>
                    </a:cubicBezTo>
                    <a:cubicBezTo>
                      <a:pt x="1539" y="3"/>
                      <a:pt x="1512" y="34"/>
                      <a:pt x="1513" y="70"/>
                    </a:cubicBezTo>
                    <a:cubicBezTo>
                      <a:pt x="1531" y="449"/>
                      <a:pt x="1345" y="845"/>
                      <a:pt x="949" y="1280"/>
                    </a:cubicBezTo>
                    <a:cubicBezTo>
                      <a:pt x="864" y="1372"/>
                      <a:pt x="775" y="1463"/>
                      <a:pt x="687" y="1553"/>
                    </a:cubicBezTo>
                    <a:cubicBezTo>
                      <a:pt x="442" y="1802"/>
                      <a:pt x="190" y="2060"/>
                      <a:pt x="18" y="2373"/>
                    </a:cubicBezTo>
                    <a:cubicBezTo>
                      <a:pt x="0" y="2405"/>
                      <a:pt x="12" y="2445"/>
                      <a:pt x="44" y="2463"/>
                    </a:cubicBezTo>
                    <a:cubicBezTo>
                      <a:pt x="54" y="2469"/>
                      <a:pt x="65" y="2471"/>
                      <a:pt x="76" y="2471"/>
                    </a:cubicBezTo>
                    <a:cubicBezTo>
                      <a:pt x="77" y="2471"/>
                      <a:pt x="78" y="2471"/>
                      <a:pt x="79" y="2471"/>
                    </a:cubicBezTo>
                    <a:cubicBezTo>
                      <a:pt x="102" y="2471"/>
                      <a:pt x="123" y="2458"/>
                      <a:pt x="135" y="2438"/>
                    </a:cubicBezTo>
                    <a:cubicBezTo>
                      <a:pt x="297" y="2140"/>
                      <a:pt x="543" y="1889"/>
                      <a:pt x="781" y="1647"/>
                    </a:cubicBezTo>
                    <a:cubicBezTo>
                      <a:pt x="872" y="1555"/>
                      <a:pt x="961" y="1464"/>
                      <a:pt x="1047" y="1370"/>
                    </a:cubicBezTo>
                    <a:cubicBezTo>
                      <a:pt x="1469" y="909"/>
                      <a:pt x="1665" y="481"/>
                      <a:pt x="1646" y="65"/>
                    </a:cubicBezTo>
                    <a:cubicBezTo>
                      <a:pt x="1644" y="30"/>
                      <a:pt x="1623" y="1"/>
                      <a:pt x="158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36"/>
              <p:cNvSpPr/>
              <p:nvPr/>
            </p:nvSpPr>
            <p:spPr>
              <a:xfrm>
                <a:off x="3254150" y="3739000"/>
                <a:ext cx="624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112" extrusionOk="0">
                    <a:moveTo>
                      <a:pt x="74" y="0"/>
                    </a:moveTo>
                    <a:cubicBezTo>
                      <a:pt x="69" y="0"/>
                      <a:pt x="64" y="1"/>
                      <a:pt x="60" y="2"/>
                    </a:cubicBezTo>
                    <a:cubicBezTo>
                      <a:pt x="23" y="9"/>
                      <a:pt x="0" y="44"/>
                      <a:pt x="7" y="80"/>
                    </a:cubicBezTo>
                    <a:cubicBezTo>
                      <a:pt x="235" y="1242"/>
                      <a:pt x="1242" y="2088"/>
                      <a:pt x="2426" y="2112"/>
                    </a:cubicBezTo>
                    <a:lnTo>
                      <a:pt x="2428" y="2112"/>
                    </a:lnTo>
                    <a:cubicBezTo>
                      <a:pt x="2429" y="2112"/>
                      <a:pt x="2430" y="2112"/>
                      <a:pt x="2430" y="2112"/>
                    </a:cubicBezTo>
                    <a:cubicBezTo>
                      <a:pt x="2466" y="2112"/>
                      <a:pt x="2495" y="2082"/>
                      <a:pt x="2495" y="2047"/>
                    </a:cubicBezTo>
                    <a:cubicBezTo>
                      <a:pt x="2496" y="2009"/>
                      <a:pt x="2466" y="1979"/>
                      <a:pt x="2430" y="1979"/>
                    </a:cubicBezTo>
                    <a:cubicBezTo>
                      <a:pt x="1307" y="1957"/>
                      <a:pt x="353" y="1155"/>
                      <a:pt x="137" y="55"/>
                    </a:cubicBezTo>
                    <a:cubicBezTo>
                      <a:pt x="132" y="22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36"/>
              <p:cNvSpPr/>
              <p:nvPr/>
            </p:nvSpPr>
            <p:spPr>
              <a:xfrm>
                <a:off x="3322600" y="3722200"/>
                <a:ext cx="85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611" extrusionOk="0">
                    <a:moveTo>
                      <a:pt x="3342" y="1"/>
                    </a:moveTo>
                    <a:cubicBezTo>
                      <a:pt x="3336" y="1"/>
                      <a:pt x="3329" y="2"/>
                      <a:pt x="3323" y="4"/>
                    </a:cubicBezTo>
                    <a:lnTo>
                      <a:pt x="2460" y="240"/>
                    </a:lnTo>
                    <a:cubicBezTo>
                      <a:pt x="2073" y="344"/>
                      <a:pt x="1672" y="455"/>
                      <a:pt x="1269" y="474"/>
                    </a:cubicBezTo>
                    <a:cubicBezTo>
                      <a:pt x="1230" y="476"/>
                      <a:pt x="1188" y="477"/>
                      <a:pt x="1145" y="477"/>
                    </a:cubicBezTo>
                    <a:cubicBezTo>
                      <a:pt x="845" y="477"/>
                      <a:pt x="461" y="423"/>
                      <a:pt x="136" y="201"/>
                    </a:cubicBezTo>
                    <a:cubicBezTo>
                      <a:pt x="122" y="192"/>
                      <a:pt x="109" y="188"/>
                      <a:pt x="97" y="188"/>
                    </a:cubicBezTo>
                    <a:cubicBezTo>
                      <a:pt x="40" y="188"/>
                      <a:pt x="0" y="270"/>
                      <a:pt x="61" y="311"/>
                    </a:cubicBezTo>
                    <a:cubicBezTo>
                      <a:pt x="413" y="551"/>
                      <a:pt x="825" y="611"/>
                      <a:pt x="1145" y="611"/>
                    </a:cubicBezTo>
                    <a:cubicBezTo>
                      <a:pt x="1190" y="611"/>
                      <a:pt x="1235" y="610"/>
                      <a:pt x="1277" y="608"/>
                    </a:cubicBezTo>
                    <a:cubicBezTo>
                      <a:pt x="1694" y="587"/>
                      <a:pt x="2101" y="474"/>
                      <a:pt x="2495" y="367"/>
                    </a:cubicBezTo>
                    <a:lnTo>
                      <a:pt x="3357" y="132"/>
                    </a:lnTo>
                    <a:cubicBezTo>
                      <a:pt x="3393" y="122"/>
                      <a:pt x="3413" y="85"/>
                      <a:pt x="3403" y="50"/>
                    </a:cubicBezTo>
                    <a:cubicBezTo>
                      <a:pt x="3396" y="20"/>
                      <a:pt x="3370" y="1"/>
                      <a:pt x="334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36"/>
              <p:cNvSpPr/>
              <p:nvPr/>
            </p:nvSpPr>
            <p:spPr>
              <a:xfrm>
                <a:off x="3346925" y="3650475"/>
                <a:ext cx="3070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881" extrusionOk="0">
                    <a:moveTo>
                      <a:pt x="1135" y="1"/>
                    </a:moveTo>
                    <a:cubicBezTo>
                      <a:pt x="1116" y="1"/>
                      <a:pt x="1097" y="9"/>
                      <a:pt x="1083" y="29"/>
                    </a:cubicBezTo>
                    <a:cubicBezTo>
                      <a:pt x="684" y="587"/>
                      <a:pt x="328" y="1174"/>
                      <a:pt x="17" y="1784"/>
                    </a:cubicBezTo>
                    <a:cubicBezTo>
                      <a:pt x="1" y="1816"/>
                      <a:pt x="13" y="1857"/>
                      <a:pt x="46" y="1874"/>
                    </a:cubicBezTo>
                    <a:cubicBezTo>
                      <a:pt x="56" y="1878"/>
                      <a:pt x="66" y="1880"/>
                      <a:pt x="76" y="1880"/>
                    </a:cubicBezTo>
                    <a:cubicBezTo>
                      <a:pt x="101" y="1880"/>
                      <a:pt x="124" y="1867"/>
                      <a:pt x="135" y="1845"/>
                    </a:cubicBezTo>
                    <a:cubicBezTo>
                      <a:pt x="444" y="1240"/>
                      <a:pt x="796" y="658"/>
                      <a:pt x="1191" y="106"/>
                    </a:cubicBezTo>
                    <a:cubicBezTo>
                      <a:pt x="1227" y="55"/>
                      <a:pt x="1182" y="1"/>
                      <a:pt x="113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36"/>
              <p:cNvSpPr/>
              <p:nvPr/>
            </p:nvSpPr>
            <p:spPr>
              <a:xfrm>
                <a:off x="3020975" y="3851700"/>
                <a:ext cx="315400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5851" extrusionOk="0">
                    <a:moveTo>
                      <a:pt x="7698" y="1"/>
                    </a:moveTo>
                    <a:cubicBezTo>
                      <a:pt x="7438" y="1"/>
                      <a:pt x="7173" y="73"/>
                      <a:pt x="6940" y="192"/>
                    </a:cubicBezTo>
                    <a:cubicBezTo>
                      <a:pt x="6528" y="401"/>
                      <a:pt x="6197" y="737"/>
                      <a:pt x="5873" y="1066"/>
                    </a:cubicBezTo>
                    <a:cubicBezTo>
                      <a:pt x="5806" y="600"/>
                      <a:pt x="5317" y="346"/>
                      <a:pt x="4830" y="346"/>
                    </a:cubicBezTo>
                    <a:cubicBezTo>
                      <a:pt x="4675" y="346"/>
                      <a:pt x="4521" y="372"/>
                      <a:pt x="4381" y="424"/>
                    </a:cubicBezTo>
                    <a:cubicBezTo>
                      <a:pt x="3798" y="640"/>
                      <a:pt x="3376" y="1138"/>
                      <a:pt x="2888" y="1524"/>
                    </a:cubicBezTo>
                    <a:cubicBezTo>
                      <a:pt x="1945" y="2266"/>
                      <a:pt x="0" y="1663"/>
                      <a:pt x="227" y="3519"/>
                    </a:cubicBezTo>
                    <a:cubicBezTo>
                      <a:pt x="317" y="4259"/>
                      <a:pt x="861" y="4872"/>
                      <a:pt x="1473" y="5299"/>
                    </a:cubicBezTo>
                    <a:cubicBezTo>
                      <a:pt x="1915" y="5607"/>
                      <a:pt x="2429" y="5850"/>
                      <a:pt x="2966" y="5850"/>
                    </a:cubicBezTo>
                    <a:cubicBezTo>
                      <a:pt x="2989" y="5850"/>
                      <a:pt x="3012" y="5850"/>
                      <a:pt x="3035" y="5849"/>
                    </a:cubicBezTo>
                    <a:cubicBezTo>
                      <a:pt x="4045" y="5808"/>
                      <a:pt x="4964" y="4909"/>
                      <a:pt x="5909" y="4909"/>
                    </a:cubicBezTo>
                    <a:cubicBezTo>
                      <a:pt x="6059" y="4909"/>
                      <a:pt x="6210" y="4932"/>
                      <a:pt x="6361" y="4984"/>
                    </a:cubicBezTo>
                    <a:cubicBezTo>
                      <a:pt x="6683" y="5095"/>
                      <a:pt x="6949" y="5331"/>
                      <a:pt x="7270" y="5445"/>
                    </a:cubicBezTo>
                    <a:cubicBezTo>
                      <a:pt x="7416" y="5496"/>
                      <a:pt x="7565" y="5519"/>
                      <a:pt x="7713" y="5519"/>
                    </a:cubicBezTo>
                    <a:cubicBezTo>
                      <a:pt x="8283" y="5519"/>
                      <a:pt x="8856" y="5177"/>
                      <a:pt x="9260" y="4747"/>
                    </a:cubicBezTo>
                    <a:cubicBezTo>
                      <a:pt x="9770" y="4205"/>
                      <a:pt x="10116" y="3525"/>
                      <a:pt x="10625" y="2983"/>
                    </a:cubicBezTo>
                    <a:cubicBezTo>
                      <a:pt x="11135" y="2440"/>
                      <a:pt x="11893" y="2540"/>
                      <a:pt x="12616" y="2284"/>
                    </a:cubicBezTo>
                    <a:cubicBezTo>
                      <a:pt x="11943" y="2273"/>
                      <a:pt x="11619" y="1262"/>
                      <a:pt x="10946" y="1255"/>
                    </a:cubicBezTo>
                    <a:cubicBezTo>
                      <a:pt x="10944" y="1255"/>
                      <a:pt x="10941" y="1255"/>
                      <a:pt x="10939" y="1255"/>
                    </a:cubicBezTo>
                    <a:cubicBezTo>
                      <a:pt x="10614" y="1255"/>
                      <a:pt x="10330" y="1502"/>
                      <a:pt x="10005" y="1524"/>
                    </a:cubicBezTo>
                    <a:cubicBezTo>
                      <a:pt x="9986" y="1525"/>
                      <a:pt x="9968" y="1525"/>
                      <a:pt x="9950" y="1525"/>
                    </a:cubicBezTo>
                    <a:cubicBezTo>
                      <a:pt x="9226" y="1525"/>
                      <a:pt x="8924" y="499"/>
                      <a:pt x="8270" y="140"/>
                    </a:cubicBezTo>
                    <a:cubicBezTo>
                      <a:pt x="8094" y="43"/>
                      <a:pt x="7898" y="1"/>
                      <a:pt x="769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36"/>
              <p:cNvSpPr/>
              <p:nvPr/>
            </p:nvSpPr>
            <p:spPr>
              <a:xfrm>
                <a:off x="3058425" y="3897150"/>
                <a:ext cx="2407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708" extrusionOk="0">
                    <a:moveTo>
                      <a:pt x="276" y="0"/>
                    </a:moveTo>
                    <a:cubicBezTo>
                      <a:pt x="200" y="0"/>
                      <a:pt x="122" y="21"/>
                      <a:pt x="70" y="68"/>
                    </a:cubicBezTo>
                    <a:cubicBezTo>
                      <a:pt x="19" y="113"/>
                      <a:pt x="0" y="185"/>
                      <a:pt x="23" y="250"/>
                    </a:cubicBezTo>
                    <a:cubicBezTo>
                      <a:pt x="35" y="292"/>
                      <a:pt x="73" y="325"/>
                      <a:pt x="115" y="325"/>
                    </a:cubicBezTo>
                    <a:cubicBezTo>
                      <a:pt x="123" y="325"/>
                      <a:pt x="131" y="324"/>
                      <a:pt x="139" y="321"/>
                    </a:cubicBezTo>
                    <a:cubicBezTo>
                      <a:pt x="189" y="309"/>
                      <a:pt x="216" y="257"/>
                      <a:pt x="200" y="210"/>
                    </a:cubicBezTo>
                    <a:cubicBezTo>
                      <a:pt x="210" y="200"/>
                      <a:pt x="242" y="192"/>
                      <a:pt x="278" y="192"/>
                    </a:cubicBezTo>
                    <a:cubicBezTo>
                      <a:pt x="303" y="192"/>
                      <a:pt x="331" y="196"/>
                      <a:pt x="354" y="206"/>
                    </a:cubicBezTo>
                    <a:cubicBezTo>
                      <a:pt x="654" y="326"/>
                      <a:pt x="936" y="521"/>
                      <a:pt x="1210" y="709"/>
                    </a:cubicBezTo>
                    <a:cubicBezTo>
                      <a:pt x="1661" y="1021"/>
                      <a:pt x="2128" y="1343"/>
                      <a:pt x="2686" y="1343"/>
                    </a:cubicBezTo>
                    <a:lnTo>
                      <a:pt x="2714" y="1343"/>
                    </a:lnTo>
                    <a:cubicBezTo>
                      <a:pt x="3152" y="1335"/>
                      <a:pt x="3565" y="1125"/>
                      <a:pt x="3962" y="922"/>
                    </a:cubicBezTo>
                    <a:cubicBezTo>
                      <a:pt x="4338" y="730"/>
                      <a:pt x="4697" y="547"/>
                      <a:pt x="5048" y="547"/>
                    </a:cubicBezTo>
                    <a:cubicBezTo>
                      <a:pt x="5169" y="547"/>
                      <a:pt x="5289" y="568"/>
                      <a:pt x="5409" y="619"/>
                    </a:cubicBezTo>
                    <a:cubicBezTo>
                      <a:pt x="5639" y="716"/>
                      <a:pt x="5816" y="906"/>
                      <a:pt x="6005" y="1108"/>
                    </a:cubicBezTo>
                    <a:cubicBezTo>
                      <a:pt x="6227" y="1347"/>
                      <a:pt x="6458" y="1595"/>
                      <a:pt x="6787" y="1678"/>
                    </a:cubicBezTo>
                    <a:cubicBezTo>
                      <a:pt x="6864" y="1697"/>
                      <a:pt x="6943" y="1707"/>
                      <a:pt x="7023" y="1707"/>
                    </a:cubicBezTo>
                    <a:cubicBezTo>
                      <a:pt x="7461" y="1707"/>
                      <a:pt x="7849" y="1405"/>
                      <a:pt x="8225" y="1114"/>
                    </a:cubicBezTo>
                    <a:cubicBezTo>
                      <a:pt x="8590" y="829"/>
                      <a:pt x="8937" y="557"/>
                      <a:pt x="9313" y="557"/>
                    </a:cubicBezTo>
                    <a:cubicBezTo>
                      <a:pt x="9373" y="557"/>
                      <a:pt x="9433" y="564"/>
                      <a:pt x="9495" y="579"/>
                    </a:cubicBezTo>
                    <a:cubicBezTo>
                      <a:pt x="9504" y="582"/>
                      <a:pt x="9513" y="583"/>
                      <a:pt x="9522" y="583"/>
                    </a:cubicBezTo>
                    <a:cubicBezTo>
                      <a:pt x="9566" y="583"/>
                      <a:pt x="9605" y="554"/>
                      <a:pt x="9615" y="510"/>
                    </a:cubicBezTo>
                    <a:cubicBezTo>
                      <a:pt x="9628" y="456"/>
                      <a:pt x="9594" y="403"/>
                      <a:pt x="9540" y="392"/>
                    </a:cubicBezTo>
                    <a:cubicBezTo>
                      <a:pt x="9463" y="374"/>
                      <a:pt x="9388" y="365"/>
                      <a:pt x="9315" y="365"/>
                    </a:cubicBezTo>
                    <a:cubicBezTo>
                      <a:pt x="8873" y="365"/>
                      <a:pt x="8484" y="667"/>
                      <a:pt x="8107" y="961"/>
                    </a:cubicBezTo>
                    <a:cubicBezTo>
                      <a:pt x="7742" y="1244"/>
                      <a:pt x="7394" y="1514"/>
                      <a:pt x="7021" y="1514"/>
                    </a:cubicBezTo>
                    <a:cubicBezTo>
                      <a:pt x="6959" y="1514"/>
                      <a:pt x="6897" y="1506"/>
                      <a:pt x="6833" y="1490"/>
                    </a:cubicBezTo>
                    <a:cubicBezTo>
                      <a:pt x="6559" y="1421"/>
                      <a:pt x="6357" y="1206"/>
                      <a:pt x="6145" y="977"/>
                    </a:cubicBezTo>
                    <a:cubicBezTo>
                      <a:pt x="5952" y="769"/>
                      <a:pt x="5751" y="554"/>
                      <a:pt x="5484" y="441"/>
                    </a:cubicBezTo>
                    <a:cubicBezTo>
                      <a:pt x="5338" y="380"/>
                      <a:pt x="5194" y="354"/>
                      <a:pt x="5050" y="354"/>
                    </a:cubicBezTo>
                    <a:cubicBezTo>
                      <a:pt x="4651" y="354"/>
                      <a:pt x="4258" y="555"/>
                      <a:pt x="3875" y="750"/>
                    </a:cubicBezTo>
                    <a:cubicBezTo>
                      <a:pt x="3496" y="944"/>
                      <a:pt x="3105" y="1143"/>
                      <a:pt x="2711" y="1151"/>
                    </a:cubicBezTo>
                    <a:lnTo>
                      <a:pt x="2686" y="1151"/>
                    </a:lnTo>
                    <a:cubicBezTo>
                      <a:pt x="2187" y="1151"/>
                      <a:pt x="1765" y="860"/>
                      <a:pt x="1319" y="552"/>
                    </a:cubicBezTo>
                    <a:cubicBezTo>
                      <a:pt x="1037" y="357"/>
                      <a:pt x="745" y="155"/>
                      <a:pt x="426" y="27"/>
                    </a:cubicBezTo>
                    <a:cubicBezTo>
                      <a:pt x="382" y="10"/>
                      <a:pt x="330" y="0"/>
                      <a:pt x="27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36"/>
              <p:cNvSpPr/>
              <p:nvPr/>
            </p:nvSpPr>
            <p:spPr>
              <a:xfrm>
                <a:off x="3207825" y="3901325"/>
                <a:ext cx="543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948" extrusionOk="0">
                    <a:moveTo>
                      <a:pt x="2099" y="1"/>
                    </a:moveTo>
                    <a:cubicBezTo>
                      <a:pt x="2076" y="1"/>
                      <a:pt x="2054" y="13"/>
                      <a:pt x="2042" y="34"/>
                    </a:cubicBezTo>
                    <a:cubicBezTo>
                      <a:pt x="1772" y="440"/>
                      <a:pt x="1241" y="577"/>
                      <a:pt x="720" y="685"/>
                    </a:cubicBezTo>
                    <a:lnTo>
                      <a:pt x="81" y="816"/>
                    </a:lnTo>
                    <a:cubicBezTo>
                      <a:pt x="1" y="832"/>
                      <a:pt x="13" y="948"/>
                      <a:pt x="92" y="948"/>
                    </a:cubicBezTo>
                    <a:cubicBezTo>
                      <a:pt x="92" y="948"/>
                      <a:pt x="93" y="948"/>
                      <a:pt x="94" y="948"/>
                    </a:cubicBezTo>
                    <a:cubicBezTo>
                      <a:pt x="98" y="948"/>
                      <a:pt x="103" y="948"/>
                      <a:pt x="107" y="947"/>
                    </a:cubicBezTo>
                    <a:lnTo>
                      <a:pt x="746" y="815"/>
                    </a:lnTo>
                    <a:cubicBezTo>
                      <a:pt x="1295" y="703"/>
                      <a:pt x="1854" y="554"/>
                      <a:pt x="2152" y="108"/>
                    </a:cubicBezTo>
                    <a:cubicBezTo>
                      <a:pt x="2175" y="77"/>
                      <a:pt x="2168" y="33"/>
                      <a:pt x="2135" y="12"/>
                    </a:cubicBezTo>
                    <a:cubicBezTo>
                      <a:pt x="2124" y="4"/>
                      <a:pt x="2111" y="1"/>
                      <a:pt x="20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36"/>
              <p:cNvSpPr/>
              <p:nvPr/>
            </p:nvSpPr>
            <p:spPr>
              <a:xfrm>
                <a:off x="3088325" y="3877975"/>
                <a:ext cx="645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530" extrusionOk="0">
                    <a:moveTo>
                      <a:pt x="2494" y="0"/>
                    </a:moveTo>
                    <a:cubicBezTo>
                      <a:pt x="2471" y="0"/>
                      <a:pt x="2449" y="12"/>
                      <a:pt x="2436" y="40"/>
                    </a:cubicBezTo>
                    <a:cubicBezTo>
                      <a:pt x="2279" y="385"/>
                      <a:pt x="1933" y="653"/>
                      <a:pt x="1381" y="859"/>
                    </a:cubicBezTo>
                    <a:cubicBezTo>
                      <a:pt x="1265" y="903"/>
                      <a:pt x="1145" y="943"/>
                      <a:pt x="1026" y="983"/>
                    </a:cubicBezTo>
                    <a:cubicBezTo>
                      <a:pt x="694" y="1093"/>
                      <a:pt x="351" y="1206"/>
                      <a:pt x="55" y="1408"/>
                    </a:cubicBezTo>
                    <a:cubicBezTo>
                      <a:pt x="1" y="1444"/>
                      <a:pt x="27" y="1529"/>
                      <a:pt x="92" y="1529"/>
                    </a:cubicBezTo>
                    <a:cubicBezTo>
                      <a:pt x="106" y="1529"/>
                      <a:pt x="119" y="1525"/>
                      <a:pt x="130" y="1518"/>
                    </a:cubicBezTo>
                    <a:cubicBezTo>
                      <a:pt x="411" y="1327"/>
                      <a:pt x="745" y="1216"/>
                      <a:pt x="1067" y="1108"/>
                    </a:cubicBezTo>
                    <a:cubicBezTo>
                      <a:pt x="1187" y="1069"/>
                      <a:pt x="1309" y="1028"/>
                      <a:pt x="1428" y="984"/>
                    </a:cubicBezTo>
                    <a:cubicBezTo>
                      <a:pt x="2015" y="766"/>
                      <a:pt x="2384" y="475"/>
                      <a:pt x="2557" y="95"/>
                    </a:cubicBezTo>
                    <a:cubicBezTo>
                      <a:pt x="2581" y="42"/>
                      <a:pt x="2537" y="0"/>
                      <a:pt x="249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36"/>
              <p:cNvSpPr/>
              <p:nvPr/>
            </p:nvSpPr>
            <p:spPr>
              <a:xfrm>
                <a:off x="3063775" y="3903800"/>
                <a:ext cx="419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970" extrusionOk="0">
                    <a:moveTo>
                      <a:pt x="390" y="0"/>
                    </a:moveTo>
                    <a:cubicBezTo>
                      <a:pt x="363" y="0"/>
                      <a:pt x="337" y="15"/>
                      <a:pt x="327" y="50"/>
                    </a:cubicBezTo>
                    <a:cubicBezTo>
                      <a:pt x="0" y="1188"/>
                      <a:pt x="510" y="2401"/>
                      <a:pt x="1555" y="2962"/>
                    </a:cubicBezTo>
                    <a:cubicBezTo>
                      <a:pt x="1564" y="2967"/>
                      <a:pt x="1575" y="2969"/>
                      <a:pt x="1586" y="2969"/>
                    </a:cubicBezTo>
                    <a:cubicBezTo>
                      <a:pt x="1654" y="2969"/>
                      <a:pt x="1677" y="2878"/>
                      <a:pt x="1618" y="2845"/>
                    </a:cubicBezTo>
                    <a:cubicBezTo>
                      <a:pt x="628" y="2314"/>
                      <a:pt x="145" y="1165"/>
                      <a:pt x="455" y="87"/>
                    </a:cubicBezTo>
                    <a:cubicBezTo>
                      <a:pt x="472" y="35"/>
                      <a:pt x="430" y="0"/>
                      <a:pt x="39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36"/>
              <p:cNvSpPr/>
              <p:nvPr/>
            </p:nvSpPr>
            <p:spPr>
              <a:xfrm>
                <a:off x="3138300" y="3924550"/>
                <a:ext cx="78850" cy="3617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447" extrusionOk="0">
                    <a:moveTo>
                      <a:pt x="91" y="0"/>
                    </a:moveTo>
                    <a:cubicBezTo>
                      <a:pt x="46" y="0"/>
                      <a:pt x="0" y="48"/>
                      <a:pt x="31" y="101"/>
                    </a:cubicBezTo>
                    <a:cubicBezTo>
                      <a:pt x="265" y="530"/>
                      <a:pt x="675" y="782"/>
                      <a:pt x="978" y="919"/>
                    </a:cubicBezTo>
                    <a:cubicBezTo>
                      <a:pt x="1361" y="1092"/>
                      <a:pt x="1773" y="1178"/>
                      <a:pt x="2172" y="1261"/>
                    </a:cubicBezTo>
                    <a:lnTo>
                      <a:pt x="3047" y="1445"/>
                    </a:lnTo>
                    <a:cubicBezTo>
                      <a:pt x="3051" y="1445"/>
                      <a:pt x="3057" y="1446"/>
                      <a:pt x="3061" y="1446"/>
                    </a:cubicBezTo>
                    <a:lnTo>
                      <a:pt x="3060" y="1446"/>
                    </a:lnTo>
                    <a:cubicBezTo>
                      <a:pt x="3060" y="1446"/>
                      <a:pt x="3061" y="1446"/>
                      <a:pt x="3061" y="1446"/>
                    </a:cubicBezTo>
                    <a:cubicBezTo>
                      <a:pt x="3142" y="1446"/>
                      <a:pt x="3153" y="1330"/>
                      <a:pt x="3074" y="1314"/>
                    </a:cubicBezTo>
                    <a:lnTo>
                      <a:pt x="2199" y="1131"/>
                    </a:lnTo>
                    <a:cubicBezTo>
                      <a:pt x="1807" y="1050"/>
                      <a:pt x="1402" y="965"/>
                      <a:pt x="1033" y="798"/>
                    </a:cubicBezTo>
                    <a:cubicBezTo>
                      <a:pt x="749" y="670"/>
                      <a:pt x="363" y="434"/>
                      <a:pt x="148" y="37"/>
                    </a:cubicBezTo>
                    <a:cubicBezTo>
                      <a:pt x="135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36"/>
              <p:cNvSpPr/>
              <p:nvPr/>
            </p:nvSpPr>
            <p:spPr>
              <a:xfrm>
                <a:off x="3174375" y="3879475"/>
                <a:ext cx="482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206" extrusionOk="0">
                    <a:moveTo>
                      <a:pt x="1833" y="1"/>
                    </a:moveTo>
                    <a:cubicBezTo>
                      <a:pt x="1823" y="1"/>
                      <a:pt x="1812" y="3"/>
                      <a:pt x="1801" y="9"/>
                    </a:cubicBezTo>
                    <a:cubicBezTo>
                      <a:pt x="1192" y="324"/>
                      <a:pt x="608" y="685"/>
                      <a:pt x="52" y="1086"/>
                    </a:cubicBezTo>
                    <a:cubicBezTo>
                      <a:pt x="1" y="1123"/>
                      <a:pt x="27" y="1206"/>
                      <a:pt x="91" y="1206"/>
                    </a:cubicBezTo>
                    <a:cubicBezTo>
                      <a:pt x="105" y="1206"/>
                      <a:pt x="119" y="1201"/>
                      <a:pt x="131" y="1194"/>
                    </a:cubicBezTo>
                    <a:cubicBezTo>
                      <a:pt x="680" y="796"/>
                      <a:pt x="1259" y="439"/>
                      <a:pt x="1862" y="127"/>
                    </a:cubicBezTo>
                    <a:cubicBezTo>
                      <a:pt x="1929" y="92"/>
                      <a:pt x="1894" y="1"/>
                      <a:pt x="183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36"/>
              <p:cNvSpPr/>
              <p:nvPr/>
            </p:nvSpPr>
            <p:spPr>
              <a:xfrm>
                <a:off x="3288575" y="3594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0" y="0"/>
                    </a:moveTo>
                    <a:cubicBezTo>
                      <a:pt x="759" y="0"/>
                      <a:pt x="606" y="30"/>
                      <a:pt x="466" y="87"/>
                    </a:cubicBezTo>
                    <a:cubicBezTo>
                      <a:pt x="382" y="121"/>
                      <a:pt x="300" y="166"/>
                      <a:pt x="238" y="232"/>
                    </a:cubicBezTo>
                    <a:cubicBezTo>
                      <a:pt x="190" y="287"/>
                      <a:pt x="152" y="350"/>
                      <a:pt x="128" y="417"/>
                    </a:cubicBezTo>
                    <a:cubicBezTo>
                      <a:pt x="0" y="744"/>
                      <a:pt x="69" y="1139"/>
                      <a:pt x="300" y="1402"/>
                    </a:cubicBezTo>
                    <a:cubicBezTo>
                      <a:pt x="481" y="1609"/>
                      <a:pt x="734" y="1707"/>
                      <a:pt x="984" y="1707"/>
                    </a:cubicBezTo>
                    <a:cubicBezTo>
                      <a:pt x="1410" y="1707"/>
                      <a:pt x="1826" y="1424"/>
                      <a:pt x="1862" y="921"/>
                    </a:cubicBezTo>
                    <a:cubicBezTo>
                      <a:pt x="1887" y="598"/>
                      <a:pt x="1689" y="278"/>
                      <a:pt x="1406" y="122"/>
                    </a:cubicBezTo>
                    <a:cubicBezTo>
                      <a:pt x="1255" y="39"/>
                      <a:pt x="1083" y="0"/>
                      <a:pt x="9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36"/>
              <p:cNvSpPr/>
              <p:nvPr/>
            </p:nvSpPr>
            <p:spPr>
              <a:xfrm>
                <a:off x="3316250" y="36027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7"/>
                    </a:cubicBezTo>
                    <a:cubicBezTo>
                      <a:pt x="112" y="35"/>
                      <a:pt x="89" y="50"/>
                      <a:pt x="70" y="70"/>
                    </a:cubicBezTo>
                    <a:cubicBezTo>
                      <a:pt x="56" y="85"/>
                      <a:pt x="45" y="104"/>
                      <a:pt x="38" y="125"/>
                    </a:cubicBezTo>
                    <a:cubicBezTo>
                      <a:pt x="1" y="223"/>
                      <a:pt x="20" y="333"/>
                      <a:pt x="89" y="413"/>
                    </a:cubicBezTo>
                    <a:cubicBezTo>
                      <a:pt x="142" y="473"/>
                      <a:pt x="215" y="502"/>
                      <a:pt x="288" y="502"/>
                    </a:cubicBezTo>
                    <a:cubicBezTo>
                      <a:pt x="413" y="502"/>
                      <a:pt x="536" y="419"/>
                      <a:pt x="546" y="271"/>
                    </a:cubicBezTo>
                    <a:cubicBezTo>
                      <a:pt x="554" y="177"/>
                      <a:pt x="495" y="83"/>
                      <a:pt x="413" y="37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36"/>
              <p:cNvSpPr/>
              <p:nvPr/>
            </p:nvSpPr>
            <p:spPr>
              <a:xfrm>
                <a:off x="3123150" y="3855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1" y="0"/>
                    </a:moveTo>
                    <a:cubicBezTo>
                      <a:pt x="759" y="0"/>
                      <a:pt x="607" y="30"/>
                      <a:pt x="467" y="87"/>
                    </a:cubicBezTo>
                    <a:cubicBezTo>
                      <a:pt x="383" y="121"/>
                      <a:pt x="300" y="166"/>
                      <a:pt x="238" y="232"/>
                    </a:cubicBezTo>
                    <a:cubicBezTo>
                      <a:pt x="191" y="287"/>
                      <a:pt x="154" y="350"/>
                      <a:pt x="128" y="418"/>
                    </a:cubicBezTo>
                    <a:cubicBezTo>
                      <a:pt x="1" y="744"/>
                      <a:pt x="70" y="1139"/>
                      <a:pt x="300" y="1402"/>
                    </a:cubicBezTo>
                    <a:cubicBezTo>
                      <a:pt x="482" y="1609"/>
                      <a:pt x="735" y="1707"/>
                      <a:pt x="985" y="1707"/>
                    </a:cubicBezTo>
                    <a:cubicBezTo>
                      <a:pt x="1411" y="1707"/>
                      <a:pt x="1827" y="1424"/>
                      <a:pt x="1864" y="921"/>
                    </a:cubicBezTo>
                    <a:cubicBezTo>
                      <a:pt x="1887" y="598"/>
                      <a:pt x="1691" y="278"/>
                      <a:pt x="1406" y="122"/>
                    </a:cubicBezTo>
                    <a:cubicBezTo>
                      <a:pt x="1255" y="39"/>
                      <a:pt x="1084" y="0"/>
                      <a:pt x="91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36"/>
              <p:cNvSpPr/>
              <p:nvPr/>
            </p:nvSpPr>
            <p:spPr>
              <a:xfrm>
                <a:off x="3150850" y="3863725"/>
                <a:ext cx="138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1" extrusionOk="0">
                    <a:moveTo>
                      <a:pt x="268" y="0"/>
                    </a:moveTo>
                    <a:cubicBezTo>
                      <a:pt x="223" y="0"/>
                      <a:pt x="178" y="9"/>
                      <a:pt x="137" y="26"/>
                    </a:cubicBezTo>
                    <a:cubicBezTo>
                      <a:pt x="112" y="34"/>
                      <a:pt x="89" y="49"/>
                      <a:pt x="70" y="69"/>
                    </a:cubicBezTo>
                    <a:cubicBezTo>
                      <a:pt x="56" y="84"/>
                      <a:pt x="45" y="103"/>
                      <a:pt x="38" y="124"/>
                    </a:cubicBezTo>
                    <a:cubicBezTo>
                      <a:pt x="1" y="222"/>
                      <a:pt x="20" y="333"/>
                      <a:pt x="88" y="412"/>
                    </a:cubicBezTo>
                    <a:cubicBezTo>
                      <a:pt x="141" y="472"/>
                      <a:pt x="215" y="501"/>
                      <a:pt x="288" y="501"/>
                    </a:cubicBezTo>
                    <a:cubicBezTo>
                      <a:pt x="413" y="501"/>
                      <a:pt x="536" y="418"/>
                      <a:pt x="546" y="270"/>
                    </a:cubicBezTo>
                    <a:cubicBezTo>
                      <a:pt x="553" y="175"/>
                      <a:pt x="496" y="82"/>
                      <a:pt x="413" y="36"/>
                    </a:cubicBezTo>
                    <a:cubicBezTo>
                      <a:pt x="368" y="12"/>
                      <a:pt x="31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36"/>
              <p:cNvSpPr/>
              <p:nvPr/>
            </p:nvSpPr>
            <p:spPr>
              <a:xfrm>
                <a:off x="3130075" y="3790325"/>
                <a:ext cx="471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708" extrusionOk="0">
                    <a:moveTo>
                      <a:pt x="910" y="1"/>
                    </a:moveTo>
                    <a:cubicBezTo>
                      <a:pt x="758" y="1"/>
                      <a:pt x="606" y="31"/>
                      <a:pt x="466" y="87"/>
                    </a:cubicBezTo>
                    <a:cubicBezTo>
                      <a:pt x="381" y="121"/>
                      <a:pt x="300" y="167"/>
                      <a:pt x="237" y="233"/>
                    </a:cubicBezTo>
                    <a:cubicBezTo>
                      <a:pt x="190" y="288"/>
                      <a:pt x="152" y="351"/>
                      <a:pt x="127" y="419"/>
                    </a:cubicBezTo>
                    <a:cubicBezTo>
                      <a:pt x="0" y="745"/>
                      <a:pt x="68" y="1139"/>
                      <a:pt x="300" y="1403"/>
                    </a:cubicBezTo>
                    <a:cubicBezTo>
                      <a:pt x="481" y="1610"/>
                      <a:pt x="734" y="1707"/>
                      <a:pt x="983" y="1707"/>
                    </a:cubicBezTo>
                    <a:cubicBezTo>
                      <a:pt x="1409" y="1707"/>
                      <a:pt x="1826" y="1424"/>
                      <a:pt x="1862" y="921"/>
                    </a:cubicBezTo>
                    <a:cubicBezTo>
                      <a:pt x="1885" y="598"/>
                      <a:pt x="1689" y="279"/>
                      <a:pt x="1406" y="122"/>
                    </a:cubicBezTo>
                    <a:cubicBezTo>
                      <a:pt x="1254" y="40"/>
                      <a:pt x="1082" y="1"/>
                      <a:pt x="9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36"/>
              <p:cNvSpPr/>
              <p:nvPr/>
            </p:nvSpPr>
            <p:spPr>
              <a:xfrm>
                <a:off x="3157750" y="37986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6"/>
                    </a:cubicBezTo>
                    <a:cubicBezTo>
                      <a:pt x="112" y="35"/>
                      <a:pt x="88" y="50"/>
                      <a:pt x="70" y="69"/>
                    </a:cubicBezTo>
                    <a:cubicBezTo>
                      <a:pt x="55" y="85"/>
                      <a:pt x="44" y="103"/>
                      <a:pt x="38" y="123"/>
                    </a:cubicBezTo>
                    <a:cubicBezTo>
                      <a:pt x="0" y="221"/>
                      <a:pt x="20" y="332"/>
                      <a:pt x="88" y="413"/>
                    </a:cubicBezTo>
                    <a:cubicBezTo>
                      <a:pt x="141" y="473"/>
                      <a:pt x="215" y="501"/>
                      <a:pt x="288" y="501"/>
                    </a:cubicBezTo>
                    <a:cubicBezTo>
                      <a:pt x="413" y="501"/>
                      <a:pt x="535" y="418"/>
                      <a:pt x="546" y="271"/>
                    </a:cubicBezTo>
                    <a:cubicBezTo>
                      <a:pt x="553" y="176"/>
                      <a:pt x="495" y="82"/>
                      <a:pt x="412" y="36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2" name="Google Shape;7022;p36"/>
            <p:cNvGrpSpPr/>
            <p:nvPr/>
          </p:nvGrpSpPr>
          <p:grpSpPr>
            <a:xfrm>
              <a:off x="8094053" y="3751390"/>
              <a:ext cx="1049935" cy="1495425"/>
              <a:chOff x="2916825" y="3108000"/>
              <a:chExt cx="624850" cy="889975"/>
            </a:xfrm>
          </p:grpSpPr>
          <p:sp>
            <p:nvSpPr>
              <p:cNvPr id="7023" name="Google Shape;7023;p36"/>
              <p:cNvSpPr/>
              <p:nvPr/>
            </p:nvSpPr>
            <p:spPr>
              <a:xfrm>
                <a:off x="2916825" y="3480250"/>
                <a:ext cx="403775" cy="479750"/>
              </a:xfrm>
              <a:custGeom>
                <a:avLst/>
                <a:gdLst/>
                <a:ahLst/>
                <a:cxnLst/>
                <a:rect l="l" t="t" r="r" b="b"/>
                <a:pathLst>
                  <a:path w="16151" h="19190" extrusionOk="0">
                    <a:moveTo>
                      <a:pt x="15385" y="0"/>
                    </a:moveTo>
                    <a:cubicBezTo>
                      <a:pt x="15375" y="0"/>
                      <a:pt x="15365" y="1"/>
                      <a:pt x="15355" y="2"/>
                    </a:cubicBezTo>
                    <a:cubicBezTo>
                      <a:pt x="15210" y="18"/>
                      <a:pt x="15105" y="148"/>
                      <a:pt x="15119" y="292"/>
                    </a:cubicBezTo>
                    <a:cubicBezTo>
                      <a:pt x="15607" y="4676"/>
                      <a:pt x="14295" y="9155"/>
                      <a:pt x="11519" y="12583"/>
                    </a:cubicBezTo>
                    <a:cubicBezTo>
                      <a:pt x="8744" y="16010"/>
                      <a:pt x="4634" y="18225"/>
                      <a:pt x="246" y="18660"/>
                    </a:cubicBezTo>
                    <a:cubicBezTo>
                      <a:pt x="105" y="18674"/>
                      <a:pt x="1" y="18795"/>
                      <a:pt x="7" y="18936"/>
                    </a:cubicBezTo>
                    <a:cubicBezTo>
                      <a:pt x="15" y="19077"/>
                      <a:pt x="131" y="19189"/>
                      <a:pt x="272" y="19190"/>
                    </a:cubicBezTo>
                    <a:cubicBezTo>
                      <a:pt x="280" y="19190"/>
                      <a:pt x="289" y="19189"/>
                      <a:pt x="298" y="19188"/>
                    </a:cubicBezTo>
                    <a:cubicBezTo>
                      <a:pt x="4827" y="18740"/>
                      <a:pt x="9069" y="16454"/>
                      <a:pt x="11932" y="12917"/>
                    </a:cubicBezTo>
                    <a:cubicBezTo>
                      <a:pt x="14797" y="9380"/>
                      <a:pt x="16151" y="4757"/>
                      <a:pt x="15648" y="234"/>
                    </a:cubicBezTo>
                    <a:cubicBezTo>
                      <a:pt x="15631" y="99"/>
                      <a:pt x="15517" y="0"/>
                      <a:pt x="1538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36"/>
              <p:cNvSpPr/>
              <p:nvPr/>
            </p:nvSpPr>
            <p:spPr>
              <a:xfrm>
                <a:off x="3312775" y="3132625"/>
                <a:ext cx="144625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7915" extrusionOk="0">
                    <a:moveTo>
                      <a:pt x="4577" y="1"/>
                    </a:moveTo>
                    <a:cubicBezTo>
                      <a:pt x="4226" y="1"/>
                      <a:pt x="3845" y="137"/>
                      <a:pt x="3531" y="310"/>
                    </a:cubicBezTo>
                    <a:cubicBezTo>
                      <a:pt x="2275" y="999"/>
                      <a:pt x="1269" y="2136"/>
                      <a:pt x="739" y="3468"/>
                    </a:cubicBezTo>
                    <a:cubicBezTo>
                      <a:pt x="328" y="4501"/>
                      <a:pt x="1" y="6172"/>
                      <a:pt x="472" y="7245"/>
                    </a:cubicBezTo>
                    <a:cubicBezTo>
                      <a:pt x="685" y="7729"/>
                      <a:pt x="1036" y="7915"/>
                      <a:pt x="1433" y="7915"/>
                    </a:cubicBezTo>
                    <a:cubicBezTo>
                      <a:pt x="1982" y="7915"/>
                      <a:pt x="2620" y="7561"/>
                      <a:pt x="3107" y="7151"/>
                    </a:cubicBezTo>
                    <a:cubicBezTo>
                      <a:pt x="3805" y="6564"/>
                      <a:pt x="4291" y="5770"/>
                      <a:pt x="4744" y="4979"/>
                    </a:cubicBezTo>
                    <a:cubicBezTo>
                      <a:pt x="5086" y="4381"/>
                      <a:pt x="5420" y="3769"/>
                      <a:pt x="5596" y="3103"/>
                    </a:cubicBezTo>
                    <a:cubicBezTo>
                      <a:pt x="5785" y="2382"/>
                      <a:pt x="5783" y="1624"/>
                      <a:pt x="5589" y="905"/>
                    </a:cubicBezTo>
                    <a:cubicBezTo>
                      <a:pt x="5524" y="666"/>
                      <a:pt x="5433" y="424"/>
                      <a:pt x="5255" y="252"/>
                    </a:cubicBezTo>
                    <a:cubicBezTo>
                      <a:pt x="5069" y="72"/>
                      <a:pt x="4831" y="1"/>
                      <a:pt x="457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36"/>
              <p:cNvSpPr/>
              <p:nvPr/>
            </p:nvSpPr>
            <p:spPr>
              <a:xfrm>
                <a:off x="3310525" y="3295700"/>
                <a:ext cx="231150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4363" extrusionOk="0">
                    <a:moveTo>
                      <a:pt x="5280" y="1"/>
                    </a:moveTo>
                    <a:cubicBezTo>
                      <a:pt x="4830" y="1"/>
                      <a:pt x="4380" y="49"/>
                      <a:pt x="3940" y="147"/>
                    </a:cubicBezTo>
                    <a:cubicBezTo>
                      <a:pt x="2855" y="388"/>
                      <a:pt x="1290" y="1057"/>
                      <a:pt x="668" y="2051"/>
                    </a:cubicBezTo>
                    <a:cubicBezTo>
                      <a:pt x="0" y="3118"/>
                      <a:pt x="1172" y="3878"/>
                      <a:pt x="2227" y="4176"/>
                    </a:cubicBezTo>
                    <a:cubicBezTo>
                      <a:pt x="2729" y="4317"/>
                      <a:pt x="3249" y="4363"/>
                      <a:pt x="3772" y="4363"/>
                    </a:cubicBezTo>
                    <a:cubicBezTo>
                      <a:pt x="4163" y="4363"/>
                      <a:pt x="4556" y="4337"/>
                      <a:pt x="4945" y="4307"/>
                    </a:cubicBezTo>
                    <a:cubicBezTo>
                      <a:pt x="5631" y="4254"/>
                      <a:pt x="6325" y="4186"/>
                      <a:pt x="6975" y="3957"/>
                    </a:cubicBezTo>
                    <a:cubicBezTo>
                      <a:pt x="7677" y="3708"/>
                      <a:pt x="8302" y="3279"/>
                      <a:pt x="8788" y="2714"/>
                    </a:cubicBezTo>
                    <a:cubicBezTo>
                      <a:pt x="8949" y="2527"/>
                      <a:pt x="9097" y="2315"/>
                      <a:pt x="9140" y="2072"/>
                    </a:cubicBezTo>
                    <a:cubicBezTo>
                      <a:pt x="9245" y="1464"/>
                      <a:pt x="8672" y="959"/>
                      <a:pt x="8122" y="678"/>
                    </a:cubicBezTo>
                    <a:cubicBezTo>
                      <a:pt x="7246" y="231"/>
                      <a:pt x="6263" y="1"/>
                      <a:pt x="528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36"/>
              <p:cNvSpPr/>
              <p:nvPr/>
            </p:nvSpPr>
            <p:spPr>
              <a:xfrm>
                <a:off x="3320750" y="3346500"/>
                <a:ext cx="136825" cy="20190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8076" extrusionOk="0">
                    <a:moveTo>
                      <a:pt x="1244" y="1"/>
                    </a:moveTo>
                    <a:cubicBezTo>
                      <a:pt x="276" y="1"/>
                      <a:pt x="0" y="1207"/>
                      <a:pt x="54" y="2201"/>
                    </a:cubicBezTo>
                    <a:cubicBezTo>
                      <a:pt x="104" y="3112"/>
                      <a:pt x="448" y="3978"/>
                      <a:pt x="808" y="4816"/>
                    </a:cubicBezTo>
                    <a:cubicBezTo>
                      <a:pt x="1080" y="5448"/>
                      <a:pt x="1369" y="6084"/>
                      <a:pt x="1795" y="6624"/>
                    </a:cubicBezTo>
                    <a:cubicBezTo>
                      <a:pt x="2258" y="7209"/>
                      <a:pt x="2865" y="7661"/>
                      <a:pt x="3557" y="7939"/>
                    </a:cubicBezTo>
                    <a:cubicBezTo>
                      <a:pt x="3744" y="8013"/>
                      <a:pt x="3942" y="8075"/>
                      <a:pt x="4141" y="8075"/>
                    </a:cubicBezTo>
                    <a:cubicBezTo>
                      <a:pt x="4187" y="8075"/>
                      <a:pt x="4233" y="8072"/>
                      <a:pt x="4279" y="8065"/>
                    </a:cubicBezTo>
                    <a:cubicBezTo>
                      <a:pt x="4889" y="7968"/>
                      <a:pt x="5181" y="7263"/>
                      <a:pt x="5269" y="6652"/>
                    </a:cubicBezTo>
                    <a:cubicBezTo>
                      <a:pt x="5472" y="5233"/>
                      <a:pt x="5167" y="3746"/>
                      <a:pt x="4421" y="2522"/>
                    </a:cubicBezTo>
                    <a:cubicBezTo>
                      <a:pt x="3843" y="1572"/>
                      <a:pt x="2704" y="307"/>
                      <a:pt x="1562" y="40"/>
                    </a:cubicBezTo>
                    <a:cubicBezTo>
                      <a:pt x="1449" y="13"/>
                      <a:pt x="1343" y="1"/>
                      <a:pt x="124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36"/>
              <p:cNvSpPr/>
              <p:nvPr/>
            </p:nvSpPr>
            <p:spPr>
              <a:xfrm>
                <a:off x="3084775" y="3290025"/>
                <a:ext cx="21712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923" extrusionOk="0">
                    <a:moveTo>
                      <a:pt x="6067" y="1"/>
                    </a:moveTo>
                    <a:cubicBezTo>
                      <a:pt x="5229" y="1"/>
                      <a:pt x="4403" y="237"/>
                      <a:pt x="3599" y="489"/>
                    </a:cubicBezTo>
                    <a:cubicBezTo>
                      <a:pt x="2942" y="695"/>
                      <a:pt x="2281" y="917"/>
                      <a:pt x="1700" y="1286"/>
                    </a:cubicBezTo>
                    <a:cubicBezTo>
                      <a:pt x="1072" y="1687"/>
                      <a:pt x="559" y="2245"/>
                      <a:pt x="212" y="2905"/>
                    </a:cubicBezTo>
                    <a:cubicBezTo>
                      <a:pt x="98" y="3124"/>
                      <a:pt x="1" y="3364"/>
                      <a:pt x="14" y="3611"/>
                    </a:cubicBezTo>
                    <a:cubicBezTo>
                      <a:pt x="48" y="4228"/>
                      <a:pt x="720" y="4590"/>
                      <a:pt x="1318" y="4740"/>
                    </a:cubicBezTo>
                    <a:cubicBezTo>
                      <a:pt x="1808" y="4862"/>
                      <a:pt x="2312" y="4923"/>
                      <a:pt x="2816" y="4923"/>
                    </a:cubicBezTo>
                    <a:cubicBezTo>
                      <a:pt x="3745" y="4923"/>
                      <a:pt x="4674" y="4718"/>
                      <a:pt x="5513" y="4318"/>
                    </a:cubicBezTo>
                    <a:cubicBezTo>
                      <a:pt x="6516" y="3840"/>
                      <a:pt x="7891" y="2834"/>
                      <a:pt x="8274" y="1727"/>
                    </a:cubicBezTo>
                    <a:cubicBezTo>
                      <a:pt x="8685" y="536"/>
                      <a:pt x="7372" y="58"/>
                      <a:pt x="6276" y="6"/>
                    </a:cubicBezTo>
                    <a:cubicBezTo>
                      <a:pt x="6207" y="3"/>
                      <a:pt x="6137" y="1"/>
                      <a:pt x="60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36"/>
              <p:cNvSpPr/>
              <p:nvPr/>
            </p:nvSpPr>
            <p:spPr>
              <a:xfrm>
                <a:off x="3175075" y="3147075"/>
                <a:ext cx="160950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7279" extrusionOk="0">
                    <a:moveTo>
                      <a:pt x="1098" y="0"/>
                    </a:moveTo>
                    <a:cubicBezTo>
                      <a:pt x="961" y="0"/>
                      <a:pt x="825" y="19"/>
                      <a:pt x="699" y="70"/>
                    </a:cubicBezTo>
                    <a:cubicBezTo>
                      <a:pt x="127" y="301"/>
                      <a:pt x="0" y="1054"/>
                      <a:pt x="52" y="1669"/>
                    </a:cubicBezTo>
                    <a:cubicBezTo>
                      <a:pt x="172" y="3097"/>
                      <a:pt x="803" y="4477"/>
                      <a:pt x="1806" y="5503"/>
                    </a:cubicBezTo>
                    <a:cubicBezTo>
                      <a:pt x="2583" y="6298"/>
                      <a:pt x="3977" y="7274"/>
                      <a:pt x="5150" y="7279"/>
                    </a:cubicBezTo>
                    <a:cubicBezTo>
                      <a:pt x="5152" y="7279"/>
                      <a:pt x="5154" y="7279"/>
                      <a:pt x="5156" y="7279"/>
                    </a:cubicBezTo>
                    <a:cubicBezTo>
                      <a:pt x="6409" y="7279"/>
                      <a:pt x="6437" y="5885"/>
                      <a:pt x="6134" y="4833"/>
                    </a:cubicBezTo>
                    <a:cubicBezTo>
                      <a:pt x="5880" y="3957"/>
                      <a:pt x="5350" y="3190"/>
                      <a:pt x="4811" y="2455"/>
                    </a:cubicBezTo>
                    <a:cubicBezTo>
                      <a:pt x="4404" y="1900"/>
                      <a:pt x="3980" y="1346"/>
                      <a:pt x="3443" y="915"/>
                    </a:cubicBezTo>
                    <a:cubicBezTo>
                      <a:pt x="2860" y="450"/>
                      <a:pt x="2167" y="145"/>
                      <a:pt x="1431" y="29"/>
                    </a:cubicBezTo>
                    <a:cubicBezTo>
                      <a:pt x="1322" y="12"/>
                      <a:pt x="1210" y="0"/>
                      <a:pt x="109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36"/>
              <p:cNvSpPr/>
              <p:nvPr/>
            </p:nvSpPr>
            <p:spPr>
              <a:xfrm>
                <a:off x="3189725" y="3349425"/>
                <a:ext cx="149775" cy="1940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7761" extrusionOk="0">
                    <a:moveTo>
                      <a:pt x="4579" y="0"/>
                    </a:moveTo>
                    <a:cubicBezTo>
                      <a:pt x="4044" y="0"/>
                      <a:pt x="3421" y="314"/>
                      <a:pt x="2934" y="685"/>
                    </a:cubicBezTo>
                    <a:cubicBezTo>
                      <a:pt x="2209" y="1238"/>
                      <a:pt x="1686" y="2009"/>
                      <a:pt x="1197" y="2778"/>
                    </a:cubicBezTo>
                    <a:cubicBezTo>
                      <a:pt x="827" y="3359"/>
                      <a:pt x="463" y="3955"/>
                      <a:pt x="257" y="4612"/>
                    </a:cubicBezTo>
                    <a:cubicBezTo>
                      <a:pt x="33" y="5323"/>
                      <a:pt x="0" y="6080"/>
                      <a:pt x="160" y="6808"/>
                    </a:cubicBezTo>
                    <a:cubicBezTo>
                      <a:pt x="214" y="7050"/>
                      <a:pt x="293" y="7295"/>
                      <a:pt x="463" y="7476"/>
                    </a:cubicBezTo>
                    <a:cubicBezTo>
                      <a:pt x="656" y="7681"/>
                      <a:pt x="916" y="7760"/>
                      <a:pt x="1194" y="7760"/>
                    </a:cubicBezTo>
                    <a:cubicBezTo>
                      <a:pt x="1527" y="7760"/>
                      <a:pt x="1887" y="7647"/>
                      <a:pt x="2188" y="7499"/>
                    </a:cubicBezTo>
                    <a:cubicBezTo>
                      <a:pt x="3476" y="6869"/>
                      <a:pt x="4534" y="5782"/>
                      <a:pt x="5126" y="4476"/>
                    </a:cubicBezTo>
                    <a:cubicBezTo>
                      <a:pt x="5585" y="3464"/>
                      <a:pt x="5990" y="1809"/>
                      <a:pt x="5570" y="716"/>
                    </a:cubicBezTo>
                    <a:cubicBezTo>
                      <a:pt x="5370" y="197"/>
                      <a:pt x="5002" y="0"/>
                      <a:pt x="457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6"/>
              <p:cNvSpPr/>
              <p:nvPr/>
            </p:nvSpPr>
            <p:spPr>
              <a:xfrm>
                <a:off x="3262975" y="3108000"/>
                <a:ext cx="11122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8714" extrusionOk="0">
                    <a:moveTo>
                      <a:pt x="2505" y="1"/>
                    </a:moveTo>
                    <a:cubicBezTo>
                      <a:pt x="2013" y="1"/>
                      <a:pt x="1548" y="419"/>
                      <a:pt x="1245" y="844"/>
                    </a:cubicBezTo>
                    <a:cubicBezTo>
                      <a:pt x="412" y="2011"/>
                      <a:pt x="1" y="3472"/>
                      <a:pt x="101" y="4902"/>
                    </a:cubicBezTo>
                    <a:cubicBezTo>
                      <a:pt x="179" y="6011"/>
                      <a:pt x="611" y="7658"/>
                      <a:pt x="1503" y="8420"/>
                    </a:cubicBezTo>
                    <a:cubicBezTo>
                      <a:pt x="1744" y="8626"/>
                      <a:pt x="1983" y="8714"/>
                      <a:pt x="2213" y="8714"/>
                    </a:cubicBezTo>
                    <a:cubicBezTo>
                      <a:pt x="2895" y="8714"/>
                      <a:pt x="3498" y="7940"/>
                      <a:pt x="3835" y="7191"/>
                    </a:cubicBezTo>
                    <a:cubicBezTo>
                      <a:pt x="4208" y="6360"/>
                      <a:pt x="4301" y="5432"/>
                      <a:pt x="4365" y="4523"/>
                    </a:cubicBezTo>
                    <a:cubicBezTo>
                      <a:pt x="4414" y="3836"/>
                      <a:pt x="4449" y="3140"/>
                      <a:pt x="4317" y="2464"/>
                    </a:cubicBezTo>
                    <a:cubicBezTo>
                      <a:pt x="4175" y="1732"/>
                      <a:pt x="3844" y="1051"/>
                      <a:pt x="3357" y="487"/>
                    </a:cubicBezTo>
                    <a:cubicBezTo>
                      <a:pt x="3195" y="300"/>
                      <a:pt x="3008" y="121"/>
                      <a:pt x="2773" y="44"/>
                    </a:cubicBezTo>
                    <a:cubicBezTo>
                      <a:pt x="2683" y="15"/>
                      <a:pt x="2594" y="1"/>
                      <a:pt x="2505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36"/>
              <p:cNvSpPr/>
              <p:nvPr/>
            </p:nvSpPr>
            <p:spPr>
              <a:xfrm>
                <a:off x="3311050" y="3185925"/>
                <a:ext cx="1350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141" extrusionOk="0">
                    <a:moveTo>
                      <a:pt x="420" y="0"/>
                    </a:moveTo>
                    <a:cubicBezTo>
                      <a:pt x="362" y="0"/>
                      <a:pt x="322" y="47"/>
                      <a:pt x="319" y="102"/>
                    </a:cubicBezTo>
                    <a:cubicBezTo>
                      <a:pt x="289" y="609"/>
                      <a:pt x="284" y="1127"/>
                      <a:pt x="277" y="1676"/>
                    </a:cubicBezTo>
                    <a:cubicBezTo>
                      <a:pt x="265" y="2805"/>
                      <a:pt x="253" y="3974"/>
                      <a:pt x="14" y="5007"/>
                    </a:cubicBezTo>
                    <a:cubicBezTo>
                      <a:pt x="0" y="5066"/>
                      <a:pt x="37" y="5124"/>
                      <a:pt x="95" y="5137"/>
                    </a:cubicBezTo>
                    <a:cubicBezTo>
                      <a:pt x="103" y="5139"/>
                      <a:pt x="112" y="5141"/>
                      <a:pt x="119" y="5141"/>
                    </a:cubicBezTo>
                    <a:cubicBezTo>
                      <a:pt x="170" y="5139"/>
                      <a:pt x="214" y="5105"/>
                      <a:pt x="225" y="5056"/>
                    </a:cubicBezTo>
                    <a:cubicBezTo>
                      <a:pt x="470" y="3999"/>
                      <a:pt x="482" y="2819"/>
                      <a:pt x="494" y="1678"/>
                    </a:cubicBezTo>
                    <a:cubicBezTo>
                      <a:pt x="501" y="1133"/>
                      <a:pt x="506" y="617"/>
                      <a:pt x="536" y="116"/>
                    </a:cubicBezTo>
                    <a:cubicBezTo>
                      <a:pt x="539" y="56"/>
                      <a:pt x="493" y="4"/>
                      <a:pt x="433" y="1"/>
                    </a:cubicBezTo>
                    <a:cubicBezTo>
                      <a:pt x="429" y="1"/>
                      <a:pt x="424" y="0"/>
                      <a:pt x="42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36"/>
              <p:cNvSpPr/>
              <p:nvPr/>
            </p:nvSpPr>
            <p:spPr>
              <a:xfrm>
                <a:off x="3313300" y="3155425"/>
                <a:ext cx="202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680" extrusionOk="0">
                    <a:moveTo>
                      <a:pt x="392" y="1"/>
                    </a:moveTo>
                    <a:cubicBezTo>
                      <a:pt x="146" y="1"/>
                      <a:pt x="1" y="405"/>
                      <a:pt x="1" y="826"/>
                    </a:cubicBezTo>
                    <a:cubicBezTo>
                      <a:pt x="2" y="1108"/>
                      <a:pt x="166" y="1440"/>
                      <a:pt x="326" y="1679"/>
                    </a:cubicBezTo>
                    <a:cubicBezTo>
                      <a:pt x="435" y="1646"/>
                      <a:pt x="675" y="984"/>
                      <a:pt x="692" y="882"/>
                    </a:cubicBezTo>
                    <a:cubicBezTo>
                      <a:pt x="753" y="486"/>
                      <a:pt x="808" y="33"/>
                      <a:pt x="410" y="1"/>
                    </a:cubicBezTo>
                    <a:cubicBezTo>
                      <a:pt x="404" y="1"/>
                      <a:pt x="398" y="1"/>
                      <a:pt x="3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36"/>
              <p:cNvSpPr/>
              <p:nvPr/>
            </p:nvSpPr>
            <p:spPr>
              <a:xfrm>
                <a:off x="3319925" y="3202800"/>
                <a:ext cx="352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392" extrusionOk="0">
                    <a:moveTo>
                      <a:pt x="942" y="0"/>
                    </a:moveTo>
                    <a:cubicBezTo>
                      <a:pt x="736" y="0"/>
                      <a:pt x="462" y="210"/>
                      <a:pt x="258" y="485"/>
                    </a:cubicBezTo>
                    <a:cubicBezTo>
                      <a:pt x="85" y="718"/>
                      <a:pt x="16" y="1093"/>
                      <a:pt x="0" y="1388"/>
                    </a:cubicBezTo>
                    <a:cubicBezTo>
                      <a:pt x="5" y="1390"/>
                      <a:pt x="12" y="1391"/>
                      <a:pt x="19" y="1391"/>
                    </a:cubicBezTo>
                    <a:cubicBezTo>
                      <a:pt x="166" y="1391"/>
                      <a:pt x="719" y="1027"/>
                      <a:pt x="791" y="957"/>
                    </a:cubicBezTo>
                    <a:cubicBezTo>
                      <a:pt x="1086" y="669"/>
                      <a:pt x="1409" y="329"/>
                      <a:pt x="1101" y="58"/>
                    </a:cubicBezTo>
                    <a:cubicBezTo>
                      <a:pt x="1056" y="18"/>
                      <a:pt x="1002" y="0"/>
                      <a:pt x="9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36"/>
              <p:cNvSpPr/>
              <p:nvPr/>
            </p:nvSpPr>
            <p:spPr>
              <a:xfrm>
                <a:off x="3286875" y="3203650"/>
                <a:ext cx="359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365" extrusionOk="0">
                    <a:moveTo>
                      <a:pt x="468" y="0"/>
                    </a:moveTo>
                    <a:cubicBezTo>
                      <a:pt x="405" y="0"/>
                      <a:pt x="348" y="20"/>
                      <a:pt x="302" y="62"/>
                    </a:cubicBezTo>
                    <a:cubicBezTo>
                      <a:pt x="0" y="342"/>
                      <a:pt x="333" y="673"/>
                      <a:pt x="636" y="951"/>
                    </a:cubicBezTo>
                    <a:cubicBezTo>
                      <a:pt x="710" y="1020"/>
                      <a:pt x="1266" y="1364"/>
                      <a:pt x="1417" y="1364"/>
                    </a:cubicBezTo>
                    <a:cubicBezTo>
                      <a:pt x="1426" y="1364"/>
                      <a:pt x="1433" y="1363"/>
                      <a:pt x="1439" y="1361"/>
                    </a:cubicBezTo>
                    <a:cubicBezTo>
                      <a:pt x="1416" y="1067"/>
                      <a:pt x="1335" y="692"/>
                      <a:pt x="1156" y="465"/>
                    </a:cubicBezTo>
                    <a:cubicBezTo>
                      <a:pt x="946" y="200"/>
                      <a:pt x="672" y="0"/>
                      <a:pt x="46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36"/>
              <p:cNvSpPr/>
              <p:nvPr/>
            </p:nvSpPr>
            <p:spPr>
              <a:xfrm>
                <a:off x="3278500" y="3240375"/>
                <a:ext cx="4192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592" extrusionOk="0">
                    <a:moveTo>
                      <a:pt x="545" y="1"/>
                    </a:moveTo>
                    <a:cubicBezTo>
                      <a:pt x="471" y="1"/>
                      <a:pt x="405" y="23"/>
                      <a:pt x="352" y="73"/>
                    </a:cubicBezTo>
                    <a:cubicBezTo>
                      <a:pt x="0" y="399"/>
                      <a:pt x="388" y="784"/>
                      <a:pt x="741" y="1109"/>
                    </a:cubicBezTo>
                    <a:cubicBezTo>
                      <a:pt x="827" y="1190"/>
                      <a:pt x="1476" y="1592"/>
                      <a:pt x="1652" y="1592"/>
                    </a:cubicBezTo>
                    <a:cubicBezTo>
                      <a:pt x="1662" y="1592"/>
                      <a:pt x="1670" y="1590"/>
                      <a:pt x="1677" y="1588"/>
                    </a:cubicBezTo>
                    <a:cubicBezTo>
                      <a:pt x="1649" y="1244"/>
                      <a:pt x="1556" y="808"/>
                      <a:pt x="1346" y="543"/>
                    </a:cubicBezTo>
                    <a:cubicBezTo>
                      <a:pt x="1104" y="234"/>
                      <a:pt x="784" y="1"/>
                      <a:pt x="54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36"/>
              <p:cNvSpPr/>
              <p:nvPr/>
            </p:nvSpPr>
            <p:spPr>
              <a:xfrm>
                <a:off x="3318000" y="3240250"/>
                <a:ext cx="410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622" extrusionOk="0">
                    <a:moveTo>
                      <a:pt x="1097" y="0"/>
                    </a:moveTo>
                    <a:cubicBezTo>
                      <a:pt x="858" y="0"/>
                      <a:pt x="539" y="245"/>
                      <a:pt x="300" y="565"/>
                    </a:cubicBezTo>
                    <a:cubicBezTo>
                      <a:pt x="99" y="836"/>
                      <a:pt x="18" y="1274"/>
                      <a:pt x="0" y="1618"/>
                    </a:cubicBezTo>
                    <a:cubicBezTo>
                      <a:pt x="6" y="1620"/>
                      <a:pt x="14" y="1621"/>
                      <a:pt x="22" y="1621"/>
                    </a:cubicBezTo>
                    <a:cubicBezTo>
                      <a:pt x="194" y="1621"/>
                      <a:pt x="838" y="1196"/>
                      <a:pt x="922" y="1113"/>
                    </a:cubicBezTo>
                    <a:cubicBezTo>
                      <a:pt x="1266" y="780"/>
                      <a:pt x="1643" y="383"/>
                      <a:pt x="1282" y="67"/>
                    </a:cubicBezTo>
                    <a:cubicBezTo>
                      <a:pt x="1230" y="21"/>
                      <a:pt x="1167" y="0"/>
                      <a:pt x="109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36"/>
              <p:cNvSpPr/>
              <p:nvPr/>
            </p:nvSpPr>
            <p:spPr>
              <a:xfrm>
                <a:off x="3334625" y="3203650"/>
                <a:ext cx="1903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5971" extrusionOk="0">
                    <a:moveTo>
                      <a:pt x="6046" y="1"/>
                    </a:moveTo>
                    <a:cubicBezTo>
                      <a:pt x="6025" y="1"/>
                      <a:pt x="6003" y="1"/>
                      <a:pt x="5982" y="2"/>
                    </a:cubicBezTo>
                    <a:cubicBezTo>
                      <a:pt x="4548" y="31"/>
                      <a:pt x="3132" y="574"/>
                      <a:pt x="2045" y="1510"/>
                    </a:cubicBezTo>
                    <a:cubicBezTo>
                      <a:pt x="1202" y="2235"/>
                      <a:pt x="139" y="3566"/>
                      <a:pt x="62" y="4736"/>
                    </a:cubicBezTo>
                    <a:cubicBezTo>
                      <a:pt x="0" y="5665"/>
                      <a:pt x="745" y="5970"/>
                      <a:pt x="1571" y="5970"/>
                    </a:cubicBezTo>
                    <a:cubicBezTo>
                      <a:pt x="1861" y="5970"/>
                      <a:pt x="2162" y="5932"/>
                      <a:pt x="2441" y="5870"/>
                    </a:cubicBezTo>
                    <a:cubicBezTo>
                      <a:pt x="3331" y="5673"/>
                      <a:pt x="4130" y="5193"/>
                      <a:pt x="4898" y="4702"/>
                    </a:cubicBezTo>
                    <a:cubicBezTo>
                      <a:pt x="5477" y="4330"/>
                      <a:pt x="6057" y="3942"/>
                      <a:pt x="6520" y="3432"/>
                    </a:cubicBezTo>
                    <a:cubicBezTo>
                      <a:pt x="7022" y="2881"/>
                      <a:pt x="7370" y="2208"/>
                      <a:pt x="7531" y="1480"/>
                    </a:cubicBezTo>
                    <a:cubicBezTo>
                      <a:pt x="7584" y="1239"/>
                      <a:pt x="7614" y="982"/>
                      <a:pt x="7536" y="747"/>
                    </a:cubicBezTo>
                    <a:cubicBezTo>
                      <a:pt x="7349" y="183"/>
                      <a:pt x="6649" y="1"/>
                      <a:pt x="604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36"/>
              <p:cNvSpPr/>
              <p:nvPr/>
            </p:nvSpPr>
            <p:spPr>
              <a:xfrm>
                <a:off x="3345900" y="3258675"/>
                <a:ext cx="11012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2914" extrusionOk="0">
                    <a:moveTo>
                      <a:pt x="4281" y="0"/>
                    </a:moveTo>
                    <a:cubicBezTo>
                      <a:pt x="4261" y="0"/>
                      <a:pt x="4240" y="6"/>
                      <a:pt x="4222" y="18"/>
                    </a:cubicBezTo>
                    <a:cubicBezTo>
                      <a:pt x="3798" y="298"/>
                      <a:pt x="3379" y="603"/>
                      <a:pt x="2935" y="926"/>
                    </a:cubicBezTo>
                    <a:cubicBezTo>
                      <a:pt x="2023" y="1592"/>
                      <a:pt x="1079" y="2280"/>
                      <a:pt x="108" y="2705"/>
                    </a:cubicBezTo>
                    <a:cubicBezTo>
                      <a:pt x="0" y="2753"/>
                      <a:pt x="34" y="2914"/>
                      <a:pt x="151" y="2914"/>
                    </a:cubicBezTo>
                    <a:cubicBezTo>
                      <a:pt x="166" y="2914"/>
                      <a:pt x="182" y="2910"/>
                      <a:pt x="195" y="2905"/>
                    </a:cubicBezTo>
                    <a:cubicBezTo>
                      <a:pt x="1188" y="2469"/>
                      <a:pt x="2141" y="1773"/>
                      <a:pt x="3063" y="1101"/>
                    </a:cubicBezTo>
                    <a:cubicBezTo>
                      <a:pt x="3505" y="781"/>
                      <a:pt x="3921" y="477"/>
                      <a:pt x="4341" y="200"/>
                    </a:cubicBezTo>
                    <a:cubicBezTo>
                      <a:pt x="4392" y="167"/>
                      <a:pt x="4405" y="100"/>
                      <a:pt x="4372" y="49"/>
                    </a:cubicBezTo>
                    <a:cubicBezTo>
                      <a:pt x="4351" y="18"/>
                      <a:pt x="4316" y="0"/>
                      <a:pt x="428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9" name="Google Shape;7039;p36"/>
              <p:cNvSpPr/>
              <p:nvPr/>
            </p:nvSpPr>
            <p:spPr>
              <a:xfrm>
                <a:off x="3445725" y="3240200"/>
                <a:ext cx="402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063" extrusionOk="0">
                    <a:moveTo>
                      <a:pt x="1158" y="1"/>
                    </a:moveTo>
                    <a:cubicBezTo>
                      <a:pt x="968" y="1"/>
                      <a:pt x="714" y="112"/>
                      <a:pt x="492" y="278"/>
                    </a:cubicBezTo>
                    <a:cubicBezTo>
                      <a:pt x="266" y="447"/>
                      <a:pt x="98" y="778"/>
                      <a:pt x="1" y="1049"/>
                    </a:cubicBezTo>
                    <a:cubicBezTo>
                      <a:pt x="14" y="1059"/>
                      <a:pt x="38" y="1063"/>
                      <a:pt x="71" y="1063"/>
                    </a:cubicBezTo>
                    <a:cubicBezTo>
                      <a:pt x="271" y="1063"/>
                      <a:pt x="780" y="907"/>
                      <a:pt x="859" y="865"/>
                    </a:cubicBezTo>
                    <a:cubicBezTo>
                      <a:pt x="1214" y="679"/>
                      <a:pt x="1609" y="451"/>
                      <a:pt x="1397" y="113"/>
                    </a:cubicBezTo>
                    <a:cubicBezTo>
                      <a:pt x="1348" y="35"/>
                      <a:pt x="1262" y="1"/>
                      <a:pt x="11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0" name="Google Shape;7040;p36"/>
              <p:cNvSpPr/>
              <p:nvPr/>
            </p:nvSpPr>
            <p:spPr>
              <a:xfrm>
                <a:off x="3412675" y="3280825"/>
                <a:ext cx="4365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756" extrusionOk="0">
                    <a:moveTo>
                      <a:pt x="880" y="0"/>
                    </a:moveTo>
                    <a:cubicBezTo>
                      <a:pt x="590" y="0"/>
                      <a:pt x="248" y="170"/>
                      <a:pt x="1" y="334"/>
                    </a:cubicBezTo>
                    <a:cubicBezTo>
                      <a:pt x="35" y="447"/>
                      <a:pt x="716" y="693"/>
                      <a:pt x="822" y="710"/>
                    </a:cubicBezTo>
                    <a:cubicBezTo>
                      <a:pt x="967" y="733"/>
                      <a:pt x="1120" y="755"/>
                      <a:pt x="1258" y="755"/>
                    </a:cubicBezTo>
                    <a:cubicBezTo>
                      <a:pt x="1506" y="755"/>
                      <a:pt x="1706" y="684"/>
                      <a:pt x="1726" y="420"/>
                    </a:cubicBezTo>
                    <a:cubicBezTo>
                      <a:pt x="1746" y="157"/>
                      <a:pt x="1322" y="0"/>
                      <a:pt x="8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36"/>
              <p:cNvSpPr/>
              <p:nvPr/>
            </p:nvSpPr>
            <p:spPr>
              <a:xfrm>
                <a:off x="3410225" y="3249200"/>
                <a:ext cx="2067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697" extrusionOk="0">
                    <a:moveTo>
                      <a:pt x="443" y="0"/>
                    </a:moveTo>
                    <a:cubicBezTo>
                      <a:pt x="111" y="0"/>
                      <a:pt x="52" y="428"/>
                      <a:pt x="12" y="807"/>
                    </a:cubicBezTo>
                    <a:cubicBezTo>
                      <a:pt x="1" y="913"/>
                      <a:pt x="64" y="1635"/>
                      <a:pt x="164" y="1696"/>
                    </a:cubicBezTo>
                    <a:cubicBezTo>
                      <a:pt x="385" y="1501"/>
                      <a:pt x="638" y="1214"/>
                      <a:pt x="712" y="934"/>
                    </a:cubicBezTo>
                    <a:cubicBezTo>
                      <a:pt x="827" y="508"/>
                      <a:pt x="785" y="57"/>
                      <a:pt x="525" y="8"/>
                    </a:cubicBezTo>
                    <a:cubicBezTo>
                      <a:pt x="496" y="3"/>
                      <a:pt x="468" y="0"/>
                      <a:pt x="4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36"/>
              <p:cNvSpPr/>
              <p:nvPr/>
            </p:nvSpPr>
            <p:spPr>
              <a:xfrm>
                <a:off x="3374150" y="3265550"/>
                <a:ext cx="241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979" extrusionOk="0">
                    <a:moveTo>
                      <a:pt x="515" y="1"/>
                    </a:moveTo>
                    <a:cubicBezTo>
                      <a:pt x="128" y="1"/>
                      <a:pt x="59" y="499"/>
                      <a:pt x="13" y="942"/>
                    </a:cubicBezTo>
                    <a:cubicBezTo>
                      <a:pt x="0" y="1065"/>
                      <a:pt x="73" y="1906"/>
                      <a:pt x="190" y="1979"/>
                    </a:cubicBezTo>
                    <a:cubicBezTo>
                      <a:pt x="448" y="1751"/>
                      <a:pt x="742" y="1416"/>
                      <a:pt x="829" y="1090"/>
                    </a:cubicBezTo>
                    <a:cubicBezTo>
                      <a:pt x="963" y="592"/>
                      <a:pt x="915" y="66"/>
                      <a:pt x="611" y="10"/>
                    </a:cubicBezTo>
                    <a:cubicBezTo>
                      <a:pt x="577" y="4"/>
                      <a:pt x="545" y="1"/>
                      <a:pt x="5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36"/>
              <p:cNvSpPr/>
              <p:nvPr/>
            </p:nvSpPr>
            <p:spPr>
              <a:xfrm>
                <a:off x="3376875" y="3303725"/>
                <a:ext cx="509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81" extrusionOk="0">
                    <a:moveTo>
                      <a:pt x="1025" y="0"/>
                    </a:moveTo>
                    <a:cubicBezTo>
                      <a:pt x="687" y="1"/>
                      <a:pt x="288" y="198"/>
                      <a:pt x="1" y="389"/>
                    </a:cubicBezTo>
                    <a:cubicBezTo>
                      <a:pt x="41" y="520"/>
                      <a:pt x="833" y="808"/>
                      <a:pt x="957" y="827"/>
                    </a:cubicBezTo>
                    <a:cubicBezTo>
                      <a:pt x="1126" y="855"/>
                      <a:pt x="1304" y="880"/>
                      <a:pt x="1465" y="880"/>
                    </a:cubicBezTo>
                    <a:cubicBezTo>
                      <a:pt x="1754" y="880"/>
                      <a:pt x="1987" y="797"/>
                      <a:pt x="2012" y="490"/>
                    </a:cubicBezTo>
                    <a:cubicBezTo>
                      <a:pt x="2035" y="183"/>
                      <a:pt x="1541" y="0"/>
                      <a:pt x="102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36"/>
              <p:cNvSpPr/>
              <p:nvPr/>
            </p:nvSpPr>
            <p:spPr>
              <a:xfrm>
                <a:off x="3305900" y="3340650"/>
                <a:ext cx="2155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451" extrusionOk="0">
                    <a:moveTo>
                      <a:pt x="2496" y="1"/>
                    </a:moveTo>
                    <a:cubicBezTo>
                      <a:pt x="2006" y="1"/>
                      <a:pt x="1536" y="72"/>
                      <a:pt x="1147" y="248"/>
                    </a:cubicBezTo>
                    <a:cubicBezTo>
                      <a:pt x="0" y="768"/>
                      <a:pt x="556" y="2050"/>
                      <a:pt x="1272" y="2881"/>
                    </a:cubicBezTo>
                    <a:cubicBezTo>
                      <a:pt x="1867" y="3572"/>
                      <a:pt x="2668" y="4049"/>
                      <a:pt x="3464" y="4492"/>
                    </a:cubicBezTo>
                    <a:cubicBezTo>
                      <a:pt x="4066" y="4828"/>
                      <a:pt x="4682" y="5154"/>
                      <a:pt x="5349" y="5323"/>
                    </a:cubicBezTo>
                    <a:cubicBezTo>
                      <a:pt x="5689" y="5408"/>
                      <a:pt x="6037" y="5450"/>
                      <a:pt x="6385" y="5450"/>
                    </a:cubicBezTo>
                    <a:cubicBezTo>
                      <a:pt x="6776" y="5450"/>
                      <a:pt x="7167" y="5397"/>
                      <a:pt x="7547" y="5290"/>
                    </a:cubicBezTo>
                    <a:cubicBezTo>
                      <a:pt x="7785" y="5222"/>
                      <a:pt x="8026" y="5128"/>
                      <a:pt x="8196" y="4948"/>
                    </a:cubicBezTo>
                    <a:cubicBezTo>
                      <a:pt x="8620" y="4500"/>
                      <a:pt x="8421" y="3762"/>
                      <a:pt x="8118" y="3225"/>
                    </a:cubicBezTo>
                    <a:cubicBezTo>
                      <a:pt x="7414" y="1977"/>
                      <a:pt x="6265" y="985"/>
                      <a:pt x="4927" y="471"/>
                    </a:cubicBezTo>
                    <a:cubicBezTo>
                      <a:pt x="4268" y="217"/>
                      <a:pt x="3350" y="1"/>
                      <a:pt x="249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36"/>
              <p:cNvSpPr/>
              <p:nvPr/>
            </p:nvSpPr>
            <p:spPr>
              <a:xfrm>
                <a:off x="3331925" y="3359250"/>
                <a:ext cx="1150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2582" extrusionOk="0">
                    <a:moveTo>
                      <a:pt x="124" y="0"/>
                    </a:moveTo>
                    <a:cubicBezTo>
                      <a:pt x="92" y="0"/>
                      <a:pt x="60" y="15"/>
                      <a:pt x="38" y="42"/>
                    </a:cubicBezTo>
                    <a:cubicBezTo>
                      <a:pt x="1" y="89"/>
                      <a:pt x="9" y="158"/>
                      <a:pt x="57" y="194"/>
                    </a:cubicBezTo>
                    <a:cubicBezTo>
                      <a:pt x="909" y="864"/>
                      <a:pt x="1973" y="1375"/>
                      <a:pt x="3002" y="1870"/>
                    </a:cubicBezTo>
                    <a:cubicBezTo>
                      <a:pt x="3493" y="2105"/>
                      <a:pt x="3958" y="2329"/>
                      <a:pt x="4400" y="2568"/>
                    </a:cubicBezTo>
                    <a:cubicBezTo>
                      <a:pt x="4416" y="2577"/>
                      <a:pt x="4434" y="2581"/>
                      <a:pt x="4451" y="2581"/>
                    </a:cubicBezTo>
                    <a:cubicBezTo>
                      <a:pt x="4564" y="2581"/>
                      <a:pt x="4602" y="2432"/>
                      <a:pt x="4503" y="2378"/>
                    </a:cubicBezTo>
                    <a:cubicBezTo>
                      <a:pt x="4057" y="2136"/>
                      <a:pt x="3590" y="1912"/>
                      <a:pt x="3095" y="1674"/>
                    </a:cubicBezTo>
                    <a:cubicBezTo>
                      <a:pt x="2077" y="1184"/>
                      <a:pt x="1025" y="678"/>
                      <a:pt x="190" y="23"/>
                    </a:cubicBezTo>
                    <a:cubicBezTo>
                      <a:pt x="171" y="8"/>
                      <a:pt x="147" y="0"/>
                      <a:pt x="12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6" name="Google Shape;7046;p36"/>
              <p:cNvSpPr/>
              <p:nvPr/>
            </p:nvSpPr>
            <p:spPr>
              <a:xfrm>
                <a:off x="3435000" y="3416375"/>
                <a:ext cx="407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2" extrusionOk="0">
                    <a:moveTo>
                      <a:pt x="390" y="1"/>
                    </a:moveTo>
                    <a:cubicBezTo>
                      <a:pt x="260" y="1"/>
                      <a:pt x="131" y="12"/>
                      <a:pt x="16" y="30"/>
                    </a:cubicBezTo>
                    <a:cubicBezTo>
                      <a:pt x="0" y="143"/>
                      <a:pt x="498" y="640"/>
                      <a:pt x="584" y="699"/>
                    </a:cubicBezTo>
                    <a:cubicBezTo>
                      <a:pt x="795" y="842"/>
                      <a:pt x="1029" y="992"/>
                      <a:pt x="1222" y="992"/>
                    </a:cubicBezTo>
                    <a:cubicBezTo>
                      <a:pt x="1332" y="992"/>
                      <a:pt x="1429" y="943"/>
                      <a:pt x="1501" y="816"/>
                    </a:cubicBezTo>
                    <a:cubicBezTo>
                      <a:pt x="1627" y="593"/>
                      <a:pt x="1318" y="280"/>
                      <a:pt x="928" y="97"/>
                    </a:cubicBezTo>
                    <a:cubicBezTo>
                      <a:pt x="776" y="26"/>
                      <a:pt x="582" y="1"/>
                      <a:pt x="3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7" name="Google Shape;7047;p36"/>
              <p:cNvSpPr/>
              <p:nvPr/>
            </p:nvSpPr>
            <p:spPr>
              <a:xfrm>
                <a:off x="3397625" y="3398725"/>
                <a:ext cx="2665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598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0" y="85"/>
                      <a:pt x="105" y="801"/>
                      <a:pt x="140" y="901"/>
                    </a:cubicBezTo>
                    <a:cubicBezTo>
                      <a:pt x="255" y="1232"/>
                      <a:pt x="396" y="1598"/>
                      <a:pt x="668" y="1598"/>
                    </a:cubicBezTo>
                    <a:cubicBezTo>
                      <a:pt x="715" y="1598"/>
                      <a:pt x="767" y="1587"/>
                      <a:pt x="823" y="1562"/>
                    </a:cubicBezTo>
                    <a:cubicBezTo>
                      <a:pt x="1065" y="1455"/>
                      <a:pt x="1003" y="1007"/>
                      <a:pt x="792" y="617"/>
                    </a:cubicBezTo>
                    <a:cubicBezTo>
                      <a:pt x="656" y="362"/>
                      <a:pt x="344" y="140"/>
                      <a:pt x="8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36"/>
              <p:cNvSpPr/>
              <p:nvPr/>
            </p:nvSpPr>
            <p:spPr>
              <a:xfrm>
                <a:off x="3398300" y="3383225"/>
                <a:ext cx="43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872" extrusionOk="0">
                    <a:moveTo>
                      <a:pt x="1321" y="1"/>
                    </a:moveTo>
                    <a:cubicBezTo>
                      <a:pt x="1140" y="1"/>
                      <a:pt x="918" y="86"/>
                      <a:pt x="712" y="170"/>
                    </a:cubicBezTo>
                    <a:cubicBezTo>
                      <a:pt x="614" y="211"/>
                      <a:pt x="8" y="608"/>
                      <a:pt x="1" y="725"/>
                    </a:cubicBezTo>
                    <a:cubicBezTo>
                      <a:pt x="211" y="803"/>
                      <a:pt x="475" y="871"/>
                      <a:pt x="713" y="871"/>
                    </a:cubicBezTo>
                    <a:cubicBezTo>
                      <a:pt x="790" y="871"/>
                      <a:pt x="864" y="864"/>
                      <a:pt x="933" y="848"/>
                    </a:cubicBezTo>
                    <a:cubicBezTo>
                      <a:pt x="1364" y="747"/>
                      <a:pt x="1740" y="496"/>
                      <a:pt x="1660" y="244"/>
                    </a:cubicBezTo>
                    <a:cubicBezTo>
                      <a:pt x="1602" y="64"/>
                      <a:pt x="1477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36"/>
              <p:cNvSpPr/>
              <p:nvPr/>
            </p:nvSpPr>
            <p:spPr>
              <a:xfrm>
                <a:off x="3360950" y="3360075"/>
                <a:ext cx="507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15" extrusionOk="0">
                    <a:moveTo>
                      <a:pt x="1539" y="1"/>
                    </a:moveTo>
                    <a:cubicBezTo>
                      <a:pt x="1328" y="1"/>
                      <a:pt x="1069" y="101"/>
                      <a:pt x="830" y="198"/>
                    </a:cubicBezTo>
                    <a:cubicBezTo>
                      <a:pt x="716" y="246"/>
                      <a:pt x="10" y="709"/>
                      <a:pt x="1" y="844"/>
                    </a:cubicBezTo>
                    <a:cubicBezTo>
                      <a:pt x="246" y="935"/>
                      <a:pt x="554" y="1015"/>
                      <a:pt x="833" y="1015"/>
                    </a:cubicBezTo>
                    <a:cubicBezTo>
                      <a:pt x="921" y="1015"/>
                      <a:pt x="1007" y="1007"/>
                      <a:pt x="1086" y="988"/>
                    </a:cubicBezTo>
                    <a:cubicBezTo>
                      <a:pt x="1588" y="871"/>
                      <a:pt x="2029" y="579"/>
                      <a:pt x="1934" y="286"/>
                    </a:cubicBezTo>
                    <a:cubicBezTo>
                      <a:pt x="1867" y="74"/>
                      <a:pt x="1720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36"/>
              <p:cNvSpPr/>
              <p:nvPr/>
            </p:nvSpPr>
            <p:spPr>
              <a:xfrm>
                <a:off x="3358975" y="3378675"/>
                <a:ext cx="3107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2" extrusionOk="0">
                    <a:moveTo>
                      <a:pt x="97" y="1"/>
                    </a:moveTo>
                    <a:lnTo>
                      <a:pt x="97" y="1"/>
                    </a:lnTo>
                    <a:cubicBezTo>
                      <a:pt x="0" y="98"/>
                      <a:pt x="122" y="933"/>
                      <a:pt x="163" y="1050"/>
                    </a:cubicBezTo>
                    <a:cubicBezTo>
                      <a:pt x="297" y="1436"/>
                      <a:pt x="462" y="1862"/>
                      <a:pt x="778" y="1862"/>
                    </a:cubicBezTo>
                    <a:cubicBezTo>
                      <a:pt x="833" y="1862"/>
                      <a:pt x="893" y="1849"/>
                      <a:pt x="959" y="1820"/>
                    </a:cubicBezTo>
                    <a:cubicBezTo>
                      <a:pt x="1242" y="1696"/>
                      <a:pt x="1168" y="1173"/>
                      <a:pt x="924" y="719"/>
                    </a:cubicBezTo>
                    <a:cubicBezTo>
                      <a:pt x="764" y="422"/>
                      <a:pt x="401" y="163"/>
                      <a:pt x="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36"/>
              <p:cNvSpPr/>
              <p:nvPr/>
            </p:nvSpPr>
            <p:spPr>
              <a:xfrm>
                <a:off x="3256375" y="3369300"/>
                <a:ext cx="110725" cy="217950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8718" extrusionOk="0">
                    <a:moveTo>
                      <a:pt x="1927" y="0"/>
                    </a:moveTo>
                    <a:cubicBezTo>
                      <a:pt x="1217" y="0"/>
                      <a:pt x="644" y="838"/>
                      <a:pt x="351" y="1631"/>
                    </a:cubicBezTo>
                    <a:cubicBezTo>
                      <a:pt x="34" y="2487"/>
                      <a:pt x="5" y="3418"/>
                      <a:pt x="3" y="4330"/>
                    </a:cubicBezTo>
                    <a:cubicBezTo>
                      <a:pt x="1" y="5019"/>
                      <a:pt x="13" y="5716"/>
                      <a:pt x="189" y="6381"/>
                    </a:cubicBezTo>
                    <a:cubicBezTo>
                      <a:pt x="382" y="7101"/>
                      <a:pt x="758" y="7759"/>
                      <a:pt x="1283" y="8288"/>
                    </a:cubicBezTo>
                    <a:cubicBezTo>
                      <a:pt x="1457" y="8464"/>
                      <a:pt x="1656" y="8629"/>
                      <a:pt x="1895" y="8691"/>
                    </a:cubicBezTo>
                    <a:cubicBezTo>
                      <a:pt x="1967" y="8709"/>
                      <a:pt x="2037" y="8717"/>
                      <a:pt x="2107" y="8717"/>
                    </a:cubicBezTo>
                    <a:cubicBezTo>
                      <a:pt x="2621" y="8717"/>
                      <a:pt x="3081" y="8251"/>
                      <a:pt x="3365" y="7788"/>
                    </a:cubicBezTo>
                    <a:cubicBezTo>
                      <a:pt x="4117" y="6568"/>
                      <a:pt x="4428" y="5081"/>
                      <a:pt x="4230" y="3662"/>
                    </a:cubicBezTo>
                    <a:cubicBezTo>
                      <a:pt x="4077" y="2561"/>
                      <a:pt x="3535" y="947"/>
                      <a:pt x="2594" y="247"/>
                    </a:cubicBezTo>
                    <a:cubicBezTo>
                      <a:pt x="2362" y="75"/>
                      <a:pt x="2138" y="0"/>
                      <a:pt x="19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36"/>
              <p:cNvSpPr/>
              <p:nvPr/>
            </p:nvSpPr>
            <p:spPr>
              <a:xfrm>
                <a:off x="3301225" y="3380450"/>
                <a:ext cx="10425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150" extrusionOk="0">
                    <a:moveTo>
                      <a:pt x="280" y="0"/>
                    </a:moveTo>
                    <a:cubicBezTo>
                      <a:pt x="227" y="0"/>
                      <a:pt x="181" y="38"/>
                      <a:pt x="172" y="92"/>
                    </a:cubicBezTo>
                    <a:cubicBezTo>
                      <a:pt x="0" y="1163"/>
                      <a:pt x="68" y="2340"/>
                      <a:pt x="133" y="3480"/>
                    </a:cubicBezTo>
                    <a:cubicBezTo>
                      <a:pt x="164" y="4025"/>
                      <a:pt x="194" y="4540"/>
                      <a:pt x="200" y="5042"/>
                    </a:cubicBezTo>
                    <a:cubicBezTo>
                      <a:pt x="200" y="5101"/>
                      <a:pt x="248" y="5149"/>
                      <a:pt x="307" y="5149"/>
                    </a:cubicBezTo>
                    <a:lnTo>
                      <a:pt x="309" y="5150"/>
                    </a:lnTo>
                    <a:cubicBezTo>
                      <a:pt x="369" y="5150"/>
                      <a:pt x="417" y="5100"/>
                      <a:pt x="415" y="5040"/>
                    </a:cubicBezTo>
                    <a:cubicBezTo>
                      <a:pt x="411" y="4532"/>
                      <a:pt x="381" y="4015"/>
                      <a:pt x="350" y="3468"/>
                    </a:cubicBezTo>
                    <a:cubicBezTo>
                      <a:pt x="285" y="2339"/>
                      <a:pt x="218" y="1173"/>
                      <a:pt x="387" y="126"/>
                    </a:cubicBezTo>
                    <a:cubicBezTo>
                      <a:pt x="396" y="68"/>
                      <a:pt x="356" y="11"/>
                      <a:pt x="296" y="2"/>
                    </a:cubicBezTo>
                    <a:cubicBezTo>
                      <a:pt x="291" y="1"/>
                      <a:pt x="285" y="0"/>
                      <a:pt x="2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36"/>
              <p:cNvSpPr/>
              <p:nvPr/>
            </p:nvSpPr>
            <p:spPr>
              <a:xfrm>
                <a:off x="3299350" y="3497700"/>
                <a:ext cx="195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681" extrusionOk="0">
                    <a:moveTo>
                      <a:pt x="369" y="0"/>
                    </a:moveTo>
                    <a:cubicBezTo>
                      <a:pt x="262" y="41"/>
                      <a:pt x="69" y="718"/>
                      <a:pt x="59" y="821"/>
                    </a:cubicBezTo>
                    <a:cubicBezTo>
                      <a:pt x="23" y="1220"/>
                      <a:pt x="0" y="1676"/>
                      <a:pt x="400" y="1681"/>
                    </a:cubicBezTo>
                    <a:cubicBezTo>
                      <a:pt x="401" y="1681"/>
                      <a:pt x="401" y="1681"/>
                      <a:pt x="402" y="1681"/>
                    </a:cubicBezTo>
                    <a:cubicBezTo>
                      <a:pt x="659" y="1681"/>
                      <a:pt x="781" y="1259"/>
                      <a:pt x="752" y="830"/>
                    </a:cubicBezTo>
                    <a:cubicBezTo>
                      <a:pt x="732" y="549"/>
                      <a:pt x="544" y="227"/>
                      <a:pt x="36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36"/>
              <p:cNvSpPr/>
              <p:nvPr/>
            </p:nvSpPr>
            <p:spPr>
              <a:xfrm>
                <a:off x="3274000" y="3457525"/>
                <a:ext cx="3350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453" extrusionOk="0">
                    <a:moveTo>
                      <a:pt x="1321" y="1"/>
                    </a:moveTo>
                    <a:cubicBezTo>
                      <a:pt x="1183" y="1"/>
                      <a:pt x="644" y="412"/>
                      <a:pt x="575" y="488"/>
                    </a:cubicBezTo>
                    <a:cubicBezTo>
                      <a:pt x="300" y="794"/>
                      <a:pt x="1" y="1156"/>
                      <a:pt x="328" y="1406"/>
                    </a:cubicBezTo>
                    <a:cubicBezTo>
                      <a:pt x="370" y="1438"/>
                      <a:pt x="418" y="1453"/>
                      <a:pt x="470" y="1453"/>
                    </a:cubicBezTo>
                    <a:cubicBezTo>
                      <a:pt x="678" y="1453"/>
                      <a:pt x="948" y="1219"/>
                      <a:pt x="1140" y="921"/>
                    </a:cubicBezTo>
                    <a:cubicBezTo>
                      <a:pt x="1296" y="678"/>
                      <a:pt x="1339" y="298"/>
                      <a:pt x="1335" y="2"/>
                    </a:cubicBezTo>
                    <a:cubicBezTo>
                      <a:pt x="1331" y="1"/>
                      <a:pt x="1326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36"/>
              <p:cNvSpPr/>
              <p:nvPr/>
            </p:nvSpPr>
            <p:spPr>
              <a:xfrm>
                <a:off x="3304450" y="3457500"/>
                <a:ext cx="376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98" extrusionOk="0">
                    <a:moveTo>
                      <a:pt x="29" y="0"/>
                    </a:moveTo>
                    <a:cubicBezTo>
                      <a:pt x="17" y="0"/>
                      <a:pt x="7" y="2"/>
                      <a:pt x="0" y="5"/>
                    </a:cubicBezTo>
                    <a:cubicBezTo>
                      <a:pt x="44" y="297"/>
                      <a:pt x="149" y="665"/>
                      <a:pt x="343" y="880"/>
                    </a:cubicBezTo>
                    <a:cubicBezTo>
                      <a:pt x="561" y="1121"/>
                      <a:pt x="837" y="1298"/>
                      <a:pt x="1039" y="1298"/>
                    </a:cubicBezTo>
                    <a:cubicBezTo>
                      <a:pt x="1112" y="1298"/>
                      <a:pt x="1175" y="1275"/>
                      <a:pt x="1223" y="1224"/>
                    </a:cubicBezTo>
                    <a:cubicBezTo>
                      <a:pt x="1505" y="924"/>
                      <a:pt x="1150" y="617"/>
                      <a:pt x="830" y="360"/>
                    </a:cubicBezTo>
                    <a:cubicBezTo>
                      <a:pt x="752" y="298"/>
                      <a:pt x="192" y="0"/>
                      <a:pt x="2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36"/>
              <p:cNvSpPr/>
              <p:nvPr/>
            </p:nvSpPr>
            <p:spPr>
              <a:xfrm>
                <a:off x="3303975" y="3415025"/>
                <a:ext cx="438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14" extrusionOk="0">
                    <a:moveTo>
                      <a:pt x="34" y="1"/>
                    </a:moveTo>
                    <a:cubicBezTo>
                      <a:pt x="20" y="1"/>
                      <a:pt x="9" y="3"/>
                      <a:pt x="0" y="7"/>
                    </a:cubicBezTo>
                    <a:cubicBezTo>
                      <a:pt x="51" y="347"/>
                      <a:pt x="173" y="776"/>
                      <a:pt x="400" y="1026"/>
                    </a:cubicBezTo>
                    <a:cubicBezTo>
                      <a:pt x="655" y="1307"/>
                      <a:pt x="976" y="1513"/>
                      <a:pt x="1212" y="1513"/>
                    </a:cubicBezTo>
                    <a:cubicBezTo>
                      <a:pt x="1296" y="1513"/>
                      <a:pt x="1370" y="1487"/>
                      <a:pt x="1426" y="1428"/>
                    </a:cubicBezTo>
                    <a:cubicBezTo>
                      <a:pt x="1754" y="1079"/>
                      <a:pt x="1341" y="720"/>
                      <a:pt x="966" y="420"/>
                    </a:cubicBezTo>
                    <a:cubicBezTo>
                      <a:pt x="876" y="347"/>
                      <a:pt x="223" y="1"/>
                      <a:pt x="3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36"/>
              <p:cNvSpPr/>
              <p:nvPr/>
            </p:nvSpPr>
            <p:spPr>
              <a:xfrm>
                <a:off x="3267475" y="3414300"/>
                <a:ext cx="390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93" extrusionOk="0">
                    <a:moveTo>
                      <a:pt x="1539" y="1"/>
                    </a:moveTo>
                    <a:cubicBezTo>
                      <a:pt x="1377" y="1"/>
                      <a:pt x="749" y="479"/>
                      <a:pt x="669" y="569"/>
                    </a:cubicBezTo>
                    <a:cubicBezTo>
                      <a:pt x="350" y="926"/>
                      <a:pt x="1" y="1347"/>
                      <a:pt x="382" y="1638"/>
                    </a:cubicBezTo>
                    <a:cubicBezTo>
                      <a:pt x="431" y="1675"/>
                      <a:pt x="488" y="1693"/>
                      <a:pt x="549" y="1693"/>
                    </a:cubicBezTo>
                    <a:cubicBezTo>
                      <a:pt x="791" y="1693"/>
                      <a:pt x="1105" y="1420"/>
                      <a:pt x="1328" y="1074"/>
                    </a:cubicBezTo>
                    <a:cubicBezTo>
                      <a:pt x="1510" y="790"/>
                      <a:pt x="1561" y="346"/>
                      <a:pt x="1555" y="3"/>
                    </a:cubicBezTo>
                    <a:cubicBezTo>
                      <a:pt x="1550" y="1"/>
                      <a:pt x="1545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36"/>
              <p:cNvSpPr/>
              <p:nvPr/>
            </p:nvSpPr>
            <p:spPr>
              <a:xfrm>
                <a:off x="3114850" y="3318850"/>
                <a:ext cx="185350" cy="1539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6158" extrusionOk="0">
                    <a:moveTo>
                      <a:pt x="5964" y="0"/>
                    </a:moveTo>
                    <a:cubicBezTo>
                      <a:pt x="5633" y="0"/>
                      <a:pt x="5285" y="54"/>
                      <a:pt x="4967" y="139"/>
                    </a:cubicBezTo>
                    <a:cubicBezTo>
                      <a:pt x="4086" y="373"/>
                      <a:pt x="3308" y="886"/>
                      <a:pt x="2561" y="1409"/>
                    </a:cubicBezTo>
                    <a:cubicBezTo>
                      <a:pt x="1998" y="1806"/>
                      <a:pt x="1435" y="2218"/>
                      <a:pt x="992" y="2745"/>
                    </a:cubicBezTo>
                    <a:cubicBezTo>
                      <a:pt x="515" y="3317"/>
                      <a:pt x="195" y="4004"/>
                      <a:pt x="65" y="4737"/>
                    </a:cubicBezTo>
                    <a:cubicBezTo>
                      <a:pt x="22" y="4981"/>
                      <a:pt x="1" y="5239"/>
                      <a:pt x="89" y="5470"/>
                    </a:cubicBezTo>
                    <a:cubicBezTo>
                      <a:pt x="286" y="5990"/>
                      <a:pt x="914" y="6158"/>
                      <a:pt x="1487" y="6158"/>
                    </a:cubicBezTo>
                    <a:cubicBezTo>
                      <a:pt x="1550" y="6158"/>
                      <a:pt x="1612" y="6156"/>
                      <a:pt x="1673" y="6152"/>
                    </a:cubicBezTo>
                    <a:cubicBezTo>
                      <a:pt x="3104" y="6062"/>
                      <a:pt x="4497" y="5460"/>
                      <a:pt x="5544" y="4481"/>
                    </a:cubicBezTo>
                    <a:cubicBezTo>
                      <a:pt x="6356" y="3720"/>
                      <a:pt x="7363" y="2347"/>
                      <a:pt x="7391" y="1175"/>
                    </a:cubicBezTo>
                    <a:cubicBezTo>
                      <a:pt x="7414" y="294"/>
                      <a:pt x="6736" y="0"/>
                      <a:pt x="5964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36"/>
              <p:cNvSpPr/>
              <p:nvPr/>
            </p:nvSpPr>
            <p:spPr>
              <a:xfrm>
                <a:off x="3181750" y="3339300"/>
                <a:ext cx="10725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3084" extrusionOk="0">
                    <a:moveTo>
                      <a:pt x="4165" y="0"/>
                    </a:moveTo>
                    <a:cubicBezTo>
                      <a:pt x="4149" y="0"/>
                      <a:pt x="4132" y="4"/>
                      <a:pt x="4117" y="11"/>
                    </a:cubicBezTo>
                    <a:cubicBezTo>
                      <a:pt x="3143" y="489"/>
                      <a:pt x="2219" y="1222"/>
                      <a:pt x="1325" y="1932"/>
                    </a:cubicBezTo>
                    <a:cubicBezTo>
                      <a:pt x="898" y="2272"/>
                      <a:pt x="495" y="2593"/>
                      <a:pt x="87" y="2886"/>
                    </a:cubicBezTo>
                    <a:cubicBezTo>
                      <a:pt x="1" y="2948"/>
                      <a:pt x="44" y="3083"/>
                      <a:pt x="150" y="3083"/>
                    </a:cubicBezTo>
                    <a:cubicBezTo>
                      <a:pt x="173" y="3083"/>
                      <a:pt x="195" y="3075"/>
                      <a:pt x="214" y="3062"/>
                    </a:cubicBezTo>
                    <a:cubicBezTo>
                      <a:pt x="626" y="2766"/>
                      <a:pt x="1031" y="2443"/>
                      <a:pt x="1460" y="2103"/>
                    </a:cubicBezTo>
                    <a:cubicBezTo>
                      <a:pt x="2344" y="1400"/>
                      <a:pt x="3259" y="673"/>
                      <a:pt x="4212" y="206"/>
                    </a:cubicBezTo>
                    <a:cubicBezTo>
                      <a:pt x="4267" y="181"/>
                      <a:pt x="4290" y="115"/>
                      <a:pt x="4264" y="61"/>
                    </a:cubicBezTo>
                    <a:cubicBezTo>
                      <a:pt x="4244" y="23"/>
                      <a:pt x="4205" y="0"/>
                      <a:pt x="41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0" name="Google Shape;7060;p36"/>
              <p:cNvSpPr/>
              <p:nvPr/>
            </p:nvSpPr>
            <p:spPr>
              <a:xfrm>
                <a:off x="3152900" y="3408050"/>
                <a:ext cx="395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108" extrusionOk="0">
                    <a:moveTo>
                      <a:pt x="1526" y="0"/>
                    </a:moveTo>
                    <a:cubicBezTo>
                      <a:pt x="1337" y="0"/>
                      <a:pt x="812" y="185"/>
                      <a:pt x="733" y="231"/>
                    </a:cubicBezTo>
                    <a:cubicBezTo>
                      <a:pt x="387" y="431"/>
                      <a:pt x="0" y="676"/>
                      <a:pt x="227" y="1005"/>
                    </a:cubicBezTo>
                    <a:cubicBezTo>
                      <a:pt x="276" y="1076"/>
                      <a:pt x="356" y="1107"/>
                      <a:pt x="452" y="1107"/>
                    </a:cubicBezTo>
                    <a:cubicBezTo>
                      <a:pt x="643" y="1107"/>
                      <a:pt x="902" y="984"/>
                      <a:pt x="1124" y="802"/>
                    </a:cubicBezTo>
                    <a:cubicBezTo>
                      <a:pt x="1342" y="625"/>
                      <a:pt x="1498" y="286"/>
                      <a:pt x="1582" y="11"/>
                    </a:cubicBezTo>
                    <a:cubicBezTo>
                      <a:pt x="1571" y="4"/>
                      <a:pt x="1552" y="0"/>
                      <a:pt x="152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1" name="Google Shape;7061;p36"/>
              <p:cNvSpPr/>
              <p:nvPr/>
            </p:nvSpPr>
            <p:spPr>
              <a:xfrm>
                <a:off x="3181150" y="3374975"/>
                <a:ext cx="434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43" extrusionOk="0">
                    <a:moveTo>
                      <a:pt x="525" y="1"/>
                    </a:moveTo>
                    <a:cubicBezTo>
                      <a:pt x="250" y="1"/>
                      <a:pt x="20" y="71"/>
                      <a:pt x="10" y="356"/>
                    </a:cubicBezTo>
                    <a:cubicBezTo>
                      <a:pt x="0" y="605"/>
                      <a:pt x="380" y="742"/>
                      <a:pt x="793" y="742"/>
                    </a:cubicBezTo>
                    <a:cubicBezTo>
                      <a:pt x="819" y="742"/>
                      <a:pt x="846" y="742"/>
                      <a:pt x="872" y="741"/>
                    </a:cubicBezTo>
                    <a:cubicBezTo>
                      <a:pt x="1162" y="728"/>
                      <a:pt x="1497" y="544"/>
                      <a:pt x="1736" y="370"/>
                    </a:cubicBezTo>
                    <a:cubicBezTo>
                      <a:pt x="1697" y="259"/>
                      <a:pt x="1008" y="41"/>
                      <a:pt x="901" y="29"/>
                    </a:cubicBezTo>
                    <a:cubicBezTo>
                      <a:pt x="776" y="14"/>
                      <a:pt x="646" y="1"/>
                      <a:pt x="52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36"/>
              <p:cNvSpPr/>
              <p:nvPr/>
            </p:nvSpPr>
            <p:spPr>
              <a:xfrm>
                <a:off x="3207475" y="3381850"/>
                <a:ext cx="202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708" extrusionOk="0">
                    <a:moveTo>
                      <a:pt x="615" y="1"/>
                    </a:moveTo>
                    <a:cubicBezTo>
                      <a:pt x="401" y="204"/>
                      <a:pt x="161" y="503"/>
                      <a:pt x="98" y="785"/>
                    </a:cubicBezTo>
                    <a:cubicBezTo>
                      <a:pt x="1" y="1217"/>
                      <a:pt x="60" y="1665"/>
                      <a:pt x="323" y="1703"/>
                    </a:cubicBezTo>
                    <a:cubicBezTo>
                      <a:pt x="346" y="1706"/>
                      <a:pt x="367" y="1708"/>
                      <a:pt x="388" y="1708"/>
                    </a:cubicBezTo>
                    <a:cubicBezTo>
                      <a:pt x="736" y="1708"/>
                      <a:pt x="779" y="1270"/>
                      <a:pt x="803" y="883"/>
                    </a:cubicBezTo>
                    <a:cubicBezTo>
                      <a:pt x="809" y="776"/>
                      <a:pt x="716" y="58"/>
                      <a:pt x="6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36"/>
              <p:cNvSpPr/>
              <p:nvPr/>
            </p:nvSpPr>
            <p:spPr>
              <a:xfrm>
                <a:off x="3239350" y="3356975"/>
                <a:ext cx="236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992" extrusionOk="0">
                    <a:moveTo>
                      <a:pt x="716" y="1"/>
                    </a:moveTo>
                    <a:cubicBezTo>
                      <a:pt x="467" y="240"/>
                      <a:pt x="188" y="587"/>
                      <a:pt x="114" y="916"/>
                    </a:cubicBezTo>
                    <a:cubicBezTo>
                      <a:pt x="1" y="1420"/>
                      <a:pt x="71" y="1943"/>
                      <a:pt x="376" y="1986"/>
                    </a:cubicBezTo>
                    <a:cubicBezTo>
                      <a:pt x="403" y="1990"/>
                      <a:pt x="429" y="1992"/>
                      <a:pt x="453" y="1992"/>
                    </a:cubicBezTo>
                    <a:cubicBezTo>
                      <a:pt x="857" y="1992"/>
                      <a:pt x="908" y="1481"/>
                      <a:pt x="936" y="1030"/>
                    </a:cubicBezTo>
                    <a:cubicBezTo>
                      <a:pt x="944" y="905"/>
                      <a:pt x="836" y="69"/>
                      <a:pt x="71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36"/>
              <p:cNvSpPr/>
              <p:nvPr/>
            </p:nvSpPr>
            <p:spPr>
              <a:xfrm>
                <a:off x="3208700" y="3347700"/>
                <a:ext cx="506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866" extrusionOk="0">
                    <a:moveTo>
                      <a:pt x="611" y="1"/>
                    </a:moveTo>
                    <a:cubicBezTo>
                      <a:pt x="290" y="1"/>
                      <a:pt x="23" y="82"/>
                      <a:pt x="10" y="415"/>
                    </a:cubicBezTo>
                    <a:cubicBezTo>
                      <a:pt x="0" y="705"/>
                      <a:pt x="443" y="865"/>
                      <a:pt x="924" y="865"/>
                    </a:cubicBezTo>
                    <a:cubicBezTo>
                      <a:pt x="955" y="865"/>
                      <a:pt x="986" y="864"/>
                      <a:pt x="1017" y="863"/>
                    </a:cubicBezTo>
                    <a:cubicBezTo>
                      <a:pt x="1354" y="849"/>
                      <a:pt x="1746" y="634"/>
                      <a:pt x="2024" y="431"/>
                    </a:cubicBezTo>
                    <a:cubicBezTo>
                      <a:pt x="1978" y="302"/>
                      <a:pt x="1175" y="48"/>
                      <a:pt x="1050" y="34"/>
                    </a:cubicBezTo>
                    <a:cubicBezTo>
                      <a:pt x="905" y="17"/>
                      <a:pt x="753" y="1"/>
                      <a:pt x="6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36"/>
              <p:cNvSpPr/>
              <p:nvPr/>
            </p:nvSpPr>
            <p:spPr>
              <a:xfrm>
                <a:off x="3087375" y="3200850"/>
                <a:ext cx="220250" cy="13112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5245" extrusionOk="0">
                    <a:moveTo>
                      <a:pt x="2410" y="0"/>
                    </a:moveTo>
                    <a:cubicBezTo>
                      <a:pt x="1942" y="0"/>
                      <a:pt x="1475" y="78"/>
                      <a:pt x="1028" y="230"/>
                    </a:cubicBezTo>
                    <a:cubicBezTo>
                      <a:pt x="795" y="311"/>
                      <a:pt x="559" y="418"/>
                      <a:pt x="399" y="606"/>
                    </a:cubicBezTo>
                    <a:cubicBezTo>
                      <a:pt x="0" y="1078"/>
                      <a:pt x="238" y="1803"/>
                      <a:pt x="571" y="2323"/>
                    </a:cubicBezTo>
                    <a:cubicBezTo>
                      <a:pt x="1342" y="3531"/>
                      <a:pt x="2543" y="4459"/>
                      <a:pt x="3907" y="4899"/>
                    </a:cubicBezTo>
                    <a:cubicBezTo>
                      <a:pt x="4502" y="5092"/>
                      <a:pt x="5297" y="5245"/>
                      <a:pt x="6064" y="5245"/>
                    </a:cubicBezTo>
                    <a:cubicBezTo>
                      <a:pt x="6660" y="5245"/>
                      <a:pt x="7239" y="5153"/>
                      <a:pt x="7694" y="4916"/>
                    </a:cubicBezTo>
                    <a:cubicBezTo>
                      <a:pt x="8810" y="4334"/>
                      <a:pt x="8186" y="3085"/>
                      <a:pt x="7426" y="2294"/>
                    </a:cubicBezTo>
                    <a:cubicBezTo>
                      <a:pt x="6795" y="1636"/>
                      <a:pt x="5968" y="1203"/>
                      <a:pt x="5150" y="804"/>
                    </a:cubicBezTo>
                    <a:cubicBezTo>
                      <a:pt x="4531" y="501"/>
                      <a:pt x="3897" y="209"/>
                      <a:pt x="3222" y="78"/>
                    </a:cubicBezTo>
                    <a:cubicBezTo>
                      <a:pt x="2953" y="26"/>
                      <a:pt x="2681" y="0"/>
                      <a:pt x="241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36"/>
              <p:cNvSpPr/>
              <p:nvPr/>
            </p:nvSpPr>
            <p:spPr>
              <a:xfrm>
                <a:off x="3164100" y="3252825"/>
                <a:ext cx="11810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2343" extrusionOk="0">
                    <a:moveTo>
                      <a:pt x="124" y="1"/>
                    </a:moveTo>
                    <a:cubicBezTo>
                      <a:pt x="84" y="1"/>
                      <a:pt x="44" y="24"/>
                      <a:pt x="26" y="63"/>
                    </a:cubicBezTo>
                    <a:cubicBezTo>
                      <a:pt x="1" y="117"/>
                      <a:pt x="24" y="182"/>
                      <a:pt x="78" y="207"/>
                    </a:cubicBezTo>
                    <a:cubicBezTo>
                      <a:pt x="536" y="424"/>
                      <a:pt x="1014" y="624"/>
                      <a:pt x="1521" y="834"/>
                    </a:cubicBezTo>
                    <a:cubicBezTo>
                      <a:pt x="2564" y="1267"/>
                      <a:pt x="3643" y="1715"/>
                      <a:pt x="4512" y="2324"/>
                    </a:cubicBezTo>
                    <a:cubicBezTo>
                      <a:pt x="4531" y="2336"/>
                      <a:pt x="4552" y="2342"/>
                      <a:pt x="4575" y="2342"/>
                    </a:cubicBezTo>
                    <a:cubicBezTo>
                      <a:pt x="4681" y="2342"/>
                      <a:pt x="4724" y="2206"/>
                      <a:pt x="4637" y="2145"/>
                    </a:cubicBezTo>
                    <a:cubicBezTo>
                      <a:pt x="3748" y="1524"/>
                      <a:pt x="2659" y="1071"/>
                      <a:pt x="1605" y="634"/>
                    </a:cubicBezTo>
                    <a:cubicBezTo>
                      <a:pt x="1100" y="424"/>
                      <a:pt x="624" y="226"/>
                      <a:pt x="170" y="11"/>
                    </a:cubicBezTo>
                    <a:cubicBezTo>
                      <a:pt x="156" y="4"/>
                      <a:pt x="140" y="1"/>
                      <a:pt x="12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36"/>
              <p:cNvSpPr/>
              <p:nvPr/>
            </p:nvSpPr>
            <p:spPr>
              <a:xfrm>
                <a:off x="3134225" y="3236700"/>
                <a:ext cx="412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48" extrusionOk="0">
                    <a:moveTo>
                      <a:pt x="405" y="1"/>
                    </a:moveTo>
                    <a:cubicBezTo>
                      <a:pt x="286" y="1"/>
                      <a:pt x="184" y="53"/>
                      <a:pt x="115" y="191"/>
                    </a:cubicBezTo>
                    <a:cubicBezTo>
                      <a:pt x="0" y="421"/>
                      <a:pt x="327" y="717"/>
                      <a:pt x="726" y="878"/>
                    </a:cubicBezTo>
                    <a:cubicBezTo>
                      <a:pt x="853" y="928"/>
                      <a:pt x="1005" y="948"/>
                      <a:pt x="1160" y="948"/>
                    </a:cubicBezTo>
                    <a:cubicBezTo>
                      <a:pt x="1325" y="948"/>
                      <a:pt x="1495" y="925"/>
                      <a:pt x="1640" y="895"/>
                    </a:cubicBezTo>
                    <a:cubicBezTo>
                      <a:pt x="1650" y="782"/>
                      <a:pt x="1125" y="311"/>
                      <a:pt x="1036" y="258"/>
                    </a:cubicBezTo>
                    <a:cubicBezTo>
                      <a:pt x="826" y="132"/>
                      <a:pt x="594" y="1"/>
                      <a:pt x="4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36"/>
              <p:cNvSpPr/>
              <p:nvPr/>
            </p:nvSpPr>
            <p:spPr>
              <a:xfrm>
                <a:off x="3185350" y="3236400"/>
                <a:ext cx="2847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564" extrusionOk="0">
                    <a:moveTo>
                      <a:pt x="407" y="1"/>
                    </a:moveTo>
                    <a:cubicBezTo>
                      <a:pt x="355" y="1"/>
                      <a:pt x="298" y="15"/>
                      <a:pt x="237" y="46"/>
                    </a:cubicBezTo>
                    <a:cubicBezTo>
                      <a:pt x="0" y="165"/>
                      <a:pt x="88" y="609"/>
                      <a:pt x="319" y="986"/>
                    </a:cubicBezTo>
                    <a:cubicBezTo>
                      <a:pt x="470" y="1233"/>
                      <a:pt x="792" y="1438"/>
                      <a:pt x="1060" y="1564"/>
                    </a:cubicBezTo>
                    <a:cubicBezTo>
                      <a:pt x="1138" y="1476"/>
                      <a:pt x="995" y="766"/>
                      <a:pt x="954" y="667"/>
                    </a:cubicBezTo>
                    <a:cubicBezTo>
                      <a:pt x="825" y="350"/>
                      <a:pt x="668" y="1"/>
                      <a:pt x="40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36"/>
              <p:cNvSpPr/>
              <p:nvPr/>
            </p:nvSpPr>
            <p:spPr>
              <a:xfrm>
                <a:off x="3169975" y="3270075"/>
                <a:ext cx="431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906" extrusionOk="0">
                    <a:moveTo>
                      <a:pt x="1078" y="0"/>
                    </a:moveTo>
                    <a:cubicBezTo>
                      <a:pt x="976" y="0"/>
                      <a:pt x="877" y="11"/>
                      <a:pt x="788" y="37"/>
                    </a:cubicBezTo>
                    <a:cubicBezTo>
                      <a:pt x="364" y="163"/>
                      <a:pt x="0" y="433"/>
                      <a:pt x="95" y="679"/>
                    </a:cubicBezTo>
                    <a:cubicBezTo>
                      <a:pt x="158" y="846"/>
                      <a:pt x="275" y="905"/>
                      <a:pt x="417" y="905"/>
                    </a:cubicBezTo>
                    <a:cubicBezTo>
                      <a:pt x="603" y="905"/>
                      <a:pt x="834" y="802"/>
                      <a:pt x="1044" y="702"/>
                    </a:cubicBezTo>
                    <a:cubicBezTo>
                      <a:pt x="1141" y="656"/>
                      <a:pt x="1724" y="228"/>
                      <a:pt x="1725" y="110"/>
                    </a:cubicBezTo>
                    <a:cubicBezTo>
                      <a:pt x="1533" y="50"/>
                      <a:pt x="1297" y="0"/>
                      <a:pt x="10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36"/>
              <p:cNvSpPr/>
              <p:nvPr/>
            </p:nvSpPr>
            <p:spPr>
              <a:xfrm>
                <a:off x="3201225" y="3287700"/>
                <a:ext cx="503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056" extrusionOk="0">
                    <a:moveTo>
                      <a:pt x="1257" y="1"/>
                    </a:moveTo>
                    <a:cubicBezTo>
                      <a:pt x="1137" y="1"/>
                      <a:pt x="1022" y="14"/>
                      <a:pt x="919" y="44"/>
                    </a:cubicBezTo>
                    <a:cubicBezTo>
                      <a:pt x="424" y="189"/>
                      <a:pt x="1" y="504"/>
                      <a:pt x="111" y="792"/>
                    </a:cubicBezTo>
                    <a:cubicBezTo>
                      <a:pt x="185" y="986"/>
                      <a:pt x="321" y="1056"/>
                      <a:pt x="486" y="1056"/>
                    </a:cubicBezTo>
                    <a:cubicBezTo>
                      <a:pt x="703" y="1056"/>
                      <a:pt x="971" y="935"/>
                      <a:pt x="1217" y="818"/>
                    </a:cubicBezTo>
                    <a:cubicBezTo>
                      <a:pt x="1330" y="766"/>
                      <a:pt x="2009" y="265"/>
                      <a:pt x="2012" y="129"/>
                    </a:cubicBezTo>
                    <a:cubicBezTo>
                      <a:pt x="1787" y="59"/>
                      <a:pt x="1512" y="1"/>
                      <a:pt x="125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36"/>
              <p:cNvSpPr/>
              <p:nvPr/>
            </p:nvSpPr>
            <p:spPr>
              <a:xfrm>
                <a:off x="3220325" y="3247875"/>
                <a:ext cx="33175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822" extrusionOk="0">
                    <a:moveTo>
                      <a:pt x="474" y="0"/>
                    </a:moveTo>
                    <a:cubicBezTo>
                      <a:pt x="413" y="0"/>
                      <a:pt x="347" y="16"/>
                      <a:pt x="276" y="53"/>
                    </a:cubicBezTo>
                    <a:cubicBezTo>
                      <a:pt x="0" y="191"/>
                      <a:pt x="102" y="709"/>
                      <a:pt x="371" y="1150"/>
                    </a:cubicBezTo>
                    <a:cubicBezTo>
                      <a:pt x="547" y="1437"/>
                      <a:pt x="924" y="1677"/>
                      <a:pt x="1235" y="1822"/>
                    </a:cubicBezTo>
                    <a:cubicBezTo>
                      <a:pt x="1327" y="1720"/>
                      <a:pt x="1159" y="892"/>
                      <a:pt x="1113" y="778"/>
                    </a:cubicBezTo>
                    <a:cubicBezTo>
                      <a:pt x="961" y="408"/>
                      <a:pt x="778" y="0"/>
                      <a:pt x="47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36"/>
              <p:cNvSpPr/>
              <p:nvPr/>
            </p:nvSpPr>
            <p:spPr>
              <a:xfrm>
                <a:off x="3270000" y="3288325"/>
                <a:ext cx="909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851" extrusionOk="0">
                    <a:moveTo>
                      <a:pt x="1454" y="1"/>
                    </a:moveTo>
                    <a:cubicBezTo>
                      <a:pt x="1211" y="1"/>
                      <a:pt x="1215" y="393"/>
                      <a:pt x="1179" y="500"/>
                    </a:cubicBezTo>
                    <a:cubicBezTo>
                      <a:pt x="1172" y="518"/>
                      <a:pt x="1164" y="525"/>
                      <a:pt x="1153" y="525"/>
                    </a:cubicBezTo>
                    <a:cubicBezTo>
                      <a:pt x="1089" y="525"/>
                      <a:pt x="945" y="271"/>
                      <a:pt x="746" y="271"/>
                    </a:cubicBezTo>
                    <a:cubicBezTo>
                      <a:pt x="705" y="271"/>
                      <a:pt x="661" y="282"/>
                      <a:pt x="616" y="308"/>
                    </a:cubicBezTo>
                    <a:cubicBezTo>
                      <a:pt x="414" y="479"/>
                      <a:pt x="464" y="676"/>
                      <a:pt x="511" y="905"/>
                    </a:cubicBezTo>
                    <a:lnTo>
                      <a:pt x="511" y="905"/>
                    </a:lnTo>
                    <a:cubicBezTo>
                      <a:pt x="504" y="873"/>
                      <a:pt x="475" y="861"/>
                      <a:pt x="434" y="861"/>
                    </a:cubicBezTo>
                    <a:cubicBezTo>
                      <a:pt x="339" y="861"/>
                      <a:pt x="184" y="929"/>
                      <a:pt x="119" y="972"/>
                    </a:cubicBezTo>
                    <a:cubicBezTo>
                      <a:pt x="27" y="1032"/>
                      <a:pt x="10" y="1233"/>
                      <a:pt x="7" y="1343"/>
                    </a:cubicBezTo>
                    <a:cubicBezTo>
                      <a:pt x="1" y="1636"/>
                      <a:pt x="307" y="1691"/>
                      <a:pt x="584" y="1786"/>
                    </a:cubicBezTo>
                    <a:lnTo>
                      <a:pt x="584" y="1786"/>
                    </a:lnTo>
                    <a:cubicBezTo>
                      <a:pt x="546" y="1773"/>
                      <a:pt x="507" y="1767"/>
                      <a:pt x="467" y="1767"/>
                    </a:cubicBezTo>
                    <a:cubicBezTo>
                      <a:pt x="245" y="1767"/>
                      <a:pt x="23" y="1961"/>
                      <a:pt x="26" y="2189"/>
                    </a:cubicBezTo>
                    <a:cubicBezTo>
                      <a:pt x="30" y="2410"/>
                      <a:pt x="246" y="2592"/>
                      <a:pt x="461" y="2592"/>
                    </a:cubicBezTo>
                    <a:cubicBezTo>
                      <a:pt x="507" y="2592"/>
                      <a:pt x="554" y="2584"/>
                      <a:pt x="598" y="2565"/>
                    </a:cubicBezTo>
                    <a:lnTo>
                      <a:pt x="598" y="2565"/>
                    </a:lnTo>
                    <a:cubicBezTo>
                      <a:pt x="388" y="2754"/>
                      <a:pt x="340" y="3122"/>
                      <a:pt x="540" y="3324"/>
                    </a:cubicBezTo>
                    <a:cubicBezTo>
                      <a:pt x="614" y="3399"/>
                      <a:pt x="718" y="3434"/>
                      <a:pt x="823" y="3434"/>
                    </a:cubicBezTo>
                    <a:cubicBezTo>
                      <a:pt x="1000" y="3434"/>
                      <a:pt x="1179" y="3334"/>
                      <a:pt x="1215" y="3159"/>
                    </a:cubicBezTo>
                    <a:cubicBezTo>
                      <a:pt x="1260" y="3432"/>
                      <a:pt x="1348" y="3757"/>
                      <a:pt x="1615" y="3835"/>
                    </a:cubicBezTo>
                    <a:cubicBezTo>
                      <a:pt x="1649" y="3845"/>
                      <a:pt x="1685" y="3850"/>
                      <a:pt x="1719" y="3850"/>
                    </a:cubicBezTo>
                    <a:cubicBezTo>
                      <a:pt x="1886" y="3850"/>
                      <a:pt x="2050" y="3743"/>
                      <a:pt x="2147" y="3601"/>
                    </a:cubicBezTo>
                    <a:cubicBezTo>
                      <a:pt x="2265" y="3429"/>
                      <a:pt x="2303" y="3217"/>
                      <a:pt x="2340" y="3012"/>
                    </a:cubicBezTo>
                    <a:cubicBezTo>
                      <a:pt x="2432" y="3115"/>
                      <a:pt x="2570" y="3166"/>
                      <a:pt x="2707" y="3166"/>
                    </a:cubicBezTo>
                    <a:cubicBezTo>
                      <a:pt x="2847" y="3166"/>
                      <a:pt x="2988" y="3112"/>
                      <a:pt x="3080" y="3006"/>
                    </a:cubicBezTo>
                    <a:cubicBezTo>
                      <a:pt x="3253" y="2804"/>
                      <a:pt x="3217" y="2462"/>
                      <a:pt x="3013" y="2296"/>
                    </a:cubicBezTo>
                    <a:lnTo>
                      <a:pt x="3013" y="2296"/>
                    </a:lnTo>
                    <a:cubicBezTo>
                      <a:pt x="3065" y="2329"/>
                      <a:pt x="3125" y="2345"/>
                      <a:pt x="3185" y="2345"/>
                    </a:cubicBezTo>
                    <a:cubicBezTo>
                      <a:pt x="3386" y="2345"/>
                      <a:pt x="3600" y="2178"/>
                      <a:pt x="3616" y="1966"/>
                    </a:cubicBezTo>
                    <a:cubicBezTo>
                      <a:pt x="3638" y="1677"/>
                      <a:pt x="3353" y="1424"/>
                      <a:pt x="3063" y="1421"/>
                    </a:cubicBezTo>
                    <a:cubicBezTo>
                      <a:pt x="3232" y="1299"/>
                      <a:pt x="3423" y="1136"/>
                      <a:pt x="3397" y="929"/>
                    </a:cubicBezTo>
                    <a:cubicBezTo>
                      <a:pt x="3376" y="744"/>
                      <a:pt x="3179" y="624"/>
                      <a:pt x="2991" y="624"/>
                    </a:cubicBezTo>
                    <a:cubicBezTo>
                      <a:pt x="2978" y="624"/>
                      <a:pt x="2965" y="625"/>
                      <a:pt x="2951" y="626"/>
                    </a:cubicBezTo>
                    <a:cubicBezTo>
                      <a:pt x="2752" y="644"/>
                      <a:pt x="2579" y="764"/>
                      <a:pt x="2421" y="885"/>
                    </a:cubicBezTo>
                    <a:cubicBezTo>
                      <a:pt x="2518" y="678"/>
                      <a:pt x="2536" y="442"/>
                      <a:pt x="2469" y="224"/>
                    </a:cubicBezTo>
                    <a:cubicBezTo>
                      <a:pt x="2450" y="163"/>
                      <a:pt x="2419" y="98"/>
                      <a:pt x="2360" y="74"/>
                    </a:cubicBezTo>
                    <a:cubicBezTo>
                      <a:pt x="2342" y="66"/>
                      <a:pt x="2323" y="63"/>
                      <a:pt x="2304" y="63"/>
                    </a:cubicBezTo>
                    <a:cubicBezTo>
                      <a:pt x="2261" y="63"/>
                      <a:pt x="2216" y="81"/>
                      <a:pt x="2176" y="102"/>
                    </a:cubicBezTo>
                    <a:cubicBezTo>
                      <a:pt x="1976" y="203"/>
                      <a:pt x="1817" y="367"/>
                      <a:pt x="1722" y="570"/>
                    </a:cubicBezTo>
                    <a:cubicBezTo>
                      <a:pt x="1706" y="381"/>
                      <a:pt x="1748" y="95"/>
                      <a:pt x="1573" y="27"/>
                    </a:cubicBezTo>
                    <a:cubicBezTo>
                      <a:pt x="1528" y="9"/>
                      <a:pt x="1488" y="1"/>
                      <a:pt x="1454" y="1"/>
                    </a:cubicBezTo>
                    <a:close/>
                  </a:path>
                </a:pathLst>
              </a:custGeom>
              <a:solidFill>
                <a:srgbClr val="CFA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36"/>
              <p:cNvSpPr/>
              <p:nvPr/>
            </p:nvSpPr>
            <p:spPr>
              <a:xfrm>
                <a:off x="3288100" y="3328400"/>
                <a:ext cx="508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25" extrusionOk="0">
                    <a:moveTo>
                      <a:pt x="105" y="1"/>
                    </a:moveTo>
                    <a:cubicBezTo>
                      <a:pt x="57" y="1"/>
                      <a:pt x="16" y="36"/>
                      <a:pt x="8" y="84"/>
                    </a:cubicBezTo>
                    <a:cubicBezTo>
                      <a:pt x="1" y="136"/>
                      <a:pt x="34" y="183"/>
                      <a:pt x="84" y="194"/>
                    </a:cubicBezTo>
                    <a:cubicBezTo>
                      <a:pt x="689" y="284"/>
                      <a:pt x="1285" y="428"/>
                      <a:pt x="1866" y="620"/>
                    </a:cubicBezTo>
                    <a:cubicBezTo>
                      <a:pt x="1878" y="624"/>
                      <a:pt x="1890" y="625"/>
                      <a:pt x="1902" y="625"/>
                    </a:cubicBezTo>
                    <a:cubicBezTo>
                      <a:pt x="2010" y="620"/>
                      <a:pt x="2031" y="468"/>
                      <a:pt x="1929" y="435"/>
                    </a:cubicBezTo>
                    <a:cubicBezTo>
                      <a:pt x="1337" y="238"/>
                      <a:pt x="730" y="94"/>
                      <a:pt x="113" y="1"/>
                    </a:cubicBezTo>
                    <a:cubicBezTo>
                      <a:pt x="110" y="1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36"/>
              <p:cNvSpPr/>
              <p:nvPr/>
            </p:nvSpPr>
            <p:spPr>
              <a:xfrm>
                <a:off x="3304875" y="3311325"/>
                <a:ext cx="160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989" extrusionOk="0">
                    <a:moveTo>
                      <a:pt x="539" y="0"/>
                    </a:moveTo>
                    <a:cubicBezTo>
                      <a:pt x="493" y="0"/>
                      <a:pt x="452" y="31"/>
                      <a:pt x="444" y="77"/>
                    </a:cubicBezTo>
                    <a:cubicBezTo>
                      <a:pt x="353" y="683"/>
                      <a:pt x="210" y="1279"/>
                      <a:pt x="18" y="1860"/>
                    </a:cubicBezTo>
                    <a:cubicBezTo>
                      <a:pt x="1" y="1912"/>
                      <a:pt x="28" y="1967"/>
                      <a:pt x="80" y="1983"/>
                    </a:cubicBezTo>
                    <a:cubicBezTo>
                      <a:pt x="91" y="1988"/>
                      <a:pt x="103" y="1989"/>
                      <a:pt x="115" y="1989"/>
                    </a:cubicBezTo>
                    <a:cubicBezTo>
                      <a:pt x="155" y="1987"/>
                      <a:pt x="190" y="1960"/>
                      <a:pt x="202" y="1922"/>
                    </a:cubicBezTo>
                    <a:cubicBezTo>
                      <a:pt x="398" y="1330"/>
                      <a:pt x="544" y="723"/>
                      <a:pt x="636" y="106"/>
                    </a:cubicBezTo>
                    <a:cubicBezTo>
                      <a:pt x="641" y="55"/>
                      <a:pt x="604" y="9"/>
                      <a:pt x="554" y="1"/>
                    </a:cubicBezTo>
                    <a:cubicBezTo>
                      <a:pt x="549" y="0"/>
                      <a:pt x="544" y="0"/>
                      <a:pt x="53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36"/>
              <p:cNvSpPr/>
              <p:nvPr/>
            </p:nvSpPr>
            <p:spPr>
              <a:xfrm>
                <a:off x="3302325" y="3319250"/>
                <a:ext cx="216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262" extrusionOk="0">
                    <a:moveTo>
                      <a:pt x="98" y="1"/>
                    </a:moveTo>
                    <a:cubicBezTo>
                      <a:pt x="48" y="1"/>
                      <a:pt x="1" y="59"/>
                      <a:pt x="40" y="113"/>
                    </a:cubicBezTo>
                    <a:cubicBezTo>
                      <a:pt x="300" y="463"/>
                      <a:pt x="528" y="834"/>
                      <a:pt x="723" y="1223"/>
                    </a:cubicBezTo>
                    <a:cubicBezTo>
                      <a:pt x="735" y="1248"/>
                      <a:pt x="759" y="1262"/>
                      <a:pt x="785" y="1262"/>
                    </a:cubicBezTo>
                    <a:cubicBezTo>
                      <a:pt x="786" y="1262"/>
                      <a:pt x="787" y="1262"/>
                      <a:pt x="788" y="1262"/>
                    </a:cubicBezTo>
                    <a:cubicBezTo>
                      <a:pt x="798" y="1262"/>
                      <a:pt x="808" y="1259"/>
                      <a:pt x="817" y="1254"/>
                    </a:cubicBezTo>
                    <a:cubicBezTo>
                      <a:pt x="851" y="1238"/>
                      <a:pt x="864" y="1196"/>
                      <a:pt x="847" y="1162"/>
                    </a:cubicBezTo>
                    <a:cubicBezTo>
                      <a:pt x="648" y="765"/>
                      <a:pt x="416" y="386"/>
                      <a:pt x="152" y="30"/>
                    </a:cubicBezTo>
                    <a:cubicBezTo>
                      <a:pt x="137" y="9"/>
                      <a:pt x="117" y="1"/>
                      <a:pt x="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36"/>
              <p:cNvSpPr/>
              <p:nvPr/>
            </p:nvSpPr>
            <p:spPr>
              <a:xfrm>
                <a:off x="3296900" y="3324575"/>
                <a:ext cx="330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831" extrusionOk="0">
                    <a:moveTo>
                      <a:pt x="1220" y="1"/>
                    </a:moveTo>
                    <a:cubicBezTo>
                      <a:pt x="1206" y="1"/>
                      <a:pt x="1192" y="5"/>
                      <a:pt x="1178" y="15"/>
                    </a:cubicBezTo>
                    <a:cubicBezTo>
                      <a:pt x="828" y="275"/>
                      <a:pt x="456" y="504"/>
                      <a:pt x="66" y="699"/>
                    </a:cubicBezTo>
                    <a:cubicBezTo>
                      <a:pt x="0" y="732"/>
                      <a:pt x="25" y="831"/>
                      <a:pt x="98" y="831"/>
                    </a:cubicBezTo>
                    <a:cubicBezTo>
                      <a:pt x="99" y="831"/>
                      <a:pt x="100" y="831"/>
                      <a:pt x="102" y="831"/>
                    </a:cubicBezTo>
                    <a:cubicBezTo>
                      <a:pt x="110" y="830"/>
                      <a:pt x="120" y="827"/>
                      <a:pt x="129" y="823"/>
                    </a:cubicBezTo>
                    <a:cubicBezTo>
                      <a:pt x="526" y="624"/>
                      <a:pt x="904" y="391"/>
                      <a:pt x="1261" y="128"/>
                    </a:cubicBezTo>
                    <a:cubicBezTo>
                      <a:pt x="1321" y="83"/>
                      <a:pt x="1278" y="1"/>
                      <a:pt x="122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36"/>
              <p:cNvSpPr/>
              <p:nvPr/>
            </p:nvSpPr>
            <p:spPr>
              <a:xfrm>
                <a:off x="3016100" y="3725000"/>
                <a:ext cx="99975" cy="21290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8516" extrusionOk="0">
                    <a:moveTo>
                      <a:pt x="3607" y="1"/>
                    </a:moveTo>
                    <a:cubicBezTo>
                      <a:pt x="3603" y="1"/>
                      <a:pt x="3599" y="1"/>
                      <a:pt x="3595" y="1"/>
                    </a:cubicBezTo>
                    <a:cubicBezTo>
                      <a:pt x="3449" y="6"/>
                      <a:pt x="3334" y="130"/>
                      <a:pt x="3341" y="278"/>
                    </a:cubicBezTo>
                    <a:cubicBezTo>
                      <a:pt x="3462" y="3165"/>
                      <a:pt x="2277" y="6074"/>
                      <a:pt x="175" y="8057"/>
                    </a:cubicBezTo>
                    <a:cubicBezTo>
                      <a:pt x="0" y="8221"/>
                      <a:pt x="117" y="8515"/>
                      <a:pt x="357" y="8515"/>
                    </a:cubicBezTo>
                    <a:cubicBezTo>
                      <a:pt x="424" y="8515"/>
                      <a:pt x="489" y="8490"/>
                      <a:pt x="539" y="8442"/>
                    </a:cubicBezTo>
                    <a:cubicBezTo>
                      <a:pt x="2753" y="6356"/>
                      <a:pt x="3998" y="3294"/>
                      <a:pt x="3872" y="254"/>
                    </a:cubicBezTo>
                    <a:cubicBezTo>
                      <a:pt x="3865" y="112"/>
                      <a:pt x="3748" y="1"/>
                      <a:pt x="3607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36"/>
              <p:cNvSpPr/>
              <p:nvPr/>
            </p:nvSpPr>
            <p:spPr>
              <a:xfrm>
                <a:off x="3094200" y="3553850"/>
                <a:ext cx="717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926" extrusionOk="0">
                    <a:moveTo>
                      <a:pt x="2271" y="1"/>
                    </a:moveTo>
                    <a:cubicBezTo>
                      <a:pt x="2096" y="1"/>
                      <a:pt x="1908" y="68"/>
                      <a:pt x="1752" y="154"/>
                    </a:cubicBezTo>
                    <a:cubicBezTo>
                      <a:pt x="1124" y="501"/>
                      <a:pt x="635" y="1054"/>
                      <a:pt x="367" y="1721"/>
                    </a:cubicBezTo>
                    <a:cubicBezTo>
                      <a:pt x="164" y="2233"/>
                      <a:pt x="1" y="3063"/>
                      <a:pt x="234" y="3594"/>
                    </a:cubicBezTo>
                    <a:cubicBezTo>
                      <a:pt x="340" y="3834"/>
                      <a:pt x="514" y="3926"/>
                      <a:pt x="711" y="3926"/>
                    </a:cubicBezTo>
                    <a:cubicBezTo>
                      <a:pt x="983" y="3926"/>
                      <a:pt x="1299" y="3750"/>
                      <a:pt x="1541" y="3547"/>
                    </a:cubicBezTo>
                    <a:cubicBezTo>
                      <a:pt x="1888" y="3256"/>
                      <a:pt x="2128" y="2862"/>
                      <a:pt x="2353" y="2470"/>
                    </a:cubicBezTo>
                    <a:cubicBezTo>
                      <a:pt x="2522" y="2172"/>
                      <a:pt x="2689" y="1869"/>
                      <a:pt x="2776" y="1539"/>
                    </a:cubicBezTo>
                    <a:cubicBezTo>
                      <a:pt x="2869" y="1182"/>
                      <a:pt x="2868" y="806"/>
                      <a:pt x="2773" y="449"/>
                    </a:cubicBezTo>
                    <a:cubicBezTo>
                      <a:pt x="2741" y="330"/>
                      <a:pt x="2695" y="211"/>
                      <a:pt x="2607" y="125"/>
                    </a:cubicBezTo>
                    <a:cubicBezTo>
                      <a:pt x="2515" y="36"/>
                      <a:pt x="2397" y="1"/>
                      <a:pt x="2271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36"/>
              <p:cNvSpPr/>
              <p:nvPr/>
            </p:nvSpPr>
            <p:spPr>
              <a:xfrm>
                <a:off x="3093100" y="3634750"/>
                <a:ext cx="11465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164" extrusionOk="0">
                    <a:moveTo>
                      <a:pt x="2620" y="0"/>
                    </a:moveTo>
                    <a:cubicBezTo>
                      <a:pt x="2398" y="0"/>
                      <a:pt x="2175" y="24"/>
                      <a:pt x="1955" y="72"/>
                    </a:cubicBezTo>
                    <a:cubicBezTo>
                      <a:pt x="1416" y="192"/>
                      <a:pt x="640" y="524"/>
                      <a:pt x="331" y="1018"/>
                    </a:cubicBezTo>
                    <a:cubicBezTo>
                      <a:pt x="1" y="1546"/>
                      <a:pt x="581" y="1924"/>
                      <a:pt x="1104" y="2071"/>
                    </a:cubicBezTo>
                    <a:cubicBezTo>
                      <a:pt x="1353" y="2141"/>
                      <a:pt x="1609" y="2164"/>
                      <a:pt x="1868" y="2164"/>
                    </a:cubicBezTo>
                    <a:cubicBezTo>
                      <a:pt x="2063" y="2164"/>
                      <a:pt x="2259" y="2151"/>
                      <a:pt x="2453" y="2136"/>
                    </a:cubicBezTo>
                    <a:cubicBezTo>
                      <a:pt x="2793" y="2109"/>
                      <a:pt x="3137" y="2076"/>
                      <a:pt x="3460" y="1962"/>
                    </a:cubicBezTo>
                    <a:cubicBezTo>
                      <a:pt x="3808" y="1838"/>
                      <a:pt x="4118" y="1627"/>
                      <a:pt x="4359" y="1346"/>
                    </a:cubicBezTo>
                    <a:cubicBezTo>
                      <a:pt x="4438" y="1253"/>
                      <a:pt x="4512" y="1149"/>
                      <a:pt x="4533" y="1027"/>
                    </a:cubicBezTo>
                    <a:cubicBezTo>
                      <a:pt x="4586" y="726"/>
                      <a:pt x="4302" y="475"/>
                      <a:pt x="4028" y="337"/>
                    </a:cubicBezTo>
                    <a:cubicBezTo>
                      <a:pt x="3589" y="114"/>
                      <a:pt x="3106" y="0"/>
                      <a:pt x="262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36"/>
              <p:cNvSpPr/>
              <p:nvPr/>
            </p:nvSpPr>
            <p:spPr>
              <a:xfrm>
                <a:off x="3098150" y="3659925"/>
                <a:ext cx="6785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4006" extrusionOk="0">
                    <a:moveTo>
                      <a:pt x="618" y="1"/>
                    </a:moveTo>
                    <a:cubicBezTo>
                      <a:pt x="138" y="1"/>
                      <a:pt x="1" y="600"/>
                      <a:pt x="28" y="1092"/>
                    </a:cubicBezTo>
                    <a:cubicBezTo>
                      <a:pt x="53" y="1544"/>
                      <a:pt x="223" y="1974"/>
                      <a:pt x="401" y="2389"/>
                    </a:cubicBezTo>
                    <a:cubicBezTo>
                      <a:pt x="537" y="2703"/>
                      <a:pt x="680" y="3017"/>
                      <a:pt x="891" y="3286"/>
                    </a:cubicBezTo>
                    <a:cubicBezTo>
                      <a:pt x="1121" y="3576"/>
                      <a:pt x="1422" y="3800"/>
                      <a:pt x="1765" y="3938"/>
                    </a:cubicBezTo>
                    <a:cubicBezTo>
                      <a:pt x="1857" y="3975"/>
                      <a:pt x="1955" y="4005"/>
                      <a:pt x="2053" y="4005"/>
                    </a:cubicBezTo>
                    <a:cubicBezTo>
                      <a:pt x="2077" y="4005"/>
                      <a:pt x="2100" y="4004"/>
                      <a:pt x="2123" y="4000"/>
                    </a:cubicBezTo>
                    <a:cubicBezTo>
                      <a:pt x="2425" y="3953"/>
                      <a:pt x="2570" y="3602"/>
                      <a:pt x="2615" y="3299"/>
                    </a:cubicBezTo>
                    <a:cubicBezTo>
                      <a:pt x="2714" y="2589"/>
                      <a:pt x="2565" y="1866"/>
                      <a:pt x="2194" y="1251"/>
                    </a:cubicBezTo>
                    <a:cubicBezTo>
                      <a:pt x="1907" y="781"/>
                      <a:pt x="1342" y="153"/>
                      <a:pt x="776" y="20"/>
                    </a:cubicBezTo>
                    <a:cubicBezTo>
                      <a:pt x="719" y="7"/>
                      <a:pt x="667" y="1"/>
                      <a:pt x="61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36"/>
              <p:cNvSpPr/>
              <p:nvPr/>
            </p:nvSpPr>
            <p:spPr>
              <a:xfrm>
                <a:off x="2981150" y="3631975"/>
                <a:ext cx="107675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2440" extrusionOk="0">
                    <a:moveTo>
                      <a:pt x="3008" y="0"/>
                    </a:moveTo>
                    <a:cubicBezTo>
                      <a:pt x="2592" y="0"/>
                      <a:pt x="2182" y="117"/>
                      <a:pt x="1785" y="242"/>
                    </a:cubicBezTo>
                    <a:cubicBezTo>
                      <a:pt x="1459" y="344"/>
                      <a:pt x="1130" y="454"/>
                      <a:pt x="843" y="637"/>
                    </a:cubicBezTo>
                    <a:cubicBezTo>
                      <a:pt x="531" y="835"/>
                      <a:pt x="277" y="1113"/>
                      <a:pt x="105" y="1440"/>
                    </a:cubicBezTo>
                    <a:cubicBezTo>
                      <a:pt x="47" y="1548"/>
                      <a:pt x="0" y="1667"/>
                      <a:pt x="7" y="1790"/>
                    </a:cubicBezTo>
                    <a:cubicBezTo>
                      <a:pt x="23" y="2096"/>
                      <a:pt x="357" y="2275"/>
                      <a:pt x="653" y="2349"/>
                    </a:cubicBezTo>
                    <a:cubicBezTo>
                      <a:pt x="900" y="2410"/>
                      <a:pt x="1151" y="2440"/>
                      <a:pt x="1401" y="2440"/>
                    </a:cubicBezTo>
                    <a:cubicBezTo>
                      <a:pt x="1859" y="2440"/>
                      <a:pt x="2314" y="2339"/>
                      <a:pt x="2733" y="2141"/>
                    </a:cubicBezTo>
                    <a:cubicBezTo>
                      <a:pt x="3231" y="1902"/>
                      <a:pt x="3913" y="1404"/>
                      <a:pt x="4103" y="856"/>
                    </a:cubicBezTo>
                    <a:cubicBezTo>
                      <a:pt x="4307" y="265"/>
                      <a:pt x="3656" y="28"/>
                      <a:pt x="3112" y="3"/>
                    </a:cubicBezTo>
                    <a:cubicBezTo>
                      <a:pt x="3077" y="1"/>
                      <a:pt x="3042" y="0"/>
                      <a:pt x="300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36"/>
              <p:cNvSpPr/>
              <p:nvPr/>
            </p:nvSpPr>
            <p:spPr>
              <a:xfrm>
                <a:off x="3025925" y="3561050"/>
                <a:ext cx="798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610" extrusionOk="0">
                    <a:moveTo>
                      <a:pt x="543" y="0"/>
                    </a:moveTo>
                    <a:cubicBezTo>
                      <a:pt x="476" y="0"/>
                      <a:pt x="409" y="9"/>
                      <a:pt x="346" y="35"/>
                    </a:cubicBezTo>
                    <a:cubicBezTo>
                      <a:pt x="63" y="149"/>
                      <a:pt x="0" y="522"/>
                      <a:pt x="26" y="827"/>
                    </a:cubicBezTo>
                    <a:cubicBezTo>
                      <a:pt x="89" y="1542"/>
                      <a:pt x="396" y="2214"/>
                      <a:pt x="895" y="2728"/>
                    </a:cubicBezTo>
                    <a:cubicBezTo>
                      <a:pt x="1281" y="3123"/>
                      <a:pt x="1973" y="3607"/>
                      <a:pt x="2553" y="3610"/>
                    </a:cubicBezTo>
                    <a:cubicBezTo>
                      <a:pt x="2554" y="3610"/>
                      <a:pt x="2555" y="3610"/>
                      <a:pt x="2556" y="3610"/>
                    </a:cubicBezTo>
                    <a:cubicBezTo>
                      <a:pt x="3178" y="3610"/>
                      <a:pt x="3193" y="2919"/>
                      <a:pt x="3041" y="2397"/>
                    </a:cubicBezTo>
                    <a:cubicBezTo>
                      <a:pt x="2916" y="1961"/>
                      <a:pt x="2653" y="1581"/>
                      <a:pt x="2386" y="1217"/>
                    </a:cubicBezTo>
                    <a:cubicBezTo>
                      <a:pt x="2184" y="941"/>
                      <a:pt x="1974" y="667"/>
                      <a:pt x="1707" y="453"/>
                    </a:cubicBezTo>
                    <a:cubicBezTo>
                      <a:pt x="1418" y="223"/>
                      <a:pt x="1075" y="71"/>
                      <a:pt x="710" y="15"/>
                    </a:cubicBezTo>
                    <a:cubicBezTo>
                      <a:pt x="655" y="6"/>
                      <a:pt x="599" y="0"/>
                      <a:pt x="543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36"/>
              <p:cNvSpPr/>
              <p:nvPr/>
            </p:nvSpPr>
            <p:spPr>
              <a:xfrm>
                <a:off x="3033200" y="3661400"/>
                <a:ext cx="74275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849" extrusionOk="0">
                    <a:moveTo>
                      <a:pt x="2270" y="1"/>
                    </a:moveTo>
                    <a:cubicBezTo>
                      <a:pt x="2005" y="1"/>
                      <a:pt x="1696" y="156"/>
                      <a:pt x="1455" y="340"/>
                    </a:cubicBezTo>
                    <a:cubicBezTo>
                      <a:pt x="1095" y="615"/>
                      <a:pt x="836" y="997"/>
                      <a:pt x="593" y="1378"/>
                    </a:cubicBezTo>
                    <a:cubicBezTo>
                      <a:pt x="409" y="1667"/>
                      <a:pt x="229" y="1962"/>
                      <a:pt x="127" y="2287"/>
                    </a:cubicBezTo>
                    <a:cubicBezTo>
                      <a:pt x="17" y="2641"/>
                      <a:pt x="0" y="3015"/>
                      <a:pt x="80" y="3377"/>
                    </a:cubicBezTo>
                    <a:cubicBezTo>
                      <a:pt x="105" y="3496"/>
                      <a:pt x="146" y="3618"/>
                      <a:pt x="229" y="3707"/>
                    </a:cubicBezTo>
                    <a:cubicBezTo>
                      <a:pt x="325" y="3809"/>
                      <a:pt x="454" y="3848"/>
                      <a:pt x="592" y="3848"/>
                    </a:cubicBezTo>
                    <a:cubicBezTo>
                      <a:pt x="757" y="3848"/>
                      <a:pt x="935" y="3792"/>
                      <a:pt x="1084" y="3719"/>
                    </a:cubicBezTo>
                    <a:cubicBezTo>
                      <a:pt x="1729" y="3402"/>
                      <a:pt x="2243" y="2872"/>
                      <a:pt x="2542" y="2220"/>
                    </a:cubicBezTo>
                    <a:cubicBezTo>
                      <a:pt x="2770" y="1718"/>
                      <a:pt x="2971" y="897"/>
                      <a:pt x="2762" y="356"/>
                    </a:cubicBezTo>
                    <a:cubicBezTo>
                      <a:pt x="2663" y="98"/>
                      <a:pt x="2480" y="1"/>
                      <a:pt x="2270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36"/>
              <p:cNvSpPr/>
              <p:nvPr/>
            </p:nvSpPr>
            <p:spPr>
              <a:xfrm>
                <a:off x="3069550" y="3541650"/>
                <a:ext cx="55100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4324" extrusionOk="0">
                    <a:moveTo>
                      <a:pt x="1241" y="0"/>
                    </a:moveTo>
                    <a:cubicBezTo>
                      <a:pt x="998" y="0"/>
                      <a:pt x="767" y="208"/>
                      <a:pt x="616" y="419"/>
                    </a:cubicBezTo>
                    <a:cubicBezTo>
                      <a:pt x="201" y="1004"/>
                      <a:pt x="1" y="1715"/>
                      <a:pt x="49" y="2431"/>
                    </a:cubicBezTo>
                    <a:cubicBezTo>
                      <a:pt x="88" y="2982"/>
                      <a:pt x="302" y="3798"/>
                      <a:pt x="743" y="4177"/>
                    </a:cubicBezTo>
                    <a:cubicBezTo>
                      <a:pt x="863" y="4280"/>
                      <a:pt x="981" y="4323"/>
                      <a:pt x="1095" y="4323"/>
                    </a:cubicBezTo>
                    <a:cubicBezTo>
                      <a:pt x="1434" y="4323"/>
                      <a:pt x="1733" y="3939"/>
                      <a:pt x="1900" y="3568"/>
                    </a:cubicBezTo>
                    <a:cubicBezTo>
                      <a:pt x="2085" y="3155"/>
                      <a:pt x="2131" y="2696"/>
                      <a:pt x="2163" y="2244"/>
                    </a:cubicBezTo>
                    <a:cubicBezTo>
                      <a:pt x="2187" y="1903"/>
                      <a:pt x="2204" y="1559"/>
                      <a:pt x="2139" y="1223"/>
                    </a:cubicBezTo>
                    <a:cubicBezTo>
                      <a:pt x="2068" y="860"/>
                      <a:pt x="1904" y="522"/>
                      <a:pt x="1663" y="242"/>
                    </a:cubicBezTo>
                    <a:cubicBezTo>
                      <a:pt x="1583" y="150"/>
                      <a:pt x="1490" y="60"/>
                      <a:pt x="1373" y="22"/>
                    </a:cubicBezTo>
                    <a:cubicBezTo>
                      <a:pt x="1329" y="7"/>
                      <a:pt x="1285" y="0"/>
                      <a:pt x="124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36"/>
              <p:cNvSpPr/>
              <p:nvPr/>
            </p:nvSpPr>
            <p:spPr>
              <a:xfrm>
                <a:off x="3084200" y="3573600"/>
                <a:ext cx="305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309" extrusionOk="0">
                    <a:moveTo>
                      <a:pt x="653" y="0"/>
                    </a:moveTo>
                    <a:cubicBezTo>
                      <a:pt x="156" y="0"/>
                      <a:pt x="0" y="525"/>
                      <a:pt x="15" y="1051"/>
                    </a:cubicBezTo>
                    <a:cubicBezTo>
                      <a:pt x="27" y="1480"/>
                      <a:pt x="268" y="2152"/>
                      <a:pt x="593" y="2309"/>
                    </a:cubicBezTo>
                    <a:cubicBezTo>
                      <a:pt x="818" y="2154"/>
                      <a:pt x="1064" y="1667"/>
                      <a:pt x="1126" y="1287"/>
                    </a:cubicBezTo>
                    <a:cubicBezTo>
                      <a:pt x="1221" y="704"/>
                      <a:pt x="1067" y="32"/>
                      <a:pt x="716" y="3"/>
                    </a:cubicBezTo>
                    <a:cubicBezTo>
                      <a:pt x="694" y="1"/>
                      <a:pt x="674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36"/>
              <p:cNvSpPr/>
              <p:nvPr/>
            </p:nvSpPr>
            <p:spPr>
              <a:xfrm>
                <a:off x="3090275" y="3598325"/>
                <a:ext cx="176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337" extrusionOk="0">
                    <a:moveTo>
                      <a:pt x="378" y="1"/>
                    </a:moveTo>
                    <a:cubicBezTo>
                      <a:pt x="90" y="1"/>
                      <a:pt x="0" y="304"/>
                      <a:pt x="9" y="608"/>
                    </a:cubicBezTo>
                    <a:cubicBezTo>
                      <a:pt x="15" y="856"/>
                      <a:pt x="155" y="1246"/>
                      <a:pt x="343" y="1336"/>
                    </a:cubicBezTo>
                    <a:cubicBezTo>
                      <a:pt x="474" y="1246"/>
                      <a:pt x="615" y="964"/>
                      <a:pt x="651" y="744"/>
                    </a:cubicBezTo>
                    <a:cubicBezTo>
                      <a:pt x="706" y="408"/>
                      <a:pt x="617" y="19"/>
                      <a:pt x="414" y="2"/>
                    </a:cubicBezTo>
                    <a:cubicBezTo>
                      <a:pt x="402" y="1"/>
                      <a:pt x="390" y="1"/>
                      <a:pt x="378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36"/>
              <p:cNvSpPr/>
              <p:nvPr/>
            </p:nvSpPr>
            <p:spPr>
              <a:xfrm>
                <a:off x="3099700" y="3592675"/>
                <a:ext cx="100925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712" extrusionOk="0">
                    <a:moveTo>
                      <a:pt x="2998" y="1"/>
                    </a:moveTo>
                    <a:cubicBezTo>
                      <a:pt x="2382" y="1"/>
                      <a:pt x="1778" y="184"/>
                      <a:pt x="1264" y="529"/>
                    </a:cubicBezTo>
                    <a:cubicBezTo>
                      <a:pt x="806" y="838"/>
                      <a:pt x="206" y="1431"/>
                      <a:pt x="99" y="2003"/>
                    </a:cubicBezTo>
                    <a:cubicBezTo>
                      <a:pt x="0" y="2538"/>
                      <a:pt x="501" y="2712"/>
                      <a:pt x="989" y="2712"/>
                    </a:cubicBezTo>
                    <a:cubicBezTo>
                      <a:pt x="1062" y="2712"/>
                      <a:pt x="1135" y="2708"/>
                      <a:pt x="1205" y="2701"/>
                    </a:cubicBezTo>
                    <a:cubicBezTo>
                      <a:pt x="1656" y="2654"/>
                      <a:pt x="2028" y="2541"/>
                      <a:pt x="2435" y="2342"/>
                    </a:cubicBezTo>
                    <a:cubicBezTo>
                      <a:pt x="2765" y="2178"/>
                      <a:pt x="3075" y="1974"/>
                      <a:pt x="3356" y="1735"/>
                    </a:cubicBezTo>
                    <a:cubicBezTo>
                      <a:pt x="3634" y="1493"/>
                      <a:pt x="3845" y="1181"/>
                      <a:pt x="3967" y="832"/>
                    </a:cubicBezTo>
                    <a:cubicBezTo>
                      <a:pt x="4007" y="716"/>
                      <a:pt x="4037" y="592"/>
                      <a:pt x="4012" y="472"/>
                    </a:cubicBezTo>
                    <a:cubicBezTo>
                      <a:pt x="3951" y="172"/>
                      <a:pt x="3594" y="43"/>
                      <a:pt x="3290" y="15"/>
                    </a:cubicBezTo>
                    <a:cubicBezTo>
                      <a:pt x="3192" y="5"/>
                      <a:pt x="3095" y="1"/>
                      <a:pt x="299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36"/>
              <p:cNvSpPr/>
              <p:nvPr/>
            </p:nvSpPr>
            <p:spPr>
              <a:xfrm>
                <a:off x="3119700" y="3610250"/>
                <a:ext cx="559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455" extrusionOk="0">
                    <a:moveTo>
                      <a:pt x="1563" y="1"/>
                    </a:moveTo>
                    <a:cubicBezTo>
                      <a:pt x="1332" y="1"/>
                      <a:pt x="1068" y="106"/>
                      <a:pt x="828" y="254"/>
                    </a:cubicBezTo>
                    <a:cubicBezTo>
                      <a:pt x="462" y="478"/>
                      <a:pt x="1" y="1024"/>
                      <a:pt x="27" y="1383"/>
                    </a:cubicBezTo>
                    <a:cubicBezTo>
                      <a:pt x="131" y="1432"/>
                      <a:pt x="288" y="1455"/>
                      <a:pt x="461" y="1455"/>
                    </a:cubicBezTo>
                    <a:cubicBezTo>
                      <a:pt x="700" y="1455"/>
                      <a:pt x="970" y="1411"/>
                      <a:pt x="1180" y="1332"/>
                    </a:cubicBezTo>
                    <a:cubicBezTo>
                      <a:pt x="1732" y="1124"/>
                      <a:pt x="2236" y="655"/>
                      <a:pt x="2086" y="336"/>
                    </a:cubicBezTo>
                    <a:cubicBezTo>
                      <a:pt x="1972" y="95"/>
                      <a:pt x="1782" y="1"/>
                      <a:pt x="15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36"/>
              <p:cNvSpPr/>
              <p:nvPr/>
            </p:nvSpPr>
            <p:spPr>
              <a:xfrm>
                <a:off x="3119550" y="3624850"/>
                <a:ext cx="3235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842" extrusionOk="0">
                    <a:moveTo>
                      <a:pt x="904" y="0"/>
                    </a:moveTo>
                    <a:cubicBezTo>
                      <a:pt x="770" y="0"/>
                      <a:pt x="617" y="61"/>
                      <a:pt x="478" y="147"/>
                    </a:cubicBezTo>
                    <a:cubicBezTo>
                      <a:pt x="267" y="277"/>
                      <a:pt x="0" y="592"/>
                      <a:pt x="16" y="800"/>
                    </a:cubicBezTo>
                    <a:cubicBezTo>
                      <a:pt x="76" y="829"/>
                      <a:pt x="166" y="842"/>
                      <a:pt x="266" y="842"/>
                    </a:cubicBezTo>
                    <a:cubicBezTo>
                      <a:pt x="404" y="842"/>
                      <a:pt x="561" y="817"/>
                      <a:pt x="682" y="771"/>
                    </a:cubicBezTo>
                    <a:cubicBezTo>
                      <a:pt x="1002" y="651"/>
                      <a:pt x="1294" y="380"/>
                      <a:pt x="1207" y="195"/>
                    </a:cubicBezTo>
                    <a:cubicBezTo>
                      <a:pt x="1141" y="55"/>
                      <a:pt x="1031" y="0"/>
                      <a:pt x="90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36"/>
              <p:cNvSpPr/>
              <p:nvPr/>
            </p:nvSpPr>
            <p:spPr>
              <a:xfrm>
                <a:off x="3090100" y="3653150"/>
                <a:ext cx="106425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3" extrusionOk="0">
                    <a:moveTo>
                      <a:pt x="1218" y="1"/>
                    </a:moveTo>
                    <a:cubicBezTo>
                      <a:pt x="983" y="1"/>
                      <a:pt x="758" y="35"/>
                      <a:pt x="571" y="117"/>
                    </a:cubicBezTo>
                    <a:cubicBezTo>
                      <a:pt x="0" y="370"/>
                      <a:pt x="269" y="1009"/>
                      <a:pt x="621" y="1424"/>
                    </a:cubicBezTo>
                    <a:cubicBezTo>
                      <a:pt x="913" y="1770"/>
                      <a:pt x="1307" y="2010"/>
                      <a:pt x="1700" y="2234"/>
                    </a:cubicBezTo>
                    <a:cubicBezTo>
                      <a:pt x="1997" y="2402"/>
                      <a:pt x="2301" y="2568"/>
                      <a:pt x="2631" y="2655"/>
                    </a:cubicBezTo>
                    <a:cubicBezTo>
                      <a:pt x="2806" y="2700"/>
                      <a:pt x="2984" y="2722"/>
                      <a:pt x="3163" y="2722"/>
                    </a:cubicBezTo>
                    <a:cubicBezTo>
                      <a:pt x="3351" y="2722"/>
                      <a:pt x="3538" y="2698"/>
                      <a:pt x="3721" y="2648"/>
                    </a:cubicBezTo>
                    <a:cubicBezTo>
                      <a:pt x="3839" y="2616"/>
                      <a:pt x="3959" y="2571"/>
                      <a:pt x="4045" y="2483"/>
                    </a:cubicBezTo>
                    <a:cubicBezTo>
                      <a:pt x="4256" y="2262"/>
                      <a:pt x="4162" y="1896"/>
                      <a:pt x="4014" y="1628"/>
                    </a:cubicBezTo>
                    <a:cubicBezTo>
                      <a:pt x="3666" y="1000"/>
                      <a:pt x="3111" y="512"/>
                      <a:pt x="2444" y="246"/>
                    </a:cubicBezTo>
                    <a:cubicBezTo>
                      <a:pt x="2112" y="114"/>
                      <a:pt x="1648" y="1"/>
                      <a:pt x="121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36"/>
              <p:cNvSpPr/>
              <p:nvPr/>
            </p:nvSpPr>
            <p:spPr>
              <a:xfrm>
                <a:off x="3112925" y="3668750"/>
                <a:ext cx="5762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414" extrusionOk="0">
                    <a:moveTo>
                      <a:pt x="561" y="1"/>
                    </a:moveTo>
                    <a:cubicBezTo>
                      <a:pt x="333" y="1"/>
                      <a:pt x="125" y="42"/>
                      <a:pt x="1" y="141"/>
                    </a:cubicBezTo>
                    <a:cubicBezTo>
                      <a:pt x="44" y="411"/>
                      <a:pt x="376" y="842"/>
                      <a:pt x="693" y="1064"/>
                    </a:cubicBezTo>
                    <a:cubicBezTo>
                      <a:pt x="995" y="1275"/>
                      <a:pt x="1371" y="1413"/>
                      <a:pt x="1654" y="1413"/>
                    </a:cubicBezTo>
                    <a:cubicBezTo>
                      <a:pt x="1823" y="1413"/>
                      <a:pt x="1960" y="1364"/>
                      <a:pt x="2027" y="1250"/>
                    </a:cubicBezTo>
                    <a:cubicBezTo>
                      <a:pt x="2304" y="776"/>
                      <a:pt x="1886" y="387"/>
                      <a:pt x="1385" y="164"/>
                    </a:cubicBezTo>
                    <a:cubicBezTo>
                      <a:pt x="1166" y="67"/>
                      <a:pt x="848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36"/>
              <p:cNvSpPr/>
              <p:nvPr/>
            </p:nvSpPr>
            <p:spPr>
              <a:xfrm>
                <a:off x="3112625" y="3669875"/>
                <a:ext cx="333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819" extrusionOk="0">
                    <a:moveTo>
                      <a:pt x="323" y="1"/>
                    </a:moveTo>
                    <a:cubicBezTo>
                      <a:pt x="192" y="1"/>
                      <a:pt x="72" y="25"/>
                      <a:pt x="1" y="82"/>
                    </a:cubicBezTo>
                    <a:cubicBezTo>
                      <a:pt x="25" y="238"/>
                      <a:pt x="218" y="487"/>
                      <a:pt x="401" y="615"/>
                    </a:cubicBezTo>
                    <a:cubicBezTo>
                      <a:pt x="576" y="738"/>
                      <a:pt x="794" y="819"/>
                      <a:pt x="958" y="819"/>
                    </a:cubicBezTo>
                    <a:cubicBezTo>
                      <a:pt x="1056" y="819"/>
                      <a:pt x="1134" y="790"/>
                      <a:pt x="1173" y="723"/>
                    </a:cubicBezTo>
                    <a:cubicBezTo>
                      <a:pt x="1334" y="450"/>
                      <a:pt x="1091" y="225"/>
                      <a:pt x="802" y="96"/>
                    </a:cubicBezTo>
                    <a:cubicBezTo>
                      <a:pt x="674" y="39"/>
                      <a:pt x="490" y="1"/>
                      <a:pt x="323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36"/>
              <p:cNvSpPr/>
              <p:nvPr/>
            </p:nvSpPr>
            <p:spPr>
              <a:xfrm>
                <a:off x="3063825" y="3666950"/>
                <a:ext cx="5527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307" extrusionOk="0">
                    <a:moveTo>
                      <a:pt x="1256" y="1"/>
                    </a:moveTo>
                    <a:cubicBezTo>
                      <a:pt x="929" y="1"/>
                      <a:pt x="619" y="354"/>
                      <a:pt x="434" y="703"/>
                    </a:cubicBezTo>
                    <a:cubicBezTo>
                      <a:pt x="222" y="1102"/>
                      <a:pt x="109" y="1476"/>
                      <a:pt x="49" y="1924"/>
                    </a:cubicBezTo>
                    <a:cubicBezTo>
                      <a:pt x="2" y="2291"/>
                      <a:pt x="0" y="2661"/>
                      <a:pt x="42" y="3028"/>
                    </a:cubicBezTo>
                    <a:cubicBezTo>
                      <a:pt x="90" y="3394"/>
                      <a:pt x="232" y="3742"/>
                      <a:pt x="455" y="4037"/>
                    </a:cubicBezTo>
                    <a:cubicBezTo>
                      <a:pt x="530" y="4134"/>
                      <a:pt x="616" y="4229"/>
                      <a:pt x="731" y="4275"/>
                    </a:cubicBezTo>
                    <a:cubicBezTo>
                      <a:pt x="783" y="4296"/>
                      <a:pt x="837" y="4306"/>
                      <a:pt x="890" y="4306"/>
                    </a:cubicBezTo>
                    <a:cubicBezTo>
                      <a:pt x="1123" y="4306"/>
                      <a:pt x="1355" y="4121"/>
                      <a:pt x="1512" y="3928"/>
                    </a:cubicBezTo>
                    <a:cubicBezTo>
                      <a:pt x="1964" y="3370"/>
                      <a:pt x="2210" y="2673"/>
                      <a:pt x="2208" y="1956"/>
                    </a:cubicBezTo>
                    <a:cubicBezTo>
                      <a:pt x="2205" y="1404"/>
                      <a:pt x="2044" y="576"/>
                      <a:pt x="1628" y="170"/>
                    </a:cubicBezTo>
                    <a:cubicBezTo>
                      <a:pt x="1505" y="51"/>
                      <a:pt x="1379" y="1"/>
                      <a:pt x="125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36"/>
              <p:cNvSpPr/>
              <p:nvPr/>
            </p:nvSpPr>
            <p:spPr>
              <a:xfrm>
                <a:off x="3074425" y="3685175"/>
                <a:ext cx="310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303" extrusionOk="0">
                    <a:moveTo>
                      <a:pt x="731" y="1"/>
                    </a:moveTo>
                    <a:cubicBezTo>
                      <a:pt x="496" y="142"/>
                      <a:pt x="221" y="611"/>
                      <a:pt x="134" y="987"/>
                    </a:cubicBezTo>
                    <a:cubicBezTo>
                      <a:pt x="1" y="1562"/>
                      <a:pt x="111" y="2243"/>
                      <a:pt x="460" y="2295"/>
                    </a:cubicBezTo>
                    <a:cubicBezTo>
                      <a:pt x="497" y="2300"/>
                      <a:pt x="532" y="2303"/>
                      <a:pt x="566" y="2303"/>
                    </a:cubicBezTo>
                    <a:cubicBezTo>
                      <a:pt x="1029" y="2303"/>
                      <a:pt x="1208" y="1805"/>
                      <a:pt x="1227" y="1293"/>
                    </a:cubicBezTo>
                    <a:cubicBezTo>
                      <a:pt x="1242" y="865"/>
                      <a:pt x="1045" y="178"/>
                      <a:pt x="7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36"/>
              <p:cNvSpPr/>
              <p:nvPr/>
            </p:nvSpPr>
            <p:spPr>
              <a:xfrm>
                <a:off x="3082325" y="3684800"/>
                <a:ext cx="180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332" extrusionOk="0">
                    <a:moveTo>
                      <a:pt x="424" y="0"/>
                    </a:moveTo>
                    <a:cubicBezTo>
                      <a:pt x="287" y="82"/>
                      <a:pt x="129" y="353"/>
                      <a:pt x="78" y="571"/>
                    </a:cubicBezTo>
                    <a:cubicBezTo>
                      <a:pt x="1" y="903"/>
                      <a:pt x="65" y="1297"/>
                      <a:pt x="266" y="1327"/>
                    </a:cubicBezTo>
                    <a:cubicBezTo>
                      <a:pt x="287" y="1330"/>
                      <a:pt x="308" y="1332"/>
                      <a:pt x="327" y="1332"/>
                    </a:cubicBezTo>
                    <a:cubicBezTo>
                      <a:pt x="596" y="1332"/>
                      <a:pt x="699" y="1043"/>
                      <a:pt x="710" y="749"/>
                    </a:cubicBezTo>
                    <a:cubicBezTo>
                      <a:pt x="719" y="501"/>
                      <a:pt x="606" y="103"/>
                      <a:pt x="42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36"/>
              <p:cNvSpPr/>
              <p:nvPr/>
            </p:nvSpPr>
            <p:spPr>
              <a:xfrm>
                <a:off x="2992150" y="3651500"/>
                <a:ext cx="9765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2840" extrusionOk="0">
                    <a:moveTo>
                      <a:pt x="3032" y="0"/>
                    </a:moveTo>
                    <a:cubicBezTo>
                      <a:pt x="2919" y="0"/>
                      <a:pt x="2806" y="11"/>
                      <a:pt x="2698" y="28"/>
                    </a:cubicBezTo>
                    <a:cubicBezTo>
                      <a:pt x="2252" y="102"/>
                      <a:pt x="1843" y="318"/>
                      <a:pt x="1449" y="539"/>
                    </a:cubicBezTo>
                    <a:cubicBezTo>
                      <a:pt x="1152" y="708"/>
                      <a:pt x="855" y="884"/>
                      <a:pt x="610" y="1123"/>
                    </a:cubicBezTo>
                    <a:cubicBezTo>
                      <a:pt x="347" y="1382"/>
                      <a:pt x="156" y="1706"/>
                      <a:pt x="56" y="2062"/>
                    </a:cubicBezTo>
                    <a:cubicBezTo>
                      <a:pt x="23" y="2180"/>
                      <a:pt x="1" y="2305"/>
                      <a:pt x="33" y="2424"/>
                    </a:cubicBezTo>
                    <a:cubicBezTo>
                      <a:pt x="113" y="2720"/>
                      <a:pt x="477" y="2826"/>
                      <a:pt x="782" y="2837"/>
                    </a:cubicBezTo>
                    <a:cubicBezTo>
                      <a:pt x="815" y="2839"/>
                      <a:pt x="849" y="2839"/>
                      <a:pt x="882" y="2839"/>
                    </a:cubicBezTo>
                    <a:cubicBezTo>
                      <a:pt x="1564" y="2839"/>
                      <a:pt x="2230" y="2614"/>
                      <a:pt x="2774" y="2200"/>
                    </a:cubicBezTo>
                    <a:cubicBezTo>
                      <a:pt x="3210" y="1864"/>
                      <a:pt x="3774" y="1234"/>
                      <a:pt x="3845" y="657"/>
                    </a:cubicBezTo>
                    <a:cubicBezTo>
                      <a:pt x="3905" y="161"/>
                      <a:pt x="3480" y="0"/>
                      <a:pt x="303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36"/>
              <p:cNvSpPr/>
              <p:nvPr/>
            </p:nvSpPr>
            <p:spPr>
              <a:xfrm>
                <a:off x="3015950" y="3665725"/>
                <a:ext cx="5525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525" extrusionOk="0">
                    <a:moveTo>
                      <a:pt x="1834" y="1"/>
                    </a:moveTo>
                    <a:cubicBezTo>
                      <a:pt x="1572" y="1"/>
                      <a:pt x="1250" y="65"/>
                      <a:pt x="1014" y="171"/>
                    </a:cubicBezTo>
                    <a:cubicBezTo>
                      <a:pt x="477" y="413"/>
                      <a:pt x="1" y="911"/>
                      <a:pt x="170" y="1221"/>
                    </a:cubicBezTo>
                    <a:cubicBezTo>
                      <a:pt x="290" y="1438"/>
                      <a:pt x="468" y="1525"/>
                      <a:pt x="668" y="1525"/>
                    </a:cubicBezTo>
                    <a:cubicBezTo>
                      <a:pt x="910" y="1525"/>
                      <a:pt x="1185" y="1399"/>
                      <a:pt x="1431" y="1226"/>
                    </a:cubicBezTo>
                    <a:cubicBezTo>
                      <a:pt x="1782" y="978"/>
                      <a:pt x="2210" y="408"/>
                      <a:pt x="2161" y="50"/>
                    </a:cubicBezTo>
                    <a:cubicBezTo>
                      <a:pt x="2077" y="16"/>
                      <a:pt x="1963" y="1"/>
                      <a:pt x="1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36"/>
              <p:cNvSpPr/>
              <p:nvPr/>
            </p:nvSpPr>
            <p:spPr>
              <a:xfrm>
                <a:off x="3039150" y="3666175"/>
                <a:ext cx="320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83" extrusionOk="0">
                    <a:moveTo>
                      <a:pt x="1060" y="1"/>
                    </a:moveTo>
                    <a:cubicBezTo>
                      <a:pt x="909" y="1"/>
                      <a:pt x="724" y="38"/>
                      <a:pt x="587" y="99"/>
                    </a:cubicBezTo>
                    <a:cubicBezTo>
                      <a:pt x="276" y="239"/>
                      <a:pt x="0" y="527"/>
                      <a:pt x="98" y="707"/>
                    </a:cubicBezTo>
                    <a:cubicBezTo>
                      <a:pt x="168" y="833"/>
                      <a:pt x="271" y="882"/>
                      <a:pt x="387" y="882"/>
                    </a:cubicBezTo>
                    <a:cubicBezTo>
                      <a:pt x="527" y="882"/>
                      <a:pt x="686" y="810"/>
                      <a:pt x="829" y="710"/>
                    </a:cubicBezTo>
                    <a:cubicBezTo>
                      <a:pt x="1033" y="567"/>
                      <a:pt x="1279" y="235"/>
                      <a:pt x="1251" y="29"/>
                    </a:cubicBezTo>
                    <a:cubicBezTo>
                      <a:pt x="1202" y="10"/>
                      <a:pt x="1135" y="1"/>
                      <a:pt x="1060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36"/>
              <p:cNvSpPr/>
              <p:nvPr/>
            </p:nvSpPr>
            <p:spPr>
              <a:xfrm>
                <a:off x="2981600" y="3588075"/>
                <a:ext cx="1064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4" extrusionOk="0">
                    <a:moveTo>
                      <a:pt x="1092" y="1"/>
                    </a:moveTo>
                    <a:cubicBezTo>
                      <a:pt x="906" y="1"/>
                      <a:pt x="719" y="26"/>
                      <a:pt x="537" y="75"/>
                    </a:cubicBezTo>
                    <a:cubicBezTo>
                      <a:pt x="418" y="107"/>
                      <a:pt x="298" y="152"/>
                      <a:pt x="213" y="240"/>
                    </a:cubicBezTo>
                    <a:cubicBezTo>
                      <a:pt x="1" y="461"/>
                      <a:pt x="96" y="828"/>
                      <a:pt x="243" y="1095"/>
                    </a:cubicBezTo>
                    <a:cubicBezTo>
                      <a:pt x="591" y="1723"/>
                      <a:pt x="1145" y="2211"/>
                      <a:pt x="1812" y="2478"/>
                    </a:cubicBezTo>
                    <a:cubicBezTo>
                      <a:pt x="2144" y="2609"/>
                      <a:pt x="2609" y="2723"/>
                      <a:pt x="3040" y="2723"/>
                    </a:cubicBezTo>
                    <a:cubicBezTo>
                      <a:pt x="3274" y="2723"/>
                      <a:pt x="3498" y="2690"/>
                      <a:pt x="3685" y="2607"/>
                    </a:cubicBezTo>
                    <a:cubicBezTo>
                      <a:pt x="4257" y="2355"/>
                      <a:pt x="3988" y="1717"/>
                      <a:pt x="3636" y="1301"/>
                    </a:cubicBezTo>
                    <a:cubicBezTo>
                      <a:pt x="3346" y="955"/>
                      <a:pt x="3042" y="711"/>
                      <a:pt x="2648" y="487"/>
                    </a:cubicBezTo>
                    <a:cubicBezTo>
                      <a:pt x="2327" y="308"/>
                      <a:pt x="1983" y="167"/>
                      <a:pt x="1627" y="70"/>
                    </a:cubicBezTo>
                    <a:cubicBezTo>
                      <a:pt x="1452" y="24"/>
                      <a:pt x="1272" y="1"/>
                      <a:pt x="10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36"/>
              <p:cNvSpPr/>
              <p:nvPr/>
            </p:nvSpPr>
            <p:spPr>
              <a:xfrm>
                <a:off x="3007575" y="3605225"/>
                <a:ext cx="57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14" extrusionOk="0">
                    <a:moveTo>
                      <a:pt x="650" y="0"/>
                    </a:moveTo>
                    <a:cubicBezTo>
                      <a:pt x="481" y="0"/>
                      <a:pt x="345" y="50"/>
                      <a:pt x="278" y="164"/>
                    </a:cubicBezTo>
                    <a:cubicBezTo>
                      <a:pt x="1" y="637"/>
                      <a:pt x="418" y="1026"/>
                      <a:pt x="920" y="1250"/>
                    </a:cubicBezTo>
                    <a:cubicBezTo>
                      <a:pt x="1138" y="1348"/>
                      <a:pt x="1456" y="1414"/>
                      <a:pt x="1743" y="1414"/>
                    </a:cubicBezTo>
                    <a:cubicBezTo>
                      <a:pt x="1971" y="1414"/>
                      <a:pt x="2179" y="1372"/>
                      <a:pt x="2303" y="1273"/>
                    </a:cubicBezTo>
                    <a:cubicBezTo>
                      <a:pt x="2260" y="1003"/>
                      <a:pt x="1929" y="572"/>
                      <a:pt x="1613" y="351"/>
                    </a:cubicBezTo>
                    <a:cubicBezTo>
                      <a:pt x="1310" y="139"/>
                      <a:pt x="933" y="0"/>
                      <a:pt x="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36"/>
              <p:cNvSpPr/>
              <p:nvPr/>
            </p:nvSpPr>
            <p:spPr>
              <a:xfrm>
                <a:off x="3032125" y="3618975"/>
                <a:ext cx="333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19" extrusionOk="0">
                    <a:moveTo>
                      <a:pt x="377" y="0"/>
                    </a:moveTo>
                    <a:cubicBezTo>
                      <a:pt x="279" y="0"/>
                      <a:pt x="200" y="29"/>
                      <a:pt x="161" y="95"/>
                    </a:cubicBezTo>
                    <a:cubicBezTo>
                      <a:pt x="0" y="368"/>
                      <a:pt x="243" y="594"/>
                      <a:pt x="534" y="723"/>
                    </a:cubicBezTo>
                    <a:cubicBezTo>
                      <a:pt x="661" y="780"/>
                      <a:pt x="846" y="818"/>
                      <a:pt x="1012" y="818"/>
                    </a:cubicBezTo>
                    <a:cubicBezTo>
                      <a:pt x="1143" y="818"/>
                      <a:pt x="1263" y="795"/>
                      <a:pt x="1335" y="737"/>
                    </a:cubicBezTo>
                    <a:cubicBezTo>
                      <a:pt x="1309" y="581"/>
                      <a:pt x="1117" y="332"/>
                      <a:pt x="935" y="203"/>
                    </a:cubicBezTo>
                    <a:cubicBezTo>
                      <a:pt x="759" y="81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36"/>
              <p:cNvSpPr/>
              <p:nvPr/>
            </p:nvSpPr>
            <p:spPr>
              <a:xfrm>
                <a:off x="3073025" y="3631100"/>
                <a:ext cx="4507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909" extrusionOk="0">
                    <a:moveTo>
                      <a:pt x="720" y="0"/>
                    </a:moveTo>
                    <a:cubicBezTo>
                      <a:pt x="600" y="0"/>
                      <a:pt x="601" y="195"/>
                      <a:pt x="583" y="248"/>
                    </a:cubicBezTo>
                    <a:cubicBezTo>
                      <a:pt x="580" y="257"/>
                      <a:pt x="576" y="260"/>
                      <a:pt x="571" y="260"/>
                    </a:cubicBezTo>
                    <a:cubicBezTo>
                      <a:pt x="539" y="260"/>
                      <a:pt x="468" y="134"/>
                      <a:pt x="369" y="134"/>
                    </a:cubicBezTo>
                    <a:cubicBezTo>
                      <a:pt x="348" y="134"/>
                      <a:pt x="327" y="139"/>
                      <a:pt x="304" y="152"/>
                    </a:cubicBezTo>
                    <a:cubicBezTo>
                      <a:pt x="204" y="237"/>
                      <a:pt x="230" y="335"/>
                      <a:pt x="253" y="449"/>
                    </a:cubicBezTo>
                    <a:cubicBezTo>
                      <a:pt x="249" y="433"/>
                      <a:pt x="235" y="427"/>
                      <a:pt x="215" y="427"/>
                    </a:cubicBezTo>
                    <a:cubicBezTo>
                      <a:pt x="168" y="427"/>
                      <a:pt x="90" y="461"/>
                      <a:pt x="58" y="482"/>
                    </a:cubicBezTo>
                    <a:cubicBezTo>
                      <a:pt x="12" y="511"/>
                      <a:pt x="4" y="610"/>
                      <a:pt x="3" y="666"/>
                    </a:cubicBezTo>
                    <a:cubicBezTo>
                      <a:pt x="0" y="812"/>
                      <a:pt x="151" y="839"/>
                      <a:pt x="289" y="886"/>
                    </a:cubicBezTo>
                    <a:cubicBezTo>
                      <a:pt x="270" y="879"/>
                      <a:pt x="251" y="876"/>
                      <a:pt x="231" y="876"/>
                    </a:cubicBezTo>
                    <a:cubicBezTo>
                      <a:pt x="121" y="876"/>
                      <a:pt x="11" y="972"/>
                      <a:pt x="12" y="1085"/>
                    </a:cubicBezTo>
                    <a:cubicBezTo>
                      <a:pt x="14" y="1195"/>
                      <a:pt x="122" y="1285"/>
                      <a:pt x="228" y="1285"/>
                    </a:cubicBezTo>
                    <a:cubicBezTo>
                      <a:pt x="251" y="1285"/>
                      <a:pt x="274" y="1281"/>
                      <a:pt x="296" y="1272"/>
                    </a:cubicBezTo>
                    <a:lnTo>
                      <a:pt x="296" y="1272"/>
                    </a:lnTo>
                    <a:cubicBezTo>
                      <a:pt x="191" y="1366"/>
                      <a:pt x="168" y="1549"/>
                      <a:pt x="267" y="1648"/>
                    </a:cubicBezTo>
                    <a:cubicBezTo>
                      <a:pt x="304" y="1685"/>
                      <a:pt x="355" y="1703"/>
                      <a:pt x="407" y="1703"/>
                    </a:cubicBezTo>
                    <a:cubicBezTo>
                      <a:pt x="495" y="1703"/>
                      <a:pt x="585" y="1652"/>
                      <a:pt x="602" y="1566"/>
                    </a:cubicBezTo>
                    <a:cubicBezTo>
                      <a:pt x="624" y="1701"/>
                      <a:pt x="668" y="1863"/>
                      <a:pt x="800" y="1902"/>
                    </a:cubicBezTo>
                    <a:cubicBezTo>
                      <a:pt x="817" y="1907"/>
                      <a:pt x="834" y="1909"/>
                      <a:pt x="852" y="1909"/>
                    </a:cubicBezTo>
                    <a:cubicBezTo>
                      <a:pt x="935" y="1909"/>
                      <a:pt x="1016" y="1855"/>
                      <a:pt x="1065" y="1785"/>
                    </a:cubicBezTo>
                    <a:cubicBezTo>
                      <a:pt x="1122" y="1700"/>
                      <a:pt x="1142" y="1594"/>
                      <a:pt x="1159" y="1493"/>
                    </a:cubicBezTo>
                    <a:cubicBezTo>
                      <a:pt x="1205" y="1544"/>
                      <a:pt x="1273" y="1569"/>
                      <a:pt x="1341" y="1569"/>
                    </a:cubicBezTo>
                    <a:cubicBezTo>
                      <a:pt x="1411" y="1569"/>
                      <a:pt x="1480" y="1543"/>
                      <a:pt x="1526" y="1490"/>
                    </a:cubicBezTo>
                    <a:cubicBezTo>
                      <a:pt x="1613" y="1390"/>
                      <a:pt x="1595" y="1221"/>
                      <a:pt x="1494" y="1138"/>
                    </a:cubicBezTo>
                    <a:lnTo>
                      <a:pt x="1494" y="1138"/>
                    </a:lnTo>
                    <a:cubicBezTo>
                      <a:pt x="1520" y="1155"/>
                      <a:pt x="1549" y="1162"/>
                      <a:pt x="1579" y="1162"/>
                    </a:cubicBezTo>
                    <a:cubicBezTo>
                      <a:pt x="1678" y="1162"/>
                      <a:pt x="1785" y="1080"/>
                      <a:pt x="1793" y="975"/>
                    </a:cubicBezTo>
                    <a:cubicBezTo>
                      <a:pt x="1803" y="831"/>
                      <a:pt x="1662" y="706"/>
                      <a:pt x="1519" y="704"/>
                    </a:cubicBezTo>
                    <a:cubicBezTo>
                      <a:pt x="1602" y="644"/>
                      <a:pt x="1696" y="563"/>
                      <a:pt x="1684" y="461"/>
                    </a:cubicBezTo>
                    <a:cubicBezTo>
                      <a:pt x="1673" y="369"/>
                      <a:pt x="1574" y="309"/>
                      <a:pt x="1481" y="309"/>
                    </a:cubicBezTo>
                    <a:cubicBezTo>
                      <a:pt x="1475" y="309"/>
                      <a:pt x="1469" y="309"/>
                      <a:pt x="1462" y="310"/>
                    </a:cubicBezTo>
                    <a:cubicBezTo>
                      <a:pt x="1364" y="320"/>
                      <a:pt x="1278" y="378"/>
                      <a:pt x="1200" y="439"/>
                    </a:cubicBezTo>
                    <a:cubicBezTo>
                      <a:pt x="1249" y="336"/>
                      <a:pt x="1256" y="219"/>
                      <a:pt x="1223" y="111"/>
                    </a:cubicBezTo>
                    <a:cubicBezTo>
                      <a:pt x="1213" y="81"/>
                      <a:pt x="1199" y="49"/>
                      <a:pt x="1169" y="36"/>
                    </a:cubicBezTo>
                    <a:cubicBezTo>
                      <a:pt x="1161" y="33"/>
                      <a:pt x="1152" y="32"/>
                      <a:pt x="1143" y="32"/>
                    </a:cubicBezTo>
                    <a:cubicBezTo>
                      <a:pt x="1121" y="32"/>
                      <a:pt x="1098" y="41"/>
                      <a:pt x="1078" y="51"/>
                    </a:cubicBezTo>
                    <a:cubicBezTo>
                      <a:pt x="979" y="100"/>
                      <a:pt x="900" y="182"/>
                      <a:pt x="853" y="283"/>
                    </a:cubicBezTo>
                    <a:cubicBezTo>
                      <a:pt x="845" y="190"/>
                      <a:pt x="866" y="47"/>
                      <a:pt x="779" y="13"/>
                    </a:cubicBezTo>
                    <a:cubicBezTo>
                      <a:pt x="757" y="4"/>
                      <a:pt x="737" y="0"/>
                      <a:pt x="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36"/>
              <p:cNvSpPr/>
              <p:nvPr/>
            </p:nvSpPr>
            <p:spPr>
              <a:xfrm>
                <a:off x="3081600" y="3650450"/>
                <a:ext cx="254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51" extrusionOk="0">
                    <a:moveTo>
                      <a:pt x="67" y="0"/>
                    </a:moveTo>
                    <a:cubicBezTo>
                      <a:pt x="13" y="0"/>
                      <a:pt x="1" y="85"/>
                      <a:pt x="61" y="96"/>
                    </a:cubicBezTo>
                    <a:cubicBezTo>
                      <a:pt x="358" y="155"/>
                      <a:pt x="650" y="239"/>
                      <a:pt x="933" y="348"/>
                    </a:cubicBezTo>
                    <a:cubicBezTo>
                      <a:pt x="939" y="350"/>
                      <a:pt x="945" y="351"/>
                      <a:pt x="951" y="351"/>
                    </a:cubicBezTo>
                    <a:cubicBezTo>
                      <a:pt x="1004" y="351"/>
                      <a:pt x="1018" y="277"/>
                      <a:pt x="968" y="257"/>
                    </a:cubicBezTo>
                    <a:cubicBezTo>
                      <a:pt x="680" y="146"/>
                      <a:pt x="382" y="61"/>
                      <a:pt x="78" y="2"/>
                    </a:cubicBezTo>
                    <a:cubicBezTo>
                      <a:pt x="74" y="1"/>
                      <a:pt x="70" y="0"/>
                      <a:pt x="6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36"/>
              <p:cNvSpPr/>
              <p:nvPr/>
            </p:nvSpPr>
            <p:spPr>
              <a:xfrm>
                <a:off x="3089800" y="3642550"/>
                <a:ext cx="90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79" extrusionOk="0">
                    <a:moveTo>
                      <a:pt x="308" y="1"/>
                    </a:moveTo>
                    <a:cubicBezTo>
                      <a:pt x="285" y="1"/>
                      <a:pt x="265" y="17"/>
                      <a:pt x="261" y="40"/>
                    </a:cubicBezTo>
                    <a:cubicBezTo>
                      <a:pt x="202" y="338"/>
                      <a:pt x="118" y="630"/>
                      <a:pt x="9" y="914"/>
                    </a:cubicBezTo>
                    <a:cubicBezTo>
                      <a:pt x="0" y="938"/>
                      <a:pt x="12" y="966"/>
                      <a:pt x="37" y="975"/>
                    </a:cubicBezTo>
                    <a:cubicBezTo>
                      <a:pt x="42" y="978"/>
                      <a:pt x="49" y="979"/>
                      <a:pt x="54" y="979"/>
                    </a:cubicBezTo>
                    <a:cubicBezTo>
                      <a:pt x="74" y="979"/>
                      <a:pt x="93" y="967"/>
                      <a:pt x="99" y="948"/>
                    </a:cubicBezTo>
                    <a:cubicBezTo>
                      <a:pt x="211" y="659"/>
                      <a:pt x="297" y="362"/>
                      <a:pt x="356" y="59"/>
                    </a:cubicBezTo>
                    <a:cubicBezTo>
                      <a:pt x="362" y="32"/>
                      <a:pt x="344" y="7"/>
                      <a:pt x="318" y="2"/>
                    </a:cubicBezTo>
                    <a:cubicBezTo>
                      <a:pt x="314" y="1"/>
                      <a:pt x="311" y="1"/>
                      <a:pt x="3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36"/>
              <p:cNvSpPr/>
              <p:nvPr/>
            </p:nvSpPr>
            <p:spPr>
              <a:xfrm>
                <a:off x="3089400" y="3646250"/>
                <a:ext cx="10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42" extrusionOk="0">
                    <a:moveTo>
                      <a:pt x="49" y="0"/>
                    </a:moveTo>
                    <a:cubicBezTo>
                      <a:pt x="24" y="0"/>
                      <a:pt x="1" y="27"/>
                      <a:pt x="19" y="54"/>
                    </a:cubicBezTo>
                    <a:cubicBezTo>
                      <a:pt x="139" y="234"/>
                      <a:pt x="243" y="423"/>
                      <a:pt x="331" y="620"/>
                    </a:cubicBezTo>
                    <a:cubicBezTo>
                      <a:pt x="337" y="632"/>
                      <a:pt x="349" y="641"/>
                      <a:pt x="363" y="641"/>
                    </a:cubicBezTo>
                    <a:cubicBezTo>
                      <a:pt x="368" y="641"/>
                      <a:pt x="372" y="640"/>
                      <a:pt x="377" y="638"/>
                    </a:cubicBezTo>
                    <a:cubicBezTo>
                      <a:pt x="394" y="630"/>
                      <a:pt x="402" y="609"/>
                      <a:pt x="394" y="593"/>
                    </a:cubicBezTo>
                    <a:cubicBezTo>
                      <a:pt x="305" y="391"/>
                      <a:pt x="198" y="198"/>
                      <a:pt x="76" y="15"/>
                    </a:cubicBezTo>
                    <a:cubicBezTo>
                      <a:pt x="69" y="5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36"/>
              <p:cNvSpPr/>
              <p:nvPr/>
            </p:nvSpPr>
            <p:spPr>
              <a:xfrm>
                <a:off x="3086400" y="3649400"/>
                <a:ext cx="165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7" extrusionOk="0">
                    <a:moveTo>
                      <a:pt x="612" y="1"/>
                    </a:moveTo>
                    <a:cubicBezTo>
                      <a:pt x="605" y="1"/>
                      <a:pt x="598" y="3"/>
                      <a:pt x="591" y="7"/>
                    </a:cubicBezTo>
                    <a:cubicBezTo>
                      <a:pt x="412" y="127"/>
                      <a:pt x="223" y="232"/>
                      <a:pt x="26" y="320"/>
                    </a:cubicBezTo>
                    <a:cubicBezTo>
                      <a:pt x="9" y="328"/>
                      <a:pt x="1" y="348"/>
                      <a:pt x="9" y="365"/>
                    </a:cubicBezTo>
                    <a:cubicBezTo>
                      <a:pt x="14" y="378"/>
                      <a:pt x="26" y="386"/>
                      <a:pt x="40" y="386"/>
                    </a:cubicBezTo>
                    <a:cubicBezTo>
                      <a:pt x="45" y="386"/>
                      <a:pt x="49" y="385"/>
                      <a:pt x="54" y="383"/>
                    </a:cubicBezTo>
                    <a:cubicBezTo>
                      <a:pt x="254" y="294"/>
                      <a:pt x="448" y="187"/>
                      <a:pt x="630" y="65"/>
                    </a:cubicBezTo>
                    <a:cubicBezTo>
                      <a:pt x="662" y="43"/>
                      <a:pt x="641" y="1"/>
                      <a:pt x="612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36"/>
              <p:cNvSpPr/>
              <p:nvPr/>
            </p:nvSpPr>
            <p:spPr>
              <a:xfrm>
                <a:off x="3203575" y="3618100"/>
                <a:ext cx="2878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8029" extrusionOk="0">
                    <a:moveTo>
                      <a:pt x="9879" y="0"/>
                    </a:moveTo>
                    <a:cubicBezTo>
                      <a:pt x="9768" y="0"/>
                      <a:pt x="9660" y="21"/>
                      <a:pt x="9556" y="73"/>
                    </a:cubicBezTo>
                    <a:cubicBezTo>
                      <a:pt x="9262" y="219"/>
                      <a:pt x="9122" y="571"/>
                      <a:pt x="8841" y="740"/>
                    </a:cubicBezTo>
                    <a:cubicBezTo>
                      <a:pt x="8713" y="818"/>
                      <a:pt x="8581" y="849"/>
                      <a:pt x="8447" y="849"/>
                    </a:cubicBezTo>
                    <a:cubicBezTo>
                      <a:pt x="7891" y="849"/>
                      <a:pt x="7281" y="318"/>
                      <a:pt x="6665" y="300"/>
                    </a:cubicBezTo>
                    <a:cubicBezTo>
                      <a:pt x="6655" y="299"/>
                      <a:pt x="6645" y="299"/>
                      <a:pt x="6635" y="299"/>
                    </a:cubicBezTo>
                    <a:cubicBezTo>
                      <a:pt x="6186" y="299"/>
                      <a:pt x="5771" y="587"/>
                      <a:pt x="5506" y="953"/>
                    </a:cubicBezTo>
                    <a:cubicBezTo>
                      <a:pt x="5235" y="1327"/>
                      <a:pt x="5094" y="1776"/>
                      <a:pt x="4956" y="2217"/>
                    </a:cubicBezTo>
                    <a:cubicBezTo>
                      <a:pt x="4801" y="1998"/>
                      <a:pt x="4555" y="1903"/>
                      <a:pt x="4292" y="1903"/>
                    </a:cubicBezTo>
                    <a:cubicBezTo>
                      <a:pt x="3947" y="1903"/>
                      <a:pt x="3572" y="2066"/>
                      <a:pt x="3334" y="2326"/>
                    </a:cubicBezTo>
                    <a:cubicBezTo>
                      <a:pt x="2915" y="2784"/>
                      <a:pt x="2765" y="3421"/>
                      <a:pt x="2506" y="3986"/>
                    </a:cubicBezTo>
                    <a:cubicBezTo>
                      <a:pt x="2006" y="5077"/>
                      <a:pt x="1" y="5427"/>
                      <a:pt x="1049" y="6975"/>
                    </a:cubicBezTo>
                    <a:cubicBezTo>
                      <a:pt x="1468" y="7593"/>
                      <a:pt x="2230" y="7891"/>
                      <a:pt x="2970" y="7991"/>
                    </a:cubicBezTo>
                    <a:cubicBezTo>
                      <a:pt x="3142" y="8014"/>
                      <a:pt x="3318" y="8028"/>
                      <a:pt x="3493" y="8028"/>
                    </a:cubicBezTo>
                    <a:cubicBezTo>
                      <a:pt x="3884" y="8028"/>
                      <a:pt x="4273" y="7959"/>
                      <a:pt x="4611" y="7768"/>
                    </a:cubicBezTo>
                    <a:cubicBezTo>
                      <a:pt x="5630" y="7193"/>
                      <a:pt x="6017" y="5646"/>
                      <a:pt x="7176" y="5482"/>
                    </a:cubicBezTo>
                    <a:cubicBezTo>
                      <a:pt x="7252" y="5472"/>
                      <a:pt x="7328" y="5468"/>
                      <a:pt x="7405" y="5468"/>
                    </a:cubicBezTo>
                    <a:cubicBezTo>
                      <a:pt x="7594" y="5468"/>
                      <a:pt x="7785" y="5491"/>
                      <a:pt x="7975" y="5491"/>
                    </a:cubicBezTo>
                    <a:cubicBezTo>
                      <a:pt x="8049" y="5491"/>
                      <a:pt x="8122" y="5488"/>
                      <a:pt x="8195" y="5478"/>
                    </a:cubicBezTo>
                    <a:cubicBezTo>
                      <a:pt x="8932" y="5378"/>
                      <a:pt x="9442" y="4664"/>
                      <a:pt x="9648" y="3949"/>
                    </a:cubicBezTo>
                    <a:cubicBezTo>
                      <a:pt x="9855" y="3234"/>
                      <a:pt x="9852" y="2471"/>
                      <a:pt x="10059" y="1756"/>
                    </a:cubicBezTo>
                    <a:cubicBezTo>
                      <a:pt x="10265" y="1041"/>
                      <a:pt x="10986" y="785"/>
                      <a:pt x="11511" y="226"/>
                    </a:cubicBezTo>
                    <a:lnTo>
                      <a:pt x="11511" y="226"/>
                    </a:lnTo>
                    <a:cubicBezTo>
                      <a:pt x="11408" y="277"/>
                      <a:pt x="11300" y="297"/>
                      <a:pt x="11190" y="297"/>
                    </a:cubicBezTo>
                    <a:cubicBezTo>
                      <a:pt x="10767" y="297"/>
                      <a:pt x="10302" y="0"/>
                      <a:pt x="987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36"/>
              <p:cNvSpPr/>
              <p:nvPr/>
            </p:nvSpPr>
            <p:spPr>
              <a:xfrm>
                <a:off x="3240400" y="3639975"/>
                <a:ext cx="2184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53" extrusionOk="0">
                    <a:moveTo>
                      <a:pt x="8631" y="1"/>
                    </a:moveTo>
                    <a:cubicBezTo>
                      <a:pt x="8622" y="1"/>
                      <a:pt x="8612" y="2"/>
                      <a:pt x="8602" y="5"/>
                    </a:cubicBezTo>
                    <a:cubicBezTo>
                      <a:pt x="8065" y="135"/>
                      <a:pt x="7821" y="659"/>
                      <a:pt x="7585" y="1165"/>
                    </a:cubicBezTo>
                    <a:cubicBezTo>
                      <a:pt x="7357" y="1652"/>
                      <a:pt x="7142" y="2113"/>
                      <a:pt x="6693" y="2218"/>
                    </a:cubicBezTo>
                    <a:cubicBezTo>
                      <a:pt x="6634" y="2231"/>
                      <a:pt x="6575" y="2237"/>
                      <a:pt x="6516" y="2237"/>
                    </a:cubicBezTo>
                    <a:cubicBezTo>
                      <a:pt x="6298" y="2237"/>
                      <a:pt x="6077" y="2157"/>
                      <a:pt x="5846" y="2073"/>
                    </a:cubicBezTo>
                    <a:cubicBezTo>
                      <a:pt x="5604" y="1987"/>
                      <a:pt x="5355" y="1896"/>
                      <a:pt x="5094" y="1896"/>
                    </a:cubicBezTo>
                    <a:cubicBezTo>
                      <a:pt x="5067" y="1896"/>
                      <a:pt x="5040" y="1897"/>
                      <a:pt x="5012" y="1899"/>
                    </a:cubicBezTo>
                    <a:cubicBezTo>
                      <a:pt x="4418" y="1943"/>
                      <a:pt x="4065" y="2434"/>
                      <a:pt x="3722" y="2907"/>
                    </a:cubicBezTo>
                    <a:cubicBezTo>
                      <a:pt x="3473" y="3252"/>
                      <a:pt x="3215" y="3608"/>
                      <a:pt x="2868" y="3795"/>
                    </a:cubicBezTo>
                    <a:cubicBezTo>
                      <a:pt x="2632" y="3922"/>
                      <a:pt x="2378" y="3963"/>
                      <a:pt x="2109" y="3963"/>
                    </a:cubicBezTo>
                    <a:cubicBezTo>
                      <a:pt x="1868" y="3963"/>
                      <a:pt x="1616" y="3930"/>
                      <a:pt x="1357" y="3896"/>
                    </a:cubicBezTo>
                    <a:cubicBezTo>
                      <a:pt x="1096" y="3861"/>
                      <a:pt x="829" y="3826"/>
                      <a:pt x="565" y="3826"/>
                    </a:cubicBezTo>
                    <a:cubicBezTo>
                      <a:pt x="484" y="3826"/>
                      <a:pt x="403" y="3830"/>
                      <a:pt x="323" y="3837"/>
                    </a:cubicBezTo>
                    <a:cubicBezTo>
                      <a:pt x="209" y="3847"/>
                      <a:pt x="66" y="3924"/>
                      <a:pt x="25" y="4035"/>
                    </a:cubicBezTo>
                    <a:cubicBezTo>
                      <a:pt x="1" y="4099"/>
                      <a:pt x="16" y="4171"/>
                      <a:pt x="66" y="4219"/>
                    </a:cubicBezTo>
                    <a:cubicBezTo>
                      <a:pt x="85" y="4240"/>
                      <a:pt x="113" y="4253"/>
                      <a:pt x="143" y="4253"/>
                    </a:cubicBezTo>
                    <a:cubicBezTo>
                      <a:pt x="144" y="4253"/>
                      <a:pt x="145" y="4253"/>
                      <a:pt x="146" y="4253"/>
                    </a:cubicBezTo>
                    <a:cubicBezTo>
                      <a:pt x="167" y="4253"/>
                      <a:pt x="186" y="4244"/>
                      <a:pt x="201" y="4229"/>
                    </a:cubicBezTo>
                    <a:cubicBezTo>
                      <a:pt x="240" y="4196"/>
                      <a:pt x="241" y="4137"/>
                      <a:pt x="204" y="4102"/>
                    </a:cubicBezTo>
                    <a:cubicBezTo>
                      <a:pt x="212" y="4081"/>
                      <a:pt x="278" y="4034"/>
                      <a:pt x="340" y="4029"/>
                    </a:cubicBezTo>
                    <a:cubicBezTo>
                      <a:pt x="413" y="4022"/>
                      <a:pt x="488" y="4019"/>
                      <a:pt x="564" y="4019"/>
                    </a:cubicBezTo>
                    <a:cubicBezTo>
                      <a:pt x="817" y="4019"/>
                      <a:pt x="1078" y="4053"/>
                      <a:pt x="1331" y="4087"/>
                    </a:cubicBezTo>
                    <a:cubicBezTo>
                      <a:pt x="1588" y="4121"/>
                      <a:pt x="1848" y="4155"/>
                      <a:pt x="2104" y="4155"/>
                    </a:cubicBezTo>
                    <a:cubicBezTo>
                      <a:pt x="2399" y="4155"/>
                      <a:pt x="2689" y="4110"/>
                      <a:pt x="2959" y="3965"/>
                    </a:cubicBezTo>
                    <a:cubicBezTo>
                      <a:pt x="3345" y="3757"/>
                      <a:pt x="3616" y="3382"/>
                      <a:pt x="3877" y="3020"/>
                    </a:cubicBezTo>
                    <a:cubicBezTo>
                      <a:pt x="4209" y="2561"/>
                      <a:pt x="4522" y="2128"/>
                      <a:pt x="5027" y="2091"/>
                    </a:cubicBezTo>
                    <a:cubicBezTo>
                      <a:pt x="5049" y="2089"/>
                      <a:pt x="5071" y="2089"/>
                      <a:pt x="5093" y="2089"/>
                    </a:cubicBezTo>
                    <a:cubicBezTo>
                      <a:pt x="5321" y="2089"/>
                      <a:pt x="5544" y="2169"/>
                      <a:pt x="5780" y="2254"/>
                    </a:cubicBezTo>
                    <a:cubicBezTo>
                      <a:pt x="6019" y="2340"/>
                      <a:pt x="6263" y="2429"/>
                      <a:pt x="6516" y="2429"/>
                    </a:cubicBezTo>
                    <a:cubicBezTo>
                      <a:pt x="6589" y="2429"/>
                      <a:pt x="6662" y="2422"/>
                      <a:pt x="6736" y="2405"/>
                    </a:cubicBezTo>
                    <a:cubicBezTo>
                      <a:pt x="7277" y="2280"/>
                      <a:pt x="7522" y="1755"/>
                      <a:pt x="7759" y="1246"/>
                    </a:cubicBezTo>
                    <a:cubicBezTo>
                      <a:pt x="7986" y="760"/>
                      <a:pt x="8201" y="301"/>
                      <a:pt x="8647" y="193"/>
                    </a:cubicBezTo>
                    <a:cubicBezTo>
                      <a:pt x="8702" y="183"/>
                      <a:pt x="8737" y="129"/>
                      <a:pt x="8725" y="75"/>
                    </a:cubicBezTo>
                    <a:cubicBezTo>
                      <a:pt x="8714" y="30"/>
                      <a:pt x="8674" y="1"/>
                      <a:pt x="863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36"/>
              <p:cNvSpPr/>
              <p:nvPr/>
            </p:nvSpPr>
            <p:spPr>
              <a:xfrm>
                <a:off x="3383425" y="3651725"/>
                <a:ext cx="393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769" extrusionOk="0">
                    <a:moveTo>
                      <a:pt x="1503" y="1"/>
                    </a:moveTo>
                    <a:cubicBezTo>
                      <a:pt x="1469" y="1"/>
                      <a:pt x="1440" y="26"/>
                      <a:pt x="1437" y="60"/>
                    </a:cubicBezTo>
                    <a:cubicBezTo>
                      <a:pt x="1382" y="543"/>
                      <a:pt x="972" y="909"/>
                      <a:pt x="558" y="1242"/>
                    </a:cubicBezTo>
                    <a:lnTo>
                      <a:pt x="49" y="1650"/>
                    </a:lnTo>
                    <a:cubicBezTo>
                      <a:pt x="1" y="1689"/>
                      <a:pt x="28" y="1767"/>
                      <a:pt x="91" y="1769"/>
                    </a:cubicBezTo>
                    <a:cubicBezTo>
                      <a:pt x="105" y="1769"/>
                      <a:pt x="121" y="1763"/>
                      <a:pt x="133" y="1753"/>
                    </a:cubicBezTo>
                    <a:lnTo>
                      <a:pt x="641" y="1346"/>
                    </a:lnTo>
                    <a:cubicBezTo>
                      <a:pt x="1077" y="995"/>
                      <a:pt x="1509" y="608"/>
                      <a:pt x="1570" y="75"/>
                    </a:cubicBezTo>
                    <a:cubicBezTo>
                      <a:pt x="1573" y="39"/>
                      <a:pt x="1548" y="6"/>
                      <a:pt x="1511" y="1"/>
                    </a:cubicBezTo>
                    <a:cubicBezTo>
                      <a:pt x="1508" y="1"/>
                      <a:pt x="1506" y="1"/>
                      <a:pt x="150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36"/>
              <p:cNvSpPr/>
              <p:nvPr/>
            </p:nvSpPr>
            <p:spPr>
              <a:xfrm>
                <a:off x="3273375" y="3680800"/>
                <a:ext cx="4162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471" extrusionOk="0">
                    <a:moveTo>
                      <a:pt x="1581" y="1"/>
                    </a:moveTo>
                    <a:cubicBezTo>
                      <a:pt x="1580" y="1"/>
                      <a:pt x="1578" y="1"/>
                      <a:pt x="1577" y="1"/>
                    </a:cubicBezTo>
                    <a:cubicBezTo>
                      <a:pt x="1539" y="3"/>
                      <a:pt x="1512" y="34"/>
                      <a:pt x="1513" y="70"/>
                    </a:cubicBezTo>
                    <a:cubicBezTo>
                      <a:pt x="1531" y="449"/>
                      <a:pt x="1345" y="845"/>
                      <a:pt x="949" y="1280"/>
                    </a:cubicBezTo>
                    <a:cubicBezTo>
                      <a:pt x="864" y="1372"/>
                      <a:pt x="775" y="1463"/>
                      <a:pt x="687" y="1553"/>
                    </a:cubicBezTo>
                    <a:cubicBezTo>
                      <a:pt x="442" y="1802"/>
                      <a:pt x="190" y="2060"/>
                      <a:pt x="18" y="2373"/>
                    </a:cubicBezTo>
                    <a:cubicBezTo>
                      <a:pt x="0" y="2405"/>
                      <a:pt x="12" y="2445"/>
                      <a:pt x="44" y="2463"/>
                    </a:cubicBezTo>
                    <a:cubicBezTo>
                      <a:pt x="54" y="2469"/>
                      <a:pt x="65" y="2471"/>
                      <a:pt x="76" y="2471"/>
                    </a:cubicBezTo>
                    <a:cubicBezTo>
                      <a:pt x="77" y="2471"/>
                      <a:pt x="78" y="2471"/>
                      <a:pt x="79" y="2471"/>
                    </a:cubicBezTo>
                    <a:cubicBezTo>
                      <a:pt x="102" y="2471"/>
                      <a:pt x="123" y="2458"/>
                      <a:pt x="135" y="2438"/>
                    </a:cubicBezTo>
                    <a:cubicBezTo>
                      <a:pt x="297" y="2140"/>
                      <a:pt x="543" y="1889"/>
                      <a:pt x="781" y="1647"/>
                    </a:cubicBezTo>
                    <a:cubicBezTo>
                      <a:pt x="872" y="1555"/>
                      <a:pt x="961" y="1464"/>
                      <a:pt x="1047" y="1370"/>
                    </a:cubicBezTo>
                    <a:cubicBezTo>
                      <a:pt x="1469" y="909"/>
                      <a:pt x="1665" y="481"/>
                      <a:pt x="1646" y="65"/>
                    </a:cubicBezTo>
                    <a:cubicBezTo>
                      <a:pt x="1644" y="30"/>
                      <a:pt x="1623" y="1"/>
                      <a:pt x="158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36"/>
              <p:cNvSpPr/>
              <p:nvPr/>
            </p:nvSpPr>
            <p:spPr>
              <a:xfrm>
                <a:off x="3254150" y="3739000"/>
                <a:ext cx="624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112" extrusionOk="0">
                    <a:moveTo>
                      <a:pt x="74" y="0"/>
                    </a:moveTo>
                    <a:cubicBezTo>
                      <a:pt x="69" y="0"/>
                      <a:pt x="64" y="1"/>
                      <a:pt x="60" y="2"/>
                    </a:cubicBezTo>
                    <a:cubicBezTo>
                      <a:pt x="23" y="9"/>
                      <a:pt x="0" y="44"/>
                      <a:pt x="7" y="80"/>
                    </a:cubicBezTo>
                    <a:cubicBezTo>
                      <a:pt x="235" y="1242"/>
                      <a:pt x="1242" y="2088"/>
                      <a:pt x="2426" y="2112"/>
                    </a:cubicBezTo>
                    <a:lnTo>
                      <a:pt x="2428" y="2112"/>
                    </a:lnTo>
                    <a:cubicBezTo>
                      <a:pt x="2429" y="2112"/>
                      <a:pt x="2430" y="2112"/>
                      <a:pt x="2430" y="2112"/>
                    </a:cubicBezTo>
                    <a:cubicBezTo>
                      <a:pt x="2466" y="2112"/>
                      <a:pt x="2495" y="2082"/>
                      <a:pt x="2495" y="2047"/>
                    </a:cubicBezTo>
                    <a:cubicBezTo>
                      <a:pt x="2496" y="2009"/>
                      <a:pt x="2466" y="1979"/>
                      <a:pt x="2430" y="1979"/>
                    </a:cubicBezTo>
                    <a:cubicBezTo>
                      <a:pt x="1307" y="1957"/>
                      <a:pt x="353" y="1155"/>
                      <a:pt x="137" y="55"/>
                    </a:cubicBezTo>
                    <a:cubicBezTo>
                      <a:pt x="132" y="22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36"/>
              <p:cNvSpPr/>
              <p:nvPr/>
            </p:nvSpPr>
            <p:spPr>
              <a:xfrm>
                <a:off x="3322600" y="3722200"/>
                <a:ext cx="85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611" extrusionOk="0">
                    <a:moveTo>
                      <a:pt x="3342" y="1"/>
                    </a:moveTo>
                    <a:cubicBezTo>
                      <a:pt x="3336" y="1"/>
                      <a:pt x="3329" y="2"/>
                      <a:pt x="3323" y="4"/>
                    </a:cubicBezTo>
                    <a:lnTo>
                      <a:pt x="2460" y="240"/>
                    </a:lnTo>
                    <a:cubicBezTo>
                      <a:pt x="2073" y="344"/>
                      <a:pt x="1672" y="455"/>
                      <a:pt x="1269" y="474"/>
                    </a:cubicBezTo>
                    <a:cubicBezTo>
                      <a:pt x="1230" y="476"/>
                      <a:pt x="1188" y="477"/>
                      <a:pt x="1145" y="477"/>
                    </a:cubicBezTo>
                    <a:cubicBezTo>
                      <a:pt x="845" y="477"/>
                      <a:pt x="461" y="423"/>
                      <a:pt x="136" y="201"/>
                    </a:cubicBezTo>
                    <a:cubicBezTo>
                      <a:pt x="122" y="192"/>
                      <a:pt x="109" y="188"/>
                      <a:pt x="97" y="188"/>
                    </a:cubicBezTo>
                    <a:cubicBezTo>
                      <a:pt x="40" y="188"/>
                      <a:pt x="0" y="270"/>
                      <a:pt x="61" y="311"/>
                    </a:cubicBezTo>
                    <a:cubicBezTo>
                      <a:pt x="413" y="551"/>
                      <a:pt x="825" y="611"/>
                      <a:pt x="1145" y="611"/>
                    </a:cubicBezTo>
                    <a:cubicBezTo>
                      <a:pt x="1190" y="611"/>
                      <a:pt x="1235" y="610"/>
                      <a:pt x="1277" y="608"/>
                    </a:cubicBezTo>
                    <a:cubicBezTo>
                      <a:pt x="1694" y="587"/>
                      <a:pt x="2101" y="474"/>
                      <a:pt x="2495" y="367"/>
                    </a:cubicBezTo>
                    <a:lnTo>
                      <a:pt x="3357" y="132"/>
                    </a:lnTo>
                    <a:cubicBezTo>
                      <a:pt x="3393" y="122"/>
                      <a:pt x="3413" y="85"/>
                      <a:pt x="3403" y="50"/>
                    </a:cubicBezTo>
                    <a:cubicBezTo>
                      <a:pt x="3396" y="20"/>
                      <a:pt x="3370" y="1"/>
                      <a:pt x="334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36"/>
              <p:cNvSpPr/>
              <p:nvPr/>
            </p:nvSpPr>
            <p:spPr>
              <a:xfrm>
                <a:off x="3346925" y="3650475"/>
                <a:ext cx="3070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881" extrusionOk="0">
                    <a:moveTo>
                      <a:pt x="1135" y="1"/>
                    </a:moveTo>
                    <a:cubicBezTo>
                      <a:pt x="1116" y="1"/>
                      <a:pt x="1097" y="9"/>
                      <a:pt x="1083" y="29"/>
                    </a:cubicBezTo>
                    <a:cubicBezTo>
                      <a:pt x="684" y="587"/>
                      <a:pt x="328" y="1174"/>
                      <a:pt x="17" y="1784"/>
                    </a:cubicBezTo>
                    <a:cubicBezTo>
                      <a:pt x="1" y="1816"/>
                      <a:pt x="13" y="1857"/>
                      <a:pt x="46" y="1874"/>
                    </a:cubicBezTo>
                    <a:cubicBezTo>
                      <a:pt x="56" y="1878"/>
                      <a:pt x="66" y="1880"/>
                      <a:pt x="76" y="1880"/>
                    </a:cubicBezTo>
                    <a:cubicBezTo>
                      <a:pt x="101" y="1880"/>
                      <a:pt x="124" y="1867"/>
                      <a:pt x="135" y="1845"/>
                    </a:cubicBezTo>
                    <a:cubicBezTo>
                      <a:pt x="444" y="1240"/>
                      <a:pt x="796" y="658"/>
                      <a:pt x="1191" y="106"/>
                    </a:cubicBezTo>
                    <a:cubicBezTo>
                      <a:pt x="1227" y="55"/>
                      <a:pt x="1182" y="1"/>
                      <a:pt x="113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36"/>
              <p:cNvSpPr/>
              <p:nvPr/>
            </p:nvSpPr>
            <p:spPr>
              <a:xfrm>
                <a:off x="3020975" y="3851700"/>
                <a:ext cx="315400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5851" extrusionOk="0">
                    <a:moveTo>
                      <a:pt x="7698" y="1"/>
                    </a:moveTo>
                    <a:cubicBezTo>
                      <a:pt x="7438" y="1"/>
                      <a:pt x="7173" y="73"/>
                      <a:pt x="6940" y="192"/>
                    </a:cubicBezTo>
                    <a:cubicBezTo>
                      <a:pt x="6528" y="401"/>
                      <a:pt x="6197" y="737"/>
                      <a:pt x="5873" y="1066"/>
                    </a:cubicBezTo>
                    <a:cubicBezTo>
                      <a:pt x="5806" y="600"/>
                      <a:pt x="5317" y="346"/>
                      <a:pt x="4830" y="346"/>
                    </a:cubicBezTo>
                    <a:cubicBezTo>
                      <a:pt x="4675" y="346"/>
                      <a:pt x="4521" y="372"/>
                      <a:pt x="4381" y="424"/>
                    </a:cubicBezTo>
                    <a:cubicBezTo>
                      <a:pt x="3798" y="640"/>
                      <a:pt x="3376" y="1138"/>
                      <a:pt x="2888" y="1524"/>
                    </a:cubicBezTo>
                    <a:cubicBezTo>
                      <a:pt x="1945" y="2266"/>
                      <a:pt x="0" y="1663"/>
                      <a:pt x="227" y="3519"/>
                    </a:cubicBezTo>
                    <a:cubicBezTo>
                      <a:pt x="317" y="4259"/>
                      <a:pt x="861" y="4872"/>
                      <a:pt x="1473" y="5299"/>
                    </a:cubicBezTo>
                    <a:cubicBezTo>
                      <a:pt x="1915" y="5607"/>
                      <a:pt x="2429" y="5850"/>
                      <a:pt x="2966" y="5850"/>
                    </a:cubicBezTo>
                    <a:cubicBezTo>
                      <a:pt x="2989" y="5850"/>
                      <a:pt x="3012" y="5850"/>
                      <a:pt x="3035" y="5849"/>
                    </a:cubicBezTo>
                    <a:cubicBezTo>
                      <a:pt x="4045" y="5808"/>
                      <a:pt x="4964" y="4909"/>
                      <a:pt x="5909" y="4909"/>
                    </a:cubicBezTo>
                    <a:cubicBezTo>
                      <a:pt x="6059" y="4909"/>
                      <a:pt x="6210" y="4932"/>
                      <a:pt x="6361" y="4984"/>
                    </a:cubicBezTo>
                    <a:cubicBezTo>
                      <a:pt x="6683" y="5095"/>
                      <a:pt x="6949" y="5331"/>
                      <a:pt x="7270" y="5445"/>
                    </a:cubicBezTo>
                    <a:cubicBezTo>
                      <a:pt x="7416" y="5496"/>
                      <a:pt x="7565" y="5519"/>
                      <a:pt x="7713" y="5519"/>
                    </a:cubicBezTo>
                    <a:cubicBezTo>
                      <a:pt x="8283" y="5519"/>
                      <a:pt x="8856" y="5177"/>
                      <a:pt x="9260" y="4747"/>
                    </a:cubicBezTo>
                    <a:cubicBezTo>
                      <a:pt x="9770" y="4205"/>
                      <a:pt x="10116" y="3525"/>
                      <a:pt x="10625" y="2983"/>
                    </a:cubicBezTo>
                    <a:cubicBezTo>
                      <a:pt x="11135" y="2440"/>
                      <a:pt x="11893" y="2540"/>
                      <a:pt x="12616" y="2284"/>
                    </a:cubicBezTo>
                    <a:cubicBezTo>
                      <a:pt x="11943" y="2273"/>
                      <a:pt x="11619" y="1262"/>
                      <a:pt x="10946" y="1255"/>
                    </a:cubicBezTo>
                    <a:cubicBezTo>
                      <a:pt x="10944" y="1255"/>
                      <a:pt x="10941" y="1255"/>
                      <a:pt x="10939" y="1255"/>
                    </a:cubicBezTo>
                    <a:cubicBezTo>
                      <a:pt x="10614" y="1255"/>
                      <a:pt x="10330" y="1502"/>
                      <a:pt x="10005" y="1524"/>
                    </a:cubicBezTo>
                    <a:cubicBezTo>
                      <a:pt x="9986" y="1525"/>
                      <a:pt x="9968" y="1525"/>
                      <a:pt x="9950" y="1525"/>
                    </a:cubicBezTo>
                    <a:cubicBezTo>
                      <a:pt x="9226" y="1525"/>
                      <a:pt x="8924" y="499"/>
                      <a:pt x="8270" y="140"/>
                    </a:cubicBezTo>
                    <a:cubicBezTo>
                      <a:pt x="8094" y="43"/>
                      <a:pt x="7898" y="1"/>
                      <a:pt x="769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36"/>
              <p:cNvSpPr/>
              <p:nvPr/>
            </p:nvSpPr>
            <p:spPr>
              <a:xfrm>
                <a:off x="3058425" y="3897150"/>
                <a:ext cx="2407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708" extrusionOk="0">
                    <a:moveTo>
                      <a:pt x="276" y="0"/>
                    </a:moveTo>
                    <a:cubicBezTo>
                      <a:pt x="200" y="0"/>
                      <a:pt x="122" y="21"/>
                      <a:pt x="70" y="68"/>
                    </a:cubicBezTo>
                    <a:cubicBezTo>
                      <a:pt x="19" y="113"/>
                      <a:pt x="0" y="185"/>
                      <a:pt x="23" y="250"/>
                    </a:cubicBezTo>
                    <a:cubicBezTo>
                      <a:pt x="35" y="292"/>
                      <a:pt x="73" y="325"/>
                      <a:pt x="115" y="325"/>
                    </a:cubicBezTo>
                    <a:cubicBezTo>
                      <a:pt x="123" y="325"/>
                      <a:pt x="131" y="324"/>
                      <a:pt x="139" y="321"/>
                    </a:cubicBezTo>
                    <a:cubicBezTo>
                      <a:pt x="189" y="309"/>
                      <a:pt x="216" y="257"/>
                      <a:pt x="200" y="210"/>
                    </a:cubicBezTo>
                    <a:cubicBezTo>
                      <a:pt x="210" y="200"/>
                      <a:pt x="242" y="192"/>
                      <a:pt x="278" y="192"/>
                    </a:cubicBezTo>
                    <a:cubicBezTo>
                      <a:pt x="303" y="192"/>
                      <a:pt x="331" y="196"/>
                      <a:pt x="354" y="206"/>
                    </a:cubicBezTo>
                    <a:cubicBezTo>
                      <a:pt x="654" y="326"/>
                      <a:pt x="936" y="521"/>
                      <a:pt x="1210" y="709"/>
                    </a:cubicBezTo>
                    <a:cubicBezTo>
                      <a:pt x="1661" y="1021"/>
                      <a:pt x="2128" y="1343"/>
                      <a:pt x="2686" y="1343"/>
                    </a:cubicBezTo>
                    <a:lnTo>
                      <a:pt x="2714" y="1343"/>
                    </a:lnTo>
                    <a:cubicBezTo>
                      <a:pt x="3152" y="1335"/>
                      <a:pt x="3565" y="1125"/>
                      <a:pt x="3962" y="922"/>
                    </a:cubicBezTo>
                    <a:cubicBezTo>
                      <a:pt x="4338" y="730"/>
                      <a:pt x="4697" y="547"/>
                      <a:pt x="5048" y="547"/>
                    </a:cubicBezTo>
                    <a:cubicBezTo>
                      <a:pt x="5169" y="547"/>
                      <a:pt x="5289" y="568"/>
                      <a:pt x="5409" y="619"/>
                    </a:cubicBezTo>
                    <a:cubicBezTo>
                      <a:pt x="5639" y="716"/>
                      <a:pt x="5816" y="906"/>
                      <a:pt x="6005" y="1108"/>
                    </a:cubicBezTo>
                    <a:cubicBezTo>
                      <a:pt x="6227" y="1347"/>
                      <a:pt x="6458" y="1595"/>
                      <a:pt x="6787" y="1678"/>
                    </a:cubicBezTo>
                    <a:cubicBezTo>
                      <a:pt x="6864" y="1697"/>
                      <a:pt x="6943" y="1707"/>
                      <a:pt x="7023" y="1707"/>
                    </a:cubicBezTo>
                    <a:cubicBezTo>
                      <a:pt x="7461" y="1707"/>
                      <a:pt x="7849" y="1405"/>
                      <a:pt x="8225" y="1114"/>
                    </a:cubicBezTo>
                    <a:cubicBezTo>
                      <a:pt x="8590" y="829"/>
                      <a:pt x="8937" y="557"/>
                      <a:pt x="9313" y="557"/>
                    </a:cubicBezTo>
                    <a:cubicBezTo>
                      <a:pt x="9373" y="557"/>
                      <a:pt x="9433" y="564"/>
                      <a:pt x="9495" y="579"/>
                    </a:cubicBezTo>
                    <a:cubicBezTo>
                      <a:pt x="9504" y="582"/>
                      <a:pt x="9513" y="583"/>
                      <a:pt x="9522" y="583"/>
                    </a:cubicBezTo>
                    <a:cubicBezTo>
                      <a:pt x="9566" y="583"/>
                      <a:pt x="9605" y="554"/>
                      <a:pt x="9615" y="510"/>
                    </a:cubicBezTo>
                    <a:cubicBezTo>
                      <a:pt x="9628" y="456"/>
                      <a:pt x="9594" y="403"/>
                      <a:pt x="9540" y="392"/>
                    </a:cubicBezTo>
                    <a:cubicBezTo>
                      <a:pt x="9463" y="374"/>
                      <a:pt x="9388" y="365"/>
                      <a:pt x="9315" y="365"/>
                    </a:cubicBezTo>
                    <a:cubicBezTo>
                      <a:pt x="8873" y="365"/>
                      <a:pt x="8484" y="667"/>
                      <a:pt x="8107" y="961"/>
                    </a:cubicBezTo>
                    <a:cubicBezTo>
                      <a:pt x="7742" y="1244"/>
                      <a:pt x="7394" y="1514"/>
                      <a:pt x="7021" y="1514"/>
                    </a:cubicBezTo>
                    <a:cubicBezTo>
                      <a:pt x="6959" y="1514"/>
                      <a:pt x="6897" y="1506"/>
                      <a:pt x="6833" y="1490"/>
                    </a:cubicBezTo>
                    <a:cubicBezTo>
                      <a:pt x="6559" y="1421"/>
                      <a:pt x="6357" y="1206"/>
                      <a:pt x="6145" y="977"/>
                    </a:cubicBezTo>
                    <a:cubicBezTo>
                      <a:pt x="5952" y="769"/>
                      <a:pt x="5751" y="554"/>
                      <a:pt x="5484" y="441"/>
                    </a:cubicBezTo>
                    <a:cubicBezTo>
                      <a:pt x="5338" y="380"/>
                      <a:pt x="5194" y="354"/>
                      <a:pt x="5050" y="354"/>
                    </a:cubicBezTo>
                    <a:cubicBezTo>
                      <a:pt x="4651" y="354"/>
                      <a:pt x="4258" y="555"/>
                      <a:pt x="3875" y="750"/>
                    </a:cubicBezTo>
                    <a:cubicBezTo>
                      <a:pt x="3496" y="944"/>
                      <a:pt x="3105" y="1143"/>
                      <a:pt x="2711" y="1151"/>
                    </a:cubicBezTo>
                    <a:lnTo>
                      <a:pt x="2686" y="1151"/>
                    </a:lnTo>
                    <a:cubicBezTo>
                      <a:pt x="2187" y="1151"/>
                      <a:pt x="1765" y="860"/>
                      <a:pt x="1319" y="552"/>
                    </a:cubicBezTo>
                    <a:cubicBezTo>
                      <a:pt x="1037" y="357"/>
                      <a:pt x="745" y="155"/>
                      <a:pt x="426" y="27"/>
                    </a:cubicBezTo>
                    <a:cubicBezTo>
                      <a:pt x="382" y="10"/>
                      <a:pt x="330" y="0"/>
                      <a:pt x="27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36"/>
              <p:cNvSpPr/>
              <p:nvPr/>
            </p:nvSpPr>
            <p:spPr>
              <a:xfrm>
                <a:off x="3207825" y="3901325"/>
                <a:ext cx="543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948" extrusionOk="0">
                    <a:moveTo>
                      <a:pt x="2099" y="1"/>
                    </a:moveTo>
                    <a:cubicBezTo>
                      <a:pt x="2076" y="1"/>
                      <a:pt x="2054" y="13"/>
                      <a:pt x="2042" y="34"/>
                    </a:cubicBezTo>
                    <a:cubicBezTo>
                      <a:pt x="1772" y="440"/>
                      <a:pt x="1241" y="577"/>
                      <a:pt x="720" y="685"/>
                    </a:cubicBezTo>
                    <a:lnTo>
                      <a:pt x="81" y="816"/>
                    </a:lnTo>
                    <a:cubicBezTo>
                      <a:pt x="1" y="832"/>
                      <a:pt x="13" y="948"/>
                      <a:pt x="92" y="948"/>
                    </a:cubicBezTo>
                    <a:cubicBezTo>
                      <a:pt x="92" y="948"/>
                      <a:pt x="93" y="948"/>
                      <a:pt x="94" y="948"/>
                    </a:cubicBezTo>
                    <a:cubicBezTo>
                      <a:pt x="98" y="948"/>
                      <a:pt x="103" y="948"/>
                      <a:pt x="107" y="947"/>
                    </a:cubicBezTo>
                    <a:lnTo>
                      <a:pt x="746" y="815"/>
                    </a:lnTo>
                    <a:cubicBezTo>
                      <a:pt x="1295" y="703"/>
                      <a:pt x="1854" y="554"/>
                      <a:pt x="2152" y="108"/>
                    </a:cubicBezTo>
                    <a:cubicBezTo>
                      <a:pt x="2175" y="77"/>
                      <a:pt x="2168" y="33"/>
                      <a:pt x="2135" y="12"/>
                    </a:cubicBezTo>
                    <a:cubicBezTo>
                      <a:pt x="2124" y="4"/>
                      <a:pt x="2111" y="1"/>
                      <a:pt x="20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36"/>
              <p:cNvSpPr/>
              <p:nvPr/>
            </p:nvSpPr>
            <p:spPr>
              <a:xfrm>
                <a:off x="3088325" y="3877975"/>
                <a:ext cx="645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530" extrusionOk="0">
                    <a:moveTo>
                      <a:pt x="2494" y="0"/>
                    </a:moveTo>
                    <a:cubicBezTo>
                      <a:pt x="2471" y="0"/>
                      <a:pt x="2449" y="12"/>
                      <a:pt x="2436" y="40"/>
                    </a:cubicBezTo>
                    <a:cubicBezTo>
                      <a:pt x="2279" y="385"/>
                      <a:pt x="1933" y="653"/>
                      <a:pt x="1381" y="859"/>
                    </a:cubicBezTo>
                    <a:cubicBezTo>
                      <a:pt x="1265" y="903"/>
                      <a:pt x="1145" y="943"/>
                      <a:pt x="1026" y="983"/>
                    </a:cubicBezTo>
                    <a:cubicBezTo>
                      <a:pt x="694" y="1093"/>
                      <a:pt x="351" y="1206"/>
                      <a:pt x="55" y="1408"/>
                    </a:cubicBezTo>
                    <a:cubicBezTo>
                      <a:pt x="1" y="1444"/>
                      <a:pt x="27" y="1529"/>
                      <a:pt x="92" y="1529"/>
                    </a:cubicBezTo>
                    <a:cubicBezTo>
                      <a:pt x="106" y="1529"/>
                      <a:pt x="119" y="1525"/>
                      <a:pt x="130" y="1518"/>
                    </a:cubicBezTo>
                    <a:cubicBezTo>
                      <a:pt x="411" y="1327"/>
                      <a:pt x="745" y="1216"/>
                      <a:pt x="1067" y="1108"/>
                    </a:cubicBezTo>
                    <a:cubicBezTo>
                      <a:pt x="1187" y="1069"/>
                      <a:pt x="1309" y="1028"/>
                      <a:pt x="1428" y="984"/>
                    </a:cubicBezTo>
                    <a:cubicBezTo>
                      <a:pt x="2015" y="766"/>
                      <a:pt x="2384" y="475"/>
                      <a:pt x="2557" y="95"/>
                    </a:cubicBezTo>
                    <a:cubicBezTo>
                      <a:pt x="2581" y="42"/>
                      <a:pt x="2537" y="0"/>
                      <a:pt x="249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36"/>
              <p:cNvSpPr/>
              <p:nvPr/>
            </p:nvSpPr>
            <p:spPr>
              <a:xfrm>
                <a:off x="3063775" y="3903800"/>
                <a:ext cx="419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970" extrusionOk="0">
                    <a:moveTo>
                      <a:pt x="390" y="0"/>
                    </a:moveTo>
                    <a:cubicBezTo>
                      <a:pt x="363" y="0"/>
                      <a:pt x="337" y="15"/>
                      <a:pt x="327" y="50"/>
                    </a:cubicBezTo>
                    <a:cubicBezTo>
                      <a:pt x="0" y="1188"/>
                      <a:pt x="510" y="2401"/>
                      <a:pt x="1555" y="2962"/>
                    </a:cubicBezTo>
                    <a:cubicBezTo>
                      <a:pt x="1564" y="2967"/>
                      <a:pt x="1575" y="2969"/>
                      <a:pt x="1586" y="2969"/>
                    </a:cubicBezTo>
                    <a:cubicBezTo>
                      <a:pt x="1654" y="2969"/>
                      <a:pt x="1677" y="2878"/>
                      <a:pt x="1618" y="2845"/>
                    </a:cubicBezTo>
                    <a:cubicBezTo>
                      <a:pt x="628" y="2314"/>
                      <a:pt x="145" y="1165"/>
                      <a:pt x="455" y="87"/>
                    </a:cubicBezTo>
                    <a:cubicBezTo>
                      <a:pt x="472" y="35"/>
                      <a:pt x="430" y="0"/>
                      <a:pt x="39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36"/>
              <p:cNvSpPr/>
              <p:nvPr/>
            </p:nvSpPr>
            <p:spPr>
              <a:xfrm>
                <a:off x="3138300" y="3924550"/>
                <a:ext cx="78850" cy="3617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447" extrusionOk="0">
                    <a:moveTo>
                      <a:pt x="91" y="0"/>
                    </a:moveTo>
                    <a:cubicBezTo>
                      <a:pt x="46" y="0"/>
                      <a:pt x="0" y="48"/>
                      <a:pt x="31" y="101"/>
                    </a:cubicBezTo>
                    <a:cubicBezTo>
                      <a:pt x="265" y="530"/>
                      <a:pt x="675" y="782"/>
                      <a:pt x="978" y="919"/>
                    </a:cubicBezTo>
                    <a:cubicBezTo>
                      <a:pt x="1361" y="1092"/>
                      <a:pt x="1773" y="1178"/>
                      <a:pt x="2172" y="1261"/>
                    </a:cubicBezTo>
                    <a:lnTo>
                      <a:pt x="3047" y="1445"/>
                    </a:lnTo>
                    <a:cubicBezTo>
                      <a:pt x="3051" y="1445"/>
                      <a:pt x="3057" y="1446"/>
                      <a:pt x="3061" y="1446"/>
                    </a:cubicBezTo>
                    <a:lnTo>
                      <a:pt x="3060" y="1446"/>
                    </a:lnTo>
                    <a:cubicBezTo>
                      <a:pt x="3060" y="1446"/>
                      <a:pt x="3061" y="1446"/>
                      <a:pt x="3061" y="1446"/>
                    </a:cubicBezTo>
                    <a:cubicBezTo>
                      <a:pt x="3142" y="1446"/>
                      <a:pt x="3153" y="1330"/>
                      <a:pt x="3074" y="1314"/>
                    </a:cubicBezTo>
                    <a:lnTo>
                      <a:pt x="2199" y="1131"/>
                    </a:lnTo>
                    <a:cubicBezTo>
                      <a:pt x="1807" y="1050"/>
                      <a:pt x="1402" y="965"/>
                      <a:pt x="1033" y="798"/>
                    </a:cubicBezTo>
                    <a:cubicBezTo>
                      <a:pt x="749" y="670"/>
                      <a:pt x="363" y="434"/>
                      <a:pt x="148" y="37"/>
                    </a:cubicBezTo>
                    <a:cubicBezTo>
                      <a:pt x="135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36"/>
              <p:cNvSpPr/>
              <p:nvPr/>
            </p:nvSpPr>
            <p:spPr>
              <a:xfrm>
                <a:off x="3174375" y="3879475"/>
                <a:ext cx="482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206" extrusionOk="0">
                    <a:moveTo>
                      <a:pt x="1833" y="1"/>
                    </a:moveTo>
                    <a:cubicBezTo>
                      <a:pt x="1823" y="1"/>
                      <a:pt x="1812" y="3"/>
                      <a:pt x="1801" y="9"/>
                    </a:cubicBezTo>
                    <a:cubicBezTo>
                      <a:pt x="1192" y="324"/>
                      <a:pt x="608" y="685"/>
                      <a:pt x="52" y="1086"/>
                    </a:cubicBezTo>
                    <a:cubicBezTo>
                      <a:pt x="1" y="1123"/>
                      <a:pt x="27" y="1206"/>
                      <a:pt x="91" y="1206"/>
                    </a:cubicBezTo>
                    <a:cubicBezTo>
                      <a:pt x="105" y="1206"/>
                      <a:pt x="119" y="1201"/>
                      <a:pt x="131" y="1194"/>
                    </a:cubicBezTo>
                    <a:cubicBezTo>
                      <a:pt x="680" y="796"/>
                      <a:pt x="1259" y="439"/>
                      <a:pt x="1862" y="127"/>
                    </a:cubicBezTo>
                    <a:cubicBezTo>
                      <a:pt x="1929" y="92"/>
                      <a:pt x="1894" y="1"/>
                      <a:pt x="183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36"/>
              <p:cNvSpPr/>
              <p:nvPr/>
            </p:nvSpPr>
            <p:spPr>
              <a:xfrm>
                <a:off x="3288575" y="3594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0" y="0"/>
                    </a:moveTo>
                    <a:cubicBezTo>
                      <a:pt x="759" y="0"/>
                      <a:pt x="606" y="30"/>
                      <a:pt x="466" y="87"/>
                    </a:cubicBezTo>
                    <a:cubicBezTo>
                      <a:pt x="382" y="121"/>
                      <a:pt x="300" y="166"/>
                      <a:pt x="238" y="232"/>
                    </a:cubicBezTo>
                    <a:cubicBezTo>
                      <a:pt x="190" y="287"/>
                      <a:pt x="152" y="350"/>
                      <a:pt x="128" y="417"/>
                    </a:cubicBezTo>
                    <a:cubicBezTo>
                      <a:pt x="0" y="744"/>
                      <a:pt x="69" y="1139"/>
                      <a:pt x="300" y="1402"/>
                    </a:cubicBezTo>
                    <a:cubicBezTo>
                      <a:pt x="481" y="1609"/>
                      <a:pt x="734" y="1707"/>
                      <a:pt x="984" y="1707"/>
                    </a:cubicBezTo>
                    <a:cubicBezTo>
                      <a:pt x="1410" y="1707"/>
                      <a:pt x="1826" y="1424"/>
                      <a:pt x="1862" y="921"/>
                    </a:cubicBezTo>
                    <a:cubicBezTo>
                      <a:pt x="1887" y="598"/>
                      <a:pt x="1689" y="278"/>
                      <a:pt x="1406" y="122"/>
                    </a:cubicBezTo>
                    <a:cubicBezTo>
                      <a:pt x="1255" y="39"/>
                      <a:pt x="1083" y="0"/>
                      <a:pt x="9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36"/>
              <p:cNvSpPr/>
              <p:nvPr/>
            </p:nvSpPr>
            <p:spPr>
              <a:xfrm>
                <a:off x="3316250" y="36027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7"/>
                    </a:cubicBezTo>
                    <a:cubicBezTo>
                      <a:pt x="112" y="35"/>
                      <a:pt x="89" y="50"/>
                      <a:pt x="70" y="70"/>
                    </a:cubicBezTo>
                    <a:cubicBezTo>
                      <a:pt x="56" y="85"/>
                      <a:pt x="45" y="104"/>
                      <a:pt x="38" y="125"/>
                    </a:cubicBezTo>
                    <a:cubicBezTo>
                      <a:pt x="1" y="223"/>
                      <a:pt x="20" y="333"/>
                      <a:pt x="89" y="413"/>
                    </a:cubicBezTo>
                    <a:cubicBezTo>
                      <a:pt x="142" y="473"/>
                      <a:pt x="215" y="502"/>
                      <a:pt x="288" y="502"/>
                    </a:cubicBezTo>
                    <a:cubicBezTo>
                      <a:pt x="413" y="502"/>
                      <a:pt x="536" y="419"/>
                      <a:pt x="546" y="271"/>
                    </a:cubicBezTo>
                    <a:cubicBezTo>
                      <a:pt x="554" y="177"/>
                      <a:pt x="495" y="83"/>
                      <a:pt x="413" y="37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36"/>
              <p:cNvSpPr/>
              <p:nvPr/>
            </p:nvSpPr>
            <p:spPr>
              <a:xfrm>
                <a:off x="3123150" y="3855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1" y="0"/>
                    </a:moveTo>
                    <a:cubicBezTo>
                      <a:pt x="759" y="0"/>
                      <a:pt x="607" y="30"/>
                      <a:pt x="467" y="87"/>
                    </a:cubicBezTo>
                    <a:cubicBezTo>
                      <a:pt x="383" y="121"/>
                      <a:pt x="300" y="166"/>
                      <a:pt x="238" y="232"/>
                    </a:cubicBezTo>
                    <a:cubicBezTo>
                      <a:pt x="191" y="287"/>
                      <a:pt x="154" y="350"/>
                      <a:pt x="128" y="418"/>
                    </a:cubicBezTo>
                    <a:cubicBezTo>
                      <a:pt x="1" y="744"/>
                      <a:pt x="70" y="1139"/>
                      <a:pt x="300" y="1402"/>
                    </a:cubicBezTo>
                    <a:cubicBezTo>
                      <a:pt x="482" y="1609"/>
                      <a:pt x="735" y="1707"/>
                      <a:pt x="985" y="1707"/>
                    </a:cubicBezTo>
                    <a:cubicBezTo>
                      <a:pt x="1411" y="1707"/>
                      <a:pt x="1827" y="1424"/>
                      <a:pt x="1864" y="921"/>
                    </a:cubicBezTo>
                    <a:cubicBezTo>
                      <a:pt x="1887" y="598"/>
                      <a:pt x="1691" y="278"/>
                      <a:pt x="1406" y="122"/>
                    </a:cubicBezTo>
                    <a:cubicBezTo>
                      <a:pt x="1255" y="39"/>
                      <a:pt x="1084" y="0"/>
                      <a:pt x="91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36"/>
              <p:cNvSpPr/>
              <p:nvPr/>
            </p:nvSpPr>
            <p:spPr>
              <a:xfrm>
                <a:off x="3150850" y="3863725"/>
                <a:ext cx="138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1" extrusionOk="0">
                    <a:moveTo>
                      <a:pt x="268" y="0"/>
                    </a:moveTo>
                    <a:cubicBezTo>
                      <a:pt x="223" y="0"/>
                      <a:pt x="178" y="9"/>
                      <a:pt x="137" y="26"/>
                    </a:cubicBezTo>
                    <a:cubicBezTo>
                      <a:pt x="112" y="34"/>
                      <a:pt x="89" y="49"/>
                      <a:pt x="70" y="69"/>
                    </a:cubicBezTo>
                    <a:cubicBezTo>
                      <a:pt x="56" y="84"/>
                      <a:pt x="45" y="103"/>
                      <a:pt x="38" y="124"/>
                    </a:cubicBezTo>
                    <a:cubicBezTo>
                      <a:pt x="1" y="222"/>
                      <a:pt x="20" y="333"/>
                      <a:pt x="88" y="412"/>
                    </a:cubicBezTo>
                    <a:cubicBezTo>
                      <a:pt x="141" y="472"/>
                      <a:pt x="215" y="501"/>
                      <a:pt x="288" y="501"/>
                    </a:cubicBezTo>
                    <a:cubicBezTo>
                      <a:pt x="413" y="501"/>
                      <a:pt x="536" y="418"/>
                      <a:pt x="546" y="270"/>
                    </a:cubicBezTo>
                    <a:cubicBezTo>
                      <a:pt x="553" y="175"/>
                      <a:pt x="496" y="82"/>
                      <a:pt x="413" y="36"/>
                    </a:cubicBezTo>
                    <a:cubicBezTo>
                      <a:pt x="368" y="12"/>
                      <a:pt x="31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36"/>
              <p:cNvSpPr/>
              <p:nvPr/>
            </p:nvSpPr>
            <p:spPr>
              <a:xfrm>
                <a:off x="3130075" y="3790325"/>
                <a:ext cx="471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708" extrusionOk="0">
                    <a:moveTo>
                      <a:pt x="910" y="1"/>
                    </a:moveTo>
                    <a:cubicBezTo>
                      <a:pt x="758" y="1"/>
                      <a:pt x="606" y="31"/>
                      <a:pt x="466" y="87"/>
                    </a:cubicBezTo>
                    <a:cubicBezTo>
                      <a:pt x="381" y="121"/>
                      <a:pt x="300" y="167"/>
                      <a:pt x="237" y="233"/>
                    </a:cubicBezTo>
                    <a:cubicBezTo>
                      <a:pt x="190" y="288"/>
                      <a:pt x="152" y="351"/>
                      <a:pt x="127" y="419"/>
                    </a:cubicBezTo>
                    <a:cubicBezTo>
                      <a:pt x="0" y="745"/>
                      <a:pt x="68" y="1139"/>
                      <a:pt x="300" y="1403"/>
                    </a:cubicBezTo>
                    <a:cubicBezTo>
                      <a:pt x="481" y="1610"/>
                      <a:pt x="734" y="1707"/>
                      <a:pt x="983" y="1707"/>
                    </a:cubicBezTo>
                    <a:cubicBezTo>
                      <a:pt x="1409" y="1707"/>
                      <a:pt x="1826" y="1424"/>
                      <a:pt x="1862" y="921"/>
                    </a:cubicBezTo>
                    <a:cubicBezTo>
                      <a:pt x="1885" y="598"/>
                      <a:pt x="1689" y="279"/>
                      <a:pt x="1406" y="122"/>
                    </a:cubicBezTo>
                    <a:cubicBezTo>
                      <a:pt x="1254" y="40"/>
                      <a:pt x="1082" y="1"/>
                      <a:pt x="9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36"/>
              <p:cNvSpPr/>
              <p:nvPr/>
            </p:nvSpPr>
            <p:spPr>
              <a:xfrm>
                <a:off x="3157750" y="37986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6"/>
                    </a:cubicBezTo>
                    <a:cubicBezTo>
                      <a:pt x="112" y="35"/>
                      <a:pt x="88" y="50"/>
                      <a:pt x="70" y="69"/>
                    </a:cubicBezTo>
                    <a:cubicBezTo>
                      <a:pt x="55" y="85"/>
                      <a:pt x="44" y="103"/>
                      <a:pt x="38" y="123"/>
                    </a:cubicBezTo>
                    <a:cubicBezTo>
                      <a:pt x="0" y="221"/>
                      <a:pt x="20" y="332"/>
                      <a:pt x="88" y="413"/>
                    </a:cubicBezTo>
                    <a:cubicBezTo>
                      <a:pt x="141" y="473"/>
                      <a:pt x="215" y="501"/>
                      <a:pt x="288" y="501"/>
                    </a:cubicBezTo>
                    <a:cubicBezTo>
                      <a:pt x="413" y="501"/>
                      <a:pt x="535" y="418"/>
                      <a:pt x="546" y="271"/>
                    </a:cubicBezTo>
                    <a:cubicBezTo>
                      <a:pt x="553" y="176"/>
                      <a:pt x="495" y="82"/>
                      <a:pt x="412" y="36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27" name="Google Shape;7127;p36"/>
          <p:cNvGrpSpPr/>
          <p:nvPr/>
        </p:nvGrpSpPr>
        <p:grpSpPr>
          <a:xfrm>
            <a:off x="992546" y="121443"/>
            <a:ext cx="7133724" cy="4859187"/>
            <a:chOff x="992546" y="121443"/>
            <a:chExt cx="7133724" cy="4859187"/>
          </a:xfrm>
        </p:grpSpPr>
        <p:grpSp>
          <p:nvGrpSpPr>
            <p:cNvPr id="7128" name="Google Shape;7128;p36"/>
            <p:cNvGrpSpPr/>
            <p:nvPr/>
          </p:nvGrpSpPr>
          <p:grpSpPr>
            <a:xfrm>
              <a:off x="992546" y="121443"/>
              <a:ext cx="7133724" cy="263053"/>
              <a:chOff x="992546" y="121443"/>
              <a:chExt cx="7133724" cy="263053"/>
            </a:xfrm>
          </p:grpSpPr>
          <p:sp>
            <p:nvSpPr>
              <p:cNvPr id="7129" name="Google Shape;7129;p36"/>
              <p:cNvSpPr/>
              <p:nvPr/>
            </p:nvSpPr>
            <p:spPr>
              <a:xfrm rot="5400000">
                <a:off x="991335" y="310472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36"/>
              <p:cNvSpPr/>
              <p:nvPr/>
            </p:nvSpPr>
            <p:spPr>
              <a:xfrm rot="5400000">
                <a:off x="2380110" y="294347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36"/>
              <p:cNvSpPr/>
              <p:nvPr/>
            </p:nvSpPr>
            <p:spPr>
              <a:xfrm rot="-5400000" flipH="1">
                <a:off x="8061760" y="31048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32" name="Google Shape;7132;p36"/>
              <p:cNvGrpSpPr/>
              <p:nvPr/>
            </p:nvGrpSpPr>
            <p:grpSpPr>
              <a:xfrm rot="-5400000" flipH="1">
                <a:off x="4500548" y="121653"/>
                <a:ext cx="263053" cy="262632"/>
                <a:chOff x="5375300" y="3027450"/>
                <a:chExt cx="140550" cy="140325"/>
              </a:xfrm>
            </p:grpSpPr>
            <p:sp>
              <p:nvSpPr>
                <p:cNvPr id="7133" name="Google Shape;7133;p36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4" name="Google Shape;7134;p36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5" name="Google Shape;7135;p36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6" name="Google Shape;7136;p36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37" name="Google Shape;7137;p36"/>
              <p:cNvSpPr/>
              <p:nvPr/>
            </p:nvSpPr>
            <p:spPr>
              <a:xfrm rot="-5400000" flipH="1">
                <a:off x="6970860" y="294347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38" name="Google Shape;7138;p36"/>
              <p:cNvGrpSpPr/>
              <p:nvPr/>
            </p:nvGrpSpPr>
            <p:grpSpPr>
              <a:xfrm>
                <a:off x="1692500" y="121450"/>
                <a:ext cx="71150" cy="71025"/>
                <a:chOff x="6255750" y="3619500"/>
                <a:chExt cx="71150" cy="71025"/>
              </a:xfrm>
            </p:grpSpPr>
            <p:sp>
              <p:nvSpPr>
                <p:cNvPr id="7139" name="Google Shape;7139;p36"/>
                <p:cNvSpPr/>
                <p:nvPr/>
              </p:nvSpPr>
              <p:spPr>
                <a:xfrm>
                  <a:off x="6255750" y="3651100"/>
                  <a:ext cx="7115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313" extrusionOk="0">
                      <a:moveTo>
                        <a:pt x="2741" y="0"/>
                      </a:moveTo>
                      <a:cubicBezTo>
                        <a:pt x="2739" y="0"/>
                        <a:pt x="2736" y="0"/>
                        <a:pt x="2734" y="0"/>
                      </a:cubicBezTo>
                      <a:cubicBezTo>
                        <a:pt x="2061" y="78"/>
                        <a:pt x="1385" y="117"/>
                        <a:pt x="708" y="117"/>
                      </a:cubicBezTo>
                      <a:cubicBezTo>
                        <a:pt x="506" y="117"/>
                        <a:pt x="305" y="113"/>
                        <a:pt x="104" y="107"/>
                      </a:cubicBezTo>
                      <a:cubicBezTo>
                        <a:pt x="103" y="107"/>
                        <a:pt x="101" y="106"/>
                        <a:pt x="100" y="106"/>
                      </a:cubicBezTo>
                      <a:cubicBezTo>
                        <a:pt x="48" y="106"/>
                        <a:pt x="4" y="148"/>
                        <a:pt x="3" y="202"/>
                      </a:cubicBezTo>
                      <a:cubicBezTo>
                        <a:pt x="1" y="255"/>
                        <a:pt x="43" y="300"/>
                        <a:pt x="97" y="302"/>
                      </a:cubicBezTo>
                      <a:cubicBezTo>
                        <a:pt x="298" y="309"/>
                        <a:pt x="500" y="312"/>
                        <a:pt x="701" y="312"/>
                      </a:cubicBezTo>
                      <a:cubicBezTo>
                        <a:pt x="1388" y="312"/>
                        <a:pt x="2074" y="273"/>
                        <a:pt x="2756" y="195"/>
                      </a:cubicBezTo>
                      <a:cubicBezTo>
                        <a:pt x="2808" y="187"/>
                        <a:pt x="2845" y="139"/>
                        <a:pt x="2838" y="88"/>
                      </a:cubicBezTo>
                      <a:cubicBezTo>
                        <a:pt x="2833" y="37"/>
                        <a:pt x="2790" y="0"/>
                        <a:pt x="27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0" name="Google Shape;7140;p36"/>
                <p:cNvSpPr/>
                <p:nvPr/>
              </p:nvSpPr>
              <p:spPr>
                <a:xfrm>
                  <a:off x="6286900" y="3619500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8" y="0"/>
                      </a:moveTo>
                      <a:cubicBezTo>
                        <a:pt x="76" y="0"/>
                        <a:pt x="32" y="42"/>
                        <a:pt x="31" y="94"/>
                      </a:cubicBezTo>
                      <a:cubicBezTo>
                        <a:pt x="1" y="982"/>
                        <a:pt x="37" y="1872"/>
                        <a:pt x="138" y="2754"/>
                      </a:cubicBezTo>
                      <a:cubicBezTo>
                        <a:pt x="144" y="2803"/>
                        <a:pt x="185" y="2840"/>
                        <a:pt x="236" y="2840"/>
                      </a:cubicBezTo>
                      <a:cubicBezTo>
                        <a:pt x="239" y="2840"/>
                        <a:pt x="242" y="2840"/>
                        <a:pt x="247" y="2839"/>
                      </a:cubicBezTo>
                      <a:cubicBezTo>
                        <a:pt x="301" y="2833"/>
                        <a:pt x="339" y="2785"/>
                        <a:pt x="333" y="2731"/>
                      </a:cubicBezTo>
                      <a:cubicBezTo>
                        <a:pt x="232" y="1858"/>
                        <a:pt x="197" y="979"/>
                        <a:pt x="227" y="101"/>
                      </a:cubicBezTo>
                      <a:cubicBezTo>
                        <a:pt x="228" y="48"/>
                        <a:pt x="187" y="3"/>
                        <a:pt x="132" y="1"/>
                      </a:cubicBezTo>
                      <a:cubicBezTo>
                        <a:pt x="130" y="0"/>
                        <a:pt x="129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1" name="Google Shape;7141;p36"/>
                <p:cNvSpPr/>
                <p:nvPr/>
              </p:nvSpPr>
              <p:spPr>
                <a:xfrm>
                  <a:off x="6263150" y="3632600"/>
                  <a:ext cx="5632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3" h="2026" extrusionOk="0">
                      <a:moveTo>
                        <a:pt x="138" y="1"/>
                      </a:moveTo>
                      <a:cubicBezTo>
                        <a:pt x="65" y="1"/>
                        <a:pt x="1" y="92"/>
                        <a:pt x="63" y="164"/>
                      </a:cubicBezTo>
                      <a:cubicBezTo>
                        <a:pt x="681" y="826"/>
                        <a:pt x="1349" y="1442"/>
                        <a:pt x="2058" y="2004"/>
                      </a:cubicBezTo>
                      <a:cubicBezTo>
                        <a:pt x="2076" y="2019"/>
                        <a:pt x="2097" y="2025"/>
                        <a:pt x="2120" y="2025"/>
                      </a:cubicBezTo>
                      <a:cubicBezTo>
                        <a:pt x="2211" y="2025"/>
                        <a:pt x="2253" y="1909"/>
                        <a:pt x="2180" y="1851"/>
                      </a:cubicBezTo>
                      <a:cubicBezTo>
                        <a:pt x="1478" y="1294"/>
                        <a:pt x="818" y="686"/>
                        <a:pt x="206" y="30"/>
                      </a:cubicBezTo>
                      <a:cubicBezTo>
                        <a:pt x="185" y="10"/>
                        <a:pt x="161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2" name="Google Shape;7142;p36"/>
                <p:cNvSpPr/>
                <p:nvPr/>
              </p:nvSpPr>
              <p:spPr>
                <a:xfrm>
                  <a:off x="6265275" y="3630750"/>
                  <a:ext cx="51775" cy="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2185" extrusionOk="0">
                      <a:moveTo>
                        <a:pt x="1961" y="1"/>
                      </a:moveTo>
                      <a:cubicBezTo>
                        <a:pt x="1936" y="1"/>
                        <a:pt x="1911" y="10"/>
                        <a:pt x="1891" y="30"/>
                      </a:cubicBezTo>
                      <a:cubicBezTo>
                        <a:pt x="1229" y="649"/>
                        <a:pt x="614" y="1316"/>
                        <a:pt x="51" y="2026"/>
                      </a:cubicBezTo>
                      <a:cubicBezTo>
                        <a:pt x="0" y="2089"/>
                        <a:pt x="45" y="2183"/>
                        <a:pt x="127" y="2184"/>
                      </a:cubicBezTo>
                      <a:cubicBezTo>
                        <a:pt x="157" y="2184"/>
                        <a:pt x="185" y="2171"/>
                        <a:pt x="204" y="2147"/>
                      </a:cubicBezTo>
                      <a:cubicBezTo>
                        <a:pt x="761" y="1445"/>
                        <a:pt x="1369" y="785"/>
                        <a:pt x="2025" y="173"/>
                      </a:cubicBezTo>
                      <a:cubicBezTo>
                        <a:pt x="2067" y="137"/>
                        <a:pt x="2070" y="73"/>
                        <a:pt x="2032" y="31"/>
                      </a:cubicBezTo>
                      <a:cubicBezTo>
                        <a:pt x="2013" y="11"/>
                        <a:pt x="1987" y="1"/>
                        <a:pt x="1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43" name="Google Shape;7143;p36"/>
              <p:cNvGrpSpPr/>
              <p:nvPr/>
            </p:nvGrpSpPr>
            <p:grpSpPr>
              <a:xfrm>
                <a:off x="7423525" y="121450"/>
                <a:ext cx="71150" cy="71025"/>
                <a:chOff x="6255750" y="3619500"/>
                <a:chExt cx="71150" cy="71025"/>
              </a:xfrm>
            </p:grpSpPr>
            <p:sp>
              <p:nvSpPr>
                <p:cNvPr id="7144" name="Google Shape;7144;p36"/>
                <p:cNvSpPr/>
                <p:nvPr/>
              </p:nvSpPr>
              <p:spPr>
                <a:xfrm>
                  <a:off x="6255750" y="3651100"/>
                  <a:ext cx="7115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313" extrusionOk="0">
                      <a:moveTo>
                        <a:pt x="2741" y="0"/>
                      </a:moveTo>
                      <a:cubicBezTo>
                        <a:pt x="2739" y="0"/>
                        <a:pt x="2736" y="0"/>
                        <a:pt x="2734" y="0"/>
                      </a:cubicBezTo>
                      <a:cubicBezTo>
                        <a:pt x="2061" y="78"/>
                        <a:pt x="1385" y="117"/>
                        <a:pt x="708" y="117"/>
                      </a:cubicBezTo>
                      <a:cubicBezTo>
                        <a:pt x="506" y="117"/>
                        <a:pt x="305" y="113"/>
                        <a:pt x="104" y="107"/>
                      </a:cubicBezTo>
                      <a:cubicBezTo>
                        <a:pt x="103" y="107"/>
                        <a:pt x="101" y="106"/>
                        <a:pt x="100" y="106"/>
                      </a:cubicBezTo>
                      <a:cubicBezTo>
                        <a:pt x="48" y="106"/>
                        <a:pt x="4" y="148"/>
                        <a:pt x="3" y="202"/>
                      </a:cubicBezTo>
                      <a:cubicBezTo>
                        <a:pt x="1" y="255"/>
                        <a:pt x="43" y="300"/>
                        <a:pt x="97" y="302"/>
                      </a:cubicBezTo>
                      <a:cubicBezTo>
                        <a:pt x="298" y="309"/>
                        <a:pt x="500" y="312"/>
                        <a:pt x="701" y="312"/>
                      </a:cubicBezTo>
                      <a:cubicBezTo>
                        <a:pt x="1388" y="312"/>
                        <a:pt x="2074" y="273"/>
                        <a:pt x="2756" y="195"/>
                      </a:cubicBezTo>
                      <a:cubicBezTo>
                        <a:pt x="2808" y="187"/>
                        <a:pt x="2845" y="139"/>
                        <a:pt x="2838" y="88"/>
                      </a:cubicBezTo>
                      <a:cubicBezTo>
                        <a:pt x="2833" y="37"/>
                        <a:pt x="2790" y="0"/>
                        <a:pt x="27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5" name="Google Shape;7145;p36"/>
                <p:cNvSpPr/>
                <p:nvPr/>
              </p:nvSpPr>
              <p:spPr>
                <a:xfrm>
                  <a:off x="6286900" y="3619500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8" y="0"/>
                      </a:moveTo>
                      <a:cubicBezTo>
                        <a:pt x="76" y="0"/>
                        <a:pt x="32" y="42"/>
                        <a:pt x="31" y="94"/>
                      </a:cubicBezTo>
                      <a:cubicBezTo>
                        <a:pt x="1" y="982"/>
                        <a:pt x="37" y="1872"/>
                        <a:pt x="138" y="2754"/>
                      </a:cubicBezTo>
                      <a:cubicBezTo>
                        <a:pt x="144" y="2803"/>
                        <a:pt x="185" y="2840"/>
                        <a:pt x="236" y="2840"/>
                      </a:cubicBezTo>
                      <a:cubicBezTo>
                        <a:pt x="239" y="2840"/>
                        <a:pt x="242" y="2840"/>
                        <a:pt x="247" y="2839"/>
                      </a:cubicBezTo>
                      <a:cubicBezTo>
                        <a:pt x="301" y="2833"/>
                        <a:pt x="339" y="2785"/>
                        <a:pt x="333" y="2731"/>
                      </a:cubicBezTo>
                      <a:cubicBezTo>
                        <a:pt x="232" y="1858"/>
                        <a:pt x="197" y="979"/>
                        <a:pt x="227" y="101"/>
                      </a:cubicBezTo>
                      <a:cubicBezTo>
                        <a:pt x="228" y="48"/>
                        <a:pt x="187" y="3"/>
                        <a:pt x="132" y="1"/>
                      </a:cubicBezTo>
                      <a:cubicBezTo>
                        <a:pt x="130" y="0"/>
                        <a:pt x="129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6" name="Google Shape;7146;p36"/>
                <p:cNvSpPr/>
                <p:nvPr/>
              </p:nvSpPr>
              <p:spPr>
                <a:xfrm>
                  <a:off x="6263150" y="3632600"/>
                  <a:ext cx="5632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3" h="2026" extrusionOk="0">
                      <a:moveTo>
                        <a:pt x="138" y="1"/>
                      </a:moveTo>
                      <a:cubicBezTo>
                        <a:pt x="65" y="1"/>
                        <a:pt x="1" y="92"/>
                        <a:pt x="63" y="164"/>
                      </a:cubicBezTo>
                      <a:cubicBezTo>
                        <a:pt x="681" y="826"/>
                        <a:pt x="1349" y="1442"/>
                        <a:pt x="2058" y="2004"/>
                      </a:cubicBezTo>
                      <a:cubicBezTo>
                        <a:pt x="2076" y="2019"/>
                        <a:pt x="2097" y="2025"/>
                        <a:pt x="2120" y="2025"/>
                      </a:cubicBezTo>
                      <a:cubicBezTo>
                        <a:pt x="2211" y="2025"/>
                        <a:pt x="2253" y="1909"/>
                        <a:pt x="2180" y="1851"/>
                      </a:cubicBezTo>
                      <a:cubicBezTo>
                        <a:pt x="1478" y="1294"/>
                        <a:pt x="818" y="686"/>
                        <a:pt x="206" y="30"/>
                      </a:cubicBezTo>
                      <a:cubicBezTo>
                        <a:pt x="185" y="10"/>
                        <a:pt x="161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7" name="Google Shape;7147;p36"/>
                <p:cNvSpPr/>
                <p:nvPr/>
              </p:nvSpPr>
              <p:spPr>
                <a:xfrm>
                  <a:off x="6265275" y="3630750"/>
                  <a:ext cx="51775" cy="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2185" extrusionOk="0">
                      <a:moveTo>
                        <a:pt x="1961" y="1"/>
                      </a:moveTo>
                      <a:cubicBezTo>
                        <a:pt x="1936" y="1"/>
                        <a:pt x="1911" y="10"/>
                        <a:pt x="1891" y="30"/>
                      </a:cubicBezTo>
                      <a:cubicBezTo>
                        <a:pt x="1229" y="649"/>
                        <a:pt x="614" y="1316"/>
                        <a:pt x="51" y="2026"/>
                      </a:cubicBezTo>
                      <a:cubicBezTo>
                        <a:pt x="0" y="2089"/>
                        <a:pt x="45" y="2183"/>
                        <a:pt x="127" y="2184"/>
                      </a:cubicBezTo>
                      <a:cubicBezTo>
                        <a:pt x="157" y="2184"/>
                        <a:pt x="185" y="2171"/>
                        <a:pt x="204" y="2147"/>
                      </a:cubicBezTo>
                      <a:cubicBezTo>
                        <a:pt x="761" y="1445"/>
                        <a:pt x="1369" y="785"/>
                        <a:pt x="2025" y="173"/>
                      </a:cubicBezTo>
                      <a:cubicBezTo>
                        <a:pt x="2067" y="137"/>
                        <a:pt x="2070" y="73"/>
                        <a:pt x="2032" y="31"/>
                      </a:cubicBezTo>
                      <a:cubicBezTo>
                        <a:pt x="2013" y="11"/>
                        <a:pt x="1987" y="1"/>
                        <a:pt x="1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148" name="Google Shape;7148;p36"/>
            <p:cNvGrpSpPr/>
            <p:nvPr/>
          </p:nvGrpSpPr>
          <p:grpSpPr>
            <a:xfrm>
              <a:off x="1392698" y="4707968"/>
              <a:ext cx="6136749" cy="272662"/>
              <a:chOff x="1392698" y="4707968"/>
              <a:chExt cx="6136749" cy="272662"/>
            </a:xfrm>
          </p:grpSpPr>
          <p:sp>
            <p:nvSpPr>
              <p:cNvPr id="7149" name="Google Shape;7149;p36"/>
              <p:cNvSpPr/>
              <p:nvPr/>
            </p:nvSpPr>
            <p:spPr>
              <a:xfrm>
                <a:off x="1392698" y="4807844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50" name="Google Shape;7150;p36"/>
              <p:cNvGrpSpPr/>
              <p:nvPr/>
            </p:nvGrpSpPr>
            <p:grpSpPr>
              <a:xfrm>
                <a:off x="2815923" y="4840178"/>
                <a:ext cx="140699" cy="140452"/>
                <a:chOff x="6255750" y="3619500"/>
                <a:chExt cx="71150" cy="71025"/>
              </a:xfrm>
            </p:grpSpPr>
            <p:sp>
              <p:nvSpPr>
                <p:cNvPr id="7151" name="Google Shape;7151;p36"/>
                <p:cNvSpPr/>
                <p:nvPr/>
              </p:nvSpPr>
              <p:spPr>
                <a:xfrm>
                  <a:off x="6255750" y="3651100"/>
                  <a:ext cx="7115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313" extrusionOk="0">
                      <a:moveTo>
                        <a:pt x="2741" y="0"/>
                      </a:moveTo>
                      <a:cubicBezTo>
                        <a:pt x="2739" y="0"/>
                        <a:pt x="2736" y="0"/>
                        <a:pt x="2734" y="0"/>
                      </a:cubicBezTo>
                      <a:cubicBezTo>
                        <a:pt x="2061" y="78"/>
                        <a:pt x="1385" y="117"/>
                        <a:pt x="708" y="117"/>
                      </a:cubicBezTo>
                      <a:cubicBezTo>
                        <a:pt x="506" y="117"/>
                        <a:pt x="305" y="113"/>
                        <a:pt x="104" y="107"/>
                      </a:cubicBezTo>
                      <a:cubicBezTo>
                        <a:pt x="103" y="107"/>
                        <a:pt x="101" y="106"/>
                        <a:pt x="100" y="106"/>
                      </a:cubicBezTo>
                      <a:cubicBezTo>
                        <a:pt x="48" y="106"/>
                        <a:pt x="4" y="148"/>
                        <a:pt x="3" y="202"/>
                      </a:cubicBezTo>
                      <a:cubicBezTo>
                        <a:pt x="1" y="255"/>
                        <a:pt x="43" y="300"/>
                        <a:pt x="97" y="302"/>
                      </a:cubicBezTo>
                      <a:cubicBezTo>
                        <a:pt x="298" y="309"/>
                        <a:pt x="500" y="312"/>
                        <a:pt x="701" y="312"/>
                      </a:cubicBezTo>
                      <a:cubicBezTo>
                        <a:pt x="1388" y="312"/>
                        <a:pt x="2074" y="273"/>
                        <a:pt x="2756" y="195"/>
                      </a:cubicBezTo>
                      <a:cubicBezTo>
                        <a:pt x="2808" y="187"/>
                        <a:pt x="2845" y="139"/>
                        <a:pt x="2838" y="88"/>
                      </a:cubicBezTo>
                      <a:cubicBezTo>
                        <a:pt x="2833" y="37"/>
                        <a:pt x="2790" y="0"/>
                        <a:pt x="27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2" name="Google Shape;7152;p36"/>
                <p:cNvSpPr/>
                <p:nvPr/>
              </p:nvSpPr>
              <p:spPr>
                <a:xfrm>
                  <a:off x="6286900" y="3619500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8" y="0"/>
                      </a:moveTo>
                      <a:cubicBezTo>
                        <a:pt x="76" y="0"/>
                        <a:pt x="32" y="42"/>
                        <a:pt x="31" y="94"/>
                      </a:cubicBezTo>
                      <a:cubicBezTo>
                        <a:pt x="1" y="982"/>
                        <a:pt x="37" y="1872"/>
                        <a:pt x="138" y="2754"/>
                      </a:cubicBezTo>
                      <a:cubicBezTo>
                        <a:pt x="144" y="2803"/>
                        <a:pt x="185" y="2840"/>
                        <a:pt x="236" y="2840"/>
                      </a:cubicBezTo>
                      <a:cubicBezTo>
                        <a:pt x="239" y="2840"/>
                        <a:pt x="242" y="2840"/>
                        <a:pt x="247" y="2839"/>
                      </a:cubicBezTo>
                      <a:cubicBezTo>
                        <a:pt x="301" y="2833"/>
                        <a:pt x="339" y="2785"/>
                        <a:pt x="333" y="2731"/>
                      </a:cubicBezTo>
                      <a:cubicBezTo>
                        <a:pt x="232" y="1858"/>
                        <a:pt x="197" y="979"/>
                        <a:pt x="227" y="101"/>
                      </a:cubicBezTo>
                      <a:cubicBezTo>
                        <a:pt x="228" y="48"/>
                        <a:pt x="187" y="3"/>
                        <a:pt x="132" y="1"/>
                      </a:cubicBezTo>
                      <a:cubicBezTo>
                        <a:pt x="130" y="0"/>
                        <a:pt x="129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3" name="Google Shape;7153;p36"/>
                <p:cNvSpPr/>
                <p:nvPr/>
              </p:nvSpPr>
              <p:spPr>
                <a:xfrm>
                  <a:off x="6263150" y="3632600"/>
                  <a:ext cx="5632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3" h="2026" extrusionOk="0">
                      <a:moveTo>
                        <a:pt x="138" y="1"/>
                      </a:moveTo>
                      <a:cubicBezTo>
                        <a:pt x="65" y="1"/>
                        <a:pt x="1" y="92"/>
                        <a:pt x="63" y="164"/>
                      </a:cubicBezTo>
                      <a:cubicBezTo>
                        <a:pt x="681" y="826"/>
                        <a:pt x="1349" y="1442"/>
                        <a:pt x="2058" y="2004"/>
                      </a:cubicBezTo>
                      <a:cubicBezTo>
                        <a:pt x="2076" y="2019"/>
                        <a:pt x="2097" y="2025"/>
                        <a:pt x="2120" y="2025"/>
                      </a:cubicBezTo>
                      <a:cubicBezTo>
                        <a:pt x="2211" y="2025"/>
                        <a:pt x="2253" y="1909"/>
                        <a:pt x="2180" y="1851"/>
                      </a:cubicBezTo>
                      <a:cubicBezTo>
                        <a:pt x="1478" y="1294"/>
                        <a:pt x="818" y="686"/>
                        <a:pt x="206" y="30"/>
                      </a:cubicBezTo>
                      <a:cubicBezTo>
                        <a:pt x="185" y="10"/>
                        <a:pt x="161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4" name="Google Shape;7154;p36"/>
                <p:cNvSpPr/>
                <p:nvPr/>
              </p:nvSpPr>
              <p:spPr>
                <a:xfrm>
                  <a:off x="6265275" y="3630750"/>
                  <a:ext cx="51775" cy="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2185" extrusionOk="0">
                      <a:moveTo>
                        <a:pt x="1961" y="1"/>
                      </a:moveTo>
                      <a:cubicBezTo>
                        <a:pt x="1936" y="1"/>
                        <a:pt x="1911" y="10"/>
                        <a:pt x="1891" y="30"/>
                      </a:cubicBezTo>
                      <a:cubicBezTo>
                        <a:pt x="1229" y="649"/>
                        <a:pt x="614" y="1316"/>
                        <a:pt x="51" y="2026"/>
                      </a:cubicBezTo>
                      <a:cubicBezTo>
                        <a:pt x="0" y="2089"/>
                        <a:pt x="45" y="2183"/>
                        <a:pt x="127" y="2184"/>
                      </a:cubicBezTo>
                      <a:cubicBezTo>
                        <a:pt x="157" y="2184"/>
                        <a:pt x="185" y="2171"/>
                        <a:pt x="204" y="2147"/>
                      </a:cubicBezTo>
                      <a:cubicBezTo>
                        <a:pt x="761" y="1445"/>
                        <a:pt x="1369" y="785"/>
                        <a:pt x="2025" y="173"/>
                      </a:cubicBezTo>
                      <a:cubicBezTo>
                        <a:pt x="2067" y="137"/>
                        <a:pt x="2070" y="73"/>
                        <a:pt x="2032" y="31"/>
                      </a:cubicBezTo>
                      <a:cubicBezTo>
                        <a:pt x="2013" y="11"/>
                        <a:pt x="1987" y="1"/>
                        <a:pt x="1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55" name="Google Shape;7155;p36"/>
              <p:cNvSpPr/>
              <p:nvPr/>
            </p:nvSpPr>
            <p:spPr>
              <a:xfrm>
                <a:off x="6146298" y="4807844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56" name="Google Shape;7156;p36"/>
              <p:cNvGrpSpPr/>
              <p:nvPr/>
            </p:nvGrpSpPr>
            <p:grpSpPr>
              <a:xfrm>
                <a:off x="7388748" y="4840178"/>
                <a:ext cx="140699" cy="140452"/>
                <a:chOff x="6255750" y="3619500"/>
                <a:chExt cx="71150" cy="71025"/>
              </a:xfrm>
            </p:grpSpPr>
            <p:sp>
              <p:nvSpPr>
                <p:cNvPr id="7157" name="Google Shape;7157;p36"/>
                <p:cNvSpPr/>
                <p:nvPr/>
              </p:nvSpPr>
              <p:spPr>
                <a:xfrm>
                  <a:off x="6255750" y="3651100"/>
                  <a:ext cx="7115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313" extrusionOk="0">
                      <a:moveTo>
                        <a:pt x="2741" y="0"/>
                      </a:moveTo>
                      <a:cubicBezTo>
                        <a:pt x="2739" y="0"/>
                        <a:pt x="2736" y="0"/>
                        <a:pt x="2734" y="0"/>
                      </a:cubicBezTo>
                      <a:cubicBezTo>
                        <a:pt x="2061" y="78"/>
                        <a:pt x="1385" y="117"/>
                        <a:pt x="708" y="117"/>
                      </a:cubicBezTo>
                      <a:cubicBezTo>
                        <a:pt x="506" y="117"/>
                        <a:pt x="305" y="113"/>
                        <a:pt x="104" y="107"/>
                      </a:cubicBezTo>
                      <a:cubicBezTo>
                        <a:pt x="103" y="107"/>
                        <a:pt x="101" y="106"/>
                        <a:pt x="100" y="106"/>
                      </a:cubicBezTo>
                      <a:cubicBezTo>
                        <a:pt x="48" y="106"/>
                        <a:pt x="4" y="148"/>
                        <a:pt x="3" y="202"/>
                      </a:cubicBezTo>
                      <a:cubicBezTo>
                        <a:pt x="1" y="255"/>
                        <a:pt x="43" y="300"/>
                        <a:pt x="97" y="302"/>
                      </a:cubicBezTo>
                      <a:cubicBezTo>
                        <a:pt x="298" y="309"/>
                        <a:pt x="500" y="312"/>
                        <a:pt x="701" y="312"/>
                      </a:cubicBezTo>
                      <a:cubicBezTo>
                        <a:pt x="1388" y="312"/>
                        <a:pt x="2074" y="273"/>
                        <a:pt x="2756" y="195"/>
                      </a:cubicBezTo>
                      <a:cubicBezTo>
                        <a:pt x="2808" y="187"/>
                        <a:pt x="2845" y="139"/>
                        <a:pt x="2838" y="88"/>
                      </a:cubicBezTo>
                      <a:cubicBezTo>
                        <a:pt x="2833" y="37"/>
                        <a:pt x="2790" y="0"/>
                        <a:pt x="27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8" name="Google Shape;7158;p36"/>
                <p:cNvSpPr/>
                <p:nvPr/>
              </p:nvSpPr>
              <p:spPr>
                <a:xfrm>
                  <a:off x="6286900" y="3619500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8" y="0"/>
                      </a:moveTo>
                      <a:cubicBezTo>
                        <a:pt x="76" y="0"/>
                        <a:pt x="32" y="42"/>
                        <a:pt x="31" y="94"/>
                      </a:cubicBezTo>
                      <a:cubicBezTo>
                        <a:pt x="1" y="982"/>
                        <a:pt x="37" y="1872"/>
                        <a:pt x="138" y="2754"/>
                      </a:cubicBezTo>
                      <a:cubicBezTo>
                        <a:pt x="144" y="2803"/>
                        <a:pt x="185" y="2840"/>
                        <a:pt x="236" y="2840"/>
                      </a:cubicBezTo>
                      <a:cubicBezTo>
                        <a:pt x="239" y="2840"/>
                        <a:pt x="242" y="2840"/>
                        <a:pt x="247" y="2839"/>
                      </a:cubicBezTo>
                      <a:cubicBezTo>
                        <a:pt x="301" y="2833"/>
                        <a:pt x="339" y="2785"/>
                        <a:pt x="333" y="2731"/>
                      </a:cubicBezTo>
                      <a:cubicBezTo>
                        <a:pt x="232" y="1858"/>
                        <a:pt x="197" y="979"/>
                        <a:pt x="227" y="101"/>
                      </a:cubicBezTo>
                      <a:cubicBezTo>
                        <a:pt x="228" y="48"/>
                        <a:pt x="187" y="3"/>
                        <a:pt x="132" y="1"/>
                      </a:cubicBezTo>
                      <a:cubicBezTo>
                        <a:pt x="130" y="0"/>
                        <a:pt x="129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9" name="Google Shape;7159;p36"/>
                <p:cNvSpPr/>
                <p:nvPr/>
              </p:nvSpPr>
              <p:spPr>
                <a:xfrm>
                  <a:off x="6263150" y="3632600"/>
                  <a:ext cx="5632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3" h="2026" extrusionOk="0">
                      <a:moveTo>
                        <a:pt x="138" y="1"/>
                      </a:moveTo>
                      <a:cubicBezTo>
                        <a:pt x="65" y="1"/>
                        <a:pt x="1" y="92"/>
                        <a:pt x="63" y="164"/>
                      </a:cubicBezTo>
                      <a:cubicBezTo>
                        <a:pt x="681" y="826"/>
                        <a:pt x="1349" y="1442"/>
                        <a:pt x="2058" y="2004"/>
                      </a:cubicBezTo>
                      <a:cubicBezTo>
                        <a:pt x="2076" y="2019"/>
                        <a:pt x="2097" y="2025"/>
                        <a:pt x="2120" y="2025"/>
                      </a:cubicBezTo>
                      <a:cubicBezTo>
                        <a:pt x="2211" y="2025"/>
                        <a:pt x="2253" y="1909"/>
                        <a:pt x="2180" y="1851"/>
                      </a:cubicBezTo>
                      <a:cubicBezTo>
                        <a:pt x="1478" y="1294"/>
                        <a:pt x="818" y="686"/>
                        <a:pt x="206" y="30"/>
                      </a:cubicBezTo>
                      <a:cubicBezTo>
                        <a:pt x="185" y="10"/>
                        <a:pt x="161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0" name="Google Shape;7160;p36"/>
                <p:cNvSpPr/>
                <p:nvPr/>
              </p:nvSpPr>
              <p:spPr>
                <a:xfrm>
                  <a:off x="6265275" y="3630750"/>
                  <a:ext cx="51775" cy="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2185" extrusionOk="0">
                      <a:moveTo>
                        <a:pt x="1961" y="1"/>
                      </a:moveTo>
                      <a:cubicBezTo>
                        <a:pt x="1936" y="1"/>
                        <a:pt x="1911" y="10"/>
                        <a:pt x="1891" y="30"/>
                      </a:cubicBezTo>
                      <a:cubicBezTo>
                        <a:pt x="1229" y="649"/>
                        <a:pt x="614" y="1316"/>
                        <a:pt x="51" y="2026"/>
                      </a:cubicBezTo>
                      <a:cubicBezTo>
                        <a:pt x="0" y="2089"/>
                        <a:pt x="45" y="2183"/>
                        <a:pt x="127" y="2184"/>
                      </a:cubicBezTo>
                      <a:cubicBezTo>
                        <a:pt x="157" y="2184"/>
                        <a:pt x="185" y="2171"/>
                        <a:pt x="204" y="2147"/>
                      </a:cubicBezTo>
                      <a:cubicBezTo>
                        <a:pt x="761" y="1445"/>
                        <a:pt x="1369" y="785"/>
                        <a:pt x="2025" y="173"/>
                      </a:cubicBezTo>
                      <a:cubicBezTo>
                        <a:pt x="2067" y="137"/>
                        <a:pt x="2070" y="73"/>
                        <a:pt x="2032" y="31"/>
                      </a:cubicBezTo>
                      <a:cubicBezTo>
                        <a:pt x="2013" y="11"/>
                        <a:pt x="1987" y="1"/>
                        <a:pt x="1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61" name="Google Shape;7161;p36"/>
              <p:cNvGrpSpPr/>
              <p:nvPr/>
            </p:nvGrpSpPr>
            <p:grpSpPr>
              <a:xfrm rot="-5400000" flipH="1">
                <a:off x="4500548" y="4708178"/>
                <a:ext cx="263053" cy="262632"/>
                <a:chOff x="5375300" y="3027450"/>
                <a:chExt cx="140550" cy="140325"/>
              </a:xfrm>
            </p:grpSpPr>
            <p:sp>
              <p:nvSpPr>
                <p:cNvPr id="7162" name="Google Shape;7162;p36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3" name="Google Shape;7163;p36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4" name="Google Shape;7164;p36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5" name="Google Shape;7165;p36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166" name="Google Shape;7166;p36"/>
          <p:cNvGrpSpPr/>
          <p:nvPr/>
        </p:nvGrpSpPr>
        <p:grpSpPr>
          <a:xfrm>
            <a:off x="-186285" y="520737"/>
            <a:ext cx="9491396" cy="843713"/>
            <a:chOff x="-186285" y="520737"/>
            <a:chExt cx="9491396" cy="843713"/>
          </a:xfrm>
        </p:grpSpPr>
        <p:grpSp>
          <p:nvGrpSpPr>
            <p:cNvPr id="7167" name="Google Shape;7167;p36"/>
            <p:cNvGrpSpPr/>
            <p:nvPr/>
          </p:nvGrpSpPr>
          <p:grpSpPr>
            <a:xfrm rot="-7963837" flipH="1">
              <a:off x="8540867" y="697780"/>
              <a:ext cx="696327" cy="489626"/>
              <a:chOff x="5889375" y="666625"/>
              <a:chExt cx="317025" cy="222925"/>
            </a:xfrm>
          </p:grpSpPr>
          <p:sp>
            <p:nvSpPr>
              <p:cNvPr id="7168" name="Google Shape;7168;p36"/>
              <p:cNvSpPr/>
              <p:nvPr/>
            </p:nvSpPr>
            <p:spPr>
              <a:xfrm>
                <a:off x="5915175" y="747125"/>
                <a:ext cx="2912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013" extrusionOk="0">
                    <a:moveTo>
                      <a:pt x="279" y="0"/>
                    </a:moveTo>
                    <a:cubicBezTo>
                      <a:pt x="137" y="0"/>
                      <a:pt x="19" y="111"/>
                      <a:pt x="10" y="254"/>
                    </a:cubicBezTo>
                    <a:cubicBezTo>
                      <a:pt x="1" y="403"/>
                      <a:pt x="114" y="532"/>
                      <a:pt x="263" y="541"/>
                    </a:cubicBezTo>
                    <a:cubicBezTo>
                      <a:pt x="3946" y="771"/>
                      <a:pt x="7684" y="930"/>
                      <a:pt x="11373" y="1012"/>
                    </a:cubicBezTo>
                    <a:lnTo>
                      <a:pt x="11378" y="1012"/>
                    </a:lnTo>
                    <a:cubicBezTo>
                      <a:pt x="11526" y="1011"/>
                      <a:pt x="11645" y="892"/>
                      <a:pt x="11647" y="745"/>
                    </a:cubicBezTo>
                    <a:cubicBezTo>
                      <a:pt x="11648" y="597"/>
                      <a:pt x="11531" y="476"/>
                      <a:pt x="11385" y="471"/>
                    </a:cubicBezTo>
                    <a:cubicBezTo>
                      <a:pt x="7703" y="388"/>
                      <a:pt x="3972" y="230"/>
                      <a:pt x="297" y="1"/>
                    </a:cubicBezTo>
                    <a:cubicBezTo>
                      <a:pt x="291" y="1"/>
                      <a:pt x="285" y="0"/>
                      <a:pt x="27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36"/>
              <p:cNvSpPr/>
              <p:nvPr/>
            </p:nvSpPr>
            <p:spPr>
              <a:xfrm>
                <a:off x="5949750" y="757050"/>
                <a:ext cx="984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059" extrusionOk="0">
                    <a:moveTo>
                      <a:pt x="3629" y="0"/>
                    </a:moveTo>
                    <a:cubicBezTo>
                      <a:pt x="3526" y="0"/>
                      <a:pt x="3427" y="60"/>
                      <a:pt x="3382" y="160"/>
                    </a:cubicBezTo>
                    <a:cubicBezTo>
                      <a:pt x="2846" y="1367"/>
                      <a:pt x="1813" y="2139"/>
                      <a:pt x="222" y="2525"/>
                    </a:cubicBezTo>
                    <a:cubicBezTo>
                      <a:pt x="88" y="2557"/>
                      <a:pt x="0" y="2683"/>
                      <a:pt x="16" y="2820"/>
                    </a:cubicBezTo>
                    <a:cubicBezTo>
                      <a:pt x="32" y="2955"/>
                      <a:pt x="148" y="3059"/>
                      <a:pt x="285" y="3059"/>
                    </a:cubicBezTo>
                    <a:cubicBezTo>
                      <a:pt x="307" y="3059"/>
                      <a:pt x="328" y="3056"/>
                      <a:pt x="348" y="3051"/>
                    </a:cubicBezTo>
                    <a:cubicBezTo>
                      <a:pt x="2113" y="2624"/>
                      <a:pt x="3268" y="1750"/>
                      <a:pt x="3876" y="381"/>
                    </a:cubicBezTo>
                    <a:cubicBezTo>
                      <a:pt x="3938" y="244"/>
                      <a:pt x="3876" y="84"/>
                      <a:pt x="3740" y="24"/>
                    </a:cubicBezTo>
                    <a:cubicBezTo>
                      <a:pt x="3704" y="8"/>
                      <a:pt x="3666" y="0"/>
                      <a:pt x="362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36"/>
              <p:cNvSpPr/>
              <p:nvPr/>
            </p:nvSpPr>
            <p:spPr>
              <a:xfrm>
                <a:off x="5927675" y="701925"/>
                <a:ext cx="8057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1" extrusionOk="0">
                    <a:moveTo>
                      <a:pt x="298" y="1"/>
                    </a:moveTo>
                    <a:cubicBezTo>
                      <a:pt x="174" y="1"/>
                      <a:pt x="62" y="86"/>
                      <a:pt x="34" y="213"/>
                    </a:cubicBezTo>
                    <a:cubicBezTo>
                      <a:pt x="1" y="360"/>
                      <a:pt x="97" y="507"/>
                      <a:pt x="245" y="536"/>
                    </a:cubicBezTo>
                    <a:cubicBezTo>
                      <a:pt x="1523" y="822"/>
                      <a:pt x="2294" y="1339"/>
                      <a:pt x="2668" y="2162"/>
                    </a:cubicBezTo>
                    <a:cubicBezTo>
                      <a:pt x="2712" y="2258"/>
                      <a:pt x="2808" y="2320"/>
                      <a:pt x="2915" y="2320"/>
                    </a:cubicBezTo>
                    <a:cubicBezTo>
                      <a:pt x="2953" y="2320"/>
                      <a:pt x="2992" y="2311"/>
                      <a:pt x="3026" y="2296"/>
                    </a:cubicBezTo>
                    <a:cubicBezTo>
                      <a:pt x="3163" y="2233"/>
                      <a:pt x="3222" y="2073"/>
                      <a:pt x="3161" y="1938"/>
                    </a:cubicBezTo>
                    <a:cubicBezTo>
                      <a:pt x="2716" y="961"/>
                      <a:pt x="1801" y="329"/>
                      <a:pt x="363" y="9"/>
                    </a:cubicBezTo>
                    <a:cubicBezTo>
                      <a:pt x="341" y="3"/>
                      <a:pt x="320" y="1"/>
                      <a:pt x="29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36"/>
              <p:cNvSpPr/>
              <p:nvPr/>
            </p:nvSpPr>
            <p:spPr>
              <a:xfrm>
                <a:off x="6037000" y="691375"/>
                <a:ext cx="85650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051" extrusionOk="0">
                    <a:moveTo>
                      <a:pt x="308" y="1"/>
                    </a:moveTo>
                    <a:cubicBezTo>
                      <a:pt x="220" y="1"/>
                      <a:pt x="133" y="44"/>
                      <a:pt x="81" y="123"/>
                    </a:cubicBezTo>
                    <a:cubicBezTo>
                      <a:pt x="1" y="247"/>
                      <a:pt x="35" y="412"/>
                      <a:pt x="157" y="495"/>
                    </a:cubicBezTo>
                    <a:cubicBezTo>
                      <a:pt x="1184" y="1163"/>
                      <a:pt x="2096" y="1992"/>
                      <a:pt x="2862" y="2949"/>
                    </a:cubicBezTo>
                    <a:cubicBezTo>
                      <a:pt x="2912" y="3013"/>
                      <a:pt x="2991" y="3051"/>
                      <a:pt x="3073" y="3051"/>
                    </a:cubicBezTo>
                    <a:cubicBezTo>
                      <a:pt x="3300" y="3051"/>
                      <a:pt x="3426" y="2788"/>
                      <a:pt x="3285" y="2611"/>
                    </a:cubicBezTo>
                    <a:cubicBezTo>
                      <a:pt x="2484" y="1608"/>
                      <a:pt x="1528" y="741"/>
                      <a:pt x="452" y="42"/>
                    </a:cubicBezTo>
                    <a:cubicBezTo>
                      <a:pt x="408" y="14"/>
                      <a:pt x="358" y="1"/>
                      <a:pt x="3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36"/>
              <p:cNvSpPr/>
              <p:nvPr/>
            </p:nvSpPr>
            <p:spPr>
              <a:xfrm>
                <a:off x="6052225" y="760925"/>
                <a:ext cx="1103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4264" extrusionOk="0">
                    <a:moveTo>
                      <a:pt x="4128" y="1"/>
                    </a:moveTo>
                    <a:cubicBezTo>
                      <a:pt x="3992" y="1"/>
                      <a:pt x="3876" y="101"/>
                      <a:pt x="3859" y="238"/>
                    </a:cubicBezTo>
                    <a:cubicBezTo>
                      <a:pt x="3776" y="1035"/>
                      <a:pt x="1577" y="3132"/>
                      <a:pt x="183" y="3745"/>
                    </a:cubicBezTo>
                    <a:cubicBezTo>
                      <a:pt x="66" y="3796"/>
                      <a:pt x="1" y="3923"/>
                      <a:pt x="27" y="4049"/>
                    </a:cubicBezTo>
                    <a:cubicBezTo>
                      <a:pt x="54" y="4173"/>
                      <a:pt x="164" y="4263"/>
                      <a:pt x="292" y="4263"/>
                    </a:cubicBezTo>
                    <a:cubicBezTo>
                      <a:pt x="329" y="4263"/>
                      <a:pt x="367" y="4256"/>
                      <a:pt x="401" y="4240"/>
                    </a:cubicBezTo>
                    <a:cubicBezTo>
                      <a:pt x="1781" y="3634"/>
                      <a:pt x="4277" y="1456"/>
                      <a:pt x="4398" y="295"/>
                    </a:cubicBezTo>
                    <a:cubicBezTo>
                      <a:pt x="4411" y="147"/>
                      <a:pt x="4303" y="17"/>
                      <a:pt x="4157" y="2"/>
                    </a:cubicBezTo>
                    <a:cubicBezTo>
                      <a:pt x="4147" y="1"/>
                      <a:pt x="4137" y="1"/>
                      <a:pt x="412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36"/>
              <p:cNvSpPr/>
              <p:nvPr/>
            </p:nvSpPr>
            <p:spPr>
              <a:xfrm>
                <a:off x="5889375" y="72947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0"/>
                    </a:moveTo>
                    <a:cubicBezTo>
                      <a:pt x="472" y="0"/>
                      <a:pt x="55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3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36"/>
              <p:cNvSpPr/>
              <p:nvPr/>
            </p:nvSpPr>
            <p:spPr>
              <a:xfrm>
                <a:off x="5932700" y="803125"/>
                <a:ext cx="4962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890" extrusionOk="0">
                    <a:moveTo>
                      <a:pt x="967" y="0"/>
                    </a:moveTo>
                    <a:cubicBezTo>
                      <a:pt x="473" y="0"/>
                      <a:pt x="56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5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36"/>
              <p:cNvSpPr/>
              <p:nvPr/>
            </p:nvSpPr>
            <p:spPr>
              <a:xfrm>
                <a:off x="6035025" y="842300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1"/>
                    </a:moveTo>
                    <a:cubicBezTo>
                      <a:pt x="473" y="1"/>
                      <a:pt x="55" y="386"/>
                      <a:pt x="25" y="886"/>
                    </a:cubicBezTo>
                    <a:cubicBezTo>
                      <a:pt x="0" y="1267"/>
                      <a:pt x="208" y="1625"/>
                      <a:pt x="551" y="1793"/>
                    </a:cubicBezTo>
                    <a:cubicBezTo>
                      <a:pt x="684" y="1858"/>
                      <a:pt x="826" y="1890"/>
                      <a:pt x="967" y="1890"/>
                    </a:cubicBezTo>
                    <a:cubicBezTo>
                      <a:pt x="1193" y="1890"/>
                      <a:pt x="1415" y="1809"/>
                      <a:pt x="1591" y="1654"/>
                    </a:cubicBezTo>
                    <a:cubicBezTo>
                      <a:pt x="1878" y="1401"/>
                      <a:pt x="1983" y="1001"/>
                      <a:pt x="1860" y="639"/>
                    </a:cubicBezTo>
                    <a:cubicBezTo>
                      <a:pt x="1737" y="278"/>
                      <a:pt x="1407" y="27"/>
                      <a:pt x="1026" y="3"/>
                    </a:cubicBezTo>
                    <a:cubicBezTo>
                      <a:pt x="1006" y="1"/>
                      <a:pt x="987" y="1"/>
                      <a:pt x="9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36"/>
              <p:cNvSpPr/>
              <p:nvPr/>
            </p:nvSpPr>
            <p:spPr>
              <a:xfrm>
                <a:off x="6022400" y="66662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6" y="1"/>
                    </a:moveTo>
                    <a:cubicBezTo>
                      <a:pt x="471" y="1"/>
                      <a:pt x="56" y="386"/>
                      <a:pt x="25" y="886"/>
                    </a:cubicBezTo>
                    <a:cubicBezTo>
                      <a:pt x="1" y="1266"/>
                      <a:pt x="209" y="1625"/>
                      <a:pt x="552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8"/>
                      <a:pt x="1592" y="1653"/>
                    </a:cubicBezTo>
                    <a:cubicBezTo>
                      <a:pt x="1878" y="1401"/>
                      <a:pt x="1984" y="1000"/>
                      <a:pt x="1860" y="640"/>
                    </a:cubicBezTo>
                    <a:cubicBezTo>
                      <a:pt x="1737" y="278"/>
                      <a:pt x="1408" y="27"/>
                      <a:pt x="1026" y="3"/>
                    </a:cubicBezTo>
                    <a:cubicBezTo>
                      <a:pt x="1006" y="2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36"/>
              <p:cNvSpPr/>
              <p:nvPr/>
            </p:nvSpPr>
            <p:spPr>
              <a:xfrm>
                <a:off x="5911600" y="677150"/>
                <a:ext cx="4960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89" extrusionOk="0">
                    <a:moveTo>
                      <a:pt x="966" y="1"/>
                    </a:moveTo>
                    <a:cubicBezTo>
                      <a:pt x="472" y="1"/>
                      <a:pt x="55" y="385"/>
                      <a:pt x="25" y="885"/>
                    </a:cubicBezTo>
                    <a:cubicBezTo>
                      <a:pt x="0" y="1266"/>
                      <a:pt x="209" y="1624"/>
                      <a:pt x="551" y="1793"/>
                    </a:cubicBezTo>
                    <a:cubicBezTo>
                      <a:pt x="684" y="1857"/>
                      <a:pt x="826" y="1889"/>
                      <a:pt x="967" y="1889"/>
                    </a:cubicBezTo>
                    <a:cubicBezTo>
                      <a:pt x="1192" y="1889"/>
                      <a:pt x="1415" y="1808"/>
                      <a:pt x="1591" y="1653"/>
                    </a:cubicBezTo>
                    <a:cubicBezTo>
                      <a:pt x="1878" y="1401"/>
                      <a:pt x="1984" y="1000"/>
                      <a:pt x="1860" y="638"/>
                    </a:cubicBezTo>
                    <a:cubicBezTo>
                      <a:pt x="1737" y="277"/>
                      <a:pt x="1407" y="26"/>
                      <a:pt x="1026" y="3"/>
                    </a:cubicBezTo>
                    <a:cubicBezTo>
                      <a:pt x="1006" y="1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8" name="Google Shape;7178;p36"/>
            <p:cNvGrpSpPr/>
            <p:nvPr/>
          </p:nvGrpSpPr>
          <p:grpSpPr>
            <a:xfrm rot="7963837">
              <a:off x="-118368" y="697780"/>
              <a:ext cx="696327" cy="489626"/>
              <a:chOff x="5889375" y="666625"/>
              <a:chExt cx="317025" cy="222925"/>
            </a:xfrm>
          </p:grpSpPr>
          <p:sp>
            <p:nvSpPr>
              <p:cNvPr id="7179" name="Google Shape;7179;p36"/>
              <p:cNvSpPr/>
              <p:nvPr/>
            </p:nvSpPr>
            <p:spPr>
              <a:xfrm>
                <a:off x="5915175" y="747125"/>
                <a:ext cx="2912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013" extrusionOk="0">
                    <a:moveTo>
                      <a:pt x="279" y="0"/>
                    </a:moveTo>
                    <a:cubicBezTo>
                      <a:pt x="137" y="0"/>
                      <a:pt x="19" y="111"/>
                      <a:pt x="10" y="254"/>
                    </a:cubicBezTo>
                    <a:cubicBezTo>
                      <a:pt x="1" y="403"/>
                      <a:pt x="114" y="532"/>
                      <a:pt x="263" y="541"/>
                    </a:cubicBezTo>
                    <a:cubicBezTo>
                      <a:pt x="3946" y="771"/>
                      <a:pt x="7684" y="930"/>
                      <a:pt x="11373" y="1012"/>
                    </a:cubicBezTo>
                    <a:lnTo>
                      <a:pt x="11378" y="1012"/>
                    </a:lnTo>
                    <a:cubicBezTo>
                      <a:pt x="11526" y="1011"/>
                      <a:pt x="11645" y="892"/>
                      <a:pt x="11647" y="745"/>
                    </a:cubicBezTo>
                    <a:cubicBezTo>
                      <a:pt x="11648" y="597"/>
                      <a:pt x="11531" y="476"/>
                      <a:pt x="11385" y="471"/>
                    </a:cubicBezTo>
                    <a:cubicBezTo>
                      <a:pt x="7703" y="388"/>
                      <a:pt x="3972" y="230"/>
                      <a:pt x="297" y="1"/>
                    </a:cubicBezTo>
                    <a:cubicBezTo>
                      <a:pt x="291" y="1"/>
                      <a:pt x="285" y="0"/>
                      <a:pt x="27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36"/>
              <p:cNvSpPr/>
              <p:nvPr/>
            </p:nvSpPr>
            <p:spPr>
              <a:xfrm>
                <a:off x="5949750" y="757050"/>
                <a:ext cx="984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059" extrusionOk="0">
                    <a:moveTo>
                      <a:pt x="3629" y="0"/>
                    </a:moveTo>
                    <a:cubicBezTo>
                      <a:pt x="3526" y="0"/>
                      <a:pt x="3427" y="60"/>
                      <a:pt x="3382" y="160"/>
                    </a:cubicBezTo>
                    <a:cubicBezTo>
                      <a:pt x="2846" y="1367"/>
                      <a:pt x="1813" y="2139"/>
                      <a:pt x="222" y="2525"/>
                    </a:cubicBezTo>
                    <a:cubicBezTo>
                      <a:pt x="88" y="2557"/>
                      <a:pt x="0" y="2683"/>
                      <a:pt x="16" y="2820"/>
                    </a:cubicBezTo>
                    <a:cubicBezTo>
                      <a:pt x="32" y="2955"/>
                      <a:pt x="148" y="3059"/>
                      <a:pt x="285" y="3059"/>
                    </a:cubicBezTo>
                    <a:cubicBezTo>
                      <a:pt x="307" y="3059"/>
                      <a:pt x="328" y="3056"/>
                      <a:pt x="348" y="3051"/>
                    </a:cubicBezTo>
                    <a:cubicBezTo>
                      <a:pt x="2113" y="2624"/>
                      <a:pt x="3268" y="1750"/>
                      <a:pt x="3876" y="381"/>
                    </a:cubicBezTo>
                    <a:cubicBezTo>
                      <a:pt x="3938" y="244"/>
                      <a:pt x="3876" y="84"/>
                      <a:pt x="3740" y="24"/>
                    </a:cubicBezTo>
                    <a:cubicBezTo>
                      <a:pt x="3704" y="8"/>
                      <a:pt x="3666" y="0"/>
                      <a:pt x="362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36"/>
              <p:cNvSpPr/>
              <p:nvPr/>
            </p:nvSpPr>
            <p:spPr>
              <a:xfrm>
                <a:off x="5927675" y="701925"/>
                <a:ext cx="8057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1" extrusionOk="0">
                    <a:moveTo>
                      <a:pt x="298" y="1"/>
                    </a:moveTo>
                    <a:cubicBezTo>
                      <a:pt x="174" y="1"/>
                      <a:pt x="62" y="86"/>
                      <a:pt x="34" y="213"/>
                    </a:cubicBezTo>
                    <a:cubicBezTo>
                      <a:pt x="1" y="360"/>
                      <a:pt x="97" y="507"/>
                      <a:pt x="245" y="536"/>
                    </a:cubicBezTo>
                    <a:cubicBezTo>
                      <a:pt x="1523" y="822"/>
                      <a:pt x="2294" y="1339"/>
                      <a:pt x="2668" y="2162"/>
                    </a:cubicBezTo>
                    <a:cubicBezTo>
                      <a:pt x="2712" y="2258"/>
                      <a:pt x="2808" y="2320"/>
                      <a:pt x="2915" y="2320"/>
                    </a:cubicBezTo>
                    <a:cubicBezTo>
                      <a:pt x="2953" y="2320"/>
                      <a:pt x="2992" y="2311"/>
                      <a:pt x="3026" y="2296"/>
                    </a:cubicBezTo>
                    <a:cubicBezTo>
                      <a:pt x="3163" y="2233"/>
                      <a:pt x="3222" y="2073"/>
                      <a:pt x="3161" y="1938"/>
                    </a:cubicBezTo>
                    <a:cubicBezTo>
                      <a:pt x="2716" y="961"/>
                      <a:pt x="1801" y="329"/>
                      <a:pt x="363" y="9"/>
                    </a:cubicBezTo>
                    <a:cubicBezTo>
                      <a:pt x="341" y="3"/>
                      <a:pt x="320" y="1"/>
                      <a:pt x="29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36"/>
              <p:cNvSpPr/>
              <p:nvPr/>
            </p:nvSpPr>
            <p:spPr>
              <a:xfrm>
                <a:off x="6037000" y="691375"/>
                <a:ext cx="85650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051" extrusionOk="0">
                    <a:moveTo>
                      <a:pt x="308" y="1"/>
                    </a:moveTo>
                    <a:cubicBezTo>
                      <a:pt x="220" y="1"/>
                      <a:pt x="133" y="44"/>
                      <a:pt x="81" y="123"/>
                    </a:cubicBezTo>
                    <a:cubicBezTo>
                      <a:pt x="1" y="247"/>
                      <a:pt x="35" y="412"/>
                      <a:pt x="157" y="495"/>
                    </a:cubicBezTo>
                    <a:cubicBezTo>
                      <a:pt x="1184" y="1163"/>
                      <a:pt x="2096" y="1992"/>
                      <a:pt x="2862" y="2949"/>
                    </a:cubicBezTo>
                    <a:cubicBezTo>
                      <a:pt x="2912" y="3013"/>
                      <a:pt x="2991" y="3051"/>
                      <a:pt x="3073" y="3051"/>
                    </a:cubicBezTo>
                    <a:cubicBezTo>
                      <a:pt x="3300" y="3051"/>
                      <a:pt x="3426" y="2788"/>
                      <a:pt x="3285" y="2611"/>
                    </a:cubicBezTo>
                    <a:cubicBezTo>
                      <a:pt x="2484" y="1608"/>
                      <a:pt x="1528" y="741"/>
                      <a:pt x="452" y="42"/>
                    </a:cubicBezTo>
                    <a:cubicBezTo>
                      <a:pt x="408" y="14"/>
                      <a:pt x="358" y="1"/>
                      <a:pt x="3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36"/>
              <p:cNvSpPr/>
              <p:nvPr/>
            </p:nvSpPr>
            <p:spPr>
              <a:xfrm>
                <a:off x="6052225" y="760925"/>
                <a:ext cx="1103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4264" extrusionOk="0">
                    <a:moveTo>
                      <a:pt x="4128" y="1"/>
                    </a:moveTo>
                    <a:cubicBezTo>
                      <a:pt x="3992" y="1"/>
                      <a:pt x="3876" y="101"/>
                      <a:pt x="3859" y="238"/>
                    </a:cubicBezTo>
                    <a:cubicBezTo>
                      <a:pt x="3776" y="1035"/>
                      <a:pt x="1577" y="3132"/>
                      <a:pt x="183" y="3745"/>
                    </a:cubicBezTo>
                    <a:cubicBezTo>
                      <a:pt x="66" y="3796"/>
                      <a:pt x="1" y="3923"/>
                      <a:pt x="27" y="4049"/>
                    </a:cubicBezTo>
                    <a:cubicBezTo>
                      <a:pt x="54" y="4173"/>
                      <a:pt x="164" y="4263"/>
                      <a:pt x="292" y="4263"/>
                    </a:cubicBezTo>
                    <a:cubicBezTo>
                      <a:pt x="329" y="4263"/>
                      <a:pt x="367" y="4256"/>
                      <a:pt x="401" y="4240"/>
                    </a:cubicBezTo>
                    <a:cubicBezTo>
                      <a:pt x="1781" y="3634"/>
                      <a:pt x="4277" y="1456"/>
                      <a:pt x="4398" y="295"/>
                    </a:cubicBezTo>
                    <a:cubicBezTo>
                      <a:pt x="4411" y="147"/>
                      <a:pt x="4303" y="17"/>
                      <a:pt x="4157" y="2"/>
                    </a:cubicBezTo>
                    <a:cubicBezTo>
                      <a:pt x="4147" y="1"/>
                      <a:pt x="4137" y="1"/>
                      <a:pt x="412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36"/>
              <p:cNvSpPr/>
              <p:nvPr/>
            </p:nvSpPr>
            <p:spPr>
              <a:xfrm>
                <a:off x="5889375" y="72947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0"/>
                    </a:moveTo>
                    <a:cubicBezTo>
                      <a:pt x="472" y="0"/>
                      <a:pt x="55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3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36"/>
              <p:cNvSpPr/>
              <p:nvPr/>
            </p:nvSpPr>
            <p:spPr>
              <a:xfrm>
                <a:off x="5932700" y="803125"/>
                <a:ext cx="4962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890" extrusionOk="0">
                    <a:moveTo>
                      <a:pt x="967" y="0"/>
                    </a:moveTo>
                    <a:cubicBezTo>
                      <a:pt x="473" y="0"/>
                      <a:pt x="56" y="385"/>
                      <a:pt x="25" y="885"/>
                    </a:cubicBezTo>
                    <a:cubicBezTo>
                      <a:pt x="0" y="1267"/>
                      <a:pt x="209" y="1625"/>
                      <a:pt x="551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9"/>
                      <a:pt x="1591" y="1653"/>
                    </a:cubicBezTo>
                    <a:cubicBezTo>
                      <a:pt x="1878" y="1400"/>
                      <a:pt x="1985" y="1000"/>
                      <a:pt x="1860" y="639"/>
                    </a:cubicBezTo>
                    <a:cubicBezTo>
                      <a:pt x="1737" y="277"/>
                      <a:pt x="1407" y="26"/>
                      <a:pt x="1026" y="2"/>
                    </a:cubicBezTo>
                    <a:cubicBezTo>
                      <a:pt x="1006" y="1"/>
                      <a:pt x="987" y="0"/>
                      <a:pt x="96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36"/>
              <p:cNvSpPr/>
              <p:nvPr/>
            </p:nvSpPr>
            <p:spPr>
              <a:xfrm>
                <a:off x="6035025" y="842300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7" y="1"/>
                    </a:moveTo>
                    <a:cubicBezTo>
                      <a:pt x="473" y="1"/>
                      <a:pt x="55" y="386"/>
                      <a:pt x="25" y="886"/>
                    </a:cubicBezTo>
                    <a:cubicBezTo>
                      <a:pt x="0" y="1267"/>
                      <a:pt x="208" y="1625"/>
                      <a:pt x="551" y="1793"/>
                    </a:cubicBezTo>
                    <a:cubicBezTo>
                      <a:pt x="684" y="1858"/>
                      <a:pt x="826" y="1890"/>
                      <a:pt x="967" y="1890"/>
                    </a:cubicBezTo>
                    <a:cubicBezTo>
                      <a:pt x="1193" y="1890"/>
                      <a:pt x="1415" y="1809"/>
                      <a:pt x="1591" y="1654"/>
                    </a:cubicBezTo>
                    <a:cubicBezTo>
                      <a:pt x="1878" y="1401"/>
                      <a:pt x="1983" y="1001"/>
                      <a:pt x="1860" y="639"/>
                    </a:cubicBezTo>
                    <a:cubicBezTo>
                      <a:pt x="1737" y="278"/>
                      <a:pt x="1407" y="27"/>
                      <a:pt x="1026" y="3"/>
                    </a:cubicBezTo>
                    <a:cubicBezTo>
                      <a:pt x="1006" y="1"/>
                      <a:pt x="987" y="1"/>
                      <a:pt x="9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36"/>
              <p:cNvSpPr/>
              <p:nvPr/>
            </p:nvSpPr>
            <p:spPr>
              <a:xfrm>
                <a:off x="6022400" y="666625"/>
                <a:ext cx="496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0" extrusionOk="0">
                    <a:moveTo>
                      <a:pt x="966" y="1"/>
                    </a:moveTo>
                    <a:cubicBezTo>
                      <a:pt x="471" y="1"/>
                      <a:pt x="56" y="386"/>
                      <a:pt x="25" y="886"/>
                    </a:cubicBezTo>
                    <a:cubicBezTo>
                      <a:pt x="1" y="1266"/>
                      <a:pt x="209" y="1625"/>
                      <a:pt x="552" y="1793"/>
                    </a:cubicBezTo>
                    <a:cubicBezTo>
                      <a:pt x="683" y="1858"/>
                      <a:pt x="825" y="1889"/>
                      <a:pt x="966" y="1889"/>
                    </a:cubicBezTo>
                    <a:cubicBezTo>
                      <a:pt x="1192" y="1889"/>
                      <a:pt x="1415" y="1808"/>
                      <a:pt x="1592" y="1653"/>
                    </a:cubicBezTo>
                    <a:cubicBezTo>
                      <a:pt x="1878" y="1401"/>
                      <a:pt x="1984" y="1000"/>
                      <a:pt x="1860" y="640"/>
                    </a:cubicBezTo>
                    <a:cubicBezTo>
                      <a:pt x="1737" y="278"/>
                      <a:pt x="1408" y="27"/>
                      <a:pt x="1026" y="3"/>
                    </a:cubicBezTo>
                    <a:cubicBezTo>
                      <a:pt x="1006" y="2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36"/>
              <p:cNvSpPr/>
              <p:nvPr/>
            </p:nvSpPr>
            <p:spPr>
              <a:xfrm>
                <a:off x="5911600" y="677150"/>
                <a:ext cx="4960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89" extrusionOk="0">
                    <a:moveTo>
                      <a:pt x="966" y="1"/>
                    </a:moveTo>
                    <a:cubicBezTo>
                      <a:pt x="472" y="1"/>
                      <a:pt x="55" y="385"/>
                      <a:pt x="25" y="885"/>
                    </a:cubicBezTo>
                    <a:cubicBezTo>
                      <a:pt x="0" y="1266"/>
                      <a:pt x="209" y="1624"/>
                      <a:pt x="551" y="1793"/>
                    </a:cubicBezTo>
                    <a:cubicBezTo>
                      <a:pt x="684" y="1857"/>
                      <a:pt x="826" y="1889"/>
                      <a:pt x="967" y="1889"/>
                    </a:cubicBezTo>
                    <a:cubicBezTo>
                      <a:pt x="1192" y="1889"/>
                      <a:pt x="1415" y="1808"/>
                      <a:pt x="1591" y="1653"/>
                    </a:cubicBezTo>
                    <a:cubicBezTo>
                      <a:pt x="1878" y="1401"/>
                      <a:pt x="1984" y="1000"/>
                      <a:pt x="1860" y="638"/>
                    </a:cubicBezTo>
                    <a:cubicBezTo>
                      <a:pt x="1737" y="277"/>
                      <a:pt x="1407" y="26"/>
                      <a:pt x="1026" y="3"/>
                    </a:cubicBezTo>
                    <a:cubicBezTo>
                      <a:pt x="1006" y="1"/>
                      <a:pt x="986" y="1"/>
                      <a:pt x="9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7"/>
          <p:cNvSpPr txBox="1">
            <a:spLocks noGrp="1"/>
          </p:cNvSpPr>
          <p:nvPr>
            <p:ph type="subTitle" idx="1"/>
          </p:nvPr>
        </p:nvSpPr>
        <p:spPr>
          <a:xfrm>
            <a:off x="960525" y="1700700"/>
            <a:ext cx="42948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247" name="Google Shape;1247;p7"/>
          <p:cNvGrpSpPr/>
          <p:nvPr/>
        </p:nvGrpSpPr>
        <p:grpSpPr>
          <a:xfrm>
            <a:off x="-194748" y="3904197"/>
            <a:ext cx="9481148" cy="1399592"/>
            <a:chOff x="-194748" y="3904197"/>
            <a:chExt cx="9481148" cy="1399592"/>
          </a:xfrm>
        </p:grpSpPr>
        <p:grpSp>
          <p:nvGrpSpPr>
            <p:cNvPr id="1248" name="Google Shape;1248;p7"/>
            <p:cNvGrpSpPr/>
            <p:nvPr/>
          </p:nvGrpSpPr>
          <p:grpSpPr>
            <a:xfrm rot="-3146814">
              <a:off x="86705" y="4031119"/>
              <a:ext cx="884517" cy="1145747"/>
              <a:chOff x="1428750" y="4506675"/>
              <a:chExt cx="451100" cy="584350"/>
            </a:xfrm>
          </p:grpSpPr>
          <p:sp>
            <p:nvSpPr>
              <p:cNvPr id="1249" name="Google Shape;1249;p7"/>
              <p:cNvSpPr/>
              <p:nvPr/>
            </p:nvSpPr>
            <p:spPr>
              <a:xfrm>
                <a:off x="1428750" y="4506675"/>
                <a:ext cx="312175" cy="422875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6915" extrusionOk="0">
                    <a:moveTo>
                      <a:pt x="251" y="1"/>
                    </a:moveTo>
                    <a:lnTo>
                      <a:pt x="1" y="115"/>
                    </a:lnTo>
                    <a:cubicBezTo>
                      <a:pt x="2916" y="6493"/>
                      <a:pt x="7102" y="12209"/>
                      <a:pt x="12302" y="16915"/>
                    </a:cubicBezTo>
                    <a:lnTo>
                      <a:pt x="12487" y="16710"/>
                    </a:lnTo>
                    <a:cubicBezTo>
                      <a:pt x="7314" y="12031"/>
                      <a:pt x="3151" y="6345"/>
                      <a:pt x="2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1676125" y="4880650"/>
                <a:ext cx="203725" cy="2096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8385" extrusionOk="0">
                    <a:moveTo>
                      <a:pt x="1151" y="0"/>
                    </a:moveTo>
                    <a:cubicBezTo>
                      <a:pt x="973" y="0"/>
                      <a:pt x="807" y="32"/>
                      <a:pt x="657" y="101"/>
                    </a:cubicBezTo>
                    <a:cubicBezTo>
                      <a:pt x="1" y="2826"/>
                      <a:pt x="4454" y="7178"/>
                      <a:pt x="5935" y="7989"/>
                    </a:cubicBezTo>
                    <a:cubicBezTo>
                      <a:pt x="6317" y="8197"/>
                      <a:pt x="6800" y="8385"/>
                      <a:pt x="7220" y="8385"/>
                    </a:cubicBezTo>
                    <a:cubicBezTo>
                      <a:pt x="7524" y="8385"/>
                      <a:pt x="7796" y="8286"/>
                      <a:pt x="7973" y="8026"/>
                    </a:cubicBezTo>
                    <a:cubicBezTo>
                      <a:pt x="8146" y="7773"/>
                      <a:pt x="8149" y="7442"/>
                      <a:pt x="8104" y="7139"/>
                    </a:cubicBezTo>
                    <a:cubicBezTo>
                      <a:pt x="7957" y="6158"/>
                      <a:pt x="7532" y="5073"/>
                      <a:pt x="6904" y="4306"/>
                    </a:cubicBezTo>
                    <a:cubicBezTo>
                      <a:pt x="6023" y="3228"/>
                      <a:pt x="2946" y="0"/>
                      <a:pt x="115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7"/>
              <p:cNvSpPr/>
              <p:nvPr/>
            </p:nvSpPr>
            <p:spPr>
              <a:xfrm>
                <a:off x="1692225" y="4882900"/>
                <a:ext cx="1636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93" extrusionOk="0">
                    <a:moveTo>
                      <a:pt x="13" y="1"/>
                    </a:moveTo>
                    <a:cubicBezTo>
                      <a:pt x="6" y="1"/>
                      <a:pt x="1" y="9"/>
                      <a:pt x="7" y="16"/>
                    </a:cubicBezTo>
                    <a:cubicBezTo>
                      <a:pt x="2144" y="2643"/>
                      <a:pt x="4400" y="4986"/>
                      <a:pt x="6530" y="6791"/>
                    </a:cubicBezTo>
                    <a:cubicBezTo>
                      <a:pt x="6531" y="6792"/>
                      <a:pt x="6533" y="6792"/>
                      <a:pt x="6535" y="6792"/>
                    </a:cubicBezTo>
                    <a:cubicBezTo>
                      <a:pt x="6539" y="6792"/>
                      <a:pt x="6541" y="6791"/>
                      <a:pt x="6542" y="6789"/>
                    </a:cubicBezTo>
                    <a:cubicBezTo>
                      <a:pt x="6545" y="6786"/>
                      <a:pt x="6545" y="6780"/>
                      <a:pt x="6542" y="6777"/>
                    </a:cubicBezTo>
                    <a:cubicBezTo>
                      <a:pt x="4413" y="4972"/>
                      <a:pt x="2157" y="2630"/>
                      <a:pt x="20" y="5"/>
                    </a:cubicBez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7"/>
              <p:cNvSpPr/>
              <p:nvPr/>
            </p:nvSpPr>
            <p:spPr>
              <a:xfrm>
                <a:off x="1512400" y="4654725"/>
                <a:ext cx="2373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907" extrusionOk="0">
                    <a:moveTo>
                      <a:pt x="1" y="1"/>
                    </a:moveTo>
                    <a:lnTo>
                      <a:pt x="48" y="414"/>
                    </a:lnTo>
                    <a:cubicBezTo>
                      <a:pt x="135" y="1186"/>
                      <a:pt x="579" y="3227"/>
                      <a:pt x="1396" y="5407"/>
                    </a:cubicBezTo>
                    <a:cubicBezTo>
                      <a:pt x="2080" y="7237"/>
                      <a:pt x="3227" y="9676"/>
                      <a:pt x="4800" y="10907"/>
                    </a:cubicBezTo>
                    <a:lnTo>
                      <a:pt x="4970" y="10690"/>
                    </a:lnTo>
                    <a:cubicBezTo>
                      <a:pt x="3447" y="9500"/>
                      <a:pt x="2326" y="7108"/>
                      <a:pt x="1653" y="5311"/>
                    </a:cubicBezTo>
                    <a:cubicBezTo>
                      <a:pt x="968" y="3481"/>
                      <a:pt x="550" y="1758"/>
                      <a:pt x="385" y="813"/>
                    </a:cubicBezTo>
                    <a:lnTo>
                      <a:pt x="385" y="813"/>
                    </a:lnTo>
                    <a:cubicBezTo>
                      <a:pt x="1384" y="1863"/>
                      <a:pt x="2815" y="3289"/>
                      <a:pt x="4415" y="4636"/>
                    </a:cubicBezTo>
                    <a:cubicBezTo>
                      <a:pt x="6304" y="6223"/>
                      <a:pt x="7976" y="7319"/>
                      <a:pt x="9389" y="7895"/>
                    </a:cubicBezTo>
                    <a:lnTo>
                      <a:pt x="9492" y="7639"/>
                    </a:lnTo>
                    <a:cubicBezTo>
                      <a:pt x="6068" y="6246"/>
                      <a:pt x="1913" y="2045"/>
                      <a:pt x="285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7"/>
              <p:cNvSpPr/>
              <p:nvPr/>
            </p:nvSpPr>
            <p:spPr>
              <a:xfrm>
                <a:off x="1571375" y="4885300"/>
                <a:ext cx="153750" cy="20230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92" extrusionOk="0">
                    <a:moveTo>
                      <a:pt x="1217" y="0"/>
                    </a:moveTo>
                    <a:cubicBezTo>
                      <a:pt x="1143" y="0"/>
                      <a:pt x="1070" y="8"/>
                      <a:pt x="1000" y="26"/>
                    </a:cubicBezTo>
                    <a:cubicBezTo>
                      <a:pt x="1" y="2210"/>
                      <a:pt x="3034" y="6603"/>
                      <a:pt x="4149" y="7527"/>
                    </a:cubicBezTo>
                    <a:cubicBezTo>
                      <a:pt x="4489" y="7810"/>
                      <a:pt x="4954" y="8092"/>
                      <a:pt x="5359" y="8092"/>
                    </a:cubicBezTo>
                    <a:cubicBezTo>
                      <a:pt x="5543" y="8092"/>
                      <a:pt x="5714" y="8034"/>
                      <a:pt x="5856" y="7893"/>
                    </a:cubicBezTo>
                    <a:cubicBezTo>
                      <a:pt x="6043" y="7708"/>
                      <a:pt x="6100" y="7430"/>
                      <a:pt x="6112" y="7168"/>
                    </a:cubicBezTo>
                    <a:cubicBezTo>
                      <a:pt x="6149" y="6319"/>
                      <a:pt x="5970" y="5336"/>
                      <a:pt x="5567" y="4588"/>
                    </a:cubicBezTo>
                    <a:cubicBezTo>
                      <a:pt x="4975" y="3487"/>
                      <a:pt x="2738" y="0"/>
                      <a:pt x="121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1586300" y="4881850"/>
                <a:ext cx="1423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8367" extrusionOk="0">
                    <a:moveTo>
                      <a:pt x="620" y="276"/>
                    </a:moveTo>
                    <a:cubicBezTo>
                      <a:pt x="896" y="276"/>
                      <a:pt x="1220" y="408"/>
                      <a:pt x="1589" y="670"/>
                    </a:cubicBezTo>
                    <a:cubicBezTo>
                      <a:pt x="1991" y="956"/>
                      <a:pt x="2438" y="1390"/>
                      <a:pt x="2917" y="1962"/>
                    </a:cubicBezTo>
                    <a:cubicBezTo>
                      <a:pt x="3819" y="3037"/>
                      <a:pt x="4575" y="4283"/>
                      <a:pt x="4848" y="4791"/>
                    </a:cubicBezTo>
                    <a:cubicBezTo>
                      <a:pt x="5219" y="5479"/>
                      <a:pt x="5417" y="6418"/>
                      <a:pt x="5377" y="7300"/>
                    </a:cubicBezTo>
                    <a:cubicBezTo>
                      <a:pt x="5364" y="7596"/>
                      <a:pt x="5293" y="7803"/>
                      <a:pt x="5162" y="7934"/>
                    </a:cubicBezTo>
                    <a:cubicBezTo>
                      <a:pt x="5056" y="8039"/>
                      <a:pt x="4922" y="8092"/>
                      <a:pt x="4760" y="8092"/>
                    </a:cubicBezTo>
                    <a:cubicBezTo>
                      <a:pt x="4669" y="8092"/>
                      <a:pt x="4569" y="8075"/>
                      <a:pt x="4461" y="8041"/>
                    </a:cubicBezTo>
                    <a:cubicBezTo>
                      <a:pt x="4209" y="7962"/>
                      <a:pt x="3917" y="7792"/>
                      <a:pt x="3640" y="7561"/>
                    </a:cubicBezTo>
                    <a:cubicBezTo>
                      <a:pt x="3077" y="7093"/>
                      <a:pt x="2051" y="5755"/>
                      <a:pt x="1307" y="4324"/>
                    </a:cubicBezTo>
                    <a:cubicBezTo>
                      <a:pt x="886" y="3514"/>
                      <a:pt x="598" y="2765"/>
                      <a:pt x="451" y="2098"/>
                    </a:cubicBezTo>
                    <a:cubicBezTo>
                      <a:pt x="291" y="1367"/>
                      <a:pt x="307" y="756"/>
                      <a:pt x="501" y="285"/>
                    </a:cubicBezTo>
                    <a:cubicBezTo>
                      <a:pt x="540" y="279"/>
                      <a:pt x="579" y="276"/>
                      <a:pt x="620" y="276"/>
                    </a:cubicBezTo>
                    <a:close/>
                    <a:moveTo>
                      <a:pt x="620" y="1"/>
                    </a:moveTo>
                    <a:cubicBezTo>
                      <a:pt x="534" y="1"/>
                      <a:pt x="450" y="11"/>
                      <a:pt x="370" y="30"/>
                    </a:cubicBezTo>
                    <a:lnTo>
                      <a:pt x="305" y="47"/>
                    </a:lnTo>
                    <a:lnTo>
                      <a:pt x="277" y="107"/>
                    </a:lnTo>
                    <a:cubicBezTo>
                      <a:pt x="33" y="643"/>
                      <a:pt x="1" y="1332"/>
                      <a:pt x="183" y="2158"/>
                    </a:cubicBezTo>
                    <a:cubicBezTo>
                      <a:pt x="334" y="2847"/>
                      <a:pt x="630" y="3619"/>
                      <a:pt x="1063" y="4450"/>
                    </a:cubicBezTo>
                    <a:cubicBezTo>
                      <a:pt x="1434" y="5163"/>
                      <a:pt x="1861" y="5845"/>
                      <a:pt x="2338" y="6493"/>
                    </a:cubicBezTo>
                    <a:cubicBezTo>
                      <a:pt x="2757" y="7059"/>
                      <a:pt x="3167" y="7526"/>
                      <a:pt x="3464" y="7772"/>
                    </a:cubicBezTo>
                    <a:cubicBezTo>
                      <a:pt x="3641" y="7919"/>
                      <a:pt x="3995" y="8183"/>
                      <a:pt x="4378" y="8303"/>
                    </a:cubicBezTo>
                    <a:cubicBezTo>
                      <a:pt x="4502" y="8344"/>
                      <a:pt x="4631" y="8366"/>
                      <a:pt x="4762" y="8367"/>
                    </a:cubicBezTo>
                    <a:cubicBezTo>
                      <a:pt x="4995" y="8367"/>
                      <a:pt x="5197" y="8288"/>
                      <a:pt x="5356" y="8129"/>
                    </a:cubicBezTo>
                    <a:cubicBezTo>
                      <a:pt x="5539" y="7947"/>
                      <a:pt x="5636" y="7681"/>
                      <a:pt x="5653" y="7313"/>
                    </a:cubicBezTo>
                    <a:cubicBezTo>
                      <a:pt x="5693" y="6383"/>
                      <a:pt x="5484" y="5391"/>
                      <a:pt x="5091" y="4661"/>
                    </a:cubicBezTo>
                    <a:cubicBezTo>
                      <a:pt x="4813" y="4143"/>
                      <a:pt x="4044" y="2877"/>
                      <a:pt x="3127" y="1784"/>
                    </a:cubicBezTo>
                    <a:cubicBezTo>
                      <a:pt x="2133" y="599"/>
                      <a:pt x="1291" y="1"/>
                      <a:pt x="62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7"/>
              <p:cNvSpPr/>
              <p:nvPr/>
            </p:nvSpPr>
            <p:spPr>
              <a:xfrm>
                <a:off x="1592475" y="4882550"/>
                <a:ext cx="11782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044" extrusionOk="0">
                    <a:moveTo>
                      <a:pt x="157" y="0"/>
                    </a:moveTo>
                    <a:cubicBezTo>
                      <a:pt x="135" y="0"/>
                      <a:pt x="113" y="6"/>
                      <a:pt x="92" y="17"/>
                    </a:cubicBezTo>
                    <a:cubicBezTo>
                      <a:pt x="26" y="52"/>
                      <a:pt x="1" y="134"/>
                      <a:pt x="35" y="202"/>
                    </a:cubicBezTo>
                    <a:cubicBezTo>
                      <a:pt x="1406" y="2769"/>
                      <a:pt x="2925" y="5116"/>
                      <a:pt x="4426" y="6990"/>
                    </a:cubicBezTo>
                    <a:cubicBezTo>
                      <a:pt x="4452" y="7024"/>
                      <a:pt x="4491" y="7042"/>
                      <a:pt x="4533" y="7042"/>
                    </a:cubicBezTo>
                    <a:lnTo>
                      <a:pt x="4533" y="7043"/>
                    </a:lnTo>
                    <a:cubicBezTo>
                      <a:pt x="4649" y="7043"/>
                      <a:pt x="4713" y="6910"/>
                      <a:pt x="4641" y="6820"/>
                    </a:cubicBezTo>
                    <a:cubicBezTo>
                      <a:pt x="3150" y="4958"/>
                      <a:pt x="1641" y="2624"/>
                      <a:pt x="277" y="72"/>
                    </a:cubicBezTo>
                    <a:cubicBezTo>
                      <a:pt x="252" y="26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7"/>
              <p:cNvSpPr/>
              <p:nvPr/>
            </p:nvSpPr>
            <p:spPr>
              <a:xfrm>
                <a:off x="1636525" y="4773050"/>
                <a:ext cx="2021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5452" extrusionOk="0">
                    <a:moveTo>
                      <a:pt x="914" y="1"/>
                    </a:moveTo>
                    <a:cubicBezTo>
                      <a:pt x="536" y="1"/>
                      <a:pt x="219" y="84"/>
                      <a:pt x="0" y="282"/>
                    </a:cubicBezTo>
                    <a:cubicBezTo>
                      <a:pt x="159" y="2678"/>
                      <a:pt x="4915" y="5102"/>
                      <a:pt x="6335" y="5386"/>
                    </a:cubicBezTo>
                    <a:cubicBezTo>
                      <a:pt x="6530" y="5425"/>
                      <a:pt x="6748" y="5452"/>
                      <a:pt x="6961" y="5452"/>
                    </a:cubicBezTo>
                    <a:cubicBezTo>
                      <a:pt x="7433" y="5452"/>
                      <a:pt x="7882" y="5320"/>
                      <a:pt x="8011" y="4896"/>
                    </a:cubicBezTo>
                    <a:cubicBezTo>
                      <a:pt x="8087" y="4644"/>
                      <a:pt x="8005" y="4372"/>
                      <a:pt x="7892" y="4135"/>
                    </a:cubicBezTo>
                    <a:cubicBezTo>
                      <a:pt x="7522" y="3371"/>
                      <a:pt x="6896" y="2592"/>
                      <a:pt x="6185" y="2124"/>
                    </a:cubicBezTo>
                    <a:cubicBezTo>
                      <a:pt x="5297" y="1540"/>
                      <a:pt x="2540" y="1"/>
                      <a:pt x="91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1632950" y="4769600"/>
                <a:ext cx="2090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727" extrusionOk="0">
                    <a:moveTo>
                      <a:pt x="1053" y="277"/>
                    </a:moveTo>
                    <a:cubicBezTo>
                      <a:pt x="1169" y="277"/>
                      <a:pt x="1294" y="285"/>
                      <a:pt x="1428" y="302"/>
                    </a:cubicBezTo>
                    <a:cubicBezTo>
                      <a:pt x="1916" y="361"/>
                      <a:pt x="2515" y="531"/>
                      <a:pt x="3209" y="806"/>
                    </a:cubicBezTo>
                    <a:cubicBezTo>
                      <a:pt x="4514" y="1324"/>
                      <a:pt x="5771" y="2061"/>
                      <a:pt x="6252" y="2377"/>
                    </a:cubicBezTo>
                    <a:cubicBezTo>
                      <a:pt x="6906" y="2808"/>
                      <a:pt x="7526" y="3540"/>
                      <a:pt x="7910" y="4335"/>
                    </a:cubicBezTo>
                    <a:cubicBezTo>
                      <a:pt x="8039" y="4601"/>
                      <a:pt x="8076" y="4817"/>
                      <a:pt x="8023" y="4994"/>
                    </a:cubicBezTo>
                    <a:cubicBezTo>
                      <a:pt x="7954" y="5218"/>
                      <a:pt x="7764" y="5362"/>
                      <a:pt x="7456" y="5421"/>
                    </a:cubicBezTo>
                    <a:cubicBezTo>
                      <a:pt x="7351" y="5442"/>
                      <a:pt x="7232" y="5452"/>
                      <a:pt x="7104" y="5452"/>
                    </a:cubicBezTo>
                    <a:cubicBezTo>
                      <a:pt x="6919" y="5452"/>
                      <a:pt x="6715" y="5431"/>
                      <a:pt x="6505" y="5388"/>
                    </a:cubicBezTo>
                    <a:cubicBezTo>
                      <a:pt x="5788" y="5245"/>
                      <a:pt x="4249" y="4555"/>
                      <a:pt x="2915" y="3650"/>
                    </a:cubicBezTo>
                    <a:cubicBezTo>
                      <a:pt x="2159" y="3138"/>
                      <a:pt x="1550" y="2615"/>
                      <a:pt x="1104" y="2099"/>
                    </a:cubicBezTo>
                    <a:cubicBezTo>
                      <a:pt x="615" y="1531"/>
                      <a:pt x="339" y="987"/>
                      <a:pt x="285" y="480"/>
                    </a:cubicBezTo>
                    <a:lnTo>
                      <a:pt x="285" y="479"/>
                    </a:lnTo>
                    <a:cubicBezTo>
                      <a:pt x="465" y="344"/>
                      <a:pt x="722" y="277"/>
                      <a:pt x="1053" y="277"/>
                    </a:cubicBezTo>
                    <a:close/>
                    <a:moveTo>
                      <a:pt x="1058" y="1"/>
                    </a:moveTo>
                    <a:cubicBezTo>
                      <a:pt x="620" y="1"/>
                      <a:pt x="283" y="106"/>
                      <a:pt x="50" y="317"/>
                    </a:cubicBezTo>
                    <a:lnTo>
                      <a:pt x="0" y="361"/>
                    </a:lnTo>
                    <a:lnTo>
                      <a:pt x="4" y="428"/>
                    </a:lnTo>
                    <a:cubicBezTo>
                      <a:pt x="43" y="1016"/>
                      <a:pt x="343" y="1638"/>
                      <a:pt x="895" y="2277"/>
                    </a:cubicBezTo>
                    <a:cubicBezTo>
                      <a:pt x="1356" y="2813"/>
                      <a:pt x="1983" y="3350"/>
                      <a:pt x="2760" y="3877"/>
                    </a:cubicBezTo>
                    <a:cubicBezTo>
                      <a:pt x="3425" y="4326"/>
                      <a:pt x="4125" y="4725"/>
                      <a:pt x="4853" y="5067"/>
                    </a:cubicBezTo>
                    <a:cubicBezTo>
                      <a:pt x="5491" y="5367"/>
                      <a:pt x="6074" y="5582"/>
                      <a:pt x="6451" y="5658"/>
                    </a:cubicBezTo>
                    <a:cubicBezTo>
                      <a:pt x="6667" y="5701"/>
                      <a:pt x="6886" y="5724"/>
                      <a:pt x="7106" y="5727"/>
                    </a:cubicBezTo>
                    <a:cubicBezTo>
                      <a:pt x="7112" y="5727"/>
                      <a:pt x="7117" y="5727"/>
                      <a:pt x="7123" y="5727"/>
                    </a:cubicBezTo>
                    <a:cubicBezTo>
                      <a:pt x="7252" y="5727"/>
                      <a:pt x="7380" y="5715"/>
                      <a:pt x="7508" y="5691"/>
                    </a:cubicBezTo>
                    <a:cubicBezTo>
                      <a:pt x="7918" y="5611"/>
                      <a:pt x="8187" y="5397"/>
                      <a:pt x="8285" y="5073"/>
                    </a:cubicBezTo>
                    <a:cubicBezTo>
                      <a:pt x="8360" y="4827"/>
                      <a:pt x="8318" y="4544"/>
                      <a:pt x="8157" y="4214"/>
                    </a:cubicBezTo>
                    <a:cubicBezTo>
                      <a:pt x="7752" y="3376"/>
                      <a:pt x="7096" y="2603"/>
                      <a:pt x="6403" y="2147"/>
                    </a:cubicBezTo>
                    <a:cubicBezTo>
                      <a:pt x="5913" y="1824"/>
                      <a:pt x="4635" y="1075"/>
                      <a:pt x="3310" y="550"/>
                    </a:cubicBezTo>
                    <a:cubicBezTo>
                      <a:pt x="2387" y="184"/>
                      <a:pt x="1634" y="1"/>
                      <a:pt x="105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1632375" y="4776525"/>
                <a:ext cx="1856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4156" extrusionOk="0">
                    <a:moveTo>
                      <a:pt x="160" y="1"/>
                    </a:moveTo>
                    <a:cubicBezTo>
                      <a:pt x="115" y="1"/>
                      <a:pt x="71" y="22"/>
                      <a:pt x="45" y="62"/>
                    </a:cubicBezTo>
                    <a:cubicBezTo>
                      <a:pt x="1" y="128"/>
                      <a:pt x="22" y="218"/>
                      <a:pt x="90" y="257"/>
                    </a:cubicBezTo>
                    <a:cubicBezTo>
                      <a:pt x="2517" y="1865"/>
                      <a:pt x="4970" y="3209"/>
                      <a:pt x="7181" y="4144"/>
                    </a:cubicBezTo>
                    <a:cubicBezTo>
                      <a:pt x="7197" y="4151"/>
                      <a:pt x="7216" y="4155"/>
                      <a:pt x="7234" y="4155"/>
                    </a:cubicBezTo>
                    <a:cubicBezTo>
                      <a:pt x="7384" y="4155"/>
                      <a:pt x="7425" y="3949"/>
                      <a:pt x="7288" y="3891"/>
                    </a:cubicBezTo>
                    <a:cubicBezTo>
                      <a:pt x="5091" y="2961"/>
                      <a:pt x="2655" y="1626"/>
                      <a:pt x="241" y="28"/>
                    </a:cubicBezTo>
                    <a:cubicBezTo>
                      <a:pt x="217" y="10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7"/>
              <p:cNvSpPr/>
              <p:nvPr/>
            </p:nvSpPr>
            <p:spPr>
              <a:xfrm>
                <a:off x="1546150" y="4615275"/>
                <a:ext cx="1769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6247" extrusionOk="0">
                    <a:moveTo>
                      <a:pt x="824" y="0"/>
                    </a:moveTo>
                    <a:cubicBezTo>
                      <a:pt x="617" y="0"/>
                      <a:pt x="431" y="43"/>
                      <a:pt x="276" y="138"/>
                    </a:cubicBezTo>
                    <a:cubicBezTo>
                      <a:pt x="1" y="2410"/>
                      <a:pt x="4025" y="5521"/>
                      <a:pt x="5305" y="6038"/>
                    </a:cubicBezTo>
                    <a:cubicBezTo>
                      <a:pt x="5586" y="6152"/>
                      <a:pt x="5926" y="6247"/>
                      <a:pt x="6232" y="6247"/>
                    </a:cubicBezTo>
                    <a:cubicBezTo>
                      <a:pt x="6543" y="6247"/>
                      <a:pt x="6818" y="6149"/>
                      <a:pt x="6961" y="5875"/>
                    </a:cubicBezTo>
                    <a:cubicBezTo>
                      <a:pt x="7077" y="5654"/>
                      <a:pt x="7048" y="5385"/>
                      <a:pt x="6983" y="5144"/>
                    </a:cubicBezTo>
                    <a:cubicBezTo>
                      <a:pt x="6772" y="4362"/>
                      <a:pt x="6324" y="3521"/>
                      <a:pt x="5742" y="2958"/>
                    </a:cubicBezTo>
                    <a:cubicBezTo>
                      <a:pt x="4953" y="2196"/>
                      <a:pt x="2316" y="0"/>
                      <a:pt x="82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7"/>
              <p:cNvSpPr/>
              <p:nvPr/>
            </p:nvSpPr>
            <p:spPr>
              <a:xfrm>
                <a:off x="1547925" y="4611825"/>
                <a:ext cx="178425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6523" extrusionOk="0">
                    <a:moveTo>
                      <a:pt x="755" y="276"/>
                    </a:moveTo>
                    <a:cubicBezTo>
                      <a:pt x="948" y="276"/>
                      <a:pt x="1172" y="316"/>
                      <a:pt x="1427" y="397"/>
                    </a:cubicBezTo>
                    <a:cubicBezTo>
                      <a:pt x="1872" y="540"/>
                      <a:pt x="2403" y="804"/>
                      <a:pt x="3003" y="1185"/>
                    </a:cubicBezTo>
                    <a:cubicBezTo>
                      <a:pt x="4134" y="1901"/>
                      <a:pt x="5180" y="2812"/>
                      <a:pt x="5575" y="3194"/>
                    </a:cubicBezTo>
                    <a:cubicBezTo>
                      <a:pt x="6110" y="3712"/>
                      <a:pt x="6560" y="4505"/>
                      <a:pt x="6779" y="5317"/>
                    </a:cubicBezTo>
                    <a:cubicBezTo>
                      <a:pt x="6853" y="5587"/>
                      <a:pt x="6848" y="5794"/>
                      <a:pt x="6768" y="5949"/>
                    </a:cubicBezTo>
                    <a:cubicBezTo>
                      <a:pt x="6664" y="6148"/>
                      <a:pt x="6468" y="6245"/>
                      <a:pt x="6167" y="6246"/>
                    </a:cubicBezTo>
                    <a:cubicBezTo>
                      <a:pt x="6164" y="6246"/>
                      <a:pt x="6160" y="6246"/>
                      <a:pt x="6156" y="6246"/>
                    </a:cubicBezTo>
                    <a:cubicBezTo>
                      <a:pt x="5908" y="6246"/>
                      <a:pt x="5600" y="6175"/>
                      <a:pt x="5285" y="6048"/>
                    </a:cubicBezTo>
                    <a:cubicBezTo>
                      <a:pt x="4640" y="5786"/>
                      <a:pt x="3322" y="4870"/>
                      <a:pt x="2233" y="3786"/>
                    </a:cubicBezTo>
                    <a:cubicBezTo>
                      <a:pt x="1616" y="3172"/>
                      <a:pt x="1139" y="2576"/>
                      <a:pt x="813" y="2014"/>
                    </a:cubicBezTo>
                    <a:cubicBezTo>
                      <a:pt x="457" y="1399"/>
                      <a:pt x="296" y="843"/>
                      <a:pt x="334" y="362"/>
                    </a:cubicBezTo>
                    <a:cubicBezTo>
                      <a:pt x="452" y="304"/>
                      <a:pt x="592" y="276"/>
                      <a:pt x="755" y="276"/>
                    </a:cubicBezTo>
                    <a:close/>
                    <a:moveTo>
                      <a:pt x="752" y="1"/>
                    </a:moveTo>
                    <a:cubicBezTo>
                      <a:pt x="511" y="1"/>
                      <a:pt x="304" y="53"/>
                      <a:pt x="132" y="158"/>
                    </a:cubicBezTo>
                    <a:lnTo>
                      <a:pt x="76" y="193"/>
                    </a:lnTo>
                    <a:lnTo>
                      <a:pt x="68" y="259"/>
                    </a:lnTo>
                    <a:cubicBezTo>
                      <a:pt x="0" y="817"/>
                      <a:pt x="171" y="1454"/>
                      <a:pt x="575" y="2152"/>
                    </a:cubicBezTo>
                    <a:cubicBezTo>
                      <a:pt x="913" y="2736"/>
                      <a:pt x="1406" y="3351"/>
                      <a:pt x="2039" y="3982"/>
                    </a:cubicBezTo>
                    <a:cubicBezTo>
                      <a:pt x="3194" y="5132"/>
                      <a:pt x="4521" y="6037"/>
                      <a:pt x="5183" y="6304"/>
                    </a:cubicBezTo>
                    <a:cubicBezTo>
                      <a:pt x="5384" y="6386"/>
                      <a:pt x="5780" y="6522"/>
                      <a:pt x="6162" y="6522"/>
                    </a:cubicBezTo>
                    <a:lnTo>
                      <a:pt x="6169" y="6522"/>
                    </a:lnTo>
                    <a:cubicBezTo>
                      <a:pt x="6570" y="6520"/>
                      <a:pt x="6862" y="6367"/>
                      <a:pt x="7012" y="6077"/>
                    </a:cubicBezTo>
                    <a:cubicBezTo>
                      <a:pt x="7126" y="5858"/>
                      <a:pt x="7137" y="5586"/>
                      <a:pt x="7046" y="5245"/>
                    </a:cubicBezTo>
                    <a:cubicBezTo>
                      <a:pt x="6813" y="4387"/>
                      <a:pt x="6335" y="3548"/>
                      <a:pt x="5766" y="2997"/>
                    </a:cubicBezTo>
                    <a:cubicBezTo>
                      <a:pt x="5364" y="2608"/>
                      <a:pt x="4300" y="1680"/>
                      <a:pt x="3151" y="953"/>
                    </a:cubicBezTo>
                    <a:cubicBezTo>
                      <a:pt x="2150" y="319"/>
                      <a:pt x="1347" y="1"/>
                      <a:pt x="75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>
                <a:off x="1549225" y="4615250"/>
                <a:ext cx="156925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156" extrusionOk="0">
                    <a:moveTo>
                      <a:pt x="153" y="0"/>
                    </a:moveTo>
                    <a:cubicBezTo>
                      <a:pt x="117" y="0"/>
                      <a:pt x="81" y="14"/>
                      <a:pt x="54" y="42"/>
                    </a:cubicBezTo>
                    <a:cubicBezTo>
                      <a:pt x="1" y="97"/>
                      <a:pt x="2" y="184"/>
                      <a:pt x="56" y="237"/>
                    </a:cubicBezTo>
                    <a:cubicBezTo>
                      <a:pt x="2046" y="2171"/>
                      <a:pt x="4104" y="3866"/>
                      <a:pt x="6010" y="5133"/>
                    </a:cubicBezTo>
                    <a:cubicBezTo>
                      <a:pt x="6032" y="5147"/>
                      <a:pt x="6058" y="5156"/>
                      <a:pt x="6086" y="5156"/>
                    </a:cubicBezTo>
                    <a:cubicBezTo>
                      <a:pt x="6222" y="5156"/>
                      <a:pt x="6276" y="4978"/>
                      <a:pt x="6163" y="4904"/>
                    </a:cubicBezTo>
                    <a:cubicBezTo>
                      <a:pt x="4270" y="3644"/>
                      <a:pt x="2226" y="1963"/>
                      <a:pt x="249" y="39"/>
                    </a:cubicBezTo>
                    <a:cubicBezTo>
                      <a:pt x="222" y="13"/>
                      <a:pt x="188" y="0"/>
                      <a:pt x="15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7"/>
              <p:cNvSpPr/>
              <p:nvPr/>
            </p:nvSpPr>
            <p:spPr>
              <a:xfrm>
                <a:off x="1512675" y="4703425"/>
                <a:ext cx="35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5715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1" y="1952"/>
                      <a:pt x="314" y="3940"/>
                      <a:pt x="1172" y="5714"/>
                    </a:cubicBezTo>
                    <a:lnTo>
                      <a:pt x="1420" y="5594"/>
                    </a:lnTo>
                    <a:cubicBezTo>
                      <a:pt x="591" y="3888"/>
                      <a:pt x="280" y="1916"/>
                      <a:pt x="544" y="39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7"/>
              <p:cNvSpPr/>
              <p:nvPr/>
            </p:nvSpPr>
            <p:spPr>
              <a:xfrm>
                <a:off x="1481800" y="4788875"/>
                <a:ext cx="107900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8964" extrusionOk="0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1" y="1631"/>
                      <a:pt x="1187" y="6719"/>
                      <a:pt x="1871" y="7963"/>
                    </a:cubicBezTo>
                    <a:cubicBezTo>
                      <a:pt x="2127" y="8430"/>
                      <a:pt x="2557" y="8963"/>
                      <a:pt x="3034" y="8963"/>
                    </a:cubicBezTo>
                    <a:cubicBezTo>
                      <a:pt x="3119" y="8963"/>
                      <a:pt x="3206" y="8946"/>
                      <a:pt x="3294" y="8909"/>
                    </a:cubicBezTo>
                    <a:cubicBezTo>
                      <a:pt x="3530" y="8807"/>
                      <a:pt x="3683" y="8574"/>
                      <a:pt x="3788" y="8340"/>
                    </a:cubicBezTo>
                    <a:cubicBezTo>
                      <a:pt x="4127" y="7580"/>
                      <a:pt x="4315" y="6620"/>
                      <a:pt x="4217" y="5794"/>
                    </a:cubicBezTo>
                    <a:cubicBezTo>
                      <a:pt x="4066" y="4519"/>
                      <a:pt x="3210" y="206"/>
                      <a:pt x="169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7"/>
              <p:cNvSpPr/>
              <p:nvPr/>
            </p:nvSpPr>
            <p:spPr>
              <a:xfrm>
                <a:off x="1523975" y="4788675"/>
                <a:ext cx="393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51" extrusionOk="0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3" y="0"/>
                      <a:pt x="1" y="5"/>
                      <a:pt x="1" y="8"/>
                    </a:cubicBezTo>
                    <a:cubicBezTo>
                      <a:pt x="328" y="2832"/>
                      <a:pt x="867" y="5508"/>
                      <a:pt x="1558" y="7747"/>
                    </a:cubicBezTo>
                    <a:cubicBezTo>
                      <a:pt x="1560" y="7749"/>
                      <a:pt x="1563" y="7751"/>
                      <a:pt x="1566" y="7751"/>
                    </a:cubicBezTo>
                    <a:lnTo>
                      <a:pt x="1568" y="7751"/>
                    </a:lnTo>
                    <a:cubicBezTo>
                      <a:pt x="1572" y="7750"/>
                      <a:pt x="1574" y="7745"/>
                      <a:pt x="1573" y="7742"/>
                    </a:cubicBezTo>
                    <a:cubicBezTo>
                      <a:pt x="881" y="5505"/>
                      <a:pt x="342" y="2830"/>
                      <a:pt x="16" y="7"/>
                    </a:cubicBezTo>
                    <a:cubicBezTo>
                      <a:pt x="15" y="3"/>
                      <a:pt x="12" y="0"/>
                      <a:pt x="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7"/>
              <p:cNvSpPr/>
              <p:nvPr/>
            </p:nvSpPr>
            <p:spPr>
              <a:xfrm>
                <a:off x="1443450" y="4537800"/>
                <a:ext cx="23865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6400" extrusionOk="0">
                    <a:moveTo>
                      <a:pt x="199" y="1"/>
                    </a:moveTo>
                    <a:lnTo>
                      <a:pt x="0" y="193"/>
                    </a:lnTo>
                    <a:cubicBezTo>
                      <a:pt x="2656" y="2929"/>
                      <a:pt x="5881" y="5049"/>
                      <a:pt x="9447" y="6400"/>
                    </a:cubicBezTo>
                    <a:lnTo>
                      <a:pt x="9545" y="6143"/>
                    </a:lnTo>
                    <a:cubicBezTo>
                      <a:pt x="6017" y="4807"/>
                      <a:pt x="2826" y="2709"/>
                      <a:pt x="1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7"/>
              <p:cNvSpPr/>
              <p:nvPr/>
            </p:nvSpPr>
            <p:spPr>
              <a:xfrm>
                <a:off x="1526100" y="4589175"/>
                <a:ext cx="2550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5099" extrusionOk="0">
                    <a:moveTo>
                      <a:pt x="1747" y="1"/>
                    </a:moveTo>
                    <a:cubicBezTo>
                      <a:pt x="963" y="1"/>
                      <a:pt x="321" y="159"/>
                      <a:pt x="0" y="577"/>
                    </a:cubicBezTo>
                    <a:cubicBezTo>
                      <a:pt x="689" y="3294"/>
                      <a:pt x="6656" y="5072"/>
                      <a:pt x="8346" y="5098"/>
                    </a:cubicBezTo>
                    <a:cubicBezTo>
                      <a:pt x="8369" y="5099"/>
                      <a:pt x="8391" y="5099"/>
                      <a:pt x="8414" y="5099"/>
                    </a:cubicBezTo>
                    <a:cubicBezTo>
                      <a:pt x="9154" y="5099"/>
                      <a:pt x="10084" y="4904"/>
                      <a:pt x="10166" y="4183"/>
                    </a:cubicBezTo>
                    <a:cubicBezTo>
                      <a:pt x="10200" y="3879"/>
                      <a:pt x="10049" y="3583"/>
                      <a:pt x="9869" y="3337"/>
                    </a:cubicBezTo>
                    <a:cubicBezTo>
                      <a:pt x="9282" y="2537"/>
                      <a:pt x="8401" y="1774"/>
                      <a:pt x="7487" y="1388"/>
                    </a:cubicBezTo>
                    <a:cubicBezTo>
                      <a:pt x="6485" y="964"/>
                      <a:pt x="3682" y="1"/>
                      <a:pt x="174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7"/>
              <p:cNvSpPr/>
              <p:nvPr/>
            </p:nvSpPr>
            <p:spPr>
              <a:xfrm>
                <a:off x="1525825" y="4603375"/>
                <a:ext cx="22377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2975" extrusionOk="0">
                    <a:moveTo>
                      <a:pt x="12" y="1"/>
                    </a:moveTo>
                    <a:cubicBezTo>
                      <a:pt x="4" y="1"/>
                      <a:pt x="0" y="13"/>
                      <a:pt x="8" y="16"/>
                    </a:cubicBezTo>
                    <a:cubicBezTo>
                      <a:pt x="3124" y="1346"/>
                      <a:pt x="6211" y="2369"/>
                      <a:pt x="8936" y="2975"/>
                    </a:cubicBezTo>
                    <a:lnTo>
                      <a:pt x="8939" y="2975"/>
                    </a:lnTo>
                    <a:cubicBezTo>
                      <a:pt x="8949" y="2974"/>
                      <a:pt x="8951" y="2959"/>
                      <a:pt x="8941" y="2957"/>
                    </a:cubicBezTo>
                    <a:cubicBezTo>
                      <a:pt x="6216" y="2352"/>
                      <a:pt x="3129" y="1330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7"/>
              <p:cNvSpPr/>
              <p:nvPr/>
            </p:nvSpPr>
            <p:spPr>
              <a:xfrm>
                <a:off x="1461200" y="4583200"/>
                <a:ext cx="35750" cy="163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529" extrusionOk="0">
                    <a:moveTo>
                      <a:pt x="271" y="0"/>
                    </a:moveTo>
                    <a:cubicBezTo>
                      <a:pt x="1" y="2218"/>
                      <a:pt x="313" y="4468"/>
                      <a:pt x="1176" y="6528"/>
                    </a:cubicBezTo>
                    <a:lnTo>
                      <a:pt x="1430" y="6421"/>
                    </a:lnTo>
                    <a:cubicBezTo>
                      <a:pt x="586" y="4405"/>
                      <a:pt x="281" y="2204"/>
                      <a:pt x="544" y="34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7"/>
              <p:cNvSpPr/>
              <p:nvPr/>
            </p:nvSpPr>
            <p:spPr>
              <a:xfrm>
                <a:off x="1431100" y="4663875"/>
                <a:ext cx="9132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8075" extrusionOk="0">
                    <a:moveTo>
                      <a:pt x="1583" y="0"/>
                    </a:moveTo>
                    <a:cubicBezTo>
                      <a:pt x="1" y="1390"/>
                      <a:pt x="850" y="5991"/>
                      <a:pt x="1410" y="7130"/>
                    </a:cubicBezTo>
                    <a:cubicBezTo>
                      <a:pt x="1624" y="7567"/>
                      <a:pt x="1998" y="8074"/>
                      <a:pt x="2436" y="8074"/>
                    </a:cubicBezTo>
                    <a:cubicBezTo>
                      <a:pt x="2504" y="8074"/>
                      <a:pt x="2574" y="8062"/>
                      <a:pt x="2645" y="8035"/>
                    </a:cubicBezTo>
                    <a:cubicBezTo>
                      <a:pt x="2860" y="7954"/>
                      <a:pt x="3006" y="7752"/>
                      <a:pt x="3110" y="7547"/>
                    </a:cubicBezTo>
                    <a:cubicBezTo>
                      <a:pt x="3445" y="6881"/>
                      <a:pt x="3653" y="6030"/>
                      <a:pt x="3600" y="5287"/>
                    </a:cubicBezTo>
                    <a:cubicBezTo>
                      <a:pt x="3516" y="4141"/>
                      <a:pt x="2930" y="247"/>
                      <a:pt x="15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1443800" y="4660175"/>
                <a:ext cx="82025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8360" extrusionOk="0">
                    <a:moveTo>
                      <a:pt x="1114" y="298"/>
                    </a:moveTo>
                    <a:lnTo>
                      <a:pt x="1114" y="299"/>
                    </a:lnTo>
                    <a:cubicBezTo>
                      <a:pt x="1362" y="372"/>
                      <a:pt x="1602" y="603"/>
                      <a:pt x="1827" y="987"/>
                    </a:cubicBezTo>
                    <a:cubicBezTo>
                      <a:pt x="2045" y="1357"/>
                      <a:pt x="2246" y="1864"/>
                      <a:pt x="2424" y="2492"/>
                    </a:cubicBezTo>
                    <a:cubicBezTo>
                      <a:pt x="2759" y="3675"/>
                      <a:pt x="2917" y="4941"/>
                      <a:pt x="2953" y="5444"/>
                    </a:cubicBezTo>
                    <a:cubicBezTo>
                      <a:pt x="3003" y="6125"/>
                      <a:pt x="2824" y="6943"/>
                      <a:pt x="2477" y="7632"/>
                    </a:cubicBezTo>
                    <a:cubicBezTo>
                      <a:pt x="2363" y="7861"/>
                      <a:pt x="2236" y="7998"/>
                      <a:pt x="2087" y="8053"/>
                    </a:cubicBezTo>
                    <a:cubicBezTo>
                      <a:pt x="2033" y="8074"/>
                      <a:pt x="1980" y="8084"/>
                      <a:pt x="1925" y="8084"/>
                    </a:cubicBezTo>
                    <a:cubicBezTo>
                      <a:pt x="1790" y="8084"/>
                      <a:pt x="1651" y="8020"/>
                      <a:pt x="1505" y="7891"/>
                    </a:cubicBezTo>
                    <a:cubicBezTo>
                      <a:pt x="1335" y="7739"/>
                      <a:pt x="1164" y="7500"/>
                      <a:pt x="1025" y="7217"/>
                    </a:cubicBezTo>
                    <a:cubicBezTo>
                      <a:pt x="744" y="6643"/>
                      <a:pt x="404" y="5208"/>
                      <a:pt x="322" y="3798"/>
                    </a:cubicBezTo>
                    <a:cubicBezTo>
                      <a:pt x="277" y="3001"/>
                      <a:pt x="315" y="2300"/>
                      <a:pt x="437" y="1715"/>
                    </a:cubicBezTo>
                    <a:cubicBezTo>
                      <a:pt x="569" y="1080"/>
                      <a:pt x="797" y="605"/>
                      <a:pt x="1114" y="298"/>
                    </a:cubicBezTo>
                    <a:close/>
                    <a:moveTo>
                      <a:pt x="1034" y="1"/>
                    </a:moveTo>
                    <a:lnTo>
                      <a:pt x="984" y="45"/>
                    </a:lnTo>
                    <a:cubicBezTo>
                      <a:pt x="593" y="388"/>
                      <a:pt x="318" y="931"/>
                      <a:pt x="167" y="1660"/>
                    </a:cubicBezTo>
                    <a:cubicBezTo>
                      <a:pt x="40" y="2268"/>
                      <a:pt x="1" y="2993"/>
                      <a:pt x="48" y="3815"/>
                    </a:cubicBezTo>
                    <a:cubicBezTo>
                      <a:pt x="90" y="4519"/>
                      <a:pt x="186" y="5219"/>
                      <a:pt x="335" y="5908"/>
                    </a:cubicBezTo>
                    <a:cubicBezTo>
                      <a:pt x="468" y="6513"/>
                      <a:pt x="629" y="7034"/>
                      <a:pt x="778" y="7339"/>
                    </a:cubicBezTo>
                    <a:cubicBezTo>
                      <a:pt x="868" y="7521"/>
                      <a:pt x="1057" y="7862"/>
                      <a:pt x="1324" y="8097"/>
                    </a:cubicBezTo>
                    <a:cubicBezTo>
                      <a:pt x="1520" y="8270"/>
                      <a:pt x="1725" y="8360"/>
                      <a:pt x="1929" y="8360"/>
                    </a:cubicBezTo>
                    <a:cubicBezTo>
                      <a:pt x="2016" y="8358"/>
                      <a:pt x="2103" y="8343"/>
                      <a:pt x="2185" y="8312"/>
                    </a:cubicBezTo>
                    <a:cubicBezTo>
                      <a:pt x="2401" y="8231"/>
                      <a:pt x="2577" y="8049"/>
                      <a:pt x="2724" y="7757"/>
                    </a:cubicBezTo>
                    <a:cubicBezTo>
                      <a:pt x="3092" y="7025"/>
                      <a:pt x="3280" y="6153"/>
                      <a:pt x="3229" y="5426"/>
                    </a:cubicBezTo>
                    <a:cubicBezTo>
                      <a:pt x="3191" y="4911"/>
                      <a:pt x="3031" y="3621"/>
                      <a:pt x="2690" y="2417"/>
                    </a:cubicBezTo>
                    <a:cubicBezTo>
                      <a:pt x="2270" y="938"/>
                      <a:pt x="1736" y="130"/>
                      <a:pt x="1100" y="13"/>
                    </a:cubicBez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1467125" y="4660400"/>
                <a:ext cx="342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261" extrusionOk="0">
                    <a:moveTo>
                      <a:pt x="142" y="0"/>
                    </a:moveTo>
                    <a:cubicBezTo>
                      <a:pt x="139" y="0"/>
                      <a:pt x="137" y="0"/>
                      <a:pt x="134" y="1"/>
                    </a:cubicBezTo>
                    <a:cubicBezTo>
                      <a:pt x="58" y="6"/>
                      <a:pt x="1" y="72"/>
                      <a:pt x="5" y="148"/>
                    </a:cubicBezTo>
                    <a:cubicBezTo>
                      <a:pt x="181" y="2697"/>
                      <a:pt x="554" y="5120"/>
                      <a:pt x="1083" y="7159"/>
                    </a:cubicBezTo>
                    <a:cubicBezTo>
                      <a:pt x="1098" y="7219"/>
                      <a:pt x="1153" y="7261"/>
                      <a:pt x="1216" y="7261"/>
                    </a:cubicBezTo>
                    <a:cubicBezTo>
                      <a:pt x="1228" y="7261"/>
                      <a:pt x="1239" y="7260"/>
                      <a:pt x="1251" y="7257"/>
                    </a:cubicBezTo>
                    <a:cubicBezTo>
                      <a:pt x="1325" y="7237"/>
                      <a:pt x="1369" y="7162"/>
                      <a:pt x="1349" y="7088"/>
                    </a:cubicBezTo>
                    <a:cubicBezTo>
                      <a:pt x="826" y="5066"/>
                      <a:pt x="456" y="2660"/>
                      <a:pt x="281" y="130"/>
                    </a:cubicBezTo>
                    <a:cubicBezTo>
                      <a:pt x="276" y="56"/>
                      <a:pt x="215" y="0"/>
                      <a:pt x="1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1653325" y="4844950"/>
                <a:ext cx="738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935" extrusionOk="0">
                    <a:moveTo>
                      <a:pt x="1639" y="1"/>
                    </a:moveTo>
                    <a:cubicBezTo>
                      <a:pt x="1567" y="1"/>
                      <a:pt x="1494" y="10"/>
                      <a:pt x="1424" y="24"/>
                    </a:cubicBezTo>
                    <a:cubicBezTo>
                      <a:pt x="881" y="135"/>
                      <a:pt x="415" y="565"/>
                      <a:pt x="263" y="1099"/>
                    </a:cubicBezTo>
                    <a:cubicBezTo>
                      <a:pt x="0" y="2016"/>
                      <a:pt x="730" y="2935"/>
                      <a:pt x="1605" y="2935"/>
                    </a:cubicBezTo>
                    <a:cubicBezTo>
                      <a:pt x="1814" y="2935"/>
                      <a:pt x="2031" y="2883"/>
                      <a:pt x="2245" y="2765"/>
                    </a:cubicBezTo>
                    <a:cubicBezTo>
                      <a:pt x="2695" y="2519"/>
                      <a:pt x="2952" y="1983"/>
                      <a:pt x="2915" y="1471"/>
                    </a:cubicBezTo>
                    <a:cubicBezTo>
                      <a:pt x="2879" y="959"/>
                      <a:pt x="2575" y="485"/>
                      <a:pt x="2155" y="191"/>
                    </a:cubicBezTo>
                    <a:cubicBezTo>
                      <a:pt x="2037" y="108"/>
                      <a:pt x="1907" y="37"/>
                      <a:pt x="1765" y="11"/>
                    </a:cubicBezTo>
                    <a:cubicBezTo>
                      <a:pt x="1723" y="4"/>
                      <a:pt x="1681" y="1"/>
                      <a:pt x="16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7"/>
              <p:cNvSpPr/>
              <p:nvPr/>
            </p:nvSpPr>
            <p:spPr>
              <a:xfrm>
                <a:off x="1699150" y="4880000"/>
                <a:ext cx="216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1" extrusionOk="0">
                    <a:moveTo>
                      <a:pt x="479" y="0"/>
                    </a:moveTo>
                    <a:cubicBezTo>
                      <a:pt x="458" y="0"/>
                      <a:pt x="437" y="3"/>
                      <a:pt x="417" y="7"/>
                    </a:cubicBezTo>
                    <a:cubicBezTo>
                      <a:pt x="255" y="43"/>
                      <a:pt x="124" y="163"/>
                      <a:pt x="77" y="322"/>
                    </a:cubicBezTo>
                    <a:cubicBezTo>
                      <a:pt x="0" y="591"/>
                      <a:pt x="214" y="860"/>
                      <a:pt x="470" y="860"/>
                    </a:cubicBezTo>
                    <a:cubicBezTo>
                      <a:pt x="532" y="860"/>
                      <a:pt x="595" y="845"/>
                      <a:pt x="658" y="810"/>
                    </a:cubicBezTo>
                    <a:cubicBezTo>
                      <a:pt x="789" y="739"/>
                      <a:pt x="864" y="581"/>
                      <a:pt x="854" y="431"/>
                    </a:cubicBezTo>
                    <a:cubicBezTo>
                      <a:pt x="844" y="280"/>
                      <a:pt x="755" y="142"/>
                      <a:pt x="632" y="56"/>
                    </a:cubicBezTo>
                    <a:cubicBezTo>
                      <a:pt x="598" y="30"/>
                      <a:pt x="559" y="12"/>
                      <a:pt x="517" y="3"/>
                    </a:cubicBezTo>
                    <a:cubicBezTo>
                      <a:pt x="505" y="1"/>
                      <a:pt x="49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1481675" y="4699600"/>
                <a:ext cx="553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99" extrusionOk="0">
                    <a:moveTo>
                      <a:pt x="1222" y="0"/>
                    </a:moveTo>
                    <a:cubicBezTo>
                      <a:pt x="1171" y="0"/>
                      <a:pt x="1119" y="6"/>
                      <a:pt x="1069" y="18"/>
                    </a:cubicBezTo>
                    <a:cubicBezTo>
                      <a:pt x="661" y="101"/>
                      <a:pt x="312" y="423"/>
                      <a:pt x="198" y="823"/>
                    </a:cubicBezTo>
                    <a:cubicBezTo>
                      <a:pt x="1" y="1509"/>
                      <a:pt x="548" y="2198"/>
                      <a:pt x="1205" y="2198"/>
                    </a:cubicBezTo>
                    <a:cubicBezTo>
                      <a:pt x="1361" y="2198"/>
                      <a:pt x="1524" y="2159"/>
                      <a:pt x="1684" y="2072"/>
                    </a:cubicBezTo>
                    <a:cubicBezTo>
                      <a:pt x="2021" y="1887"/>
                      <a:pt x="2214" y="1485"/>
                      <a:pt x="2186" y="1102"/>
                    </a:cubicBezTo>
                    <a:cubicBezTo>
                      <a:pt x="2160" y="718"/>
                      <a:pt x="1931" y="363"/>
                      <a:pt x="1617" y="141"/>
                    </a:cubicBezTo>
                    <a:cubicBezTo>
                      <a:pt x="1527" y="80"/>
                      <a:pt x="1430" y="27"/>
                      <a:pt x="1325" y="8"/>
                    </a:cubicBezTo>
                    <a:cubicBezTo>
                      <a:pt x="1291" y="3"/>
                      <a:pt x="1256" y="0"/>
                      <a:pt x="122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1516025" y="4725825"/>
                <a:ext cx="162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46" extrusionOk="0">
                    <a:moveTo>
                      <a:pt x="361" y="1"/>
                    </a:moveTo>
                    <a:cubicBezTo>
                      <a:pt x="345" y="1"/>
                      <a:pt x="329" y="2"/>
                      <a:pt x="314" y="6"/>
                    </a:cubicBezTo>
                    <a:cubicBezTo>
                      <a:pt x="192" y="32"/>
                      <a:pt x="94" y="123"/>
                      <a:pt x="59" y="241"/>
                    </a:cubicBezTo>
                    <a:cubicBezTo>
                      <a:pt x="1" y="443"/>
                      <a:pt x="161" y="645"/>
                      <a:pt x="354" y="645"/>
                    </a:cubicBezTo>
                    <a:cubicBezTo>
                      <a:pt x="399" y="645"/>
                      <a:pt x="447" y="634"/>
                      <a:pt x="494" y="608"/>
                    </a:cubicBezTo>
                    <a:cubicBezTo>
                      <a:pt x="593" y="553"/>
                      <a:pt x="649" y="436"/>
                      <a:pt x="641" y="323"/>
                    </a:cubicBezTo>
                    <a:cubicBezTo>
                      <a:pt x="634" y="211"/>
                      <a:pt x="567" y="107"/>
                      <a:pt x="474" y="42"/>
                    </a:cubicBezTo>
                    <a:cubicBezTo>
                      <a:pt x="449" y="23"/>
                      <a:pt x="420" y="9"/>
                      <a:pt x="389" y="2"/>
                    </a:cubicBezTo>
                    <a:cubicBezTo>
                      <a:pt x="380" y="1"/>
                      <a:pt x="370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1570425" y="48405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9" y="0"/>
                    </a:moveTo>
                    <a:cubicBezTo>
                      <a:pt x="1568" y="0"/>
                      <a:pt x="1495" y="9"/>
                      <a:pt x="1425" y="24"/>
                    </a:cubicBezTo>
                    <a:cubicBezTo>
                      <a:pt x="882" y="134"/>
                      <a:pt x="415" y="565"/>
                      <a:pt x="262" y="1098"/>
                    </a:cubicBezTo>
                    <a:cubicBezTo>
                      <a:pt x="1" y="2015"/>
                      <a:pt x="730" y="2935"/>
                      <a:pt x="1606" y="2935"/>
                    </a:cubicBezTo>
                    <a:cubicBezTo>
                      <a:pt x="1814" y="2935"/>
                      <a:pt x="2032" y="2882"/>
                      <a:pt x="2245" y="2765"/>
                    </a:cubicBezTo>
                    <a:cubicBezTo>
                      <a:pt x="2696" y="2518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8"/>
                      <a:pt x="1907" y="36"/>
                      <a:pt x="1766" y="11"/>
                    </a:cubicBezTo>
                    <a:cubicBezTo>
                      <a:pt x="1724" y="3"/>
                      <a:pt x="1682" y="0"/>
                      <a:pt x="163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1616225" y="4875550"/>
                <a:ext cx="21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1" extrusionOk="0">
                    <a:moveTo>
                      <a:pt x="480" y="1"/>
                    </a:moveTo>
                    <a:cubicBezTo>
                      <a:pt x="460" y="1"/>
                      <a:pt x="439" y="3"/>
                      <a:pt x="419" y="8"/>
                    </a:cubicBezTo>
                    <a:cubicBezTo>
                      <a:pt x="256" y="43"/>
                      <a:pt x="126" y="163"/>
                      <a:pt x="77" y="323"/>
                    </a:cubicBezTo>
                    <a:cubicBezTo>
                      <a:pt x="1" y="592"/>
                      <a:pt x="214" y="861"/>
                      <a:pt x="471" y="861"/>
                    </a:cubicBezTo>
                    <a:cubicBezTo>
                      <a:pt x="532" y="861"/>
                      <a:pt x="596" y="845"/>
                      <a:pt x="659" y="811"/>
                    </a:cubicBezTo>
                    <a:cubicBezTo>
                      <a:pt x="791" y="739"/>
                      <a:pt x="866" y="582"/>
                      <a:pt x="856" y="432"/>
                    </a:cubicBezTo>
                    <a:cubicBezTo>
                      <a:pt x="846" y="282"/>
                      <a:pt x="756" y="142"/>
                      <a:pt x="633" y="56"/>
                    </a:cubicBezTo>
                    <a:cubicBezTo>
                      <a:pt x="600" y="31"/>
                      <a:pt x="560" y="12"/>
                      <a:pt x="519" y="3"/>
                    </a:cubicBezTo>
                    <a:cubicBezTo>
                      <a:pt x="506" y="2"/>
                      <a:pt x="493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1513300" y="45701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8" y="0"/>
                    </a:moveTo>
                    <a:cubicBezTo>
                      <a:pt x="1567" y="0"/>
                      <a:pt x="1495" y="10"/>
                      <a:pt x="1425" y="23"/>
                    </a:cubicBezTo>
                    <a:cubicBezTo>
                      <a:pt x="882" y="133"/>
                      <a:pt x="416" y="565"/>
                      <a:pt x="262" y="1097"/>
                    </a:cubicBezTo>
                    <a:cubicBezTo>
                      <a:pt x="1" y="2015"/>
                      <a:pt x="731" y="2935"/>
                      <a:pt x="1606" y="2935"/>
                    </a:cubicBezTo>
                    <a:cubicBezTo>
                      <a:pt x="1815" y="2935"/>
                      <a:pt x="2032" y="2883"/>
                      <a:pt x="2245" y="2765"/>
                    </a:cubicBezTo>
                    <a:cubicBezTo>
                      <a:pt x="2696" y="2519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7"/>
                      <a:pt x="1907" y="37"/>
                      <a:pt x="1766" y="11"/>
                    </a:cubicBezTo>
                    <a:cubicBezTo>
                      <a:pt x="1724" y="4"/>
                      <a:pt x="1681" y="0"/>
                      <a:pt x="163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7"/>
              <p:cNvSpPr/>
              <p:nvPr/>
            </p:nvSpPr>
            <p:spPr>
              <a:xfrm>
                <a:off x="1559125" y="4605150"/>
                <a:ext cx="216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2" extrusionOk="0">
                    <a:moveTo>
                      <a:pt x="477" y="0"/>
                    </a:moveTo>
                    <a:cubicBezTo>
                      <a:pt x="457" y="0"/>
                      <a:pt x="437" y="3"/>
                      <a:pt x="418" y="7"/>
                    </a:cubicBezTo>
                    <a:cubicBezTo>
                      <a:pt x="255" y="42"/>
                      <a:pt x="125" y="164"/>
                      <a:pt x="78" y="322"/>
                    </a:cubicBezTo>
                    <a:cubicBezTo>
                      <a:pt x="0" y="591"/>
                      <a:pt x="214" y="861"/>
                      <a:pt x="472" y="861"/>
                    </a:cubicBezTo>
                    <a:cubicBezTo>
                      <a:pt x="533" y="861"/>
                      <a:pt x="597" y="846"/>
                      <a:pt x="659" y="811"/>
                    </a:cubicBezTo>
                    <a:cubicBezTo>
                      <a:pt x="790" y="739"/>
                      <a:pt x="865" y="582"/>
                      <a:pt x="855" y="431"/>
                    </a:cubicBezTo>
                    <a:cubicBezTo>
                      <a:pt x="845" y="282"/>
                      <a:pt x="755" y="143"/>
                      <a:pt x="633" y="56"/>
                    </a:cubicBezTo>
                    <a:cubicBezTo>
                      <a:pt x="599" y="30"/>
                      <a:pt x="559" y="13"/>
                      <a:pt x="518" y="4"/>
                    </a:cubicBezTo>
                    <a:cubicBezTo>
                      <a:pt x="504" y="2"/>
                      <a:pt x="49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1585600" y="4723850"/>
                <a:ext cx="742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16" extrusionOk="0">
                    <a:moveTo>
                      <a:pt x="1188" y="1"/>
                    </a:moveTo>
                    <a:cubicBezTo>
                      <a:pt x="1072" y="1"/>
                      <a:pt x="956" y="15"/>
                      <a:pt x="850" y="58"/>
                    </a:cubicBezTo>
                    <a:cubicBezTo>
                      <a:pt x="743" y="101"/>
                      <a:pt x="650" y="172"/>
                      <a:pt x="568" y="251"/>
                    </a:cubicBezTo>
                    <a:cubicBezTo>
                      <a:pt x="165" y="633"/>
                      <a:pt x="0" y="1246"/>
                      <a:pt x="154" y="1779"/>
                    </a:cubicBezTo>
                    <a:cubicBezTo>
                      <a:pt x="343" y="2430"/>
                      <a:pt x="959" y="2816"/>
                      <a:pt x="1565" y="2816"/>
                    </a:cubicBezTo>
                    <a:cubicBezTo>
                      <a:pt x="2014" y="2816"/>
                      <a:pt x="2457" y="2605"/>
                      <a:pt x="2719" y="2135"/>
                    </a:cubicBezTo>
                    <a:cubicBezTo>
                      <a:pt x="2969" y="1687"/>
                      <a:pt x="2902" y="1097"/>
                      <a:pt x="2599" y="683"/>
                    </a:cubicBezTo>
                    <a:cubicBezTo>
                      <a:pt x="2296" y="269"/>
                      <a:pt x="1787" y="29"/>
                      <a:pt x="1274" y="3"/>
                    </a:cubicBezTo>
                    <a:cubicBezTo>
                      <a:pt x="1245" y="2"/>
                      <a:pt x="1217" y="1"/>
                      <a:pt x="118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1631525" y="4746575"/>
                <a:ext cx="217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27" extrusionOk="0">
                    <a:moveTo>
                      <a:pt x="347" y="1"/>
                    </a:moveTo>
                    <a:cubicBezTo>
                      <a:pt x="313" y="1"/>
                      <a:pt x="280" y="7"/>
                      <a:pt x="249" y="19"/>
                    </a:cubicBezTo>
                    <a:cubicBezTo>
                      <a:pt x="218" y="32"/>
                      <a:pt x="190" y="50"/>
                      <a:pt x="166" y="75"/>
                    </a:cubicBezTo>
                    <a:cubicBezTo>
                      <a:pt x="47" y="190"/>
                      <a:pt x="1" y="362"/>
                      <a:pt x="45" y="523"/>
                    </a:cubicBezTo>
                    <a:cubicBezTo>
                      <a:pt x="100" y="714"/>
                      <a:pt x="281" y="827"/>
                      <a:pt x="458" y="827"/>
                    </a:cubicBezTo>
                    <a:cubicBezTo>
                      <a:pt x="590" y="827"/>
                      <a:pt x="720" y="765"/>
                      <a:pt x="796" y="627"/>
                    </a:cubicBezTo>
                    <a:cubicBezTo>
                      <a:pt x="870" y="496"/>
                      <a:pt x="850" y="323"/>
                      <a:pt x="761" y="201"/>
                    </a:cubicBezTo>
                    <a:cubicBezTo>
                      <a:pt x="673" y="79"/>
                      <a:pt x="523" y="10"/>
                      <a:pt x="373" y="2"/>
                    </a:cubicBezTo>
                    <a:cubicBezTo>
                      <a:pt x="364" y="1"/>
                      <a:pt x="35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2" name="Google Shape;1282;p7"/>
            <p:cNvGrpSpPr/>
            <p:nvPr/>
          </p:nvGrpSpPr>
          <p:grpSpPr>
            <a:xfrm rot="3146814" flipH="1">
              <a:off x="8120430" y="4031119"/>
              <a:ext cx="884517" cy="1145747"/>
              <a:chOff x="1428750" y="4506675"/>
              <a:chExt cx="451100" cy="584350"/>
            </a:xfrm>
          </p:grpSpPr>
          <p:sp>
            <p:nvSpPr>
              <p:cNvPr id="1283" name="Google Shape;1283;p7"/>
              <p:cNvSpPr/>
              <p:nvPr/>
            </p:nvSpPr>
            <p:spPr>
              <a:xfrm>
                <a:off x="1428750" y="4506675"/>
                <a:ext cx="312175" cy="422875"/>
              </a:xfrm>
              <a:custGeom>
                <a:avLst/>
                <a:gdLst/>
                <a:ahLst/>
                <a:cxnLst/>
                <a:rect l="l" t="t" r="r" b="b"/>
                <a:pathLst>
                  <a:path w="12487" h="16915" extrusionOk="0">
                    <a:moveTo>
                      <a:pt x="251" y="1"/>
                    </a:moveTo>
                    <a:lnTo>
                      <a:pt x="1" y="115"/>
                    </a:lnTo>
                    <a:cubicBezTo>
                      <a:pt x="2916" y="6493"/>
                      <a:pt x="7102" y="12209"/>
                      <a:pt x="12302" y="16915"/>
                    </a:cubicBezTo>
                    <a:lnTo>
                      <a:pt x="12487" y="16710"/>
                    </a:lnTo>
                    <a:cubicBezTo>
                      <a:pt x="7314" y="12031"/>
                      <a:pt x="3151" y="6345"/>
                      <a:pt x="2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1676125" y="4880650"/>
                <a:ext cx="203725" cy="2096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8385" extrusionOk="0">
                    <a:moveTo>
                      <a:pt x="1151" y="0"/>
                    </a:moveTo>
                    <a:cubicBezTo>
                      <a:pt x="973" y="0"/>
                      <a:pt x="807" y="32"/>
                      <a:pt x="657" y="101"/>
                    </a:cubicBezTo>
                    <a:cubicBezTo>
                      <a:pt x="1" y="2826"/>
                      <a:pt x="4454" y="7178"/>
                      <a:pt x="5935" y="7989"/>
                    </a:cubicBezTo>
                    <a:cubicBezTo>
                      <a:pt x="6317" y="8197"/>
                      <a:pt x="6800" y="8385"/>
                      <a:pt x="7220" y="8385"/>
                    </a:cubicBezTo>
                    <a:cubicBezTo>
                      <a:pt x="7524" y="8385"/>
                      <a:pt x="7796" y="8286"/>
                      <a:pt x="7973" y="8026"/>
                    </a:cubicBezTo>
                    <a:cubicBezTo>
                      <a:pt x="8146" y="7773"/>
                      <a:pt x="8149" y="7442"/>
                      <a:pt x="8104" y="7139"/>
                    </a:cubicBezTo>
                    <a:cubicBezTo>
                      <a:pt x="7957" y="6158"/>
                      <a:pt x="7532" y="5073"/>
                      <a:pt x="6904" y="4306"/>
                    </a:cubicBezTo>
                    <a:cubicBezTo>
                      <a:pt x="6023" y="3228"/>
                      <a:pt x="2946" y="0"/>
                      <a:pt x="115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1692225" y="4882900"/>
                <a:ext cx="1636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93" extrusionOk="0">
                    <a:moveTo>
                      <a:pt x="13" y="1"/>
                    </a:moveTo>
                    <a:cubicBezTo>
                      <a:pt x="6" y="1"/>
                      <a:pt x="1" y="9"/>
                      <a:pt x="7" y="16"/>
                    </a:cubicBezTo>
                    <a:cubicBezTo>
                      <a:pt x="2144" y="2643"/>
                      <a:pt x="4400" y="4986"/>
                      <a:pt x="6530" y="6791"/>
                    </a:cubicBezTo>
                    <a:cubicBezTo>
                      <a:pt x="6531" y="6792"/>
                      <a:pt x="6533" y="6792"/>
                      <a:pt x="6535" y="6792"/>
                    </a:cubicBezTo>
                    <a:cubicBezTo>
                      <a:pt x="6539" y="6792"/>
                      <a:pt x="6541" y="6791"/>
                      <a:pt x="6542" y="6789"/>
                    </a:cubicBezTo>
                    <a:cubicBezTo>
                      <a:pt x="6545" y="6786"/>
                      <a:pt x="6545" y="6780"/>
                      <a:pt x="6542" y="6777"/>
                    </a:cubicBezTo>
                    <a:cubicBezTo>
                      <a:pt x="4413" y="4972"/>
                      <a:pt x="2157" y="2630"/>
                      <a:pt x="20" y="5"/>
                    </a:cubicBezTo>
                    <a:cubicBezTo>
                      <a:pt x="18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7"/>
              <p:cNvSpPr/>
              <p:nvPr/>
            </p:nvSpPr>
            <p:spPr>
              <a:xfrm>
                <a:off x="1512400" y="4654725"/>
                <a:ext cx="237325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10907" extrusionOk="0">
                    <a:moveTo>
                      <a:pt x="1" y="1"/>
                    </a:moveTo>
                    <a:lnTo>
                      <a:pt x="48" y="414"/>
                    </a:lnTo>
                    <a:cubicBezTo>
                      <a:pt x="135" y="1186"/>
                      <a:pt x="579" y="3227"/>
                      <a:pt x="1396" y="5407"/>
                    </a:cubicBezTo>
                    <a:cubicBezTo>
                      <a:pt x="2080" y="7237"/>
                      <a:pt x="3227" y="9676"/>
                      <a:pt x="4800" y="10907"/>
                    </a:cubicBezTo>
                    <a:lnTo>
                      <a:pt x="4970" y="10690"/>
                    </a:lnTo>
                    <a:cubicBezTo>
                      <a:pt x="3447" y="9500"/>
                      <a:pt x="2326" y="7108"/>
                      <a:pt x="1653" y="5311"/>
                    </a:cubicBezTo>
                    <a:cubicBezTo>
                      <a:pt x="968" y="3481"/>
                      <a:pt x="550" y="1758"/>
                      <a:pt x="385" y="813"/>
                    </a:cubicBezTo>
                    <a:lnTo>
                      <a:pt x="385" y="813"/>
                    </a:lnTo>
                    <a:cubicBezTo>
                      <a:pt x="1384" y="1863"/>
                      <a:pt x="2815" y="3289"/>
                      <a:pt x="4415" y="4636"/>
                    </a:cubicBezTo>
                    <a:cubicBezTo>
                      <a:pt x="6304" y="6223"/>
                      <a:pt x="7976" y="7319"/>
                      <a:pt x="9389" y="7895"/>
                    </a:cubicBezTo>
                    <a:lnTo>
                      <a:pt x="9492" y="7639"/>
                    </a:lnTo>
                    <a:cubicBezTo>
                      <a:pt x="6068" y="6246"/>
                      <a:pt x="1913" y="2045"/>
                      <a:pt x="285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7"/>
              <p:cNvSpPr/>
              <p:nvPr/>
            </p:nvSpPr>
            <p:spPr>
              <a:xfrm>
                <a:off x="1571375" y="4885300"/>
                <a:ext cx="153750" cy="20230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92" extrusionOk="0">
                    <a:moveTo>
                      <a:pt x="1217" y="0"/>
                    </a:moveTo>
                    <a:cubicBezTo>
                      <a:pt x="1143" y="0"/>
                      <a:pt x="1070" y="8"/>
                      <a:pt x="1000" y="26"/>
                    </a:cubicBezTo>
                    <a:cubicBezTo>
                      <a:pt x="1" y="2210"/>
                      <a:pt x="3034" y="6603"/>
                      <a:pt x="4149" y="7527"/>
                    </a:cubicBezTo>
                    <a:cubicBezTo>
                      <a:pt x="4489" y="7810"/>
                      <a:pt x="4954" y="8092"/>
                      <a:pt x="5359" y="8092"/>
                    </a:cubicBezTo>
                    <a:cubicBezTo>
                      <a:pt x="5543" y="8092"/>
                      <a:pt x="5714" y="8034"/>
                      <a:pt x="5856" y="7893"/>
                    </a:cubicBezTo>
                    <a:cubicBezTo>
                      <a:pt x="6043" y="7708"/>
                      <a:pt x="6100" y="7430"/>
                      <a:pt x="6112" y="7168"/>
                    </a:cubicBezTo>
                    <a:cubicBezTo>
                      <a:pt x="6149" y="6319"/>
                      <a:pt x="5970" y="5336"/>
                      <a:pt x="5567" y="4588"/>
                    </a:cubicBezTo>
                    <a:cubicBezTo>
                      <a:pt x="4975" y="3487"/>
                      <a:pt x="2738" y="0"/>
                      <a:pt x="121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7"/>
              <p:cNvSpPr/>
              <p:nvPr/>
            </p:nvSpPr>
            <p:spPr>
              <a:xfrm>
                <a:off x="1586300" y="4881850"/>
                <a:ext cx="1423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8367" extrusionOk="0">
                    <a:moveTo>
                      <a:pt x="620" y="276"/>
                    </a:moveTo>
                    <a:cubicBezTo>
                      <a:pt x="896" y="276"/>
                      <a:pt x="1220" y="408"/>
                      <a:pt x="1589" y="670"/>
                    </a:cubicBezTo>
                    <a:cubicBezTo>
                      <a:pt x="1991" y="956"/>
                      <a:pt x="2438" y="1390"/>
                      <a:pt x="2917" y="1962"/>
                    </a:cubicBezTo>
                    <a:cubicBezTo>
                      <a:pt x="3819" y="3037"/>
                      <a:pt x="4575" y="4283"/>
                      <a:pt x="4848" y="4791"/>
                    </a:cubicBezTo>
                    <a:cubicBezTo>
                      <a:pt x="5219" y="5479"/>
                      <a:pt x="5417" y="6418"/>
                      <a:pt x="5377" y="7300"/>
                    </a:cubicBezTo>
                    <a:cubicBezTo>
                      <a:pt x="5364" y="7596"/>
                      <a:pt x="5293" y="7803"/>
                      <a:pt x="5162" y="7934"/>
                    </a:cubicBezTo>
                    <a:cubicBezTo>
                      <a:pt x="5056" y="8039"/>
                      <a:pt x="4922" y="8092"/>
                      <a:pt x="4760" y="8092"/>
                    </a:cubicBezTo>
                    <a:cubicBezTo>
                      <a:pt x="4669" y="8092"/>
                      <a:pt x="4569" y="8075"/>
                      <a:pt x="4461" y="8041"/>
                    </a:cubicBezTo>
                    <a:cubicBezTo>
                      <a:pt x="4209" y="7962"/>
                      <a:pt x="3917" y="7792"/>
                      <a:pt x="3640" y="7561"/>
                    </a:cubicBezTo>
                    <a:cubicBezTo>
                      <a:pt x="3077" y="7093"/>
                      <a:pt x="2051" y="5755"/>
                      <a:pt x="1307" y="4324"/>
                    </a:cubicBezTo>
                    <a:cubicBezTo>
                      <a:pt x="886" y="3514"/>
                      <a:pt x="598" y="2765"/>
                      <a:pt x="451" y="2098"/>
                    </a:cubicBezTo>
                    <a:cubicBezTo>
                      <a:pt x="291" y="1367"/>
                      <a:pt x="307" y="756"/>
                      <a:pt x="501" y="285"/>
                    </a:cubicBezTo>
                    <a:cubicBezTo>
                      <a:pt x="540" y="279"/>
                      <a:pt x="579" y="276"/>
                      <a:pt x="620" y="276"/>
                    </a:cubicBezTo>
                    <a:close/>
                    <a:moveTo>
                      <a:pt x="620" y="1"/>
                    </a:moveTo>
                    <a:cubicBezTo>
                      <a:pt x="534" y="1"/>
                      <a:pt x="450" y="11"/>
                      <a:pt x="370" y="30"/>
                    </a:cubicBezTo>
                    <a:lnTo>
                      <a:pt x="305" y="47"/>
                    </a:lnTo>
                    <a:lnTo>
                      <a:pt x="277" y="107"/>
                    </a:lnTo>
                    <a:cubicBezTo>
                      <a:pt x="33" y="643"/>
                      <a:pt x="1" y="1332"/>
                      <a:pt x="183" y="2158"/>
                    </a:cubicBezTo>
                    <a:cubicBezTo>
                      <a:pt x="334" y="2847"/>
                      <a:pt x="630" y="3619"/>
                      <a:pt x="1063" y="4450"/>
                    </a:cubicBezTo>
                    <a:cubicBezTo>
                      <a:pt x="1434" y="5163"/>
                      <a:pt x="1861" y="5845"/>
                      <a:pt x="2338" y="6493"/>
                    </a:cubicBezTo>
                    <a:cubicBezTo>
                      <a:pt x="2757" y="7059"/>
                      <a:pt x="3167" y="7526"/>
                      <a:pt x="3464" y="7772"/>
                    </a:cubicBezTo>
                    <a:cubicBezTo>
                      <a:pt x="3641" y="7919"/>
                      <a:pt x="3995" y="8183"/>
                      <a:pt x="4378" y="8303"/>
                    </a:cubicBezTo>
                    <a:cubicBezTo>
                      <a:pt x="4502" y="8344"/>
                      <a:pt x="4631" y="8366"/>
                      <a:pt x="4762" y="8367"/>
                    </a:cubicBezTo>
                    <a:cubicBezTo>
                      <a:pt x="4995" y="8367"/>
                      <a:pt x="5197" y="8288"/>
                      <a:pt x="5356" y="8129"/>
                    </a:cubicBezTo>
                    <a:cubicBezTo>
                      <a:pt x="5539" y="7947"/>
                      <a:pt x="5636" y="7681"/>
                      <a:pt x="5653" y="7313"/>
                    </a:cubicBezTo>
                    <a:cubicBezTo>
                      <a:pt x="5693" y="6383"/>
                      <a:pt x="5484" y="5391"/>
                      <a:pt x="5091" y="4661"/>
                    </a:cubicBezTo>
                    <a:cubicBezTo>
                      <a:pt x="4813" y="4143"/>
                      <a:pt x="4044" y="2877"/>
                      <a:pt x="3127" y="1784"/>
                    </a:cubicBezTo>
                    <a:cubicBezTo>
                      <a:pt x="2133" y="599"/>
                      <a:pt x="1291" y="1"/>
                      <a:pt x="62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7"/>
              <p:cNvSpPr/>
              <p:nvPr/>
            </p:nvSpPr>
            <p:spPr>
              <a:xfrm>
                <a:off x="1592475" y="4882550"/>
                <a:ext cx="117825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044" extrusionOk="0">
                    <a:moveTo>
                      <a:pt x="157" y="0"/>
                    </a:moveTo>
                    <a:cubicBezTo>
                      <a:pt x="135" y="0"/>
                      <a:pt x="113" y="6"/>
                      <a:pt x="92" y="17"/>
                    </a:cubicBezTo>
                    <a:cubicBezTo>
                      <a:pt x="26" y="52"/>
                      <a:pt x="1" y="134"/>
                      <a:pt x="35" y="202"/>
                    </a:cubicBezTo>
                    <a:cubicBezTo>
                      <a:pt x="1406" y="2769"/>
                      <a:pt x="2925" y="5116"/>
                      <a:pt x="4426" y="6990"/>
                    </a:cubicBezTo>
                    <a:cubicBezTo>
                      <a:pt x="4452" y="7024"/>
                      <a:pt x="4491" y="7042"/>
                      <a:pt x="4533" y="7042"/>
                    </a:cubicBezTo>
                    <a:lnTo>
                      <a:pt x="4533" y="7043"/>
                    </a:lnTo>
                    <a:cubicBezTo>
                      <a:pt x="4649" y="7043"/>
                      <a:pt x="4713" y="6910"/>
                      <a:pt x="4641" y="6820"/>
                    </a:cubicBezTo>
                    <a:cubicBezTo>
                      <a:pt x="3150" y="4958"/>
                      <a:pt x="1641" y="2624"/>
                      <a:pt x="277" y="72"/>
                    </a:cubicBezTo>
                    <a:cubicBezTo>
                      <a:pt x="252" y="26"/>
                      <a:pt x="205" y="0"/>
                      <a:pt x="15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7"/>
              <p:cNvSpPr/>
              <p:nvPr/>
            </p:nvSpPr>
            <p:spPr>
              <a:xfrm>
                <a:off x="1636525" y="4773050"/>
                <a:ext cx="20217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5452" extrusionOk="0">
                    <a:moveTo>
                      <a:pt x="914" y="1"/>
                    </a:moveTo>
                    <a:cubicBezTo>
                      <a:pt x="536" y="1"/>
                      <a:pt x="219" y="84"/>
                      <a:pt x="0" y="282"/>
                    </a:cubicBezTo>
                    <a:cubicBezTo>
                      <a:pt x="159" y="2678"/>
                      <a:pt x="4915" y="5102"/>
                      <a:pt x="6335" y="5386"/>
                    </a:cubicBezTo>
                    <a:cubicBezTo>
                      <a:pt x="6530" y="5425"/>
                      <a:pt x="6748" y="5452"/>
                      <a:pt x="6961" y="5452"/>
                    </a:cubicBezTo>
                    <a:cubicBezTo>
                      <a:pt x="7433" y="5452"/>
                      <a:pt x="7882" y="5320"/>
                      <a:pt x="8011" y="4896"/>
                    </a:cubicBezTo>
                    <a:cubicBezTo>
                      <a:pt x="8087" y="4644"/>
                      <a:pt x="8005" y="4372"/>
                      <a:pt x="7892" y="4135"/>
                    </a:cubicBezTo>
                    <a:cubicBezTo>
                      <a:pt x="7522" y="3371"/>
                      <a:pt x="6896" y="2592"/>
                      <a:pt x="6185" y="2124"/>
                    </a:cubicBezTo>
                    <a:cubicBezTo>
                      <a:pt x="5297" y="1540"/>
                      <a:pt x="2540" y="1"/>
                      <a:pt x="91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7"/>
              <p:cNvSpPr/>
              <p:nvPr/>
            </p:nvSpPr>
            <p:spPr>
              <a:xfrm>
                <a:off x="1632950" y="4769600"/>
                <a:ext cx="2090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5727" extrusionOk="0">
                    <a:moveTo>
                      <a:pt x="1053" y="277"/>
                    </a:moveTo>
                    <a:cubicBezTo>
                      <a:pt x="1169" y="277"/>
                      <a:pt x="1294" y="285"/>
                      <a:pt x="1428" y="302"/>
                    </a:cubicBezTo>
                    <a:cubicBezTo>
                      <a:pt x="1916" y="361"/>
                      <a:pt x="2515" y="531"/>
                      <a:pt x="3209" y="806"/>
                    </a:cubicBezTo>
                    <a:cubicBezTo>
                      <a:pt x="4514" y="1324"/>
                      <a:pt x="5771" y="2061"/>
                      <a:pt x="6252" y="2377"/>
                    </a:cubicBezTo>
                    <a:cubicBezTo>
                      <a:pt x="6906" y="2808"/>
                      <a:pt x="7526" y="3540"/>
                      <a:pt x="7910" y="4335"/>
                    </a:cubicBezTo>
                    <a:cubicBezTo>
                      <a:pt x="8039" y="4601"/>
                      <a:pt x="8076" y="4817"/>
                      <a:pt x="8023" y="4994"/>
                    </a:cubicBezTo>
                    <a:cubicBezTo>
                      <a:pt x="7954" y="5218"/>
                      <a:pt x="7764" y="5362"/>
                      <a:pt x="7456" y="5421"/>
                    </a:cubicBezTo>
                    <a:cubicBezTo>
                      <a:pt x="7351" y="5442"/>
                      <a:pt x="7232" y="5452"/>
                      <a:pt x="7104" y="5452"/>
                    </a:cubicBezTo>
                    <a:cubicBezTo>
                      <a:pt x="6919" y="5452"/>
                      <a:pt x="6715" y="5431"/>
                      <a:pt x="6505" y="5388"/>
                    </a:cubicBezTo>
                    <a:cubicBezTo>
                      <a:pt x="5788" y="5245"/>
                      <a:pt x="4249" y="4555"/>
                      <a:pt x="2915" y="3650"/>
                    </a:cubicBezTo>
                    <a:cubicBezTo>
                      <a:pt x="2159" y="3138"/>
                      <a:pt x="1550" y="2615"/>
                      <a:pt x="1104" y="2099"/>
                    </a:cubicBezTo>
                    <a:cubicBezTo>
                      <a:pt x="615" y="1531"/>
                      <a:pt x="339" y="987"/>
                      <a:pt x="285" y="480"/>
                    </a:cubicBezTo>
                    <a:lnTo>
                      <a:pt x="285" y="479"/>
                    </a:lnTo>
                    <a:cubicBezTo>
                      <a:pt x="465" y="344"/>
                      <a:pt x="722" y="277"/>
                      <a:pt x="1053" y="277"/>
                    </a:cubicBezTo>
                    <a:close/>
                    <a:moveTo>
                      <a:pt x="1058" y="1"/>
                    </a:moveTo>
                    <a:cubicBezTo>
                      <a:pt x="620" y="1"/>
                      <a:pt x="283" y="106"/>
                      <a:pt x="50" y="317"/>
                    </a:cubicBezTo>
                    <a:lnTo>
                      <a:pt x="0" y="361"/>
                    </a:lnTo>
                    <a:lnTo>
                      <a:pt x="4" y="428"/>
                    </a:lnTo>
                    <a:cubicBezTo>
                      <a:pt x="43" y="1016"/>
                      <a:pt x="343" y="1638"/>
                      <a:pt x="895" y="2277"/>
                    </a:cubicBezTo>
                    <a:cubicBezTo>
                      <a:pt x="1356" y="2813"/>
                      <a:pt x="1983" y="3350"/>
                      <a:pt x="2760" y="3877"/>
                    </a:cubicBezTo>
                    <a:cubicBezTo>
                      <a:pt x="3425" y="4326"/>
                      <a:pt x="4125" y="4725"/>
                      <a:pt x="4853" y="5067"/>
                    </a:cubicBezTo>
                    <a:cubicBezTo>
                      <a:pt x="5491" y="5367"/>
                      <a:pt x="6074" y="5582"/>
                      <a:pt x="6451" y="5658"/>
                    </a:cubicBezTo>
                    <a:cubicBezTo>
                      <a:pt x="6667" y="5701"/>
                      <a:pt x="6886" y="5724"/>
                      <a:pt x="7106" y="5727"/>
                    </a:cubicBezTo>
                    <a:cubicBezTo>
                      <a:pt x="7112" y="5727"/>
                      <a:pt x="7117" y="5727"/>
                      <a:pt x="7123" y="5727"/>
                    </a:cubicBezTo>
                    <a:cubicBezTo>
                      <a:pt x="7252" y="5727"/>
                      <a:pt x="7380" y="5715"/>
                      <a:pt x="7508" y="5691"/>
                    </a:cubicBezTo>
                    <a:cubicBezTo>
                      <a:pt x="7918" y="5611"/>
                      <a:pt x="8187" y="5397"/>
                      <a:pt x="8285" y="5073"/>
                    </a:cubicBezTo>
                    <a:cubicBezTo>
                      <a:pt x="8360" y="4827"/>
                      <a:pt x="8318" y="4544"/>
                      <a:pt x="8157" y="4214"/>
                    </a:cubicBezTo>
                    <a:cubicBezTo>
                      <a:pt x="7752" y="3376"/>
                      <a:pt x="7096" y="2603"/>
                      <a:pt x="6403" y="2147"/>
                    </a:cubicBezTo>
                    <a:cubicBezTo>
                      <a:pt x="5913" y="1824"/>
                      <a:pt x="4635" y="1075"/>
                      <a:pt x="3310" y="550"/>
                    </a:cubicBezTo>
                    <a:cubicBezTo>
                      <a:pt x="2387" y="184"/>
                      <a:pt x="1634" y="1"/>
                      <a:pt x="105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7"/>
              <p:cNvSpPr/>
              <p:nvPr/>
            </p:nvSpPr>
            <p:spPr>
              <a:xfrm>
                <a:off x="1632375" y="4776525"/>
                <a:ext cx="1856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4156" extrusionOk="0">
                    <a:moveTo>
                      <a:pt x="160" y="1"/>
                    </a:moveTo>
                    <a:cubicBezTo>
                      <a:pt x="115" y="1"/>
                      <a:pt x="71" y="22"/>
                      <a:pt x="45" y="62"/>
                    </a:cubicBezTo>
                    <a:cubicBezTo>
                      <a:pt x="1" y="128"/>
                      <a:pt x="22" y="218"/>
                      <a:pt x="90" y="257"/>
                    </a:cubicBezTo>
                    <a:cubicBezTo>
                      <a:pt x="2517" y="1865"/>
                      <a:pt x="4970" y="3209"/>
                      <a:pt x="7181" y="4144"/>
                    </a:cubicBezTo>
                    <a:cubicBezTo>
                      <a:pt x="7197" y="4151"/>
                      <a:pt x="7216" y="4155"/>
                      <a:pt x="7234" y="4155"/>
                    </a:cubicBezTo>
                    <a:cubicBezTo>
                      <a:pt x="7384" y="4155"/>
                      <a:pt x="7425" y="3949"/>
                      <a:pt x="7288" y="3891"/>
                    </a:cubicBezTo>
                    <a:cubicBezTo>
                      <a:pt x="5091" y="2961"/>
                      <a:pt x="2655" y="1626"/>
                      <a:pt x="241" y="28"/>
                    </a:cubicBezTo>
                    <a:cubicBezTo>
                      <a:pt x="217" y="10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7"/>
              <p:cNvSpPr/>
              <p:nvPr/>
            </p:nvSpPr>
            <p:spPr>
              <a:xfrm>
                <a:off x="1546150" y="4615275"/>
                <a:ext cx="176925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6247" extrusionOk="0">
                    <a:moveTo>
                      <a:pt x="824" y="0"/>
                    </a:moveTo>
                    <a:cubicBezTo>
                      <a:pt x="617" y="0"/>
                      <a:pt x="431" y="43"/>
                      <a:pt x="276" y="138"/>
                    </a:cubicBezTo>
                    <a:cubicBezTo>
                      <a:pt x="1" y="2410"/>
                      <a:pt x="4025" y="5521"/>
                      <a:pt x="5305" y="6038"/>
                    </a:cubicBezTo>
                    <a:cubicBezTo>
                      <a:pt x="5586" y="6152"/>
                      <a:pt x="5926" y="6247"/>
                      <a:pt x="6232" y="6247"/>
                    </a:cubicBezTo>
                    <a:cubicBezTo>
                      <a:pt x="6543" y="6247"/>
                      <a:pt x="6818" y="6149"/>
                      <a:pt x="6961" y="5875"/>
                    </a:cubicBezTo>
                    <a:cubicBezTo>
                      <a:pt x="7077" y="5654"/>
                      <a:pt x="7048" y="5385"/>
                      <a:pt x="6983" y="5144"/>
                    </a:cubicBezTo>
                    <a:cubicBezTo>
                      <a:pt x="6772" y="4362"/>
                      <a:pt x="6324" y="3521"/>
                      <a:pt x="5742" y="2958"/>
                    </a:cubicBezTo>
                    <a:cubicBezTo>
                      <a:pt x="4953" y="2196"/>
                      <a:pt x="2316" y="0"/>
                      <a:pt x="82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7"/>
              <p:cNvSpPr/>
              <p:nvPr/>
            </p:nvSpPr>
            <p:spPr>
              <a:xfrm>
                <a:off x="1547925" y="4611825"/>
                <a:ext cx="178425" cy="163075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6523" extrusionOk="0">
                    <a:moveTo>
                      <a:pt x="755" y="276"/>
                    </a:moveTo>
                    <a:cubicBezTo>
                      <a:pt x="948" y="276"/>
                      <a:pt x="1172" y="316"/>
                      <a:pt x="1427" y="397"/>
                    </a:cubicBezTo>
                    <a:cubicBezTo>
                      <a:pt x="1872" y="540"/>
                      <a:pt x="2403" y="804"/>
                      <a:pt x="3003" y="1185"/>
                    </a:cubicBezTo>
                    <a:cubicBezTo>
                      <a:pt x="4134" y="1901"/>
                      <a:pt x="5180" y="2812"/>
                      <a:pt x="5575" y="3194"/>
                    </a:cubicBezTo>
                    <a:cubicBezTo>
                      <a:pt x="6110" y="3712"/>
                      <a:pt x="6560" y="4505"/>
                      <a:pt x="6779" y="5317"/>
                    </a:cubicBezTo>
                    <a:cubicBezTo>
                      <a:pt x="6853" y="5587"/>
                      <a:pt x="6848" y="5794"/>
                      <a:pt x="6768" y="5949"/>
                    </a:cubicBezTo>
                    <a:cubicBezTo>
                      <a:pt x="6664" y="6148"/>
                      <a:pt x="6468" y="6245"/>
                      <a:pt x="6167" y="6246"/>
                    </a:cubicBezTo>
                    <a:cubicBezTo>
                      <a:pt x="6164" y="6246"/>
                      <a:pt x="6160" y="6246"/>
                      <a:pt x="6156" y="6246"/>
                    </a:cubicBezTo>
                    <a:cubicBezTo>
                      <a:pt x="5908" y="6246"/>
                      <a:pt x="5600" y="6175"/>
                      <a:pt x="5285" y="6048"/>
                    </a:cubicBezTo>
                    <a:cubicBezTo>
                      <a:pt x="4640" y="5786"/>
                      <a:pt x="3322" y="4870"/>
                      <a:pt x="2233" y="3786"/>
                    </a:cubicBezTo>
                    <a:cubicBezTo>
                      <a:pt x="1616" y="3172"/>
                      <a:pt x="1139" y="2576"/>
                      <a:pt x="813" y="2014"/>
                    </a:cubicBezTo>
                    <a:cubicBezTo>
                      <a:pt x="457" y="1399"/>
                      <a:pt x="296" y="843"/>
                      <a:pt x="334" y="362"/>
                    </a:cubicBezTo>
                    <a:cubicBezTo>
                      <a:pt x="452" y="304"/>
                      <a:pt x="592" y="276"/>
                      <a:pt x="755" y="276"/>
                    </a:cubicBezTo>
                    <a:close/>
                    <a:moveTo>
                      <a:pt x="752" y="1"/>
                    </a:moveTo>
                    <a:cubicBezTo>
                      <a:pt x="511" y="1"/>
                      <a:pt x="304" y="53"/>
                      <a:pt x="132" y="158"/>
                    </a:cubicBezTo>
                    <a:lnTo>
                      <a:pt x="76" y="193"/>
                    </a:lnTo>
                    <a:lnTo>
                      <a:pt x="68" y="259"/>
                    </a:lnTo>
                    <a:cubicBezTo>
                      <a:pt x="0" y="817"/>
                      <a:pt x="171" y="1454"/>
                      <a:pt x="575" y="2152"/>
                    </a:cubicBezTo>
                    <a:cubicBezTo>
                      <a:pt x="913" y="2736"/>
                      <a:pt x="1406" y="3351"/>
                      <a:pt x="2039" y="3982"/>
                    </a:cubicBezTo>
                    <a:cubicBezTo>
                      <a:pt x="3194" y="5132"/>
                      <a:pt x="4521" y="6037"/>
                      <a:pt x="5183" y="6304"/>
                    </a:cubicBezTo>
                    <a:cubicBezTo>
                      <a:pt x="5384" y="6386"/>
                      <a:pt x="5780" y="6522"/>
                      <a:pt x="6162" y="6522"/>
                    </a:cubicBezTo>
                    <a:lnTo>
                      <a:pt x="6169" y="6522"/>
                    </a:lnTo>
                    <a:cubicBezTo>
                      <a:pt x="6570" y="6520"/>
                      <a:pt x="6862" y="6367"/>
                      <a:pt x="7012" y="6077"/>
                    </a:cubicBezTo>
                    <a:cubicBezTo>
                      <a:pt x="7126" y="5858"/>
                      <a:pt x="7137" y="5586"/>
                      <a:pt x="7046" y="5245"/>
                    </a:cubicBezTo>
                    <a:cubicBezTo>
                      <a:pt x="6813" y="4387"/>
                      <a:pt x="6335" y="3548"/>
                      <a:pt x="5766" y="2997"/>
                    </a:cubicBezTo>
                    <a:cubicBezTo>
                      <a:pt x="5364" y="2608"/>
                      <a:pt x="4300" y="1680"/>
                      <a:pt x="3151" y="953"/>
                    </a:cubicBezTo>
                    <a:cubicBezTo>
                      <a:pt x="2150" y="319"/>
                      <a:pt x="1347" y="1"/>
                      <a:pt x="75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7"/>
              <p:cNvSpPr/>
              <p:nvPr/>
            </p:nvSpPr>
            <p:spPr>
              <a:xfrm>
                <a:off x="1549225" y="4615250"/>
                <a:ext cx="156925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156" extrusionOk="0">
                    <a:moveTo>
                      <a:pt x="153" y="0"/>
                    </a:moveTo>
                    <a:cubicBezTo>
                      <a:pt x="117" y="0"/>
                      <a:pt x="81" y="14"/>
                      <a:pt x="54" y="42"/>
                    </a:cubicBezTo>
                    <a:cubicBezTo>
                      <a:pt x="1" y="97"/>
                      <a:pt x="2" y="184"/>
                      <a:pt x="56" y="237"/>
                    </a:cubicBezTo>
                    <a:cubicBezTo>
                      <a:pt x="2046" y="2171"/>
                      <a:pt x="4104" y="3866"/>
                      <a:pt x="6010" y="5133"/>
                    </a:cubicBezTo>
                    <a:cubicBezTo>
                      <a:pt x="6032" y="5147"/>
                      <a:pt x="6058" y="5156"/>
                      <a:pt x="6086" y="5156"/>
                    </a:cubicBezTo>
                    <a:cubicBezTo>
                      <a:pt x="6222" y="5156"/>
                      <a:pt x="6276" y="4978"/>
                      <a:pt x="6163" y="4904"/>
                    </a:cubicBezTo>
                    <a:cubicBezTo>
                      <a:pt x="4270" y="3644"/>
                      <a:pt x="2226" y="1963"/>
                      <a:pt x="249" y="39"/>
                    </a:cubicBezTo>
                    <a:cubicBezTo>
                      <a:pt x="222" y="13"/>
                      <a:pt x="188" y="0"/>
                      <a:pt x="15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1512675" y="4703425"/>
                <a:ext cx="35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5715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1" y="1952"/>
                      <a:pt x="314" y="3940"/>
                      <a:pt x="1172" y="5714"/>
                    </a:cubicBezTo>
                    <a:lnTo>
                      <a:pt x="1420" y="5594"/>
                    </a:lnTo>
                    <a:cubicBezTo>
                      <a:pt x="591" y="3888"/>
                      <a:pt x="280" y="1916"/>
                      <a:pt x="544" y="39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7"/>
              <p:cNvSpPr/>
              <p:nvPr/>
            </p:nvSpPr>
            <p:spPr>
              <a:xfrm>
                <a:off x="1481800" y="4788875"/>
                <a:ext cx="107900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4316" h="8964" extrusionOk="0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1" y="1631"/>
                      <a:pt x="1187" y="6719"/>
                      <a:pt x="1871" y="7963"/>
                    </a:cubicBezTo>
                    <a:cubicBezTo>
                      <a:pt x="2127" y="8430"/>
                      <a:pt x="2557" y="8963"/>
                      <a:pt x="3034" y="8963"/>
                    </a:cubicBezTo>
                    <a:cubicBezTo>
                      <a:pt x="3119" y="8963"/>
                      <a:pt x="3206" y="8946"/>
                      <a:pt x="3294" y="8909"/>
                    </a:cubicBezTo>
                    <a:cubicBezTo>
                      <a:pt x="3530" y="8807"/>
                      <a:pt x="3683" y="8574"/>
                      <a:pt x="3788" y="8340"/>
                    </a:cubicBezTo>
                    <a:cubicBezTo>
                      <a:pt x="4127" y="7580"/>
                      <a:pt x="4315" y="6620"/>
                      <a:pt x="4217" y="5794"/>
                    </a:cubicBezTo>
                    <a:cubicBezTo>
                      <a:pt x="4066" y="4519"/>
                      <a:pt x="3210" y="206"/>
                      <a:pt x="169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7"/>
              <p:cNvSpPr/>
              <p:nvPr/>
            </p:nvSpPr>
            <p:spPr>
              <a:xfrm>
                <a:off x="1523975" y="4788675"/>
                <a:ext cx="393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751" extrusionOk="0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3" y="0"/>
                      <a:pt x="1" y="5"/>
                      <a:pt x="1" y="8"/>
                    </a:cubicBezTo>
                    <a:cubicBezTo>
                      <a:pt x="328" y="2832"/>
                      <a:pt x="867" y="5508"/>
                      <a:pt x="1558" y="7747"/>
                    </a:cubicBezTo>
                    <a:cubicBezTo>
                      <a:pt x="1560" y="7749"/>
                      <a:pt x="1563" y="7751"/>
                      <a:pt x="1566" y="7751"/>
                    </a:cubicBezTo>
                    <a:lnTo>
                      <a:pt x="1568" y="7751"/>
                    </a:lnTo>
                    <a:cubicBezTo>
                      <a:pt x="1572" y="7750"/>
                      <a:pt x="1574" y="7745"/>
                      <a:pt x="1573" y="7742"/>
                    </a:cubicBezTo>
                    <a:cubicBezTo>
                      <a:pt x="881" y="5505"/>
                      <a:pt x="342" y="2830"/>
                      <a:pt x="16" y="7"/>
                    </a:cubicBezTo>
                    <a:cubicBezTo>
                      <a:pt x="15" y="3"/>
                      <a:pt x="12" y="0"/>
                      <a:pt x="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7"/>
              <p:cNvSpPr/>
              <p:nvPr/>
            </p:nvSpPr>
            <p:spPr>
              <a:xfrm>
                <a:off x="1443450" y="4537800"/>
                <a:ext cx="23865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6400" extrusionOk="0">
                    <a:moveTo>
                      <a:pt x="199" y="1"/>
                    </a:moveTo>
                    <a:lnTo>
                      <a:pt x="0" y="193"/>
                    </a:lnTo>
                    <a:cubicBezTo>
                      <a:pt x="2656" y="2929"/>
                      <a:pt x="5881" y="5049"/>
                      <a:pt x="9447" y="6400"/>
                    </a:cubicBezTo>
                    <a:lnTo>
                      <a:pt x="9545" y="6143"/>
                    </a:lnTo>
                    <a:cubicBezTo>
                      <a:pt x="6017" y="4807"/>
                      <a:pt x="2826" y="2709"/>
                      <a:pt x="1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7"/>
              <p:cNvSpPr/>
              <p:nvPr/>
            </p:nvSpPr>
            <p:spPr>
              <a:xfrm>
                <a:off x="1526100" y="4589175"/>
                <a:ext cx="255025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5099" extrusionOk="0">
                    <a:moveTo>
                      <a:pt x="1747" y="1"/>
                    </a:moveTo>
                    <a:cubicBezTo>
                      <a:pt x="963" y="1"/>
                      <a:pt x="321" y="159"/>
                      <a:pt x="0" y="577"/>
                    </a:cubicBezTo>
                    <a:cubicBezTo>
                      <a:pt x="689" y="3294"/>
                      <a:pt x="6656" y="5072"/>
                      <a:pt x="8346" y="5098"/>
                    </a:cubicBezTo>
                    <a:cubicBezTo>
                      <a:pt x="8369" y="5099"/>
                      <a:pt x="8391" y="5099"/>
                      <a:pt x="8414" y="5099"/>
                    </a:cubicBezTo>
                    <a:cubicBezTo>
                      <a:pt x="9154" y="5099"/>
                      <a:pt x="10084" y="4904"/>
                      <a:pt x="10166" y="4183"/>
                    </a:cubicBezTo>
                    <a:cubicBezTo>
                      <a:pt x="10200" y="3879"/>
                      <a:pt x="10049" y="3583"/>
                      <a:pt x="9869" y="3337"/>
                    </a:cubicBezTo>
                    <a:cubicBezTo>
                      <a:pt x="9282" y="2537"/>
                      <a:pt x="8401" y="1774"/>
                      <a:pt x="7487" y="1388"/>
                    </a:cubicBezTo>
                    <a:cubicBezTo>
                      <a:pt x="6485" y="964"/>
                      <a:pt x="3682" y="1"/>
                      <a:pt x="174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7"/>
              <p:cNvSpPr/>
              <p:nvPr/>
            </p:nvSpPr>
            <p:spPr>
              <a:xfrm>
                <a:off x="1525825" y="4603375"/>
                <a:ext cx="223775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2975" extrusionOk="0">
                    <a:moveTo>
                      <a:pt x="12" y="1"/>
                    </a:moveTo>
                    <a:cubicBezTo>
                      <a:pt x="4" y="1"/>
                      <a:pt x="0" y="13"/>
                      <a:pt x="8" y="16"/>
                    </a:cubicBezTo>
                    <a:cubicBezTo>
                      <a:pt x="3124" y="1346"/>
                      <a:pt x="6211" y="2369"/>
                      <a:pt x="8936" y="2975"/>
                    </a:cubicBezTo>
                    <a:lnTo>
                      <a:pt x="8939" y="2975"/>
                    </a:lnTo>
                    <a:cubicBezTo>
                      <a:pt x="8949" y="2974"/>
                      <a:pt x="8951" y="2959"/>
                      <a:pt x="8941" y="2957"/>
                    </a:cubicBezTo>
                    <a:cubicBezTo>
                      <a:pt x="6216" y="2352"/>
                      <a:pt x="3129" y="1330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7"/>
              <p:cNvSpPr/>
              <p:nvPr/>
            </p:nvSpPr>
            <p:spPr>
              <a:xfrm>
                <a:off x="1461200" y="4583200"/>
                <a:ext cx="35750" cy="1632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6529" extrusionOk="0">
                    <a:moveTo>
                      <a:pt x="271" y="0"/>
                    </a:moveTo>
                    <a:cubicBezTo>
                      <a:pt x="1" y="2218"/>
                      <a:pt x="313" y="4468"/>
                      <a:pt x="1176" y="6528"/>
                    </a:cubicBezTo>
                    <a:lnTo>
                      <a:pt x="1430" y="6421"/>
                    </a:lnTo>
                    <a:cubicBezTo>
                      <a:pt x="586" y="4405"/>
                      <a:pt x="281" y="2204"/>
                      <a:pt x="544" y="34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7"/>
              <p:cNvSpPr/>
              <p:nvPr/>
            </p:nvSpPr>
            <p:spPr>
              <a:xfrm>
                <a:off x="1431100" y="4663875"/>
                <a:ext cx="9132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8075" extrusionOk="0">
                    <a:moveTo>
                      <a:pt x="1583" y="0"/>
                    </a:moveTo>
                    <a:cubicBezTo>
                      <a:pt x="1" y="1390"/>
                      <a:pt x="850" y="5991"/>
                      <a:pt x="1410" y="7130"/>
                    </a:cubicBezTo>
                    <a:cubicBezTo>
                      <a:pt x="1624" y="7567"/>
                      <a:pt x="1998" y="8074"/>
                      <a:pt x="2436" y="8074"/>
                    </a:cubicBezTo>
                    <a:cubicBezTo>
                      <a:pt x="2504" y="8074"/>
                      <a:pt x="2574" y="8062"/>
                      <a:pt x="2645" y="8035"/>
                    </a:cubicBezTo>
                    <a:cubicBezTo>
                      <a:pt x="2860" y="7954"/>
                      <a:pt x="3006" y="7752"/>
                      <a:pt x="3110" y="7547"/>
                    </a:cubicBezTo>
                    <a:cubicBezTo>
                      <a:pt x="3445" y="6881"/>
                      <a:pt x="3653" y="6030"/>
                      <a:pt x="3600" y="5287"/>
                    </a:cubicBezTo>
                    <a:cubicBezTo>
                      <a:pt x="3516" y="4141"/>
                      <a:pt x="2930" y="247"/>
                      <a:pt x="15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1443800" y="4660175"/>
                <a:ext cx="82025" cy="2090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8360" extrusionOk="0">
                    <a:moveTo>
                      <a:pt x="1114" y="298"/>
                    </a:moveTo>
                    <a:lnTo>
                      <a:pt x="1114" y="299"/>
                    </a:lnTo>
                    <a:cubicBezTo>
                      <a:pt x="1362" y="372"/>
                      <a:pt x="1602" y="603"/>
                      <a:pt x="1827" y="987"/>
                    </a:cubicBezTo>
                    <a:cubicBezTo>
                      <a:pt x="2045" y="1357"/>
                      <a:pt x="2246" y="1864"/>
                      <a:pt x="2424" y="2492"/>
                    </a:cubicBezTo>
                    <a:cubicBezTo>
                      <a:pt x="2759" y="3675"/>
                      <a:pt x="2917" y="4941"/>
                      <a:pt x="2953" y="5444"/>
                    </a:cubicBezTo>
                    <a:cubicBezTo>
                      <a:pt x="3003" y="6125"/>
                      <a:pt x="2824" y="6943"/>
                      <a:pt x="2477" y="7632"/>
                    </a:cubicBezTo>
                    <a:cubicBezTo>
                      <a:pt x="2363" y="7861"/>
                      <a:pt x="2236" y="7998"/>
                      <a:pt x="2087" y="8053"/>
                    </a:cubicBezTo>
                    <a:cubicBezTo>
                      <a:pt x="2033" y="8074"/>
                      <a:pt x="1980" y="8084"/>
                      <a:pt x="1925" y="8084"/>
                    </a:cubicBezTo>
                    <a:cubicBezTo>
                      <a:pt x="1790" y="8084"/>
                      <a:pt x="1651" y="8020"/>
                      <a:pt x="1505" y="7891"/>
                    </a:cubicBezTo>
                    <a:cubicBezTo>
                      <a:pt x="1335" y="7739"/>
                      <a:pt x="1164" y="7500"/>
                      <a:pt x="1025" y="7217"/>
                    </a:cubicBezTo>
                    <a:cubicBezTo>
                      <a:pt x="744" y="6643"/>
                      <a:pt x="404" y="5208"/>
                      <a:pt x="322" y="3798"/>
                    </a:cubicBezTo>
                    <a:cubicBezTo>
                      <a:pt x="277" y="3001"/>
                      <a:pt x="315" y="2300"/>
                      <a:pt x="437" y="1715"/>
                    </a:cubicBezTo>
                    <a:cubicBezTo>
                      <a:pt x="569" y="1080"/>
                      <a:pt x="797" y="605"/>
                      <a:pt x="1114" y="298"/>
                    </a:cubicBezTo>
                    <a:close/>
                    <a:moveTo>
                      <a:pt x="1034" y="1"/>
                    </a:moveTo>
                    <a:lnTo>
                      <a:pt x="984" y="45"/>
                    </a:lnTo>
                    <a:cubicBezTo>
                      <a:pt x="593" y="388"/>
                      <a:pt x="318" y="931"/>
                      <a:pt x="167" y="1660"/>
                    </a:cubicBezTo>
                    <a:cubicBezTo>
                      <a:pt x="40" y="2268"/>
                      <a:pt x="1" y="2993"/>
                      <a:pt x="48" y="3815"/>
                    </a:cubicBezTo>
                    <a:cubicBezTo>
                      <a:pt x="90" y="4519"/>
                      <a:pt x="186" y="5219"/>
                      <a:pt x="335" y="5908"/>
                    </a:cubicBezTo>
                    <a:cubicBezTo>
                      <a:pt x="468" y="6513"/>
                      <a:pt x="629" y="7034"/>
                      <a:pt x="778" y="7339"/>
                    </a:cubicBezTo>
                    <a:cubicBezTo>
                      <a:pt x="868" y="7521"/>
                      <a:pt x="1057" y="7862"/>
                      <a:pt x="1324" y="8097"/>
                    </a:cubicBezTo>
                    <a:cubicBezTo>
                      <a:pt x="1520" y="8270"/>
                      <a:pt x="1725" y="8360"/>
                      <a:pt x="1929" y="8360"/>
                    </a:cubicBezTo>
                    <a:cubicBezTo>
                      <a:pt x="2016" y="8358"/>
                      <a:pt x="2103" y="8343"/>
                      <a:pt x="2185" y="8312"/>
                    </a:cubicBezTo>
                    <a:cubicBezTo>
                      <a:pt x="2401" y="8231"/>
                      <a:pt x="2577" y="8049"/>
                      <a:pt x="2724" y="7757"/>
                    </a:cubicBezTo>
                    <a:cubicBezTo>
                      <a:pt x="3092" y="7025"/>
                      <a:pt x="3280" y="6153"/>
                      <a:pt x="3229" y="5426"/>
                    </a:cubicBezTo>
                    <a:cubicBezTo>
                      <a:pt x="3191" y="4911"/>
                      <a:pt x="3031" y="3621"/>
                      <a:pt x="2690" y="2417"/>
                    </a:cubicBezTo>
                    <a:cubicBezTo>
                      <a:pt x="2270" y="938"/>
                      <a:pt x="1736" y="130"/>
                      <a:pt x="1100" y="13"/>
                    </a:cubicBezTo>
                    <a:lnTo>
                      <a:pt x="1034" y="1"/>
                    </a:ln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1467125" y="4660400"/>
                <a:ext cx="342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261" extrusionOk="0">
                    <a:moveTo>
                      <a:pt x="142" y="0"/>
                    </a:moveTo>
                    <a:cubicBezTo>
                      <a:pt x="139" y="0"/>
                      <a:pt x="137" y="0"/>
                      <a:pt x="134" y="1"/>
                    </a:cubicBezTo>
                    <a:cubicBezTo>
                      <a:pt x="58" y="6"/>
                      <a:pt x="1" y="72"/>
                      <a:pt x="5" y="148"/>
                    </a:cubicBezTo>
                    <a:cubicBezTo>
                      <a:pt x="181" y="2697"/>
                      <a:pt x="554" y="5120"/>
                      <a:pt x="1083" y="7159"/>
                    </a:cubicBezTo>
                    <a:cubicBezTo>
                      <a:pt x="1098" y="7219"/>
                      <a:pt x="1153" y="7261"/>
                      <a:pt x="1216" y="7261"/>
                    </a:cubicBezTo>
                    <a:cubicBezTo>
                      <a:pt x="1228" y="7261"/>
                      <a:pt x="1239" y="7260"/>
                      <a:pt x="1251" y="7257"/>
                    </a:cubicBezTo>
                    <a:cubicBezTo>
                      <a:pt x="1325" y="7237"/>
                      <a:pt x="1369" y="7162"/>
                      <a:pt x="1349" y="7088"/>
                    </a:cubicBezTo>
                    <a:cubicBezTo>
                      <a:pt x="826" y="5066"/>
                      <a:pt x="456" y="2660"/>
                      <a:pt x="281" y="130"/>
                    </a:cubicBezTo>
                    <a:cubicBezTo>
                      <a:pt x="276" y="56"/>
                      <a:pt x="215" y="0"/>
                      <a:pt x="1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7"/>
              <p:cNvSpPr/>
              <p:nvPr/>
            </p:nvSpPr>
            <p:spPr>
              <a:xfrm>
                <a:off x="1653325" y="4844950"/>
                <a:ext cx="7380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935" extrusionOk="0">
                    <a:moveTo>
                      <a:pt x="1639" y="1"/>
                    </a:moveTo>
                    <a:cubicBezTo>
                      <a:pt x="1567" y="1"/>
                      <a:pt x="1494" y="10"/>
                      <a:pt x="1424" y="24"/>
                    </a:cubicBezTo>
                    <a:cubicBezTo>
                      <a:pt x="881" y="135"/>
                      <a:pt x="415" y="565"/>
                      <a:pt x="263" y="1099"/>
                    </a:cubicBezTo>
                    <a:cubicBezTo>
                      <a:pt x="0" y="2016"/>
                      <a:pt x="730" y="2935"/>
                      <a:pt x="1605" y="2935"/>
                    </a:cubicBezTo>
                    <a:cubicBezTo>
                      <a:pt x="1814" y="2935"/>
                      <a:pt x="2031" y="2883"/>
                      <a:pt x="2245" y="2765"/>
                    </a:cubicBezTo>
                    <a:cubicBezTo>
                      <a:pt x="2695" y="2519"/>
                      <a:pt x="2952" y="1983"/>
                      <a:pt x="2915" y="1471"/>
                    </a:cubicBezTo>
                    <a:cubicBezTo>
                      <a:pt x="2879" y="959"/>
                      <a:pt x="2575" y="485"/>
                      <a:pt x="2155" y="191"/>
                    </a:cubicBezTo>
                    <a:cubicBezTo>
                      <a:pt x="2037" y="108"/>
                      <a:pt x="1907" y="37"/>
                      <a:pt x="1765" y="11"/>
                    </a:cubicBezTo>
                    <a:cubicBezTo>
                      <a:pt x="1723" y="4"/>
                      <a:pt x="1681" y="1"/>
                      <a:pt x="16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7"/>
              <p:cNvSpPr/>
              <p:nvPr/>
            </p:nvSpPr>
            <p:spPr>
              <a:xfrm>
                <a:off x="1699150" y="4880000"/>
                <a:ext cx="216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1" extrusionOk="0">
                    <a:moveTo>
                      <a:pt x="479" y="0"/>
                    </a:moveTo>
                    <a:cubicBezTo>
                      <a:pt x="458" y="0"/>
                      <a:pt x="437" y="3"/>
                      <a:pt x="417" y="7"/>
                    </a:cubicBezTo>
                    <a:cubicBezTo>
                      <a:pt x="255" y="43"/>
                      <a:pt x="124" y="163"/>
                      <a:pt x="77" y="322"/>
                    </a:cubicBezTo>
                    <a:cubicBezTo>
                      <a:pt x="0" y="591"/>
                      <a:pt x="214" y="860"/>
                      <a:pt x="470" y="860"/>
                    </a:cubicBezTo>
                    <a:cubicBezTo>
                      <a:pt x="532" y="860"/>
                      <a:pt x="595" y="845"/>
                      <a:pt x="658" y="810"/>
                    </a:cubicBezTo>
                    <a:cubicBezTo>
                      <a:pt x="789" y="739"/>
                      <a:pt x="864" y="581"/>
                      <a:pt x="854" y="431"/>
                    </a:cubicBezTo>
                    <a:cubicBezTo>
                      <a:pt x="844" y="280"/>
                      <a:pt x="755" y="142"/>
                      <a:pt x="632" y="56"/>
                    </a:cubicBezTo>
                    <a:cubicBezTo>
                      <a:pt x="598" y="30"/>
                      <a:pt x="559" y="12"/>
                      <a:pt x="517" y="3"/>
                    </a:cubicBezTo>
                    <a:cubicBezTo>
                      <a:pt x="505" y="1"/>
                      <a:pt x="492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7"/>
              <p:cNvSpPr/>
              <p:nvPr/>
            </p:nvSpPr>
            <p:spPr>
              <a:xfrm>
                <a:off x="1481675" y="4699600"/>
                <a:ext cx="553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99" extrusionOk="0">
                    <a:moveTo>
                      <a:pt x="1222" y="0"/>
                    </a:moveTo>
                    <a:cubicBezTo>
                      <a:pt x="1171" y="0"/>
                      <a:pt x="1119" y="6"/>
                      <a:pt x="1069" y="18"/>
                    </a:cubicBezTo>
                    <a:cubicBezTo>
                      <a:pt x="661" y="101"/>
                      <a:pt x="312" y="423"/>
                      <a:pt x="198" y="823"/>
                    </a:cubicBezTo>
                    <a:cubicBezTo>
                      <a:pt x="1" y="1509"/>
                      <a:pt x="548" y="2198"/>
                      <a:pt x="1205" y="2198"/>
                    </a:cubicBezTo>
                    <a:cubicBezTo>
                      <a:pt x="1361" y="2198"/>
                      <a:pt x="1524" y="2159"/>
                      <a:pt x="1684" y="2072"/>
                    </a:cubicBezTo>
                    <a:cubicBezTo>
                      <a:pt x="2021" y="1887"/>
                      <a:pt x="2214" y="1485"/>
                      <a:pt x="2186" y="1102"/>
                    </a:cubicBezTo>
                    <a:cubicBezTo>
                      <a:pt x="2160" y="718"/>
                      <a:pt x="1931" y="363"/>
                      <a:pt x="1617" y="141"/>
                    </a:cubicBezTo>
                    <a:cubicBezTo>
                      <a:pt x="1527" y="80"/>
                      <a:pt x="1430" y="27"/>
                      <a:pt x="1325" y="8"/>
                    </a:cubicBezTo>
                    <a:cubicBezTo>
                      <a:pt x="1291" y="3"/>
                      <a:pt x="1256" y="0"/>
                      <a:pt x="122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7"/>
              <p:cNvSpPr/>
              <p:nvPr/>
            </p:nvSpPr>
            <p:spPr>
              <a:xfrm>
                <a:off x="1516025" y="4725825"/>
                <a:ext cx="162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46" extrusionOk="0">
                    <a:moveTo>
                      <a:pt x="361" y="1"/>
                    </a:moveTo>
                    <a:cubicBezTo>
                      <a:pt x="345" y="1"/>
                      <a:pt x="329" y="2"/>
                      <a:pt x="314" y="6"/>
                    </a:cubicBezTo>
                    <a:cubicBezTo>
                      <a:pt x="192" y="32"/>
                      <a:pt x="94" y="123"/>
                      <a:pt x="59" y="241"/>
                    </a:cubicBezTo>
                    <a:cubicBezTo>
                      <a:pt x="1" y="443"/>
                      <a:pt x="161" y="645"/>
                      <a:pt x="354" y="645"/>
                    </a:cubicBezTo>
                    <a:cubicBezTo>
                      <a:pt x="399" y="645"/>
                      <a:pt x="447" y="634"/>
                      <a:pt x="494" y="608"/>
                    </a:cubicBezTo>
                    <a:cubicBezTo>
                      <a:pt x="593" y="553"/>
                      <a:pt x="649" y="436"/>
                      <a:pt x="641" y="323"/>
                    </a:cubicBezTo>
                    <a:cubicBezTo>
                      <a:pt x="634" y="211"/>
                      <a:pt x="567" y="107"/>
                      <a:pt x="474" y="42"/>
                    </a:cubicBezTo>
                    <a:cubicBezTo>
                      <a:pt x="449" y="23"/>
                      <a:pt x="420" y="9"/>
                      <a:pt x="389" y="2"/>
                    </a:cubicBezTo>
                    <a:cubicBezTo>
                      <a:pt x="380" y="1"/>
                      <a:pt x="370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7"/>
              <p:cNvSpPr/>
              <p:nvPr/>
            </p:nvSpPr>
            <p:spPr>
              <a:xfrm>
                <a:off x="1570425" y="48405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9" y="0"/>
                    </a:moveTo>
                    <a:cubicBezTo>
                      <a:pt x="1568" y="0"/>
                      <a:pt x="1495" y="9"/>
                      <a:pt x="1425" y="24"/>
                    </a:cubicBezTo>
                    <a:cubicBezTo>
                      <a:pt x="882" y="134"/>
                      <a:pt x="415" y="565"/>
                      <a:pt x="262" y="1098"/>
                    </a:cubicBezTo>
                    <a:cubicBezTo>
                      <a:pt x="1" y="2015"/>
                      <a:pt x="730" y="2935"/>
                      <a:pt x="1606" y="2935"/>
                    </a:cubicBezTo>
                    <a:cubicBezTo>
                      <a:pt x="1814" y="2935"/>
                      <a:pt x="2032" y="2882"/>
                      <a:pt x="2245" y="2765"/>
                    </a:cubicBezTo>
                    <a:cubicBezTo>
                      <a:pt x="2696" y="2518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8"/>
                      <a:pt x="1907" y="36"/>
                      <a:pt x="1766" y="11"/>
                    </a:cubicBezTo>
                    <a:cubicBezTo>
                      <a:pt x="1724" y="3"/>
                      <a:pt x="1682" y="0"/>
                      <a:pt x="163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7"/>
              <p:cNvSpPr/>
              <p:nvPr/>
            </p:nvSpPr>
            <p:spPr>
              <a:xfrm>
                <a:off x="1616225" y="4875550"/>
                <a:ext cx="21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1" extrusionOk="0">
                    <a:moveTo>
                      <a:pt x="480" y="1"/>
                    </a:moveTo>
                    <a:cubicBezTo>
                      <a:pt x="460" y="1"/>
                      <a:pt x="439" y="3"/>
                      <a:pt x="419" y="8"/>
                    </a:cubicBezTo>
                    <a:cubicBezTo>
                      <a:pt x="256" y="43"/>
                      <a:pt x="126" y="163"/>
                      <a:pt x="77" y="323"/>
                    </a:cubicBezTo>
                    <a:cubicBezTo>
                      <a:pt x="1" y="592"/>
                      <a:pt x="214" y="861"/>
                      <a:pt x="471" y="861"/>
                    </a:cubicBezTo>
                    <a:cubicBezTo>
                      <a:pt x="532" y="861"/>
                      <a:pt x="596" y="845"/>
                      <a:pt x="659" y="811"/>
                    </a:cubicBezTo>
                    <a:cubicBezTo>
                      <a:pt x="791" y="739"/>
                      <a:pt x="866" y="582"/>
                      <a:pt x="856" y="432"/>
                    </a:cubicBezTo>
                    <a:cubicBezTo>
                      <a:pt x="846" y="282"/>
                      <a:pt x="756" y="142"/>
                      <a:pt x="633" y="56"/>
                    </a:cubicBezTo>
                    <a:cubicBezTo>
                      <a:pt x="600" y="31"/>
                      <a:pt x="560" y="12"/>
                      <a:pt x="519" y="3"/>
                    </a:cubicBezTo>
                    <a:cubicBezTo>
                      <a:pt x="506" y="2"/>
                      <a:pt x="493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7"/>
              <p:cNvSpPr/>
              <p:nvPr/>
            </p:nvSpPr>
            <p:spPr>
              <a:xfrm>
                <a:off x="1513300" y="4570125"/>
                <a:ext cx="7382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5" extrusionOk="0">
                    <a:moveTo>
                      <a:pt x="1638" y="0"/>
                    </a:moveTo>
                    <a:cubicBezTo>
                      <a:pt x="1567" y="0"/>
                      <a:pt x="1495" y="10"/>
                      <a:pt x="1425" y="23"/>
                    </a:cubicBezTo>
                    <a:cubicBezTo>
                      <a:pt x="882" y="133"/>
                      <a:pt x="416" y="565"/>
                      <a:pt x="262" y="1097"/>
                    </a:cubicBezTo>
                    <a:cubicBezTo>
                      <a:pt x="1" y="2015"/>
                      <a:pt x="731" y="2935"/>
                      <a:pt x="1606" y="2935"/>
                    </a:cubicBezTo>
                    <a:cubicBezTo>
                      <a:pt x="1815" y="2935"/>
                      <a:pt x="2032" y="2883"/>
                      <a:pt x="2245" y="2765"/>
                    </a:cubicBezTo>
                    <a:cubicBezTo>
                      <a:pt x="2696" y="2519"/>
                      <a:pt x="2953" y="1983"/>
                      <a:pt x="2916" y="1471"/>
                    </a:cubicBezTo>
                    <a:cubicBezTo>
                      <a:pt x="2880" y="958"/>
                      <a:pt x="2576" y="485"/>
                      <a:pt x="2155" y="190"/>
                    </a:cubicBezTo>
                    <a:cubicBezTo>
                      <a:pt x="2037" y="107"/>
                      <a:pt x="1907" y="37"/>
                      <a:pt x="1766" y="11"/>
                    </a:cubicBezTo>
                    <a:cubicBezTo>
                      <a:pt x="1724" y="4"/>
                      <a:pt x="1681" y="0"/>
                      <a:pt x="163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7"/>
              <p:cNvSpPr/>
              <p:nvPr/>
            </p:nvSpPr>
            <p:spPr>
              <a:xfrm>
                <a:off x="1559125" y="4605150"/>
                <a:ext cx="216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2" extrusionOk="0">
                    <a:moveTo>
                      <a:pt x="477" y="0"/>
                    </a:moveTo>
                    <a:cubicBezTo>
                      <a:pt x="457" y="0"/>
                      <a:pt x="437" y="3"/>
                      <a:pt x="418" y="7"/>
                    </a:cubicBezTo>
                    <a:cubicBezTo>
                      <a:pt x="255" y="42"/>
                      <a:pt x="125" y="164"/>
                      <a:pt x="78" y="322"/>
                    </a:cubicBezTo>
                    <a:cubicBezTo>
                      <a:pt x="0" y="591"/>
                      <a:pt x="214" y="861"/>
                      <a:pt x="472" y="861"/>
                    </a:cubicBezTo>
                    <a:cubicBezTo>
                      <a:pt x="533" y="861"/>
                      <a:pt x="597" y="846"/>
                      <a:pt x="659" y="811"/>
                    </a:cubicBezTo>
                    <a:cubicBezTo>
                      <a:pt x="790" y="739"/>
                      <a:pt x="865" y="582"/>
                      <a:pt x="855" y="431"/>
                    </a:cubicBezTo>
                    <a:cubicBezTo>
                      <a:pt x="845" y="282"/>
                      <a:pt x="755" y="143"/>
                      <a:pt x="633" y="56"/>
                    </a:cubicBezTo>
                    <a:cubicBezTo>
                      <a:pt x="599" y="30"/>
                      <a:pt x="559" y="13"/>
                      <a:pt x="518" y="4"/>
                    </a:cubicBezTo>
                    <a:cubicBezTo>
                      <a:pt x="504" y="2"/>
                      <a:pt x="49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>
                <a:off x="1585600" y="4723850"/>
                <a:ext cx="742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816" extrusionOk="0">
                    <a:moveTo>
                      <a:pt x="1188" y="1"/>
                    </a:moveTo>
                    <a:cubicBezTo>
                      <a:pt x="1072" y="1"/>
                      <a:pt x="956" y="15"/>
                      <a:pt x="850" y="58"/>
                    </a:cubicBezTo>
                    <a:cubicBezTo>
                      <a:pt x="743" y="101"/>
                      <a:pt x="650" y="172"/>
                      <a:pt x="568" y="251"/>
                    </a:cubicBezTo>
                    <a:cubicBezTo>
                      <a:pt x="165" y="633"/>
                      <a:pt x="0" y="1246"/>
                      <a:pt x="154" y="1779"/>
                    </a:cubicBezTo>
                    <a:cubicBezTo>
                      <a:pt x="343" y="2430"/>
                      <a:pt x="959" y="2816"/>
                      <a:pt x="1565" y="2816"/>
                    </a:cubicBezTo>
                    <a:cubicBezTo>
                      <a:pt x="2014" y="2816"/>
                      <a:pt x="2457" y="2605"/>
                      <a:pt x="2719" y="2135"/>
                    </a:cubicBezTo>
                    <a:cubicBezTo>
                      <a:pt x="2969" y="1687"/>
                      <a:pt x="2902" y="1097"/>
                      <a:pt x="2599" y="683"/>
                    </a:cubicBezTo>
                    <a:cubicBezTo>
                      <a:pt x="2296" y="269"/>
                      <a:pt x="1787" y="29"/>
                      <a:pt x="1274" y="3"/>
                    </a:cubicBezTo>
                    <a:cubicBezTo>
                      <a:pt x="1245" y="2"/>
                      <a:pt x="1217" y="1"/>
                      <a:pt x="118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>
                <a:off x="1631525" y="4746575"/>
                <a:ext cx="217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27" extrusionOk="0">
                    <a:moveTo>
                      <a:pt x="347" y="1"/>
                    </a:moveTo>
                    <a:cubicBezTo>
                      <a:pt x="313" y="1"/>
                      <a:pt x="280" y="7"/>
                      <a:pt x="249" y="19"/>
                    </a:cubicBezTo>
                    <a:cubicBezTo>
                      <a:pt x="218" y="32"/>
                      <a:pt x="190" y="50"/>
                      <a:pt x="166" y="75"/>
                    </a:cubicBezTo>
                    <a:cubicBezTo>
                      <a:pt x="47" y="190"/>
                      <a:pt x="1" y="362"/>
                      <a:pt x="45" y="523"/>
                    </a:cubicBezTo>
                    <a:cubicBezTo>
                      <a:pt x="100" y="714"/>
                      <a:pt x="281" y="827"/>
                      <a:pt x="458" y="827"/>
                    </a:cubicBezTo>
                    <a:cubicBezTo>
                      <a:pt x="590" y="827"/>
                      <a:pt x="720" y="765"/>
                      <a:pt x="796" y="627"/>
                    </a:cubicBezTo>
                    <a:cubicBezTo>
                      <a:pt x="870" y="496"/>
                      <a:pt x="850" y="323"/>
                      <a:pt x="761" y="201"/>
                    </a:cubicBezTo>
                    <a:cubicBezTo>
                      <a:pt x="673" y="79"/>
                      <a:pt x="523" y="10"/>
                      <a:pt x="373" y="2"/>
                    </a:cubicBezTo>
                    <a:cubicBezTo>
                      <a:pt x="364" y="1"/>
                      <a:pt x="35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6" name="Google Shape;1316;p7"/>
          <p:cNvGrpSpPr/>
          <p:nvPr/>
        </p:nvGrpSpPr>
        <p:grpSpPr>
          <a:xfrm>
            <a:off x="2190000" y="95143"/>
            <a:ext cx="4763988" cy="4929628"/>
            <a:chOff x="2190000" y="95143"/>
            <a:chExt cx="4763988" cy="4929628"/>
          </a:xfrm>
        </p:grpSpPr>
        <p:grpSp>
          <p:nvGrpSpPr>
            <p:cNvPr id="1317" name="Google Shape;1317;p7"/>
            <p:cNvGrpSpPr/>
            <p:nvPr/>
          </p:nvGrpSpPr>
          <p:grpSpPr>
            <a:xfrm>
              <a:off x="2190000" y="95143"/>
              <a:ext cx="4763988" cy="292203"/>
              <a:chOff x="2190000" y="95143"/>
              <a:chExt cx="4763988" cy="292203"/>
            </a:xfrm>
          </p:grpSpPr>
          <p:grpSp>
            <p:nvGrpSpPr>
              <p:cNvPr id="1318" name="Google Shape;1318;p7"/>
              <p:cNvGrpSpPr/>
              <p:nvPr/>
            </p:nvGrpSpPr>
            <p:grpSpPr>
              <a:xfrm rot="5400000">
                <a:off x="6773975" y="95287"/>
                <a:ext cx="180157" cy="179869"/>
                <a:chOff x="5375300" y="3027450"/>
                <a:chExt cx="140550" cy="140325"/>
              </a:xfrm>
            </p:grpSpPr>
            <p:sp>
              <p:nvSpPr>
                <p:cNvPr id="1319" name="Google Shape;1319;p7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7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7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7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3" name="Google Shape;1323;p7"/>
              <p:cNvSpPr/>
              <p:nvPr/>
            </p:nvSpPr>
            <p:spPr>
              <a:xfrm rot="5400000">
                <a:off x="6048539" y="12502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7"/>
              <p:cNvSpPr/>
              <p:nvPr/>
            </p:nvSpPr>
            <p:spPr>
              <a:xfrm rot="5400000">
                <a:off x="2859385" y="28988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5" name="Google Shape;1325;p7"/>
              <p:cNvGrpSpPr/>
              <p:nvPr/>
            </p:nvGrpSpPr>
            <p:grpSpPr>
              <a:xfrm rot="5400000">
                <a:off x="2189789" y="124503"/>
                <a:ext cx="263053" cy="262632"/>
                <a:chOff x="5375300" y="3027450"/>
                <a:chExt cx="140550" cy="140325"/>
              </a:xfrm>
            </p:grpSpPr>
            <p:sp>
              <p:nvSpPr>
                <p:cNvPr id="1326" name="Google Shape;1326;p7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7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7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7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0" name="Google Shape;1330;p7"/>
              <p:cNvSpPr/>
              <p:nvPr/>
            </p:nvSpPr>
            <p:spPr>
              <a:xfrm rot="5400000">
                <a:off x="4283560" y="173110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7"/>
              <p:cNvSpPr/>
              <p:nvPr/>
            </p:nvSpPr>
            <p:spPr>
              <a:xfrm rot="5400000">
                <a:off x="5554735" y="289897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7"/>
              <p:cNvSpPr/>
              <p:nvPr/>
            </p:nvSpPr>
            <p:spPr>
              <a:xfrm rot="5400000">
                <a:off x="4998114" y="12502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7"/>
              <p:cNvSpPr/>
              <p:nvPr/>
            </p:nvSpPr>
            <p:spPr>
              <a:xfrm rot="5400000">
                <a:off x="3434239" y="12502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7"/>
            <p:cNvGrpSpPr/>
            <p:nvPr/>
          </p:nvGrpSpPr>
          <p:grpSpPr>
            <a:xfrm>
              <a:off x="2190000" y="4732568"/>
              <a:ext cx="4763988" cy="292203"/>
              <a:chOff x="2190000" y="4732568"/>
              <a:chExt cx="4763988" cy="292203"/>
            </a:xfrm>
          </p:grpSpPr>
          <p:grpSp>
            <p:nvGrpSpPr>
              <p:cNvPr id="1335" name="Google Shape;1335;p7"/>
              <p:cNvGrpSpPr/>
              <p:nvPr/>
            </p:nvGrpSpPr>
            <p:grpSpPr>
              <a:xfrm rot="5400000">
                <a:off x="6773975" y="4732712"/>
                <a:ext cx="180157" cy="179869"/>
                <a:chOff x="5375300" y="3027450"/>
                <a:chExt cx="140550" cy="140325"/>
              </a:xfrm>
            </p:grpSpPr>
            <p:sp>
              <p:nvSpPr>
                <p:cNvPr id="1336" name="Google Shape;1336;p7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7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7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7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0" name="Google Shape;1340;p7"/>
              <p:cNvSpPr/>
              <p:nvPr/>
            </p:nvSpPr>
            <p:spPr>
              <a:xfrm rot="5400000">
                <a:off x="6048539" y="4762450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7"/>
              <p:cNvSpPr/>
              <p:nvPr/>
            </p:nvSpPr>
            <p:spPr>
              <a:xfrm rot="5400000">
                <a:off x="2859385" y="4927310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2" name="Google Shape;1342;p7"/>
              <p:cNvGrpSpPr/>
              <p:nvPr/>
            </p:nvGrpSpPr>
            <p:grpSpPr>
              <a:xfrm rot="5400000">
                <a:off x="2189789" y="4761928"/>
                <a:ext cx="263053" cy="262632"/>
                <a:chOff x="5375300" y="3027450"/>
                <a:chExt cx="140550" cy="140325"/>
              </a:xfrm>
            </p:grpSpPr>
            <p:sp>
              <p:nvSpPr>
                <p:cNvPr id="1343" name="Google Shape;1343;p7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7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7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7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7" name="Google Shape;1347;p7"/>
              <p:cNvSpPr/>
              <p:nvPr/>
            </p:nvSpPr>
            <p:spPr>
              <a:xfrm rot="5400000">
                <a:off x="4283560" y="481053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7"/>
              <p:cNvSpPr/>
              <p:nvPr/>
            </p:nvSpPr>
            <p:spPr>
              <a:xfrm rot="5400000">
                <a:off x="5554735" y="4927322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7"/>
              <p:cNvSpPr/>
              <p:nvPr/>
            </p:nvSpPr>
            <p:spPr>
              <a:xfrm rot="5400000">
                <a:off x="4998114" y="4762450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7"/>
              <p:cNvSpPr/>
              <p:nvPr/>
            </p:nvSpPr>
            <p:spPr>
              <a:xfrm rot="5400000">
                <a:off x="3434239" y="4762450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1" name="Google Shape;1351;p7"/>
          <p:cNvGrpSpPr/>
          <p:nvPr/>
        </p:nvGrpSpPr>
        <p:grpSpPr>
          <a:xfrm>
            <a:off x="70778" y="-434591"/>
            <a:ext cx="9073212" cy="1650445"/>
            <a:chOff x="70778" y="-434591"/>
            <a:chExt cx="9073212" cy="1650445"/>
          </a:xfrm>
        </p:grpSpPr>
        <p:grpSp>
          <p:nvGrpSpPr>
            <p:cNvPr id="1352" name="Google Shape;1352;p7"/>
            <p:cNvGrpSpPr/>
            <p:nvPr/>
          </p:nvGrpSpPr>
          <p:grpSpPr>
            <a:xfrm>
              <a:off x="70778" y="-434591"/>
              <a:ext cx="649212" cy="1650445"/>
              <a:chOff x="4229568" y="4305050"/>
              <a:chExt cx="975085" cy="2478891"/>
            </a:xfrm>
          </p:grpSpPr>
          <p:grpSp>
            <p:nvGrpSpPr>
              <p:cNvPr id="1353" name="Google Shape;1353;p7"/>
              <p:cNvGrpSpPr/>
              <p:nvPr/>
            </p:nvGrpSpPr>
            <p:grpSpPr>
              <a:xfrm>
                <a:off x="4229568" y="5757689"/>
                <a:ext cx="975085" cy="1026251"/>
                <a:chOff x="4229500" y="4882650"/>
                <a:chExt cx="460750" cy="484950"/>
              </a:xfrm>
            </p:grpSpPr>
            <p:sp>
              <p:nvSpPr>
                <p:cNvPr id="1354" name="Google Shape;1354;p7"/>
                <p:cNvSpPr/>
                <p:nvPr/>
              </p:nvSpPr>
              <p:spPr>
                <a:xfrm>
                  <a:off x="4229500" y="4962650"/>
                  <a:ext cx="460750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0" h="16198" extrusionOk="0">
                      <a:moveTo>
                        <a:pt x="8667" y="0"/>
                      </a:moveTo>
                      <a:cubicBezTo>
                        <a:pt x="6932" y="0"/>
                        <a:pt x="5220" y="437"/>
                        <a:pt x="3960" y="1279"/>
                      </a:cubicBezTo>
                      <a:cubicBezTo>
                        <a:pt x="2361" y="2348"/>
                        <a:pt x="1170" y="4153"/>
                        <a:pt x="729" y="6178"/>
                      </a:cubicBezTo>
                      <a:cubicBezTo>
                        <a:pt x="0" y="9518"/>
                        <a:pt x="1451" y="13260"/>
                        <a:pt x="4054" y="15088"/>
                      </a:cubicBezTo>
                      <a:cubicBezTo>
                        <a:pt x="5065" y="15799"/>
                        <a:pt x="6700" y="16197"/>
                        <a:pt x="8454" y="16197"/>
                      </a:cubicBezTo>
                      <a:cubicBezTo>
                        <a:pt x="11210" y="16197"/>
                        <a:pt x="14260" y="15213"/>
                        <a:pt x="15645" y="12907"/>
                      </a:cubicBezTo>
                      <a:cubicBezTo>
                        <a:pt x="16214" y="11958"/>
                        <a:pt x="18430" y="7084"/>
                        <a:pt x="14809" y="2526"/>
                      </a:cubicBezTo>
                      <a:cubicBezTo>
                        <a:pt x="13450" y="815"/>
                        <a:pt x="11037" y="0"/>
                        <a:pt x="8667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7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7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7"/>
                <p:cNvSpPr/>
                <p:nvPr/>
              </p:nvSpPr>
              <p:spPr>
                <a:xfrm>
                  <a:off x="4395000" y="5032300"/>
                  <a:ext cx="101525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4804" extrusionOk="0">
                      <a:moveTo>
                        <a:pt x="3370" y="1"/>
                      </a:moveTo>
                      <a:cubicBezTo>
                        <a:pt x="3153" y="1"/>
                        <a:pt x="2944" y="103"/>
                        <a:pt x="2787" y="261"/>
                      </a:cubicBezTo>
                      <a:cubicBezTo>
                        <a:pt x="2471" y="582"/>
                        <a:pt x="2247" y="982"/>
                        <a:pt x="2138" y="1418"/>
                      </a:cubicBezTo>
                      <a:cubicBezTo>
                        <a:pt x="1929" y="927"/>
                        <a:pt x="1699" y="409"/>
                        <a:pt x="1177" y="182"/>
                      </a:cubicBezTo>
                      <a:cubicBezTo>
                        <a:pt x="1067" y="134"/>
                        <a:pt x="947" y="108"/>
                        <a:pt x="829" y="108"/>
                      </a:cubicBezTo>
                      <a:cubicBezTo>
                        <a:pt x="666" y="108"/>
                        <a:pt x="506" y="157"/>
                        <a:pt x="375" y="260"/>
                      </a:cubicBezTo>
                      <a:cubicBezTo>
                        <a:pt x="1" y="554"/>
                        <a:pt x="86" y="1056"/>
                        <a:pt x="201" y="1473"/>
                      </a:cubicBezTo>
                      <a:cubicBezTo>
                        <a:pt x="471" y="2453"/>
                        <a:pt x="907" y="3599"/>
                        <a:pt x="1523" y="4549"/>
                      </a:cubicBezTo>
                      <a:cubicBezTo>
                        <a:pt x="1633" y="4718"/>
                        <a:pt x="1813" y="4803"/>
                        <a:pt x="1991" y="4803"/>
                      </a:cubicBezTo>
                      <a:cubicBezTo>
                        <a:pt x="2173" y="4803"/>
                        <a:pt x="2353" y="4715"/>
                        <a:pt x="2457" y="4538"/>
                      </a:cubicBezTo>
                      <a:cubicBezTo>
                        <a:pt x="2640" y="4226"/>
                        <a:pt x="2814" y="3905"/>
                        <a:pt x="2994" y="3596"/>
                      </a:cubicBezTo>
                      <a:cubicBezTo>
                        <a:pt x="3471" y="2781"/>
                        <a:pt x="3959" y="1929"/>
                        <a:pt x="4031" y="987"/>
                      </a:cubicBezTo>
                      <a:cubicBezTo>
                        <a:pt x="4060" y="590"/>
                        <a:pt x="3974" y="116"/>
                        <a:pt x="3511" y="16"/>
                      </a:cubicBezTo>
                      <a:cubicBezTo>
                        <a:pt x="3464" y="6"/>
                        <a:pt x="3416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7"/>
                <p:cNvSpPr/>
                <p:nvPr/>
              </p:nvSpPr>
              <p:spPr>
                <a:xfrm>
                  <a:off x="4395325" y="5177850"/>
                  <a:ext cx="101500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" h="4804" extrusionOk="0">
                      <a:moveTo>
                        <a:pt x="2069" y="1"/>
                      </a:moveTo>
                      <a:cubicBezTo>
                        <a:pt x="1888" y="1"/>
                        <a:pt x="1708" y="89"/>
                        <a:pt x="1604" y="266"/>
                      </a:cubicBezTo>
                      <a:cubicBezTo>
                        <a:pt x="1420" y="578"/>
                        <a:pt x="1247" y="901"/>
                        <a:pt x="1066" y="1209"/>
                      </a:cubicBezTo>
                      <a:cubicBezTo>
                        <a:pt x="589" y="2023"/>
                        <a:pt x="101" y="2875"/>
                        <a:pt x="31" y="3817"/>
                      </a:cubicBezTo>
                      <a:cubicBezTo>
                        <a:pt x="1" y="4215"/>
                        <a:pt x="86" y="4689"/>
                        <a:pt x="551" y="4789"/>
                      </a:cubicBezTo>
                      <a:cubicBezTo>
                        <a:pt x="598" y="4799"/>
                        <a:pt x="645" y="4804"/>
                        <a:pt x="692" y="4804"/>
                      </a:cubicBezTo>
                      <a:cubicBezTo>
                        <a:pt x="908" y="4804"/>
                        <a:pt x="1118" y="4702"/>
                        <a:pt x="1274" y="4543"/>
                      </a:cubicBezTo>
                      <a:cubicBezTo>
                        <a:pt x="1589" y="4223"/>
                        <a:pt x="1813" y="3823"/>
                        <a:pt x="1923" y="3386"/>
                      </a:cubicBezTo>
                      <a:cubicBezTo>
                        <a:pt x="2132" y="3878"/>
                        <a:pt x="2362" y="4397"/>
                        <a:pt x="2884" y="4624"/>
                      </a:cubicBezTo>
                      <a:cubicBezTo>
                        <a:pt x="2994" y="4672"/>
                        <a:pt x="3113" y="4697"/>
                        <a:pt x="3231" y="4697"/>
                      </a:cubicBezTo>
                      <a:cubicBezTo>
                        <a:pt x="3394" y="4697"/>
                        <a:pt x="3555" y="4648"/>
                        <a:pt x="3686" y="4545"/>
                      </a:cubicBezTo>
                      <a:cubicBezTo>
                        <a:pt x="4060" y="4250"/>
                        <a:pt x="3975" y="3750"/>
                        <a:pt x="3859" y="3331"/>
                      </a:cubicBezTo>
                      <a:cubicBezTo>
                        <a:pt x="3590" y="2353"/>
                        <a:pt x="3154" y="1205"/>
                        <a:pt x="2537" y="256"/>
                      </a:cubicBezTo>
                      <a:cubicBezTo>
                        <a:pt x="2427" y="86"/>
                        <a:pt x="2247" y="1"/>
                        <a:pt x="2069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7"/>
                <p:cNvSpPr/>
                <p:nvPr/>
              </p:nvSpPr>
              <p:spPr>
                <a:xfrm>
                  <a:off x="4457275" y="5115975"/>
                  <a:ext cx="123300" cy="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2" extrusionOk="0">
                      <a:moveTo>
                        <a:pt x="4011" y="0"/>
                      </a:moveTo>
                      <a:cubicBezTo>
                        <a:pt x="3815" y="0"/>
                        <a:pt x="3608" y="46"/>
                        <a:pt x="3418" y="98"/>
                      </a:cubicBezTo>
                      <a:cubicBezTo>
                        <a:pt x="2440" y="368"/>
                        <a:pt x="1292" y="804"/>
                        <a:pt x="342" y="1420"/>
                      </a:cubicBezTo>
                      <a:cubicBezTo>
                        <a:pt x="1" y="1643"/>
                        <a:pt x="2" y="2147"/>
                        <a:pt x="353" y="2355"/>
                      </a:cubicBezTo>
                      <a:cubicBezTo>
                        <a:pt x="665" y="2537"/>
                        <a:pt x="987" y="2711"/>
                        <a:pt x="1296" y="2891"/>
                      </a:cubicBezTo>
                      <a:cubicBezTo>
                        <a:pt x="2110" y="3368"/>
                        <a:pt x="2962" y="3856"/>
                        <a:pt x="3904" y="3927"/>
                      </a:cubicBezTo>
                      <a:cubicBezTo>
                        <a:pt x="3950" y="3930"/>
                        <a:pt x="3996" y="3932"/>
                        <a:pt x="4043" y="3932"/>
                      </a:cubicBezTo>
                      <a:cubicBezTo>
                        <a:pt x="4405" y="3932"/>
                        <a:pt x="4787" y="3818"/>
                        <a:pt x="4876" y="3408"/>
                      </a:cubicBezTo>
                      <a:cubicBezTo>
                        <a:pt x="4932" y="3143"/>
                        <a:pt x="4823" y="2873"/>
                        <a:pt x="4630" y="2684"/>
                      </a:cubicBezTo>
                      <a:cubicBezTo>
                        <a:pt x="4309" y="2368"/>
                        <a:pt x="3909" y="2144"/>
                        <a:pt x="3473" y="2035"/>
                      </a:cubicBezTo>
                      <a:cubicBezTo>
                        <a:pt x="3965" y="1826"/>
                        <a:pt x="4482" y="1597"/>
                        <a:pt x="4710" y="1074"/>
                      </a:cubicBezTo>
                      <a:cubicBezTo>
                        <a:pt x="4824" y="810"/>
                        <a:pt x="4810" y="497"/>
                        <a:pt x="4631" y="271"/>
                      </a:cubicBezTo>
                      <a:cubicBezTo>
                        <a:pt x="4470" y="67"/>
                        <a:pt x="4248" y="0"/>
                        <a:pt x="401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7"/>
                <p:cNvSpPr/>
                <p:nvPr/>
              </p:nvSpPr>
              <p:spPr>
                <a:xfrm>
                  <a:off x="4312875" y="5115975"/>
                  <a:ext cx="123300" cy="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3" extrusionOk="0">
                      <a:moveTo>
                        <a:pt x="889" y="0"/>
                      </a:moveTo>
                      <a:cubicBezTo>
                        <a:pt x="527" y="0"/>
                        <a:pt x="145" y="114"/>
                        <a:pt x="56" y="525"/>
                      </a:cubicBezTo>
                      <a:cubicBezTo>
                        <a:pt x="0" y="790"/>
                        <a:pt x="109" y="1059"/>
                        <a:pt x="302" y="1249"/>
                      </a:cubicBezTo>
                      <a:cubicBezTo>
                        <a:pt x="623" y="1565"/>
                        <a:pt x="1023" y="1788"/>
                        <a:pt x="1459" y="1898"/>
                      </a:cubicBezTo>
                      <a:cubicBezTo>
                        <a:pt x="968" y="2107"/>
                        <a:pt x="450" y="2337"/>
                        <a:pt x="223" y="2859"/>
                      </a:cubicBezTo>
                      <a:cubicBezTo>
                        <a:pt x="108" y="3122"/>
                        <a:pt x="123" y="3435"/>
                        <a:pt x="301" y="3661"/>
                      </a:cubicBezTo>
                      <a:cubicBezTo>
                        <a:pt x="462" y="3865"/>
                        <a:pt x="685" y="3933"/>
                        <a:pt x="922" y="3933"/>
                      </a:cubicBezTo>
                      <a:cubicBezTo>
                        <a:pt x="1118" y="3933"/>
                        <a:pt x="1325" y="3887"/>
                        <a:pt x="1514" y="3834"/>
                      </a:cubicBezTo>
                      <a:cubicBezTo>
                        <a:pt x="2493" y="3565"/>
                        <a:pt x="3640" y="3129"/>
                        <a:pt x="4590" y="2512"/>
                      </a:cubicBezTo>
                      <a:cubicBezTo>
                        <a:pt x="4932" y="2291"/>
                        <a:pt x="4930" y="1785"/>
                        <a:pt x="4579" y="1578"/>
                      </a:cubicBezTo>
                      <a:cubicBezTo>
                        <a:pt x="4267" y="1395"/>
                        <a:pt x="3945" y="1222"/>
                        <a:pt x="3637" y="1041"/>
                      </a:cubicBezTo>
                      <a:cubicBezTo>
                        <a:pt x="2822" y="564"/>
                        <a:pt x="1970" y="76"/>
                        <a:pt x="1028" y="6"/>
                      </a:cubicBezTo>
                      <a:cubicBezTo>
                        <a:pt x="983" y="2"/>
                        <a:pt x="936" y="0"/>
                        <a:pt x="88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7"/>
                <p:cNvSpPr/>
                <p:nvPr/>
              </p:nvSpPr>
              <p:spPr>
                <a:xfrm>
                  <a:off x="4434775" y="508475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12" y="1"/>
                      </a:moveTo>
                      <a:cubicBezTo>
                        <a:pt x="212" y="126"/>
                        <a:pt x="0" y="894"/>
                        <a:pt x="21" y="1317"/>
                      </a:cubicBezTo>
                      <a:cubicBezTo>
                        <a:pt x="41" y="1689"/>
                        <a:pt x="238" y="2255"/>
                        <a:pt x="389" y="2305"/>
                      </a:cubicBezTo>
                      <a:cubicBezTo>
                        <a:pt x="394" y="2306"/>
                        <a:pt x="400" y="2307"/>
                        <a:pt x="405" y="2307"/>
                      </a:cubicBezTo>
                      <a:cubicBezTo>
                        <a:pt x="563" y="2307"/>
                        <a:pt x="798" y="1573"/>
                        <a:pt x="804" y="1445"/>
                      </a:cubicBezTo>
                      <a:cubicBezTo>
                        <a:pt x="832" y="741"/>
                        <a:pt x="568" y="219"/>
                        <a:pt x="4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7"/>
                <p:cNvSpPr/>
                <p:nvPr/>
              </p:nvSpPr>
              <p:spPr>
                <a:xfrm>
                  <a:off x="4436225" y="518870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29" y="1"/>
                      </a:moveTo>
                      <a:cubicBezTo>
                        <a:pt x="270" y="1"/>
                        <a:pt x="35" y="735"/>
                        <a:pt x="29" y="862"/>
                      </a:cubicBezTo>
                      <a:cubicBezTo>
                        <a:pt x="1" y="1566"/>
                        <a:pt x="265" y="2090"/>
                        <a:pt x="421" y="2308"/>
                      </a:cubicBezTo>
                      <a:cubicBezTo>
                        <a:pt x="621" y="2182"/>
                        <a:pt x="833" y="1413"/>
                        <a:pt x="812" y="990"/>
                      </a:cubicBezTo>
                      <a:cubicBezTo>
                        <a:pt x="793" y="620"/>
                        <a:pt x="595" y="54"/>
                        <a:pt x="445" y="3"/>
                      </a:cubicBezTo>
                      <a:cubicBezTo>
                        <a:pt x="440" y="1"/>
                        <a:pt x="43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7"/>
                <p:cNvSpPr/>
                <p:nvPr/>
              </p:nvSpPr>
              <p:spPr>
                <a:xfrm>
                  <a:off x="4467800" y="5154925"/>
                  <a:ext cx="58925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7" extrusionOk="0">
                      <a:moveTo>
                        <a:pt x="1101" y="1"/>
                      </a:moveTo>
                      <a:cubicBezTo>
                        <a:pt x="1080" y="1"/>
                        <a:pt x="1060" y="1"/>
                        <a:pt x="1040" y="2"/>
                      </a:cubicBezTo>
                      <a:cubicBezTo>
                        <a:pt x="670" y="21"/>
                        <a:pt x="104" y="220"/>
                        <a:pt x="53" y="370"/>
                      </a:cubicBezTo>
                      <a:cubicBezTo>
                        <a:pt x="0" y="528"/>
                        <a:pt x="780" y="779"/>
                        <a:pt x="913" y="784"/>
                      </a:cubicBezTo>
                      <a:cubicBezTo>
                        <a:pt x="948" y="786"/>
                        <a:pt x="983" y="787"/>
                        <a:pt x="1018" y="787"/>
                      </a:cubicBezTo>
                      <a:cubicBezTo>
                        <a:pt x="1669" y="787"/>
                        <a:pt x="2150" y="541"/>
                        <a:pt x="2357" y="393"/>
                      </a:cubicBezTo>
                      <a:cubicBezTo>
                        <a:pt x="2237" y="202"/>
                        <a:pt x="1533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7"/>
                <p:cNvSpPr/>
                <p:nvPr/>
              </p:nvSpPr>
              <p:spPr>
                <a:xfrm>
                  <a:off x="4365100" y="5156550"/>
                  <a:ext cx="589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6" extrusionOk="0">
                      <a:moveTo>
                        <a:pt x="1337" y="1"/>
                      </a:moveTo>
                      <a:cubicBezTo>
                        <a:pt x="688" y="1"/>
                        <a:pt x="207" y="247"/>
                        <a:pt x="0" y="394"/>
                      </a:cubicBezTo>
                      <a:cubicBezTo>
                        <a:pt x="120" y="585"/>
                        <a:pt x="822" y="786"/>
                        <a:pt x="1254" y="786"/>
                      </a:cubicBezTo>
                      <a:cubicBezTo>
                        <a:pt x="1276" y="786"/>
                        <a:pt x="1297" y="785"/>
                        <a:pt x="1318" y="784"/>
                      </a:cubicBezTo>
                      <a:cubicBezTo>
                        <a:pt x="1688" y="766"/>
                        <a:pt x="2254" y="568"/>
                        <a:pt x="2305" y="418"/>
                      </a:cubicBezTo>
                      <a:cubicBezTo>
                        <a:pt x="2357" y="260"/>
                        <a:pt x="1577" y="9"/>
                        <a:pt x="1446" y="3"/>
                      </a:cubicBezTo>
                      <a:cubicBezTo>
                        <a:pt x="1409" y="2"/>
                        <a:pt x="1372" y="1"/>
                        <a:pt x="13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7"/>
                <p:cNvSpPr/>
                <p:nvPr/>
              </p:nvSpPr>
              <p:spPr>
                <a:xfrm>
                  <a:off x="4503175" y="5048850"/>
                  <a:ext cx="67125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2504" fill="none" extrusionOk="0">
                      <a:moveTo>
                        <a:pt x="0" y="2503"/>
                      </a:moveTo>
                      <a:cubicBezTo>
                        <a:pt x="746" y="1522"/>
                        <a:pt x="1654" y="674"/>
                        <a:pt x="2685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7"/>
                <p:cNvSpPr/>
                <p:nvPr/>
              </p:nvSpPr>
              <p:spPr>
                <a:xfrm>
                  <a:off x="4552550" y="5032300"/>
                  <a:ext cx="36175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40" extrusionOk="0">
                      <a:moveTo>
                        <a:pt x="900" y="0"/>
                      </a:moveTo>
                      <a:cubicBezTo>
                        <a:pt x="882" y="0"/>
                        <a:pt x="863" y="1"/>
                        <a:pt x="845" y="3"/>
                      </a:cubicBezTo>
                      <a:cubicBezTo>
                        <a:pt x="628" y="29"/>
                        <a:pt x="440" y="181"/>
                        <a:pt x="332" y="370"/>
                      </a:cubicBezTo>
                      <a:cubicBezTo>
                        <a:pt x="1" y="954"/>
                        <a:pt x="110" y="1139"/>
                        <a:pt x="372" y="1139"/>
                      </a:cubicBezTo>
                      <a:cubicBezTo>
                        <a:pt x="548" y="1139"/>
                        <a:pt x="793" y="1055"/>
                        <a:pt x="1019" y="951"/>
                      </a:cubicBezTo>
                      <a:cubicBezTo>
                        <a:pt x="1261" y="840"/>
                        <a:pt x="1447" y="563"/>
                        <a:pt x="1365" y="311"/>
                      </a:cubicBezTo>
                      <a:cubicBezTo>
                        <a:pt x="1304" y="121"/>
                        <a:pt x="1100" y="0"/>
                        <a:pt x="9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7"/>
                <p:cNvSpPr/>
                <p:nvPr/>
              </p:nvSpPr>
              <p:spPr>
                <a:xfrm>
                  <a:off x="4561250" y="5043725"/>
                  <a:ext cx="156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79" fill="none" extrusionOk="0">
                      <a:moveTo>
                        <a:pt x="624" y="0"/>
                      </a:moveTo>
                      <a:cubicBezTo>
                        <a:pt x="381" y="107"/>
                        <a:pt x="167" y="271"/>
                        <a:pt x="1" y="478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7"/>
                <p:cNvSpPr/>
                <p:nvPr/>
              </p:nvSpPr>
              <p:spPr>
                <a:xfrm>
                  <a:off x="4526750" y="5045250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1" y="1"/>
                      </a:moveTo>
                      <a:cubicBezTo>
                        <a:pt x="386" y="1"/>
                        <a:pt x="259" y="56"/>
                        <a:pt x="173" y="149"/>
                      </a:cubicBezTo>
                      <a:cubicBezTo>
                        <a:pt x="41" y="292"/>
                        <a:pt x="0" y="506"/>
                        <a:pt x="38" y="697"/>
                      </a:cubicBezTo>
                      <a:cubicBezTo>
                        <a:pt x="119" y="1115"/>
                        <a:pt x="235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4" y="475"/>
                        <a:pt x="910" y="177"/>
                        <a:pt x="706" y="54"/>
                      </a:cubicBezTo>
                      <a:cubicBezTo>
                        <a:pt x="647" y="17"/>
                        <a:pt x="579" y="1"/>
                        <a:pt x="5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7"/>
                <p:cNvSpPr/>
                <p:nvPr/>
              </p:nvSpPr>
              <p:spPr>
                <a:xfrm>
                  <a:off x="4536025" y="5054825"/>
                  <a:ext cx="3850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89" fill="none" extrusionOk="0">
                      <a:moveTo>
                        <a:pt x="153" y="0"/>
                      </a:moveTo>
                      <a:cubicBezTo>
                        <a:pt x="50" y="215"/>
                        <a:pt x="0" y="451"/>
                        <a:pt x="8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7"/>
                <p:cNvSpPr/>
                <p:nvPr/>
              </p:nvSpPr>
              <p:spPr>
                <a:xfrm>
                  <a:off x="4523975" y="50699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200" y="0"/>
                      </a:moveTo>
                      <a:cubicBezTo>
                        <a:pt x="1180" y="0"/>
                        <a:pt x="1160" y="1"/>
                        <a:pt x="1140" y="3"/>
                      </a:cubicBezTo>
                      <a:cubicBezTo>
                        <a:pt x="589" y="60"/>
                        <a:pt x="1" y="266"/>
                        <a:pt x="875" y="766"/>
                      </a:cubicBezTo>
                      <a:cubicBezTo>
                        <a:pt x="979" y="825"/>
                        <a:pt x="1099" y="859"/>
                        <a:pt x="1217" y="859"/>
                      </a:cubicBezTo>
                      <a:cubicBezTo>
                        <a:pt x="1293" y="859"/>
                        <a:pt x="1369" y="845"/>
                        <a:pt x="1439" y="814"/>
                      </a:cubicBezTo>
                      <a:cubicBezTo>
                        <a:pt x="1617" y="734"/>
                        <a:pt x="1743" y="530"/>
                        <a:pt x="1700" y="339"/>
                      </a:cubicBezTo>
                      <a:cubicBezTo>
                        <a:pt x="1652" y="126"/>
                        <a:pt x="1421" y="0"/>
                        <a:pt x="1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7"/>
                <p:cNvSpPr/>
                <p:nvPr/>
              </p:nvSpPr>
              <p:spPr>
                <a:xfrm>
                  <a:off x="4539700" y="5077950"/>
                  <a:ext cx="17500" cy="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114" fill="none" extrusionOk="0">
                      <a:moveTo>
                        <a:pt x="699" y="84"/>
                      </a:moveTo>
                      <a:cubicBezTo>
                        <a:pt x="464" y="113"/>
                        <a:pt x="224" y="84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7"/>
                <p:cNvSpPr/>
                <p:nvPr/>
              </p:nvSpPr>
              <p:spPr>
                <a:xfrm>
                  <a:off x="4497675" y="50961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199" y="0"/>
                      </a:moveTo>
                      <a:cubicBezTo>
                        <a:pt x="1179" y="0"/>
                        <a:pt x="1160" y="1"/>
                        <a:pt x="1141" y="3"/>
                      </a:cubicBezTo>
                      <a:cubicBezTo>
                        <a:pt x="589" y="60"/>
                        <a:pt x="1" y="265"/>
                        <a:pt x="876" y="765"/>
                      </a:cubicBezTo>
                      <a:cubicBezTo>
                        <a:pt x="979" y="825"/>
                        <a:pt x="1099" y="860"/>
                        <a:pt x="1217" y="860"/>
                      </a:cubicBezTo>
                      <a:cubicBezTo>
                        <a:pt x="1294" y="860"/>
                        <a:pt x="1369" y="845"/>
                        <a:pt x="1439" y="814"/>
                      </a:cubicBezTo>
                      <a:cubicBezTo>
                        <a:pt x="1617" y="735"/>
                        <a:pt x="1743" y="531"/>
                        <a:pt x="1700" y="339"/>
                      </a:cubicBezTo>
                      <a:cubicBezTo>
                        <a:pt x="1652" y="126"/>
                        <a:pt x="1420" y="0"/>
                        <a:pt x="11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7"/>
                <p:cNvSpPr/>
                <p:nvPr/>
              </p:nvSpPr>
              <p:spPr>
                <a:xfrm>
                  <a:off x="4513400" y="5104175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700" y="84"/>
                      </a:moveTo>
                      <a:cubicBezTo>
                        <a:pt x="464" y="113"/>
                        <a:pt x="223" y="83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7"/>
                <p:cNvSpPr/>
                <p:nvPr/>
              </p:nvSpPr>
              <p:spPr>
                <a:xfrm>
                  <a:off x="4498950" y="5072825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0" y="0"/>
                      </a:moveTo>
                      <a:cubicBezTo>
                        <a:pt x="386" y="0"/>
                        <a:pt x="259" y="55"/>
                        <a:pt x="173" y="148"/>
                      </a:cubicBezTo>
                      <a:cubicBezTo>
                        <a:pt x="40" y="292"/>
                        <a:pt x="0" y="505"/>
                        <a:pt x="38" y="697"/>
                      </a:cubicBezTo>
                      <a:cubicBezTo>
                        <a:pt x="119" y="1115"/>
                        <a:pt x="234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5" y="475"/>
                        <a:pt x="909" y="177"/>
                        <a:pt x="707" y="54"/>
                      </a:cubicBezTo>
                      <a:cubicBezTo>
                        <a:pt x="647" y="17"/>
                        <a:pt x="579" y="0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7"/>
                <p:cNvSpPr/>
                <p:nvPr/>
              </p:nvSpPr>
              <p:spPr>
                <a:xfrm>
                  <a:off x="4508225" y="5082400"/>
                  <a:ext cx="3825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89" fill="none" extrusionOk="0">
                      <a:moveTo>
                        <a:pt x="153" y="0"/>
                      </a:moveTo>
                      <a:cubicBezTo>
                        <a:pt x="50" y="215"/>
                        <a:pt x="1" y="451"/>
                        <a:pt x="7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7"/>
                <p:cNvSpPr/>
                <p:nvPr/>
              </p:nvSpPr>
              <p:spPr>
                <a:xfrm>
                  <a:off x="4495325" y="5212350"/>
                  <a:ext cx="6260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2684" fill="none" extrusionOk="0">
                      <a:moveTo>
                        <a:pt x="0" y="0"/>
                      </a:moveTo>
                      <a:cubicBezTo>
                        <a:pt x="982" y="745"/>
                        <a:pt x="1828" y="1653"/>
                        <a:pt x="2503" y="2684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7"/>
                <p:cNvSpPr/>
                <p:nvPr/>
              </p:nvSpPr>
              <p:spPr>
                <a:xfrm>
                  <a:off x="4542775" y="5264850"/>
                  <a:ext cx="32225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1260" extrusionOk="0">
                      <a:moveTo>
                        <a:pt x="341" y="1"/>
                      </a:moveTo>
                      <a:cubicBezTo>
                        <a:pt x="1" y="1"/>
                        <a:pt x="125" y="480"/>
                        <a:pt x="315" y="893"/>
                      </a:cubicBezTo>
                      <a:cubicBezTo>
                        <a:pt x="408" y="1095"/>
                        <a:pt x="617" y="1259"/>
                        <a:pt x="831" y="1259"/>
                      </a:cubicBezTo>
                      <a:cubicBezTo>
                        <a:pt x="873" y="1259"/>
                        <a:pt x="915" y="1253"/>
                        <a:pt x="957" y="1239"/>
                      </a:cubicBezTo>
                      <a:cubicBezTo>
                        <a:pt x="1164" y="1172"/>
                        <a:pt x="1288" y="936"/>
                        <a:pt x="1263" y="719"/>
                      </a:cubicBezTo>
                      <a:cubicBezTo>
                        <a:pt x="1239" y="502"/>
                        <a:pt x="1087" y="314"/>
                        <a:pt x="897" y="207"/>
                      </a:cubicBezTo>
                      <a:cubicBezTo>
                        <a:pt x="641" y="61"/>
                        <a:pt x="461" y="1"/>
                        <a:pt x="3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7"/>
                <p:cNvSpPr/>
                <p:nvPr/>
              </p:nvSpPr>
              <p:spPr>
                <a:xfrm>
                  <a:off x="4551050" y="5270400"/>
                  <a:ext cx="11950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625" fill="none" extrusionOk="0">
                      <a:moveTo>
                        <a:pt x="478" y="624"/>
                      </a:moveTo>
                      <a:cubicBezTo>
                        <a:pt x="371" y="381"/>
                        <a:pt x="207" y="167"/>
                        <a:pt x="1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7"/>
                <p:cNvSpPr/>
                <p:nvPr/>
              </p:nvSpPr>
              <p:spPr>
                <a:xfrm>
                  <a:off x="4519325" y="5236525"/>
                  <a:ext cx="43375" cy="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4" extrusionOk="0">
                      <a:moveTo>
                        <a:pt x="1129" y="0"/>
                      </a:moveTo>
                      <a:cubicBezTo>
                        <a:pt x="1082" y="0"/>
                        <a:pt x="1035" y="5"/>
                        <a:pt x="990" y="14"/>
                      </a:cubicBezTo>
                      <a:cubicBezTo>
                        <a:pt x="1" y="206"/>
                        <a:pt x="491" y="589"/>
                        <a:pt x="996" y="820"/>
                      </a:cubicBezTo>
                      <a:cubicBezTo>
                        <a:pt x="1072" y="855"/>
                        <a:pt x="1159" y="874"/>
                        <a:pt x="1245" y="874"/>
                      </a:cubicBezTo>
                      <a:cubicBezTo>
                        <a:pt x="1401" y="874"/>
                        <a:pt x="1553" y="813"/>
                        <a:pt x="1633" y="682"/>
                      </a:cubicBezTo>
                      <a:cubicBezTo>
                        <a:pt x="1735" y="515"/>
                        <a:pt x="1682" y="281"/>
                        <a:pt x="1539" y="149"/>
                      </a:cubicBezTo>
                      <a:cubicBezTo>
                        <a:pt x="1429" y="47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7"/>
                <p:cNvSpPr/>
                <p:nvPr/>
              </p:nvSpPr>
              <p:spPr>
                <a:xfrm>
                  <a:off x="4534675" y="5245175"/>
                  <a:ext cx="17225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54" fill="none" extrusionOk="0">
                      <a:moveTo>
                        <a:pt x="689" y="153"/>
                      </a:moveTo>
                      <a:cubicBezTo>
                        <a:pt x="474" y="51"/>
                        <a:pt x="238" y="0"/>
                        <a:pt x="0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7"/>
                <p:cNvSpPr/>
                <p:nvPr/>
              </p:nvSpPr>
              <p:spPr>
                <a:xfrm>
                  <a:off x="4514450" y="5243850"/>
                  <a:ext cx="22925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280" extrusionOk="0">
                      <a:moveTo>
                        <a:pt x="570" y="1"/>
                      </a:moveTo>
                      <a:cubicBezTo>
                        <a:pt x="458" y="1"/>
                        <a:pt x="314" y="124"/>
                        <a:pt x="130" y="447"/>
                      </a:cubicBezTo>
                      <a:cubicBezTo>
                        <a:pt x="33" y="616"/>
                        <a:pt x="1" y="830"/>
                        <a:pt x="81" y="1010"/>
                      </a:cubicBezTo>
                      <a:cubicBezTo>
                        <a:pt x="150" y="1164"/>
                        <a:pt x="313" y="1279"/>
                        <a:pt x="479" y="1279"/>
                      </a:cubicBezTo>
                      <a:cubicBezTo>
                        <a:pt x="505" y="1279"/>
                        <a:pt x="531" y="1276"/>
                        <a:pt x="556" y="1271"/>
                      </a:cubicBezTo>
                      <a:cubicBezTo>
                        <a:pt x="788" y="1219"/>
                        <a:pt x="916" y="949"/>
                        <a:pt x="892" y="712"/>
                      </a:cubicBezTo>
                      <a:cubicBezTo>
                        <a:pt x="856" y="364"/>
                        <a:pt x="761" y="1"/>
                        <a:pt x="5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7"/>
                <p:cNvSpPr/>
                <p:nvPr/>
              </p:nvSpPr>
              <p:spPr>
                <a:xfrm>
                  <a:off x="4525975" y="5248850"/>
                  <a:ext cx="280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01" fill="none" extrusionOk="0">
                      <a:moveTo>
                        <a:pt x="28" y="701"/>
                      </a:moveTo>
                      <a:cubicBezTo>
                        <a:pt x="0" y="464"/>
                        <a:pt x="29" y="223"/>
                        <a:pt x="112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7"/>
                <p:cNvSpPr/>
                <p:nvPr/>
              </p:nvSpPr>
              <p:spPr>
                <a:xfrm>
                  <a:off x="4488250" y="521755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569" y="1"/>
                      </a:moveTo>
                      <a:cubicBezTo>
                        <a:pt x="458" y="1"/>
                        <a:pt x="313" y="124"/>
                        <a:pt x="129" y="446"/>
                      </a:cubicBezTo>
                      <a:cubicBezTo>
                        <a:pt x="32" y="616"/>
                        <a:pt x="1" y="831"/>
                        <a:pt x="80" y="1009"/>
                      </a:cubicBezTo>
                      <a:cubicBezTo>
                        <a:pt x="150" y="1165"/>
                        <a:pt x="313" y="1280"/>
                        <a:pt x="480" y="1280"/>
                      </a:cubicBezTo>
                      <a:cubicBezTo>
                        <a:pt x="505" y="1280"/>
                        <a:pt x="530" y="1277"/>
                        <a:pt x="555" y="1272"/>
                      </a:cubicBezTo>
                      <a:cubicBezTo>
                        <a:pt x="788" y="1219"/>
                        <a:pt x="915" y="949"/>
                        <a:pt x="891" y="712"/>
                      </a:cubicBezTo>
                      <a:cubicBezTo>
                        <a:pt x="856" y="363"/>
                        <a:pt x="760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7"/>
                <p:cNvSpPr/>
                <p:nvPr/>
              </p:nvSpPr>
              <p:spPr>
                <a:xfrm>
                  <a:off x="4499750" y="5222550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29" y="700"/>
                      </a:moveTo>
                      <a:cubicBezTo>
                        <a:pt x="0" y="464"/>
                        <a:pt x="29" y="224"/>
                        <a:pt x="113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7"/>
                <p:cNvSpPr/>
                <p:nvPr/>
              </p:nvSpPr>
              <p:spPr>
                <a:xfrm>
                  <a:off x="4491750" y="5208700"/>
                  <a:ext cx="43375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5" extrusionOk="0">
                      <a:moveTo>
                        <a:pt x="1129" y="0"/>
                      </a:moveTo>
                      <a:cubicBezTo>
                        <a:pt x="1082" y="0"/>
                        <a:pt x="1036" y="5"/>
                        <a:pt x="990" y="14"/>
                      </a:cubicBezTo>
                      <a:cubicBezTo>
                        <a:pt x="1" y="207"/>
                        <a:pt x="491" y="590"/>
                        <a:pt x="996" y="821"/>
                      </a:cubicBezTo>
                      <a:cubicBezTo>
                        <a:pt x="1072" y="857"/>
                        <a:pt x="1159" y="875"/>
                        <a:pt x="1245" y="875"/>
                      </a:cubicBezTo>
                      <a:cubicBezTo>
                        <a:pt x="1401" y="875"/>
                        <a:pt x="1553" y="814"/>
                        <a:pt x="1634" y="683"/>
                      </a:cubicBezTo>
                      <a:cubicBezTo>
                        <a:pt x="1735" y="516"/>
                        <a:pt x="1682" y="283"/>
                        <a:pt x="1539" y="149"/>
                      </a:cubicBezTo>
                      <a:cubicBezTo>
                        <a:pt x="1430" y="48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7"/>
                <p:cNvSpPr/>
                <p:nvPr/>
              </p:nvSpPr>
              <p:spPr>
                <a:xfrm>
                  <a:off x="4507100" y="5217375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689" y="154"/>
                      </a:moveTo>
                      <a:cubicBezTo>
                        <a:pt x="475" y="50"/>
                        <a:pt x="239" y="1"/>
                        <a:pt x="1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7"/>
                <p:cNvSpPr/>
                <p:nvPr/>
              </p:nvSpPr>
              <p:spPr>
                <a:xfrm>
                  <a:off x="4325675" y="5218050"/>
                  <a:ext cx="671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2504" fill="none" extrusionOk="0">
                      <a:moveTo>
                        <a:pt x="2685" y="0"/>
                      </a:moveTo>
                      <a:cubicBezTo>
                        <a:pt x="1941" y="982"/>
                        <a:pt x="1033" y="1829"/>
                        <a:pt x="1" y="250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7"/>
                <p:cNvSpPr/>
                <p:nvPr/>
              </p:nvSpPr>
              <p:spPr>
                <a:xfrm>
                  <a:off x="4307250" y="5268675"/>
                  <a:ext cx="36200" cy="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1141" extrusionOk="0">
                      <a:moveTo>
                        <a:pt x="1076" y="1"/>
                      </a:moveTo>
                      <a:cubicBezTo>
                        <a:pt x="900" y="1"/>
                        <a:pt x="654" y="85"/>
                        <a:pt x="428" y="190"/>
                      </a:cubicBezTo>
                      <a:cubicBezTo>
                        <a:pt x="188" y="301"/>
                        <a:pt x="0" y="577"/>
                        <a:pt x="82" y="830"/>
                      </a:cubicBezTo>
                      <a:cubicBezTo>
                        <a:pt x="144" y="1019"/>
                        <a:pt x="346" y="1140"/>
                        <a:pt x="547" y="1140"/>
                      </a:cubicBezTo>
                      <a:cubicBezTo>
                        <a:pt x="566" y="1140"/>
                        <a:pt x="584" y="1139"/>
                        <a:pt x="603" y="1137"/>
                      </a:cubicBezTo>
                      <a:cubicBezTo>
                        <a:pt x="820" y="1112"/>
                        <a:pt x="1007" y="961"/>
                        <a:pt x="1115" y="770"/>
                      </a:cubicBezTo>
                      <a:cubicBezTo>
                        <a:pt x="1447" y="187"/>
                        <a:pt x="1338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7"/>
                <p:cNvSpPr/>
                <p:nvPr/>
              </p:nvSpPr>
              <p:spPr>
                <a:xfrm>
                  <a:off x="4319150" y="5273800"/>
                  <a:ext cx="1557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479" fill="none" extrusionOk="0">
                      <a:moveTo>
                        <a:pt x="0" y="478"/>
                      </a:moveTo>
                      <a:cubicBezTo>
                        <a:pt x="243" y="370"/>
                        <a:pt x="457" y="207"/>
                        <a:pt x="623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7"/>
                <p:cNvSpPr/>
                <p:nvPr/>
              </p:nvSpPr>
              <p:spPr>
                <a:xfrm>
                  <a:off x="4345625" y="5252500"/>
                  <a:ext cx="23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69" extrusionOk="0">
                      <a:moveTo>
                        <a:pt x="587" y="1"/>
                      </a:moveTo>
                      <a:cubicBezTo>
                        <a:pt x="418" y="1"/>
                        <a:pt x="233" y="287"/>
                        <a:pt x="100" y="578"/>
                      </a:cubicBezTo>
                      <a:cubicBezTo>
                        <a:pt x="0" y="795"/>
                        <a:pt x="35" y="1092"/>
                        <a:pt x="238" y="1216"/>
                      </a:cubicBezTo>
                      <a:cubicBezTo>
                        <a:pt x="297" y="1252"/>
                        <a:pt x="365" y="1269"/>
                        <a:pt x="434" y="1269"/>
                      </a:cubicBezTo>
                      <a:cubicBezTo>
                        <a:pt x="558" y="1269"/>
                        <a:pt x="686" y="1214"/>
                        <a:pt x="771" y="1122"/>
                      </a:cubicBezTo>
                      <a:cubicBezTo>
                        <a:pt x="904" y="978"/>
                        <a:pt x="943" y="765"/>
                        <a:pt x="907" y="572"/>
                      </a:cubicBezTo>
                      <a:cubicBezTo>
                        <a:pt x="826" y="154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7"/>
                <p:cNvSpPr/>
                <p:nvPr/>
              </p:nvSpPr>
              <p:spPr>
                <a:xfrm>
                  <a:off x="4356100" y="5257425"/>
                  <a:ext cx="3875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690" fill="none" extrusionOk="0">
                      <a:moveTo>
                        <a:pt x="1" y="689"/>
                      </a:moveTo>
                      <a:cubicBezTo>
                        <a:pt x="104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7"/>
                <p:cNvSpPr/>
                <p:nvPr/>
              </p:nvSpPr>
              <p:spPr>
                <a:xfrm>
                  <a:off x="4328450" y="5238075"/>
                  <a:ext cx="43550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861" extrusionOk="0">
                      <a:moveTo>
                        <a:pt x="526" y="0"/>
                      </a:moveTo>
                      <a:cubicBezTo>
                        <a:pt x="450" y="0"/>
                        <a:pt x="375" y="15"/>
                        <a:pt x="305" y="46"/>
                      </a:cubicBezTo>
                      <a:cubicBezTo>
                        <a:pt x="125" y="126"/>
                        <a:pt x="1" y="329"/>
                        <a:pt x="43" y="520"/>
                      </a:cubicBezTo>
                      <a:cubicBezTo>
                        <a:pt x="91" y="734"/>
                        <a:pt x="324" y="860"/>
                        <a:pt x="545" y="860"/>
                      </a:cubicBezTo>
                      <a:cubicBezTo>
                        <a:pt x="564" y="860"/>
                        <a:pt x="583" y="859"/>
                        <a:pt x="602" y="857"/>
                      </a:cubicBezTo>
                      <a:cubicBezTo>
                        <a:pt x="1154" y="800"/>
                        <a:pt x="1742" y="594"/>
                        <a:pt x="868" y="95"/>
                      </a:cubicBezTo>
                      <a:cubicBezTo>
                        <a:pt x="765" y="35"/>
                        <a:pt x="645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3" name="Google Shape;1393;p7"/>
                <p:cNvSpPr/>
                <p:nvPr/>
              </p:nvSpPr>
              <p:spPr>
                <a:xfrm>
                  <a:off x="4338775" y="5248700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1" y="29"/>
                      </a:moveTo>
                      <a:cubicBezTo>
                        <a:pt x="238" y="0"/>
                        <a:pt x="477" y="29"/>
                        <a:pt x="701" y="11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7"/>
                <p:cNvSpPr/>
                <p:nvPr/>
              </p:nvSpPr>
              <p:spPr>
                <a:xfrm>
                  <a:off x="4354725" y="521187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527" y="0"/>
                      </a:moveTo>
                      <a:cubicBezTo>
                        <a:pt x="451" y="0"/>
                        <a:pt x="376" y="15"/>
                        <a:pt x="306" y="45"/>
                      </a:cubicBezTo>
                      <a:cubicBezTo>
                        <a:pt x="126" y="125"/>
                        <a:pt x="1" y="329"/>
                        <a:pt x="44" y="520"/>
                      </a:cubicBezTo>
                      <a:cubicBezTo>
                        <a:pt x="91" y="734"/>
                        <a:pt x="324" y="859"/>
                        <a:pt x="546" y="859"/>
                      </a:cubicBezTo>
                      <a:cubicBezTo>
                        <a:pt x="565" y="859"/>
                        <a:pt x="584" y="858"/>
                        <a:pt x="603" y="856"/>
                      </a:cubicBezTo>
                      <a:cubicBezTo>
                        <a:pt x="1155" y="799"/>
                        <a:pt x="1743" y="594"/>
                        <a:pt x="869" y="94"/>
                      </a:cubicBezTo>
                      <a:cubicBezTo>
                        <a:pt x="766" y="35"/>
                        <a:pt x="64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7"/>
                <p:cNvSpPr/>
                <p:nvPr/>
              </p:nvSpPr>
              <p:spPr>
                <a:xfrm>
                  <a:off x="4365050" y="5222500"/>
                  <a:ext cx="17525" cy="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2" fill="none" extrusionOk="0">
                      <a:moveTo>
                        <a:pt x="1" y="28"/>
                      </a:moveTo>
                      <a:cubicBezTo>
                        <a:pt x="238" y="1"/>
                        <a:pt x="477" y="29"/>
                        <a:pt x="701" y="112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7"/>
                <p:cNvSpPr/>
                <p:nvPr/>
              </p:nvSpPr>
              <p:spPr>
                <a:xfrm>
                  <a:off x="4373425" y="5224925"/>
                  <a:ext cx="2360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70" extrusionOk="0">
                      <a:moveTo>
                        <a:pt x="587" y="1"/>
                      </a:moveTo>
                      <a:cubicBezTo>
                        <a:pt x="418" y="1"/>
                        <a:pt x="234" y="287"/>
                        <a:pt x="100" y="578"/>
                      </a:cubicBezTo>
                      <a:cubicBezTo>
                        <a:pt x="1" y="795"/>
                        <a:pt x="35" y="1092"/>
                        <a:pt x="238" y="1216"/>
                      </a:cubicBezTo>
                      <a:cubicBezTo>
                        <a:pt x="297" y="1252"/>
                        <a:pt x="366" y="1269"/>
                        <a:pt x="434" y="1269"/>
                      </a:cubicBezTo>
                      <a:cubicBezTo>
                        <a:pt x="559" y="1269"/>
                        <a:pt x="686" y="1214"/>
                        <a:pt x="771" y="1122"/>
                      </a:cubicBezTo>
                      <a:cubicBezTo>
                        <a:pt x="904" y="978"/>
                        <a:pt x="944" y="765"/>
                        <a:pt x="907" y="572"/>
                      </a:cubicBezTo>
                      <a:cubicBezTo>
                        <a:pt x="825" y="155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7"/>
                <p:cNvSpPr/>
                <p:nvPr/>
              </p:nvSpPr>
              <p:spPr>
                <a:xfrm>
                  <a:off x="4383925" y="5229850"/>
                  <a:ext cx="38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90" fill="none" extrusionOk="0">
                      <a:moveTo>
                        <a:pt x="1" y="689"/>
                      </a:moveTo>
                      <a:cubicBezTo>
                        <a:pt x="103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7"/>
                <p:cNvSpPr/>
                <p:nvPr/>
              </p:nvSpPr>
              <p:spPr>
                <a:xfrm>
                  <a:off x="4335800" y="5049175"/>
                  <a:ext cx="62575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2686" fill="none" extrusionOk="0">
                      <a:moveTo>
                        <a:pt x="2503" y="2685"/>
                      </a:moveTo>
                      <a:cubicBezTo>
                        <a:pt x="1521" y="1939"/>
                        <a:pt x="675" y="1032"/>
                        <a:pt x="1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7"/>
                <p:cNvSpPr/>
                <p:nvPr/>
              </p:nvSpPr>
              <p:spPr>
                <a:xfrm>
                  <a:off x="4318700" y="5032300"/>
                  <a:ext cx="322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1260" extrusionOk="0">
                      <a:moveTo>
                        <a:pt x="457" y="0"/>
                      </a:moveTo>
                      <a:cubicBezTo>
                        <a:pt x="415" y="0"/>
                        <a:pt x="373" y="7"/>
                        <a:pt x="332" y="20"/>
                      </a:cubicBezTo>
                      <a:cubicBezTo>
                        <a:pt x="125" y="87"/>
                        <a:pt x="1" y="323"/>
                        <a:pt x="25" y="540"/>
                      </a:cubicBezTo>
                      <a:cubicBezTo>
                        <a:pt x="50" y="757"/>
                        <a:pt x="202" y="945"/>
                        <a:pt x="392" y="1053"/>
                      </a:cubicBezTo>
                      <a:cubicBezTo>
                        <a:pt x="648" y="1199"/>
                        <a:pt x="827" y="1259"/>
                        <a:pt x="948" y="1259"/>
                      </a:cubicBezTo>
                      <a:cubicBezTo>
                        <a:pt x="1288" y="1259"/>
                        <a:pt x="1164" y="780"/>
                        <a:pt x="973" y="366"/>
                      </a:cubicBezTo>
                      <a:cubicBezTo>
                        <a:pt x="880" y="164"/>
                        <a:pt x="671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7"/>
                <p:cNvSpPr/>
                <p:nvPr/>
              </p:nvSpPr>
              <p:spPr>
                <a:xfrm>
                  <a:off x="4330650" y="5042650"/>
                  <a:ext cx="12000" cy="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623" fill="none" extrusionOk="0">
                      <a:moveTo>
                        <a:pt x="1" y="0"/>
                      </a:moveTo>
                      <a:cubicBezTo>
                        <a:pt x="109" y="243"/>
                        <a:pt x="272" y="456"/>
                        <a:pt x="479" y="623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7"/>
                <p:cNvSpPr/>
                <p:nvPr/>
              </p:nvSpPr>
              <p:spPr>
                <a:xfrm>
                  <a:off x="4331000" y="5070250"/>
                  <a:ext cx="4337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6" extrusionOk="0">
                      <a:moveTo>
                        <a:pt x="490" y="1"/>
                      </a:moveTo>
                      <a:cubicBezTo>
                        <a:pt x="334" y="1"/>
                        <a:pt x="182" y="62"/>
                        <a:pt x="102" y="193"/>
                      </a:cubicBezTo>
                      <a:cubicBezTo>
                        <a:pt x="0" y="359"/>
                        <a:pt x="53" y="593"/>
                        <a:pt x="196" y="726"/>
                      </a:cubicBezTo>
                      <a:cubicBezTo>
                        <a:pt x="306" y="828"/>
                        <a:pt x="456" y="875"/>
                        <a:pt x="606" y="875"/>
                      </a:cubicBezTo>
                      <a:cubicBezTo>
                        <a:pt x="653" y="875"/>
                        <a:pt x="700" y="871"/>
                        <a:pt x="745" y="862"/>
                      </a:cubicBezTo>
                      <a:cubicBezTo>
                        <a:pt x="1734" y="669"/>
                        <a:pt x="1243" y="286"/>
                        <a:pt x="739" y="54"/>
                      </a:cubicBezTo>
                      <a:cubicBezTo>
                        <a:pt x="663" y="19"/>
                        <a:pt x="576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7"/>
                <p:cNvSpPr/>
                <p:nvPr/>
              </p:nvSpPr>
              <p:spPr>
                <a:xfrm>
                  <a:off x="4341750" y="5079600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1" y="1"/>
                      </a:moveTo>
                      <a:cubicBezTo>
                        <a:pt x="216" y="104"/>
                        <a:pt x="452" y="154"/>
                        <a:pt x="690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7"/>
                <p:cNvSpPr/>
                <p:nvPr/>
              </p:nvSpPr>
              <p:spPr>
                <a:xfrm>
                  <a:off x="4356325" y="5052800"/>
                  <a:ext cx="2290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79" extrusionOk="0">
                      <a:moveTo>
                        <a:pt x="438" y="0"/>
                      </a:moveTo>
                      <a:cubicBezTo>
                        <a:pt x="412" y="0"/>
                        <a:pt x="386" y="3"/>
                        <a:pt x="361" y="9"/>
                      </a:cubicBezTo>
                      <a:cubicBezTo>
                        <a:pt x="129" y="60"/>
                        <a:pt x="1" y="331"/>
                        <a:pt x="25" y="568"/>
                      </a:cubicBezTo>
                      <a:cubicBezTo>
                        <a:pt x="61" y="916"/>
                        <a:pt x="156" y="1279"/>
                        <a:pt x="347" y="1279"/>
                      </a:cubicBezTo>
                      <a:cubicBezTo>
                        <a:pt x="459" y="1279"/>
                        <a:pt x="603" y="1155"/>
                        <a:pt x="787" y="833"/>
                      </a:cubicBezTo>
                      <a:cubicBezTo>
                        <a:pt x="884" y="663"/>
                        <a:pt x="915" y="448"/>
                        <a:pt x="836" y="270"/>
                      </a:cubicBezTo>
                      <a:cubicBezTo>
                        <a:pt x="767" y="115"/>
                        <a:pt x="604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7"/>
                <p:cNvSpPr/>
                <p:nvPr/>
              </p:nvSpPr>
              <p:spPr>
                <a:xfrm>
                  <a:off x="4364900" y="5062275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85" y="1"/>
                      </a:moveTo>
                      <a:cubicBezTo>
                        <a:pt x="113" y="238"/>
                        <a:pt x="84" y="477"/>
                        <a:pt x="0" y="70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7"/>
                <p:cNvSpPr/>
                <p:nvPr/>
              </p:nvSpPr>
              <p:spPr>
                <a:xfrm>
                  <a:off x="4382525" y="507910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439" y="0"/>
                      </a:moveTo>
                      <a:cubicBezTo>
                        <a:pt x="413" y="0"/>
                        <a:pt x="387" y="3"/>
                        <a:pt x="362" y="9"/>
                      </a:cubicBezTo>
                      <a:cubicBezTo>
                        <a:pt x="129" y="61"/>
                        <a:pt x="0" y="332"/>
                        <a:pt x="25" y="568"/>
                      </a:cubicBezTo>
                      <a:cubicBezTo>
                        <a:pt x="61" y="916"/>
                        <a:pt x="156" y="1279"/>
                        <a:pt x="348" y="1279"/>
                      </a:cubicBezTo>
                      <a:cubicBezTo>
                        <a:pt x="460" y="1279"/>
                        <a:pt x="604" y="1156"/>
                        <a:pt x="788" y="834"/>
                      </a:cubicBezTo>
                      <a:cubicBezTo>
                        <a:pt x="885" y="664"/>
                        <a:pt x="916" y="449"/>
                        <a:pt x="837" y="270"/>
                      </a:cubicBezTo>
                      <a:cubicBezTo>
                        <a:pt x="767" y="115"/>
                        <a:pt x="605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7"/>
                <p:cNvSpPr/>
                <p:nvPr/>
              </p:nvSpPr>
              <p:spPr>
                <a:xfrm>
                  <a:off x="4391125" y="5088600"/>
                  <a:ext cx="282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699" fill="none" extrusionOk="0">
                      <a:moveTo>
                        <a:pt x="84" y="0"/>
                      </a:moveTo>
                      <a:cubicBezTo>
                        <a:pt x="113" y="236"/>
                        <a:pt x="84" y="476"/>
                        <a:pt x="0" y="69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7"/>
                <p:cNvSpPr/>
                <p:nvPr/>
              </p:nvSpPr>
              <p:spPr>
                <a:xfrm>
                  <a:off x="4358550" y="5098050"/>
                  <a:ext cx="434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875" extrusionOk="0">
                      <a:moveTo>
                        <a:pt x="491" y="1"/>
                      </a:moveTo>
                      <a:cubicBezTo>
                        <a:pt x="335" y="1"/>
                        <a:pt x="183" y="62"/>
                        <a:pt x="102" y="193"/>
                      </a:cubicBezTo>
                      <a:cubicBezTo>
                        <a:pt x="1" y="359"/>
                        <a:pt x="54" y="593"/>
                        <a:pt x="197" y="726"/>
                      </a:cubicBezTo>
                      <a:cubicBezTo>
                        <a:pt x="306" y="828"/>
                        <a:pt x="457" y="875"/>
                        <a:pt x="607" y="875"/>
                      </a:cubicBezTo>
                      <a:cubicBezTo>
                        <a:pt x="654" y="875"/>
                        <a:pt x="700" y="870"/>
                        <a:pt x="746" y="861"/>
                      </a:cubicBezTo>
                      <a:cubicBezTo>
                        <a:pt x="1735" y="670"/>
                        <a:pt x="1244" y="286"/>
                        <a:pt x="740" y="55"/>
                      </a:cubicBezTo>
                      <a:cubicBezTo>
                        <a:pt x="664" y="19"/>
                        <a:pt x="577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7"/>
                <p:cNvSpPr/>
                <p:nvPr/>
              </p:nvSpPr>
              <p:spPr>
                <a:xfrm>
                  <a:off x="4369325" y="5107425"/>
                  <a:ext cx="1725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3" fill="none" extrusionOk="0">
                      <a:moveTo>
                        <a:pt x="1" y="1"/>
                      </a:moveTo>
                      <a:cubicBezTo>
                        <a:pt x="216" y="103"/>
                        <a:pt x="451" y="153"/>
                        <a:pt x="689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7"/>
                <p:cNvSpPr/>
                <p:nvPr/>
              </p:nvSpPr>
              <p:spPr>
                <a:xfrm>
                  <a:off x="4335375" y="4962675"/>
                  <a:ext cx="202800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2" h="2043" extrusionOk="0">
                      <a:moveTo>
                        <a:pt x="4428" y="0"/>
                      </a:moveTo>
                      <a:cubicBezTo>
                        <a:pt x="2818" y="0"/>
                        <a:pt x="1228" y="377"/>
                        <a:pt x="0" y="1105"/>
                      </a:cubicBezTo>
                      <a:cubicBezTo>
                        <a:pt x="60" y="1264"/>
                        <a:pt x="184" y="1432"/>
                        <a:pt x="391" y="1608"/>
                      </a:cubicBezTo>
                      <a:cubicBezTo>
                        <a:pt x="538" y="1734"/>
                        <a:pt x="1055" y="1831"/>
                        <a:pt x="1551" y="1831"/>
                      </a:cubicBezTo>
                      <a:cubicBezTo>
                        <a:pt x="2161" y="1831"/>
                        <a:pt x="2741" y="1684"/>
                        <a:pt x="2569" y="1263"/>
                      </a:cubicBezTo>
                      <a:lnTo>
                        <a:pt x="2569" y="1263"/>
                      </a:lnTo>
                      <a:cubicBezTo>
                        <a:pt x="2767" y="1747"/>
                        <a:pt x="3298" y="2043"/>
                        <a:pt x="3823" y="2043"/>
                      </a:cubicBezTo>
                      <a:cubicBezTo>
                        <a:pt x="3879" y="2043"/>
                        <a:pt x="3935" y="2040"/>
                        <a:pt x="3991" y="2033"/>
                      </a:cubicBezTo>
                      <a:cubicBezTo>
                        <a:pt x="4566" y="1961"/>
                        <a:pt x="5068" y="1564"/>
                        <a:pt x="5360" y="1063"/>
                      </a:cubicBezTo>
                      <a:cubicBezTo>
                        <a:pt x="5730" y="1417"/>
                        <a:pt x="6243" y="1609"/>
                        <a:pt x="6754" y="1609"/>
                      </a:cubicBezTo>
                      <a:cubicBezTo>
                        <a:pt x="6989" y="1609"/>
                        <a:pt x="7223" y="1569"/>
                        <a:pt x="7442" y="1485"/>
                      </a:cubicBezTo>
                      <a:cubicBezTo>
                        <a:pt x="7778" y="1356"/>
                        <a:pt x="8108" y="1081"/>
                        <a:pt x="8111" y="722"/>
                      </a:cubicBezTo>
                      <a:lnTo>
                        <a:pt x="8111" y="717"/>
                      </a:lnTo>
                      <a:cubicBezTo>
                        <a:pt x="6984" y="235"/>
                        <a:pt x="5700" y="0"/>
                        <a:pt x="442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7"/>
                <p:cNvSpPr/>
                <p:nvPr/>
              </p:nvSpPr>
              <p:spPr>
                <a:xfrm>
                  <a:off x="4339250" y="5323475"/>
                  <a:ext cx="1987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1765" extrusionOk="0">
                      <a:moveTo>
                        <a:pt x="4091" y="0"/>
                      </a:moveTo>
                      <a:cubicBezTo>
                        <a:pt x="4035" y="0"/>
                        <a:pt x="3979" y="3"/>
                        <a:pt x="3923" y="10"/>
                      </a:cubicBezTo>
                      <a:cubicBezTo>
                        <a:pt x="3348" y="82"/>
                        <a:pt x="2845" y="479"/>
                        <a:pt x="2553" y="980"/>
                      </a:cubicBezTo>
                      <a:cubicBezTo>
                        <a:pt x="2184" y="625"/>
                        <a:pt x="1671" y="433"/>
                        <a:pt x="1160" y="433"/>
                      </a:cubicBezTo>
                      <a:cubicBezTo>
                        <a:pt x="925" y="433"/>
                        <a:pt x="690" y="474"/>
                        <a:pt x="470" y="558"/>
                      </a:cubicBezTo>
                      <a:cubicBezTo>
                        <a:pt x="297" y="624"/>
                        <a:pt x="126" y="730"/>
                        <a:pt x="1" y="866"/>
                      </a:cubicBezTo>
                      <a:cubicBezTo>
                        <a:pt x="1018" y="1444"/>
                        <a:pt x="2492" y="1764"/>
                        <a:pt x="4062" y="1764"/>
                      </a:cubicBezTo>
                      <a:cubicBezTo>
                        <a:pt x="5361" y="1764"/>
                        <a:pt x="6724" y="1545"/>
                        <a:pt x="7948" y="1072"/>
                      </a:cubicBezTo>
                      <a:cubicBezTo>
                        <a:pt x="7919" y="875"/>
                        <a:pt x="7789" y="660"/>
                        <a:pt x="7522" y="435"/>
                      </a:cubicBezTo>
                      <a:cubicBezTo>
                        <a:pt x="7375" y="310"/>
                        <a:pt x="6859" y="212"/>
                        <a:pt x="6362" y="212"/>
                      </a:cubicBezTo>
                      <a:cubicBezTo>
                        <a:pt x="5752" y="212"/>
                        <a:pt x="5172" y="359"/>
                        <a:pt x="5344" y="781"/>
                      </a:cubicBezTo>
                      <a:cubicBezTo>
                        <a:pt x="5146" y="295"/>
                        <a:pt x="4616" y="0"/>
                        <a:pt x="409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7"/>
                <p:cNvSpPr/>
                <p:nvPr/>
              </p:nvSpPr>
              <p:spPr>
                <a:xfrm>
                  <a:off x="4286900" y="5078700"/>
                  <a:ext cx="50325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1" extrusionOk="0">
                      <a:moveTo>
                        <a:pt x="512" y="1"/>
                      </a:moveTo>
                      <a:cubicBezTo>
                        <a:pt x="430" y="1"/>
                        <a:pt x="349" y="14"/>
                        <a:pt x="274" y="47"/>
                      </a:cubicBezTo>
                      <a:cubicBezTo>
                        <a:pt x="119" y="113"/>
                        <a:pt x="0" y="283"/>
                        <a:pt x="37" y="448"/>
                      </a:cubicBezTo>
                      <a:cubicBezTo>
                        <a:pt x="68" y="591"/>
                        <a:pt x="200" y="689"/>
                        <a:pt x="328" y="760"/>
                      </a:cubicBezTo>
                      <a:cubicBezTo>
                        <a:pt x="484" y="846"/>
                        <a:pt x="1131" y="1091"/>
                        <a:pt x="1545" y="1091"/>
                      </a:cubicBezTo>
                      <a:cubicBezTo>
                        <a:pt x="1712" y="1091"/>
                        <a:pt x="1842" y="1051"/>
                        <a:pt x="1885" y="944"/>
                      </a:cubicBezTo>
                      <a:cubicBezTo>
                        <a:pt x="2012" y="631"/>
                        <a:pt x="981" y="92"/>
                        <a:pt x="769" y="37"/>
                      </a:cubicBezTo>
                      <a:cubicBezTo>
                        <a:pt x="686" y="15"/>
                        <a:pt x="598" y="1"/>
                        <a:pt x="51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7"/>
                <p:cNvSpPr/>
                <p:nvPr/>
              </p:nvSpPr>
              <p:spPr>
                <a:xfrm>
                  <a:off x="4360975" y="5009475"/>
                  <a:ext cx="33225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7" extrusionOk="0">
                      <a:moveTo>
                        <a:pt x="374" y="1"/>
                      </a:moveTo>
                      <a:cubicBezTo>
                        <a:pt x="259" y="1"/>
                        <a:pt x="145" y="46"/>
                        <a:pt x="82" y="142"/>
                      </a:cubicBezTo>
                      <a:cubicBezTo>
                        <a:pt x="1" y="264"/>
                        <a:pt x="23" y="427"/>
                        <a:pt x="62" y="569"/>
                      </a:cubicBezTo>
                      <a:cubicBezTo>
                        <a:pt x="124" y="796"/>
                        <a:pt x="583" y="1827"/>
                        <a:pt x="946" y="1827"/>
                      </a:cubicBezTo>
                      <a:cubicBezTo>
                        <a:pt x="970" y="1827"/>
                        <a:pt x="993" y="1822"/>
                        <a:pt x="1016" y="1813"/>
                      </a:cubicBezTo>
                      <a:cubicBezTo>
                        <a:pt x="1329" y="1685"/>
                        <a:pt x="996" y="570"/>
                        <a:pt x="888" y="381"/>
                      </a:cubicBezTo>
                      <a:cubicBezTo>
                        <a:pt x="804" y="234"/>
                        <a:pt x="691" y="96"/>
                        <a:pt x="535" y="32"/>
                      </a:cubicBezTo>
                      <a:cubicBezTo>
                        <a:pt x="485" y="11"/>
                        <a:pt x="430" y="1"/>
                        <a:pt x="37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7"/>
                <p:cNvSpPr/>
                <p:nvPr/>
              </p:nvSpPr>
              <p:spPr>
                <a:xfrm>
                  <a:off x="4558625" y="5078700"/>
                  <a:ext cx="50300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1" extrusionOk="0">
                      <a:moveTo>
                        <a:pt x="1500" y="1"/>
                      </a:moveTo>
                      <a:cubicBezTo>
                        <a:pt x="1414" y="1"/>
                        <a:pt x="1326" y="15"/>
                        <a:pt x="1243" y="37"/>
                      </a:cubicBezTo>
                      <a:cubicBezTo>
                        <a:pt x="1031" y="92"/>
                        <a:pt x="1" y="631"/>
                        <a:pt x="129" y="944"/>
                      </a:cubicBezTo>
                      <a:cubicBezTo>
                        <a:pt x="172" y="1051"/>
                        <a:pt x="301" y="1091"/>
                        <a:pt x="468" y="1091"/>
                      </a:cubicBezTo>
                      <a:cubicBezTo>
                        <a:pt x="881" y="1091"/>
                        <a:pt x="1528" y="846"/>
                        <a:pt x="1684" y="760"/>
                      </a:cubicBezTo>
                      <a:cubicBezTo>
                        <a:pt x="1813" y="689"/>
                        <a:pt x="1945" y="591"/>
                        <a:pt x="1976" y="448"/>
                      </a:cubicBezTo>
                      <a:cubicBezTo>
                        <a:pt x="2012" y="283"/>
                        <a:pt x="1893" y="113"/>
                        <a:pt x="1738" y="47"/>
                      </a:cubicBezTo>
                      <a:cubicBezTo>
                        <a:pt x="1663" y="14"/>
                        <a:pt x="1582" y="1"/>
                        <a:pt x="150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7"/>
                <p:cNvSpPr/>
                <p:nvPr/>
              </p:nvSpPr>
              <p:spPr>
                <a:xfrm>
                  <a:off x="4501650" y="5009475"/>
                  <a:ext cx="33200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7" extrusionOk="0">
                      <a:moveTo>
                        <a:pt x="954" y="1"/>
                      </a:moveTo>
                      <a:cubicBezTo>
                        <a:pt x="899" y="1"/>
                        <a:pt x="844" y="11"/>
                        <a:pt x="794" y="32"/>
                      </a:cubicBezTo>
                      <a:cubicBezTo>
                        <a:pt x="637" y="96"/>
                        <a:pt x="524" y="234"/>
                        <a:pt x="441" y="381"/>
                      </a:cubicBezTo>
                      <a:cubicBezTo>
                        <a:pt x="333" y="570"/>
                        <a:pt x="0" y="1685"/>
                        <a:pt x="313" y="1813"/>
                      </a:cubicBezTo>
                      <a:cubicBezTo>
                        <a:pt x="336" y="1822"/>
                        <a:pt x="359" y="1827"/>
                        <a:pt x="383" y="1827"/>
                      </a:cubicBezTo>
                      <a:cubicBezTo>
                        <a:pt x="745" y="1827"/>
                        <a:pt x="1205" y="796"/>
                        <a:pt x="1267" y="569"/>
                      </a:cubicBezTo>
                      <a:cubicBezTo>
                        <a:pt x="1306" y="427"/>
                        <a:pt x="1328" y="264"/>
                        <a:pt x="1246" y="142"/>
                      </a:cubicBezTo>
                      <a:cubicBezTo>
                        <a:pt x="1183" y="46"/>
                        <a:pt x="1069" y="1"/>
                        <a:pt x="95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7"/>
                <p:cNvSpPr/>
                <p:nvPr/>
              </p:nvSpPr>
              <p:spPr>
                <a:xfrm>
                  <a:off x="4558625" y="5222150"/>
                  <a:ext cx="503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2" extrusionOk="0">
                      <a:moveTo>
                        <a:pt x="468" y="1"/>
                      </a:moveTo>
                      <a:cubicBezTo>
                        <a:pt x="301" y="1"/>
                        <a:pt x="172" y="41"/>
                        <a:pt x="129" y="148"/>
                      </a:cubicBezTo>
                      <a:cubicBezTo>
                        <a:pt x="1" y="462"/>
                        <a:pt x="1031" y="1000"/>
                        <a:pt x="1243" y="1055"/>
                      </a:cubicBezTo>
                      <a:cubicBezTo>
                        <a:pt x="1326" y="1077"/>
                        <a:pt x="1415" y="1092"/>
                        <a:pt x="1501" y="1092"/>
                      </a:cubicBezTo>
                      <a:cubicBezTo>
                        <a:pt x="1583" y="1092"/>
                        <a:pt x="1663" y="1078"/>
                        <a:pt x="1738" y="1046"/>
                      </a:cubicBezTo>
                      <a:cubicBezTo>
                        <a:pt x="1893" y="979"/>
                        <a:pt x="2012" y="809"/>
                        <a:pt x="1976" y="645"/>
                      </a:cubicBezTo>
                      <a:cubicBezTo>
                        <a:pt x="1945" y="500"/>
                        <a:pt x="1813" y="404"/>
                        <a:pt x="1684" y="332"/>
                      </a:cubicBezTo>
                      <a:cubicBezTo>
                        <a:pt x="1528" y="246"/>
                        <a:pt x="881" y="1"/>
                        <a:pt x="468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7"/>
                <p:cNvSpPr/>
                <p:nvPr/>
              </p:nvSpPr>
              <p:spPr>
                <a:xfrm>
                  <a:off x="4501650" y="5273000"/>
                  <a:ext cx="33200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6" extrusionOk="0">
                      <a:moveTo>
                        <a:pt x="383" y="1"/>
                      </a:moveTo>
                      <a:cubicBezTo>
                        <a:pt x="359" y="1"/>
                        <a:pt x="336" y="5"/>
                        <a:pt x="313" y="14"/>
                      </a:cubicBezTo>
                      <a:cubicBezTo>
                        <a:pt x="0" y="142"/>
                        <a:pt x="333" y="1256"/>
                        <a:pt x="441" y="1447"/>
                      </a:cubicBezTo>
                      <a:cubicBezTo>
                        <a:pt x="524" y="1592"/>
                        <a:pt x="637" y="1731"/>
                        <a:pt x="794" y="1795"/>
                      </a:cubicBezTo>
                      <a:cubicBezTo>
                        <a:pt x="844" y="1815"/>
                        <a:pt x="899" y="1826"/>
                        <a:pt x="954" y="1826"/>
                      </a:cubicBezTo>
                      <a:cubicBezTo>
                        <a:pt x="1069" y="1826"/>
                        <a:pt x="1183" y="1780"/>
                        <a:pt x="1246" y="1685"/>
                      </a:cubicBezTo>
                      <a:cubicBezTo>
                        <a:pt x="1328" y="1562"/>
                        <a:pt x="1306" y="1400"/>
                        <a:pt x="1267" y="1258"/>
                      </a:cubicBezTo>
                      <a:cubicBezTo>
                        <a:pt x="1205" y="1031"/>
                        <a:pt x="745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7"/>
                <p:cNvSpPr/>
                <p:nvPr/>
              </p:nvSpPr>
              <p:spPr>
                <a:xfrm>
                  <a:off x="4286900" y="5222150"/>
                  <a:ext cx="50325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2" extrusionOk="0">
                      <a:moveTo>
                        <a:pt x="1545" y="1"/>
                      </a:moveTo>
                      <a:cubicBezTo>
                        <a:pt x="1131" y="1"/>
                        <a:pt x="484" y="246"/>
                        <a:pt x="328" y="332"/>
                      </a:cubicBezTo>
                      <a:cubicBezTo>
                        <a:pt x="200" y="404"/>
                        <a:pt x="68" y="500"/>
                        <a:pt x="37" y="645"/>
                      </a:cubicBezTo>
                      <a:cubicBezTo>
                        <a:pt x="0" y="809"/>
                        <a:pt x="119" y="979"/>
                        <a:pt x="274" y="1046"/>
                      </a:cubicBezTo>
                      <a:cubicBezTo>
                        <a:pt x="348" y="1078"/>
                        <a:pt x="429" y="1092"/>
                        <a:pt x="511" y="1092"/>
                      </a:cubicBezTo>
                      <a:cubicBezTo>
                        <a:pt x="597" y="1092"/>
                        <a:pt x="685" y="1077"/>
                        <a:pt x="769" y="1055"/>
                      </a:cubicBezTo>
                      <a:cubicBezTo>
                        <a:pt x="981" y="1000"/>
                        <a:pt x="2012" y="462"/>
                        <a:pt x="1885" y="148"/>
                      </a:cubicBezTo>
                      <a:cubicBezTo>
                        <a:pt x="1842" y="41"/>
                        <a:pt x="1712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7"/>
                <p:cNvSpPr/>
                <p:nvPr/>
              </p:nvSpPr>
              <p:spPr>
                <a:xfrm>
                  <a:off x="4360975" y="5273000"/>
                  <a:ext cx="33225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6" extrusionOk="0">
                      <a:moveTo>
                        <a:pt x="946" y="1"/>
                      </a:moveTo>
                      <a:cubicBezTo>
                        <a:pt x="583" y="1"/>
                        <a:pt x="124" y="1031"/>
                        <a:pt x="62" y="1258"/>
                      </a:cubicBezTo>
                      <a:cubicBezTo>
                        <a:pt x="23" y="1400"/>
                        <a:pt x="1" y="1562"/>
                        <a:pt x="82" y="1685"/>
                      </a:cubicBezTo>
                      <a:cubicBezTo>
                        <a:pt x="145" y="1780"/>
                        <a:pt x="259" y="1826"/>
                        <a:pt x="374" y="1826"/>
                      </a:cubicBezTo>
                      <a:cubicBezTo>
                        <a:pt x="430" y="1826"/>
                        <a:pt x="485" y="1815"/>
                        <a:pt x="535" y="1795"/>
                      </a:cubicBezTo>
                      <a:cubicBezTo>
                        <a:pt x="691" y="1731"/>
                        <a:pt x="804" y="1592"/>
                        <a:pt x="888" y="1447"/>
                      </a:cubicBezTo>
                      <a:cubicBezTo>
                        <a:pt x="996" y="1256"/>
                        <a:pt x="1329" y="142"/>
                        <a:pt x="1016" y="14"/>
                      </a:cubicBezTo>
                      <a:cubicBezTo>
                        <a:pt x="993" y="5"/>
                        <a:pt x="969" y="1"/>
                        <a:pt x="946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7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7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7"/>
                <p:cNvSpPr/>
                <p:nvPr/>
              </p:nvSpPr>
              <p:spPr>
                <a:xfrm>
                  <a:off x="4595875" y="5119900"/>
                  <a:ext cx="2462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5" extrusionOk="0">
                      <a:moveTo>
                        <a:pt x="493" y="1"/>
                      </a:moveTo>
                      <a:cubicBezTo>
                        <a:pt x="221" y="1"/>
                        <a:pt x="0" y="221"/>
                        <a:pt x="0" y="492"/>
                      </a:cubicBezTo>
                      <a:cubicBezTo>
                        <a:pt x="0" y="764"/>
                        <a:pt x="221" y="985"/>
                        <a:pt x="493" y="985"/>
                      </a:cubicBezTo>
                      <a:cubicBezTo>
                        <a:pt x="764" y="985"/>
                        <a:pt x="984" y="764"/>
                        <a:pt x="984" y="492"/>
                      </a:cubicBezTo>
                      <a:cubicBezTo>
                        <a:pt x="984" y="221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7"/>
                <p:cNvSpPr/>
                <p:nvPr/>
              </p:nvSpPr>
              <p:spPr>
                <a:xfrm>
                  <a:off x="4595875" y="5177875"/>
                  <a:ext cx="24625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4" extrusionOk="0">
                      <a:moveTo>
                        <a:pt x="493" y="1"/>
                      </a:moveTo>
                      <a:cubicBezTo>
                        <a:pt x="221" y="1"/>
                        <a:pt x="0" y="220"/>
                        <a:pt x="0" y="492"/>
                      </a:cubicBezTo>
                      <a:cubicBezTo>
                        <a:pt x="0" y="763"/>
                        <a:pt x="221" y="984"/>
                        <a:pt x="493" y="984"/>
                      </a:cubicBezTo>
                      <a:cubicBezTo>
                        <a:pt x="764" y="984"/>
                        <a:pt x="984" y="763"/>
                        <a:pt x="984" y="492"/>
                      </a:cubicBezTo>
                      <a:cubicBezTo>
                        <a:pt x="984" y="220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7"/>
                <p:cNvSpPr/>
                <p:nvPr/>
              </p:nvSpPr>
              <p:spPr>
                <a:xfrm>
                  <a:off x="4394550" y="4882650"/>
                  <a:ext cx="10502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4072" extrusionOk="0">
                      <a:moveTo>
                        <a:pt x="2434" y="1"/>
                      </a:moveTo>
                      <a:cubicBezTo>
                        <a:pt x="2305" y="1"/>
                        <a:pt x="2171" y="20"/>
                        <a:pt x="2047" y="40"/>
                      </a:cubicBezTo>
                      <a:cubicBezTo>
                        <a:pt x="1896" y="67"/>
                        <a:pt x="1735" y="95"/>
                        <a:pt x="1620" y="181"/>
                      </a:cubicBezTo>
                      <a:cubicBezTo>
                        <a:pt x="1508" y="265"/>
                        <a:pt x="1456" y="388"/>
                        <a:pt x="1408" y="507"/>
                      </a:cubicBezTo>
                      <a:cubicBezTo>
                        <a:pt x="1063" y="1354"/>
                        <a:pt x="628" y="2158"/>
                        <a:pt x="230" y="2962"/>
                      </a:cubicBezTo>
                      <a:cubicBezTo>
                        <a:pt x="0" y="3428"/>
                        <a:pt x="121" y="3882"/>
                        <a:pt x="487" y="3882"/>
                      </a:cubicBezTo>
                      <a:cubicBezTo>
                        <a:pt x="663" y="3882"/>
                        <a:pt x="896" y="3778"/>
                        <a:pt x="1173" y="3519"/>
                      </a:cubicBezTo>
                      <a:lnTo>
                        <a:pt x="1173" y="3519"/>
                      </a:lnTo>
                      <a:cubicBezTo>
                        <a:pt x="1138" y="3816"/>
                        <a:pt x="1495" y="4072"/>
                        <a:pt x="1851" y="4072"/>
                      </a:cubicBezTo>
                      <a:cubicBezTo>
                        <a:pt x="1887" y="4072"/>
                        <a:pt x="1923" y="4069"/>
                        <a:pt x="1959" y="4064"/>
                      </a:cubicBezTo>
                      <a:cubicBezTo>
                        <a:pt x="2345" y="4005"/>
                        <a:pt x="2626" y="3689"/>
                        <a:pt x="2675" y="3363"/>
                      </a:cubicBezTo>
                      <a:cubicBezTo>
                        <a:pt x="2871" y="3535"/>
                        <a:pt x="3161" y="3736"/>
                        <a:pt x="3431" y="3736"/>
                      </a:cubicBezTo>
                      <a:cubicBezTo>
                        <a:pt x="3497" y="3736"/>
                        <a:pt x="3562" y="3724"/>
                        <a:pt x="3623" y="3697"/>
                      </a:cubicBezTo>
                      <a:cubicBezTo>
                        <a:pt x="4201" y="3440"/>
                        <a:pt x="2985" y="215"/>
                        <a:pt x="2852" y="115"/>
                      </a:cubicBezTo>
                      <a:cubicBezTo>
                        <a:pt x="2738" y="29"/>
                        <a:pt x="2590" y="1"/>
                        <a:pt x="2434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7"/>
                <p:cNvSpPr/>
                <p:nvPr/>
              </p:nvSpPr>
              <p:spPr>
                <a:xfrm>
                  <a:off x="4442125" y="4895725"/>
                  <a:ext cx="6000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3025" extrusionOk="0">
                      <a:moveTo>
                        <a:pt x="182" y="1"/>
                      </a:moveTo>
                      <a:cubicBezTo>
                        <a:pt x="155" y="1"/>
                        <a:pt x="129" y="18"/>
                        <a:pt x="127" y="54"/>
                      </a:cubicBezTo>
                      <a:lnTo>
                        <a:pt x="2" y="2968"/>
                      </a:lnTo>
                      <a:cubicBezTo>
                        <a:pt x="1" y="2997"/>
                        <a:pt x="24" y="3024"/>
                        <a:pt x="55" y="3025"/>
                      </a:cubicBezTo>
                      <a:lnTo>
                        <a:pt x="57" y="3025"/>
                      </a:lnTo>
                      <a:cubicBezTo>
                        <a:pt x="87" y="3025"/>
                        <a:pt x="111" y="3002"/>
                        <a:pt x="112" y="2972"/>
                      </a:cubicBezTo>
                      <a:lnTo>
                        <a:pt x="237" y="59"/>
                      </a:lnTo>
                      <a:cubicBezTo>
                        <a:pt x="239" y="21"/>
                        <a:pt x="210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7"/>
                <p:cNvSpPr/>
                <p:nvPr/>
              </p:nvSpPr>
              <p:spPr>
                <a:xfrm>
                  <a:off x="4457875" y="4899375"/>
                  <a:ext cx="23125" cy="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2571" extrusionOk="0">
                      <a:moveTo>
                        <a:pt x="64" y="1"/>
                      </a:moveTo>
                      <a:cubicBezTo>
                        <a:pt x="32" y="1"/>
                        <a:pt x="0" y="25"/>
                        <a:pt x="8" y="66"/>
                      </a:cubicBezTo>
                      <a:cubicBezTo>
                        <a:pt x="177" y="912"/>
                        <a:pt x="499" y="1738"/>
                        <a:pt x="811" y="2535"/>
                      </a:cubicBezTo>
                      <a:cubicBezTo>
                        <a:pt x="818" y="2556"/>
                        <a:pt x="839" y="2570"/>
                        <a:pt x="862" y="2570"/>
                      </a:cubicBezTo>
                      <a:cubicBezTo>
                        <a:pt x="869" y="2570"/>
                        <a:pt x="876" y="2569"/>
                        <a:pt x="882" y="2566"/>
                      </a:cubicBezTo>
                      <a:cubicBezTo>
                        <a:pt x="911" y="2555"/>
                        <a:pt x="924" y="2523"/>
                        <a:pt x="913" y="2496"/>
                      </a:cubicBezTo>
                      <a:cubicBezTo>
                        <a:pt x="603" y="1701"/>
                        <a:pt x="283" y="882"/>
                        <a:pt x="116" y="45"/>
                      </a:cubicBezTo>
                      <a:cubicBezTo>
                        <a:pt x="110" y="14"/>
                        <a:pt x="87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7"/>
                <p:cNvSpPr/>
                <p:nvPr/>
              </p:nvSpPr>
              <p:spPr>
                <a:xfrm>
                  <a:off x="4416100" y="4898850"/>
                  <a:ext cx="22075" cy="6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2495" extrusionOk="0">
                      <a:moveTo>
                        <a:pt x="807" y="0"/>
                      </a:moveTo>
                      <a:cubicBezTo>
                        <a:pt x="789" y="0"/>
                        <a:pt x="772" y="9"/>
                        <a:pt x="761" y="29"/>
                      </a:cubicBezTo>
                      <a:cubicBezTo>
                        <a:pt x="622" y="272"/>
                        <a:pt x="547" y="536"/>
                        <a:pt x="474" y="790"/>
                      </a:cubicBezTo>
                      <a:lnTo>
                        <a:pt x="8" y="2424"/>
                      </a:lnTo>
                      <a:cubicBezTo>
                        <a:pt x="0" y="2454"/>
                        <a:pt x="17" y="2484"/>
                        <a:pt x="47" y="2492"/>
                      </a:cubicBezTo>
                      <a:cubicBezTo>
                        <a:pt x="51" y="2493"/>
                        <a:pt x="57" y="2495"/>
                        <a:pt x="61" y="2495"/>
                      </a:cubicBezTo>
                      <a:cubicBezTo>
                        <a:pt x="86" y="2495"/>
                        <a:pt x="108" y="2479"/>
                        <a:pt x="115" y="2455"/>
                      </a:cubicBezTo>
                      <a:lnTo>
                        <a:pt x="581" y="821"/>
                      </a:lnTo>
                      <a:cubicBezTo>
                        <a:pt x="652" y="573"/>
                        <a:pt x="724" y="316"/>
                        <a:pt x="857" y="84"/>
                      </a:cubicBezTo>
                      <a:cubicBezTo>
                        <a:pt x="882" y="40"/>
                        <a:pt x="845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7" name="Google Shape;1427;p7"/>
              <p:cNvSpPr/>
              <p:nvPr/>
            </p:nvSpPr>
            <p:spPr>
              <a:xfrm>
                <a:off x="4675227" y="4305050"/>
                <a:ext cx="36400" cy="1440201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0703" extrusionOk="0">
                    <a:moveTo>
                      <a:pt x="346" y="0"/>
                    </a:moveTo>
                    <a:cubicBezTo>
                      <a:pt x="344" y="0"/>
                      <a:pt x="343" y="0"/>
                      <a:pt x="342" y="0"/>
                    </a:cubicBezTo>
                    <a:cubicBezTo>
                      <a:pt x="152" y="2"/>
                      <a:pt x="0" y="158"/>
                      <a:pt x="2" y="348"/>
                    </a:cubicBezTo>
                    <a:lnTo>
                      <a:pt x="3" y="349"/>
                    </a:lnTo>
                    <a:cubicBezTo>
                      <a:pt x="7" y="535"/>
                      <a:pt x="158" y="685"/>
                      <a:pt x="345" y="685"/>
                    </a:cubicBezTo>
                    <a:lnTo>
                      <a:pt x="349" y="685"/>
                    </a:lnTo>
                    <a:cubicBezTo>
                      <a:pt x="538" y="685"/>
                      <a:pt x="691" y="530"/>
                      <a:pt x="689" y="341"/>
                    </a:cubicBezTo>
                    <a:cubicBezTo>
                      <a:pt x="688" y="152"/>
                      <a:pt x="534" y="0"/>
                      <a:pt x="346" y="0"/>
                    </a:cubicBezTo>
                    <a:close/>
                    <a:moveTo>
                      <a:pt x="360" y="1366"/>
                    </a:moveTo>
                    <a:cubicBezTo>
                      <a:pt x="359" y="1366"/>
                      <a:pt x="357" y="1366"/>
                      <a:pt x="356" y="1366"/>
                    </a:cubicBezTo>
                    <a:cubicBezTo>
                      <a:pt x="168" y="1368"/>
                      <a:pt x="16" y="1521"/>
                      <a:pt x="16" y="1710"/>
                    </a:cubicBezTo>
                    <a:lnTo>
                      <a:pt x="17" y="1710"/>
                    </a:lnTo>
                    <a:cubicBezTo>
                      <a:pt x="19" y="1899"/>
                      <a:pt x="172" y="2051"/>
                      <a:pt x="360" y="2051"/>
                    </a:cubicBezTo>
                    <a:lnTo>
                      <a:pt x="363" y="2051"/>
                    </a:lnTo>
                    <a:cubicBezTo>
                      <a:pt x="552" y="2049"/>
                      <a:pt x="705" y="1893"/>
                      <a:pt x="703" y="1704"/>
                    </a:cubicBezTo>
                    <a:cubicBezTo>
                      <a:pt x="700" y="1516"/>
                      <a:pt x="547" y="1366"/>
                      <a:pt x="360" y="1366"/>
                    </a:cubicBezTo>
                    <a:close/>
                    <a:moveTo>
                      <a:pt x="369" y="2728"/>
                    </a:moveTo>
                    <a:cubicBezTo>
                      <a:pt x="180" y="2729"/>
                      <a:pt x="27" y="2885"/>
                      <a:pt x="28" y="3074"/>
                    </a:cubicBezTo>
                    <a:lnTo>
                      <a:pt x="29" y="3075"/>
                    </a:lnTo>
                    <a:cubicBezTo>
                      <a:pt x="31" y="3263"/>
                      <a:pt x="184" y="3414"/>
                      <a:pt x="371" y="3415"/>
                    </a:cubicBezTo>
                    <a:lnTo>
                      <a:pt x="374" y="3415"/>
                    </a:lnTo>
                    <a:cubicBezTo>
                      <a:pt x="562" y="3413"/>
                      <a:pt x="714" y="3259"/>
                      <a:pt x="714" y="3070"/>
                    </a:cubicBezTo>
                    <a:cubicBezTo>
                      <a:pt x="712" y="2881"/>
                      <a:pt x="559" y="2728"/>
                      <a:pt x="369" y="2728"/>
                    </a:cubicBezTo>
                    <a:close/>
                    <a:moveTo>
                      <a:pt x="379" y="4093"/>
                    </a:moveTo>
                    <a:cubicBezTo>
                      <a:pt x="190" y="4094"/>
                      <a:pt x="36" y="4248"/>
                      <a:pt x="36" y="4437"/>
                    </a:cubicBezTo>
                    <a:lnTo>
                      <a:pt x="38" y="4438"/>
                    </a:lnTo>
                    <a:cubicBezTo>
                      <a:pt x="39" y="4626"/>
                      <a:pt x="191" y="4778"/>
                      <a:pt x="378" y="4780"/>
                    </a:cubicBezTo>
                    <a:lnTo>
                      <a:pt x="380" y="4780"/>
                    </a:lnTo>
                    <a:cubicBezTo>
                      <a:pt x="571" y="4778"/>
                      <a:pt x="723" y="4623"/>
                      <a:pt x="723" y="4433"/>
                    </a:cubicBezTo>
                    <a:cubicBezTo>
                      <a:pt x="721" y="4244"/>
                      <a:pt x="566" y="4093"/>
                      <a:pt x="379" y="4093"/>
                    </a:cubicBezTo>
                    <a:close/>
                    <a:moveTo>
                      <a:pt x="388" y="5457"/>
                    </a:moveTo>
                    <a:cubicBezTo>
                      <a:pt x="387" y="5457"/>
                      <a:pt x="386" y="5457"/>
                      <a:pt x="386" y="5457"/>
                    </a:cubicBezTo>
                    <a:cubicBezTo>
                      <a:pt x="195" y="5458"/>
                      <a:pt x="42" y="5613"/>
                      <a:pt x="43" y="5802"/>
                    </a:cubicBezTo>
                    <a:lnTo>
                      <a:pt x="44" y="5802"/>
                    </a:lnTo>
                    <a:cubicBezTo>
                      <a:pt x="45" y="5991"/>
                      <a:pt x="197" y="6141"/>
                      <a:pt x="385" y="6141"/>
                    </a:cubicBezTo>
                    <a:lnTo>
                      <a:pt x="388" y="6141"/>
                    </a:lnTo>
                    <a:cubicBezTo>
                      <a:pt x="576" y="6140"/>
                      <a:pt x="729" y="5987"/>
                      <a:pt x="729" y="5798"/>
                    </a:cubicBezTo>
                    <a:cubicBezTo>
                      <a:pt x="728" y="5609"/>
                      <a:pt x="575" y="5457"/>
                      <a:pt x="388" y="5457"/>
                    </a:cubicBezTo>
                    <a:close/>
                    <a:moveTo>
                      <a:pt x="390" y="6820"/>
                    </a:moveTo>
                    <a:cubicBezTo>
                      <a:pt x="201" y="6821"/>
                      <a:pt x="47" y="6976"/>
                      <a:pt x="47" y="7165"/>
                    </a:cubicBezTo>
                    <a:lnTo>
                      <a:pt x="49" y="7165"/>
                    </a:lnTo>
                    <a:cubicBezTo>
                      <a:pt x="49" y="7354"/>
                      <a:pt x="202" y="7507"/>
                      <a:pt x="390" y="7507"/>
                    </a:cubicBezTo>
                    <a:cubicBezTo>
                      <a:pt x="391" y="7507"/>
                      <a:pt x="392" y="7507"/>
                      <a:pt x="392" y="7507"/>
                    </a:cubicBezTo>
                    <a:cubicBezTo>
                      <a:pt x="581" y="7505"/>
                      <a:pt x="734" y="7352"/>
                      <a:pt x="734" y="7163"/>
                    </a:cubicBezTo>
                    <a:cubicBezTo>
                      <a:pt x="733" y="6973"/>
                      <a:pt x="580" y="6820"/>
                      <a:pt x="390" y="6820"/>
                    </a:cubicBezTo>
                    <a:close/>
                    <a:moveTo>
                      <a:pt x="392" y="8185"/>
                    </a:moveTo>
                    <a:cubicBezTo>
                      <a:pt x="203" y="8186"/>
                      <a:pt x="50" y="8339"/>
                      <a:pt x="50" y="8529"/>
                    </a:cubicBezTo>
                    <a:lnTo>
                      <a:pt x="51" y="8530"/>
                    </a:lnTo>
                    <a:cubicBezTo>
                      <a:pt x="52" y="8718"/>
                      <a:pt x="205" y="8872"/>
                      <a:pt x="395" y="8872"/>
                    </a:cubicBezTo>
                    <a:cubicBezTo>
                      <a:pt x="584" y="8870"/>
                      <a:pt x="736" y="8717"/>
                      <a:pt x="736" y="8528"/>
                    </a:cubicBezTo>
                    <a:cubicBezTo>
                      <a:pt x="735" y="8338"/>
                      <a:pt x="582" y="8185"/>
                      <a:pt x="392" y="8185"/>
                    </a:cubicBezTo>
                    <a:close/>
                    <a:moveTo>
                      <a:pt x="395" y="9549"/>
                    </a:moveTo>
                    <a:cubicBezTo>
                      <a:pt x="205" y="9549"/>
                      <a:pt x="51" y="9702"/>
                      <a:pt x="50" y="9892"/>
                    </a:cubicBezTo>
                    <a:lnTo>
                      <a:pt x="51" y="9893"/>
                    </a:lnTo>
                    <a:cubicBezTo>
                      <a:pt x="51" y="10082"/>
                      <a:pt x="205" y="10236"/>
                      <a:pt x="395" y="10237"/>
                    </a:cubicBezTo>
                    <a:cubicBezTo>
                      <a:pt x="583" y="10236"/>
                      <a:pt x="736" y="10081"/>
                      <a:pt x="736" y="9892"/>
                    </a:cubicBezTo>
                    <a:cubicBezTo>
                      <a:pt x="736" y="9702"/>
                      <a:pt x="583" y="9549"/>
                      <a:pt x="395" y="9549"/>
                    </a:cubicBezTo>
                    <a:close/>
                    <a:moveTo>
                      <a:pt x="392" y="10914"/>
                    </a:moveTo>
                    <a:cubicBezTo>
                      <a:pt x="203" y="10914"/>
                      <a:pt x="49" y="11067"/>
                      <a:pt x="50" y="11257"/>
                    </a:cubicBezTo>
                    <a:lnTo>
                      <a:pt x="51" y="11257"/>
                    </a:lnTo>
                    <a:cubicBezTo>
                      <a:pt x="52" y="11445"/>
                      <a:pt x="204" y="11597"/>
                      <a:pt x="392" y="11599"/>
                    </a:cubicBezTo>
                    <a:cubicBezTo>
                      <a:pt x="582" y="11599"/>
                      <a:pt x="736" y="11446"/>
                      <a:pt x="736" y="11257"/>
                    </a:cubicBezTo>
                    <a:cubicBezTo>
                      <a:pt x="736" y="11067"/>
                      <a:pt x="583" y="10914"/>
                      <a:pt x="395" y="10914"/>
                    </a:cubicBezTo>
                    <a:cubicBezTo>
                      <a:pt x="394" y="10914"/>
                      <a:pt x="393" y="10914"/>
                      <a:pt x="392" y="10914"/>
                    </a:cubicBezTo>
                    <a:close/>
                    <a:moveTo>
                      <a:pt x="394" y="12277"/>
                    </a:moveTo>
                    <a:cubicBezTo>
                      <a:pt x="394" y="12277"/>
                      <a:pt x="393" y="12277"/>
                      <a:pt x="392" y="12277"/>
                    </a:cubicBezTo>
                    <a:cubicBezTo>
                      <a:pt x="203" y="12278"/>
                      <a:pt x="51" y="12430"/>
                      <a:pt x="50" y="12620"/>
                    </a:cubicBezTo>
                    <a:cubicBezTo>
                      <a:pt x="48" y="12808"/>
                      <a:pt x="201" y="12963"/>
                      <a:pt x="390" y="12963"/>
                    </a:cubicBezTo>
                    <a:cubicBezTo>
                      <a:pt x="391" y="12963"/>
                      <a:pt x="392" y="12963"/>
                      <a:pt x="392" y="12963"/>
                    </a:cubicBezTo>
                    <a:cubicBezTo>
                      <a:pt x="582" y="12963"/>
                      <a:pt x="735" y="12810"/>
                      <a:pt x="737" y="12622"/>
                    </a:cubicBezTo>
                    <a:lnTo>
                      <a:pt x="735" y="12622"/>
                    </a:lnTo>
                    <a:cubicBezTo>
                      <a:pt x="736" y="12432"/>
                      <a:pt x="583" y="12277"/>
                      <a:pt x="394" y="12277"/>
                    </a:cubicBezTo>
                    <a:close/>
                    <a:moveTo>
                      <a:pt x="390" y="13642"/>
                    </a:moveTo>
                    <a:cubicBezTo>
                      <a:pt x="201" y="13642"/>
                      <a:pt x="47" y="13795"/>
                      <a:pt x="47" y="13985"/>
                    </a:cubicBezTo>
                    <a:cubicBezTo>
                      <a:pt x="46" y="14174"/>
                      <a:pt x="200" y="14328"/>
                      <a:pt x="390" y="14328"/>
                    </a:cubicBezTo>
                    <a:cubicBezTo>
                      <a:pt x="580" y="14328"/>
                      <a:pt x="733" y="14175"/>
                      <a:pt x="734" y="13986"/>
                    </a:cubicBezTo>
                    <a:cubicBezTo>
                      <a:pt x="734" y="13796"/>
                      <a:pt x="580" y="13642"/>
                      <a:pt x="390" y="13642"/>
                    </a:cubicBezTo>
                    <a:close/>
                    <a:moveTo>
                      <a:pt x="390" y="15006"/>
                    </a:moveTo>
                    <a:cubicBezTo>
                      <a:pt x="201" y="15006"/>
                      <a:pt x="45" y="15159"/>
                      <a:pt x="45" y="15349"/>
                    </a:cubicBezTo>
                    <a:lnTo>
                      <a:pt x="46" y="15350"/>
                    </a:lnTo>
                    <a:cubicBezTo>
                      <a:pt x="47" y="15538"/>
                      <a:pt x="200" y="15691"/>
                      <a:pt x="388" y="15692"/>
                    </a:cubicBezTo>
                    <a:cubicBezTo>
                      <a:pt x="577" y="15692"/>
                      <a:pt x="732" y="15538"/>
                      <a:pt x="733" y="15349"/>
                    </a:cubicBezTo>
                    <a:cubicBezTo>
                      <a:pt x="732" y="15160"/>
                      <a:pt x="579" y="15007"/>
                      <a:pt x="390" y="15006"/>
                    </a:cubicBezTo>
                    <a:close/>
                    <a:moveTo>
                      <a:pt x="386" y="16369"/>
                    </a:moveTo>
                    <a:cubicBezTo>
                      <a:pt x="196" y="16370"/>
                      <a:pt x="43" y="16524"/>
                      <a:pt x="43" y="16714"/>
                    </a:cubicBezTo>
                    <a:lnTo>
                      <a:pt x="44" y="16714"/>
                    </a:lnTo>
                    <a:cubicBezTo>
                      <a:pt x="44" y="16903"/>
                      <a:pt x="197" y="17055"/>
                      <a:pt x="386" y="17056"/>
                    </a:cubicBezTo>
                    <a:cubicBezTo>
                      <a:pt x="575" y="17056"/>
                      <a:pt x="729" y="16903"/>
                      <a:pt x="731" y="16714"/>
                    </a:cubicBezTo>
                    <a:cubicBezTo>
                      <a:pt x="729" y="16524"/>
                      <a:pt x="575" y="16370"/>
                      <a:pt x="386" y="16369"/>
                    </a:cubicBezTo>
                    <a:close/>
                    <a:moveTo>
                      <a:pt x="386" y="17734"/>
                    </a:moveTo>
                    <a:cubicBezTo>
                      <a:pt x="196" y="17734"/>
                      <a:pt x="42" y="17887"/>
                      <a:pt x="41" y="18076"/>
                    </a:cubicBezTo>
                    <a:cubicBezTo>
                      <a:pt x="40" y="18267"/>
                      <a:pt x="194" y="18421"/>
                      <a:pt x="384" y="18421"/>
                    </a:cubicBezTo>
                    <a:lnTo>
                      <a:pt x="386" y="18421"/>
                    </a:lnTo>
                    <a:cubicBezTo>
                      <a:pt x="574" y="18420"/>
                      <a:pt x="726" y="18267"/>
                      <a:pt x="727" y="18079"/>
                    </a:cubicBezTo>
                    <a:cubicBezTo>
                      <a:pt x="727" y="17889"/>
                      <a:pt x="575" y="17735"/>
                      <a:pt x="386" y="17734"/>
                    </a:cubicBezTo>
                    <a:close/>
                    <a:moveTo>
                      <a:pt x="384" y="19099"/>
                    </a:moveTo>
                    <a:cubicBezTo>
                      <a:pt x="194" y="19099"/>
                      <a:pt x="40" y="19252"/>
                      <a:pt x="40" y="19442"/>
                    </a:cubicBezTo>
                    <a:cubicBezTo>
                      <a:pt x="40" y="19632"/>
                      <a:pt x="193" y="19786"/>
                      <a:pt x="384" y="19786"/>
                    </a:cubicBezTo>
                    <a:cubicBezTo>
                      <a:pt x="572" y="19785"/>
                      <a:pt x="725" y="19632"/>
                      <a:pt x="726" y="19444"/>
                    </a:cubicBezTo>
                    <a:cubicBezTo>
                      <a:pt x="726" y="19254"/>
                      <a:pt x="573" y="19100"/>
                      <a:pt x="384" y="19099"/>
                    </a:cubicBezTo>
                    <a:close/>
                    <a:moveTo>
                      <a:pt x="384" y="20464"/>
                    </a:moveTo>
                    <a:cubicBezTo>
                      <a:pt x="194" y="20464"/>
                      <a:pt x="40" y="20617"/>
                      <a:pt x="40" y="20807"/>
                    </a:cubicBezTo>
                    <a:cubicBezTo>
                      <a:pt x="40" y="20996"/>
                      <a:pt x="194" y="21150"/>
                      <a:pt x="384" y="21150"/>
                    </a:cubicBezTo>
                    <a:cubicBezTo>
                      <a:pt x="573" y="21149"/>
                      <a:pt x="726" y="20995"/>
                      <a:pt x="726" y="20807"/>
                    </a:cubicBezTo>
                    <a:cubicBezTo>
                      <a:pt x="725" y="20617"/>
                      <a:pt x="572" y="20464"/>
                      <a:pt x="384" y="20464"/>
                    </a:cubicBezTo>
                    <a:close/>
                    <a:moveTo>
                      <a:pt x="381" y="21829"/>
                    </a:moveTo>
                    <a:cubicBezTo>
                      <a:pt x="193" y="21829"/>
                      <a:pt x="41" y="21982"/>
                      <a:pt x="42" y="22170"/>
                    </a:cubicBezTo>
                    <a:cubicBezTo>
                      <a:pt x="41" y="22359"/>
                      <a:pt x="193" y="22513"/>
                      <a:pt x="382" y="22513"/>
                    </a:cubicBezTo>
                    <a:cubicBezTo>
                      <a:pt x="382" y="22513"/>
                      <a:pt x="383" y="22513"/>
                      <a:pt x="384" y="22513"/>
                    </a:cubicBezTo>
                    <a:cubicBezTo>
                      <a:pt x="384" y="22513"/>
                      <a:pt x="385" y="22513"/>
                      <a:pt x="386" y="22513"/>
                    </a:cubicBezTo>
                    <a:cubicBezTo>
                      <a:pt x="574" y="22513"/>
                      <a:pt x="727" y="22359"/>
                      <a:pt x="726" y="22170"/>
                    </a:cubicBezTo>
                    <a:lnTo>
                      <a:pt x="728" y="22170"/>
                    </a:lnTo>
                    <a:cubicBezTo>
                      <a:pt x="727" y="21981"/>
                      <a:pt x="573" y="21829"/>
                      <a:pt x="384" y="21829"/>
                    </a:cubicBezTo>
                    <a:cubicBezTo>
                      <a:pt x="383" y="21829"/>
                      <a:pt x="382" y="21829"/>
                      <a:pt x="381" y="21829"/>
                    </a:cubicBezTo>
                    <a:close/>
                    <a:moveTo>
                      <a:pt x="386" y="23191"/>
                    </a:moveTo>
                    <a:cubicBezTo>
                      <a:pt x="196" y="23192"/>
                      <a:pt x="44" y="23346"/>
                      <a:pt x="44" y="23536"/>
                    </a:cubicBezTo>
                    <a:cubicBezTo>
                      <a:pt x="43" y="23724"/>
                      <a:pt x="197" y="23878"/>
                      <a:pt x="386" y="23878"/>
                    </a:cubicBezTo>
                    <a:cubicBezTo>
                      <a:pt x="387" y="23878"/>
                      <a:pt x="387" y="23878"/>
                      <a:pt x="388" y="23878"/>
                    </a:cubicBezTo>
                    <a:cubicBezTo>
                      <a:pt x="577" y="23877"/>
                      <a:pt x="731" y="23723"/>
                      <a:pt x="731" y="23533"/>
                    </a:cubicBezTo>
                    <a:cubicBezTo>
                      <a:pt x="728" y="23345"/>
                      <a:pt x="575" y="23193"/>
                      <a:pt x="386" y="23191"/>
                    </a:cubicBezTo>
                    <a:close/>
                    <a:moveTo>
                      <a:pt x="391" y="24556"/>
                    </a:moveTo>
                    <a:cubicBezTo>
                      <a:pt x="200" y="24558"/>
                      <a:pt x="46" y="24712"/>
                      <a:pt x="49" y="24901"/>
                    </a:cubicBezTo>
                    <a:cubicBezTo>
                      <a:pt x="49" y="25089"/>
                      <a:pt x="202" y="25242"/>
                      <a:pt x="390" y="25242"/>
                    </a:cubicBezTo>
                    <a:lnTo>
                      <a:pt x="392" y="25242"/>
                    </a:lnTo>
                    <a:cubicBezTo>
                      <a:pt x="582" y="25241"/>
                      <a:pt x="735" y="25088"/>
                      <a:pt x="735" y="24898"/>
                    </a:cubicBezTo>
                    <a:cubicBezTo>
                      <a:pt x="733" y="24710"/>
                      <a:pt x="580" y="24558"/>
                      <a:pt x="391" y="24556"/>
                    </a:cubicBezTo>
                    <a:close/>
                    <a:moveTo>
                      <a:pt x="398" y="25921"/>
                    </a:moveTo>
                    <a:cubicBezTo>
                      <a:pt x="397" y="25921"/>
                      <a:pt x="396" y="25921"/>
                      <a:pt x="396" y="25921"/>
                    </a:cubicBezTo>
                    <a:cubicBezTo>
                      <a:pt x="206" y="25923"/>
                      <a:pt x="54" y="26076"/>
                      <a:pt x="53" y="26266"/>
                    </a:cubicBezTo>
                    <a:cubicBezTo>
                      <a:pt x="55" y="26454"/>
                      <a:pt x="208" y="26607"/>
                      <a:pt x="397" y="26607"/>
                    </a:cubicBezTo>
                    <a:lnTo>
                      <a:pt x="400" y="26607"/>
                    </a:lnTo>
                    <a:cubicBezTo>
                      <a:pt x="588" y="26607"/>
                      <a:pt x="740" y="26453"/>
                      <a:pt x="739" y="26263"/>
                    </a:cubicBezTo>
                    <a:cubicBezTo>
                      <a:pt x="739" y="26075"/>
                      <a:pt x="586" y="25921"/>
                      <a:pt x="398" y="25921"/>
                    </a:cubicBezTo>
                    <a:close/>
                    <a:moveTo>
                      <a:pt x="408" y="27286"/>
                    </a:moveTo>
                    <a:cubicBezTo>
                      <a:pt x="407" y="27286"/>
                      <a:pt x="406" y="27286"/>
                      <a:pt x="404" y="27286"/>
                    </a:cubicBezTo>
                    <a:cubicBezTo>
                      <a:pt x="214" y="27287"/>
                      <a:pt x="62" y="27442"/>
                      <a:pt x="62" y="27633"/>
                    </a:cubicBezTo>
                    <a:lnTo>
                      <a:pt x="63" y="27633"/>
                    </a:lnTo>
                    <a:cubicBezTo>
                      <a:pt x="65" y="27820"/>
                      <a:pt x="218" y="27972"/>
                      <a:pt x="407" y="27972"/>
                    </a:cubicBezTo>
                    <a:lnTo>
                      <a:pt x="409" y="27972"/>
                    </a:lnTo>
                    <a:cubicBezTo>
                      <a:pt x="598" y="27970"/>
                      <a:pt x="750" y="27815"/>
                      <a:pt x="748" y="27625"/>
                    </a:cubicBezTo>
                    <a:cubicBezTo>
                      <a:pt x="747" y="27438"/>
                      <a:pt x="595" y="27286"/>
                      <a:pt x="408" y="27286"/>
                    </a:cubicBezTo>
                    <a:close/>
                    <a:moveTo>
                      <a:pt x="417" y="28650"/>
                    </a:moveTo>
                    <a:cubicBezTo>
                      <a:pt x="416" y="28650"/>
                      <a:pt x="415" y="28650"/>
                      <a:pt x="413" y="28650"/>
                    </a:cubicBezTo>
                    <a:cubicBezTo>
                      <a:pt x="224" y="28653"/>
                      <a:pt x="73" y="28807"/>
                      <a:pt x="73" y="28997"/>
                    </a:cubicBezTo>
                    <a:lnTo>
                      <a:pt x="74" y="28997"/>
                    </a:lnTo>
                    <a:cubicBezTo>
                      <a:pt x="76" y="29185"/>
                      <a:pt x="229" y="29336"/>
                      <a:pt x="418" y="29337"/>
                    </a:cubicBezTo>
                    <a:lnTo>
                      <a:pt x="420" y="29337"/>
                    </a:lnTo>
                    <a:cubicBezTo>
                      <a:pt x="609" y="29335"/>
                      <a:pt x="761" y="29180"/>
                      <a:pt x="760" y="28990"/>
                    </a:cubicBezTo>
                    <a:cubicBezTo>
                      <a:pt x="759" y="28802"/>
                      <a:pt x="605" y="28650"/>
                      <a:pt x="417" y="28650"/>
                    </a:cubicBezTo>
                    <a:close/>
                    <a:moveTo>
                      <a:pt x="431" y="30015"/>
                    </a:moveTo>
                    <a:cubicBezTo>
                      <a:pt x="429" y="30015"/>
                      <a:pt x="428" y="30015"/>
                      <a:pt x="426" y="30015"/>
                    </a:cubicBezTo>
                    <a:cubicBezTo>
                      <a:pt x="238" y="30017"/>
                      <a:pt x="86" y="30172"/>
                      <a:pt x="89" y="30362"/>
                    </a:cubicBezTo>
                    <a:cubicBezTo>
                      <a:pt x="90" y="30550"/>
                      <a:pt x="244" y="30701"/>
                      <a:pt x="432" y="30702"/>
                    </a:cubicBezTo>
                    <a:lnTo>
                      <a:pt x="436" y="30702"/>
                    </a:lnTo>
                    <a:cubicBezTo>
                      <a:pt x="625" y="30698"/>
                      <a:pt x="776" y="30542"/>
                      <a:pt x="774" y="30353"/>
                    </a:cubicBezTo>
                    <a:cubicBezTo>
                      <a:pt x="771" y="30165"/>
                      <a:pt x="618" y="30015"/>
                      <a:pt x="431" y="300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7"/>
            <p:cNvGrpSpPr/>
            <p:nvPr/>
          </p:nvGrpSpPr>
          <p:grpSpPr>
            <a:xfrm>
              <a:off x="8494778" y="-434591"/>
              <a:ext cx="649212" cy="1650445"/>
              <a:chOff x="4229568" y="4305050"/>
              <a:chExt cx="975085" cy="2478891"/>
            </a:xfrm>
          </p:grpSpPr>
          <p:grpSp>
            <p:nvGrpSpPr>
              <p:cNvPr id="1429" name="Google Shape;1429;p7"/>
              <p:cNvGrpSpPr/>
              <p:nvPr/>
            </p:nvGrpSpPr>
            <p:grpSpPr>
              <a:xfrm>
                <a:off x="4229568" y="5757689"/>
                <a:ext cx="975085" cy="1026251"/>
                <a:chOff x="4229500" y="4882650"/>
                <a:chExt cx="460750" cy="484950"/>
              </a:xfrm>
            </p:grpSpPr>
            <p:sp>
              <p:nvSpPr>
                <p:cNvPr id="1430" name="Google Shape;1430;p7"/>
                <p:cNvSpPr/>
                <p:nvPr/>
              </p:nvSpPr>
              <p:spPr>
                <a:xfrm>
                  <a:off x="4229500" y="4962650"/>
                  <a:ext cx="460750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0" h="16198" extrusionOk="0">
                      <a:moveTo>
                        <a:pt x="8667" y="0"/>
                      </a:moveTo>
                      <a:cubicBezTo>
                        <a:pt x="6932" y="0"/>
                        <a:pt x="5220" y="437"/>
                        <a:pt x="3960" y="1279"/>
                      </a:cubicBezTo>
                      <a:cubicBezTo>
                        <a:pt x="2361" y="2348"/>
                        <a:pt x="1170" y="4153"/>
                        <a:pt x="729" y="6178"/>
                      </a:cubicBezTo>
                      <a:cubicBezTo>
                        <a:pt x="0" y="9518"/>
                        <a:pt x="1451" y="13260"/>
                        <a:pt x="4054" y="15088"/>
                      </a:cubicBezTo>
                      <a:cubicBezTo>
                        <a:pt x="5065" y="15799"/>
                        <a:pt x="6700" y="16197"/>
                        <a:pt x="8454" y="16197"/>
                      </a:cubicBezTo>
                      <a:cubicBezTo>
                        <a:pt x="11210" y="16197"/>
                        <a:pt x="14260" y="15213"/>
                        <a:pt x="15645" y="12907"/>
                      </a:cubicBezTo>
                      <a:cubicBezTo>
                        <a:pt x="16214" y="11958"/>
                        <a:pt x="18430" y="7084"/>
                        <a:pt x="14809" y="2526"/>
                      </a:cubicBezTo>
                      <a:cubicBezTo>
                        <a:pt x="13450" y="815"/>
                        <a:pt x="11037" y="0"/>
                        <a:pt x="8667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7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7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7"/>
                <p:cNvSpPr/>
                <p:nvPr/>
              </p:nvSpPr>
              <p:spPr>
                <a:xfrm>
                  <a:off x="4395000" y="5032300"/>
                  <a:ext cx="101525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4804" extrusionOk="0">
                      <a:moveTo>
                        <a:pt x="3370" y="1"/>
                      </a:moveTo>
                      <a:cubicBezTo>
                        <a:pt x="3153" y="1"/>
                        <a:pt x="2944" y="103"/>
                        <a:pt x="2787" y="261"/>
                      </a:cubicBezTo>
                      <a:cubicBezTo>
                        <a:pt x="2471" y="582"/>
                        <a:pt x="2247" y="982"/>
                        <a:pt x="2138" y="1418"/>
                      </a:cubicBezTo>
                      <a:cubicBezTo>
                        <a:pt x="1929" y="927"/>
                        <a:pt x="1699" y="409"/>
                        <a:pt x="1177" y="182"/>
                      </a:cubicBezTo>
                      <a:cubicBezTo>
                        <a:pt x="1067" y="134"/>
                        <a:pt x="947" y="108"/>
                        <a:pt x="829" y="108"/>
                      </a:cubicBezTo>
                      <a:cubicBezTo>
                        <a:pt x="666" y="108"/>
                        <a:pt x="506" y="157"/>
                        <a:pt x="375" y="260"/>
                      </a:cubicBezTo>
                      <a:cubicBezTo>
                        <a:pt x="1" y="554"/>
                        <a:pt x="86" y="1056"/>
                        <a:pt x="201" y="1473"/>
                      </a:cubicBezTo>
                      <a:cubicBezTo>
                        <a:pt x="471" y="2453"/>
                        <a:pt x="907" y="3599"/>
                        <a:pt x="1523" y="4549"/>
                      </a:cubicBezTo>
                      <a:cubicBezTo>
                        <a:pt x="1633" y="4718"/>
                        <a:pt x="1813" y="4803"/>
                        <a:pt x="1991" y="4803"/>
                      </a:cubicBezTo>
                      <a:cubicBezTo>
                        <a:pt x="2173" y="4803"/>
                        <a:pt x="2353" y="4715"/>
                        <a:pt x="2457" y="4538"/>
                      </a:cubicBezTo>
                      <a:cubicBezTo>
                        <a:pt x="2640" y="4226"/>
                        <a:pt x="2814" y="3905"/>
                        <a:pt x="2994" y="3596"/>
                      </a:cubicBezTo>
                      <a:cubicBezTo>
                        <a:pt x="3471" y="2781"/>
                        <a:pt x="3959" y="1929"/>
                        <a:pt x="4031" y="987"/>
                      </a:cubicBezTo>
                      <a:cubicBezTo>
                        <a:pt x="4060" y="590"/>
                        <a:pt x="3974" y="116"/>
                        <a:pt x="3511" y="16"/>
                      </a:cubicBezTo>
                      <a:cubicBezTo>
                        <a:pt x="3464" y="6"/>
                        <a:pt x="3416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7"/>
                <p:cNvSpPr/>
                <p:nvPr/>
              </p:nvSpPr>
              <p:spPr>
                <a:xfrm>
                  <a:off x="4395325" y="5177850"/>
                  <a:ext cx="101500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" h="4804" extrusionOk="0">
                      <a:moveTo>
                        <a:pt x="2069" y="1"/>
                      </a:moveTo>
                      <a:cubicBezTo>
                        <a:pt x="1888" y="1"/>
                        <a:pt x="1708" y="89"/>
                        <a:pt x="1604" y="266"/>
                      </a:cubicBezTo>
                      <a:cubicBezTo>
                        <a:pt x="1420" y="578"/>
                        <a:pt x="1247" y="901"/>
                        <a:pt x="1066" y="1209"/>
                      </a:cubicBezTo>
                      <a:cubicBezTo>
                        <a:pt x="589" y="2023"/>
                        <a:pt x="101" y="2875"/>
                        <a:pt x="31" y="3817"/>
                      </a:cubicBezTo>
                      <a:cubicBezTo>
                        <a:pt x="1" y="4215"/>
                        <a:pt x="86" y="4689"/>
                        <a:pt x="551" y="4789"/>
                      </a:cubicBezTo>
                      <a:cubicBezTo>
                        <a:pt x="598" y="4799"/>
                        <a:pt x="645" y="4804"/>
                        <a:pt x="692" y="4804"/>
                      </a:cubicBezTo>
                      <a:cubicBezTo>
                        <a:pt x="908" y="4804"/>
                        <a:pt x="1118" y="4702"/>
                        <a:pt x="1274" y="4543"/>
                      </a:cubicBezTo>
                      <a:cubicBezTo>
                        <a:pt x="1589" y="4223"/>
                        <a:pt x="1813" y="3823"/>
                        <a:pt x="1923" y="3386"/>
                      </a:cubicBezTo>
                      <a:cubicBezTo>
                        <a:pt x="2132" y="3878"/>
                        <a:pt x="2362" y="4397"/>
                        <a:pt x="2884" y="4624"/>
                      </a:cubicBezTo>
                      <a:cubicBezTo>
                        <a:pt x="2994" y="4672"/>
                        <a:pt x="3113" y="4697"/>
                        <a:pt x="3231" y="4697"/>
                      </a:cubicBezTo>
                      <a:cubicBezTo>
                        <a:pt x="3394" y="4697"/>
                        <a:pt x="3555" y="4648"/>
                        <a:pt x="3686" y="4545"/>
                      </a:cubicBezTo>
                      <a:cubicBezTo>
                        <a:pt x="4060" y="4250"/>
                        <a:pt x="3975" y="3750"/>
                        <a:pt x="3859" y="3331"/>
                      </a:cubicBezTo>
                      <a:cubicBezTo>
                        <a:pt x="3590" y="2353"/>
                        <a:pt x="3154" y="1205"/>
                        <a:pt x="2537" y="256"/>
                      </a:cubicBezTo>
                      <a:cubicBezTo>
                        <a:pt x="2427" y="86"/>
                        <a:pt x="2247" y="1"/>
                        <a:pt x="2069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7"/>
                <p:cNvSpPr/>
                <p:nvPr/>
              </p:nvSpPr>
              <p:spPr>
                <a:xfrm>
                  <a:off x="4457275" y="5115975"/>
                  <a:ext cx="123300" cy="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2" extrusionOk="0">
                      <a:moveTo>
                        <a:pt x="4011" y="0"/>
                      </a:moveTo>
                      <a:cubicBezTo>
                        <a:pt x="3815" y="0"/>
                        <a:pt x="3608" y="46"/>
                        <a:pt x="3418" y="98"/>
                      </a:cubicBezTo>
                      <a:cubicBezTo>
                        <a:pt x="2440" y="368"/>
                        <a:pt x="1292" y="804"/>
                        <a:pt x="342" y="1420"/>
                      </a:cubicBezTo>
                      <a:cubicBezTo>
                        <a:pt x="1" y="1643"/>
                        <a:pt x="2" y="2147"/>
                        <a:pt x="353" y="2355"/>
                      </a:cubicBezTo>
                      <a:cubicBezTo>
                        <a:pt x="665" y="2537"/>
                        <a:pt x="987" y="2711"/>
                        <a:pt x="1296" y="2891"/>
                      </a:cubicBezTo>
                      <a:cubicBezTo>
                        <a:pt x="2110" y="3368"/>
                        <a:pt x="2962" y="3856"/>
                        <a:pt x="3904" y="3927"/>
                      </a:cubicBezTo>
                      <a:cubicBezTo>
                        <a:pt x="3950" y="3930"/>
                        <a:pt x="3996" y="3932"/>
                        <a:pt x="4043" y="3932"/>
                      </a:cubicBezTo>
                      <a:cubicBezTo>
                        <a:pt x="4405" y="3932"/>
                        <a:pt x="4787" y="3818"/>
                        <a:pt x="4876" y="3408"/>
                      </a:cubicBezTo>
                      <a:cubicBezTo>
                        <a:pt x="4932" y="3143"/>
                        <a:pt x="4823" y="2873"/>
                        <a:pt x="4630" y="2684"/>
                      </a:cubicBezTo>
                      <a:cubicBezTo>
                        <a:pt x="4309" y="2368"/>
                        <a:pt x="3909" y="2144"/>
                        <a:pt x="3473" y="2035"/>
                      </a:cubicBezTo>
                      <a:cubicBezTo>
                        <a:pt x="3965" y="1826"/>
                        <a:pt x="4482" y="1597"/>
                        <a:pt x="4710" y="1074"/>
                      </a:cubicBezTo>
                      <a:cubicBezTo>
                        <a:pt x="4824" y="810"/>
                        <a:pt x="4810" y="497"/>
                        <a:pt x="4631" y="271"/>
                      </a:cubicBezTo>
                      <a:cubicBezTo>
                        <a:pt x="4470" y="67"/>
                        <a:pt x="4248" y="0"/>
                        <a:pt x="401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7"/>
                <p:cNvSpPr/>
                <p:nvPr/>
              </p:nvSpPr>
              <p:spPr>
                <a:xfrm>
                  <a:off x="4312875" y="5115975"/>
                  <a:ext cx="123300" cy="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3" extrusionOk="0">
                      <a:moveTo>
                        <a:pt x="889" y="0"/>
                      </a:moveTo>
                      <a:cubicBezTo>
                        <a:pt x="527" y="0"/>
                        <a:pt x="145" y="114"/>
                        <a:pt x="56" y="525"/>
                      </a:cubicBezTo>
                      <a:cubicBezTo>
                        <a:pt x="0" y="790"/>
                        <a:pt x="109" y="1059"/>
                        <a:pt x="302" y="1249"/>
                      </a:cubicBezTo>
                      <a:cubicBezTo>
                        <a:pt x="623" y="1565"/>
                        <a:pt x="1023" y="1788"/>
                        <a:pt x="1459" y="1898"/>
                      </a:cubicBezTo>
                      <a:cubicBezTo>
                        <a:pt x="968" y="2107"/>
                        <a:pt x="450" y="2337"/>
                        <a:pt x="223" y="2859"/>
                      </a:cubicBezTo>
                      <a:cubicBezTo>
                        <a:pt x="108" y="3122"/>
                        <a:pt x="123" y="3435"/>
                        <a:pt x="301" y="3661"/>
                      </a:cubicBezTo>
                      <a:cubicBezTo>
                        <a:pt x="462" y="3865"/>
                        <a:pt x="685" y="3933"/>
                        <a:pt x="922" y="3933"/>
                      </a:cubicBezTo>
                      <a:cubicBezTo>
                        <a:pt x="1118" y="3933"/>
                        <a:pt x="1325" y="3887"/>
                        <a:pt x="1514" y="3834"/>
                      </a:cubicBezTo>
                      <a:cubicBezTo>
                        <a:pt x="2493" y="3565"/>
                        <a:pt x="3640" y="3129"/>
                        <a:pt x="4590" y="2512"/>
                      </a:cubicBezTo>
                      <a:cubicBezTo>
                        <a:pt x="4932" y="2291"/>
                        <a:pt x="4930" y="1785"/>
                        <a:pt x="4579" y="1578"/>
                      </a:cubicBezTo>
                      <a:cubicBezTo>
                        <a:pt x="4267" y="1395"/>
                        <a:pt x="3945" y="1222"/>
                        <a:pt x="3637" y="1041"/>
                      </a:cubicBezTo>
                      <a:cubicBezTo>
                        <a:pt x="2822" y="564"/>
                        <a:pt x="1970" y="76"/>
                        <a:pt x="1028" y="6"/>
                      </a:cubicBezTo>
                      <a:cubicBezTo>
                        <a:pt x="983" y="2"/>
                        <a:pt x="936" y="0"/>
                        <a:pt x="88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7"/>
                <p:cNvSpPr/>
                <p:nvPr/>
              </p:nvSpPr>
              <p:spPr>
                <a:xfrm>
                  <a:off x="4434775" y="508475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12" y="1"/>
                      </a:moveTo>
                      <a:cubicBezTo>
                        <a:pt x="212" y="126"/>
                        <a:pt x="0" y="894"/>
                        <a:pt x="21" y="1317"/>
                      </a:cubicBezTo>
                      <a:cubicBezTo>
                        <a:pt x="41" y="1689"/>
                        <a:pt x="238" y="2255"/>
                        <a:pt x="389" y="2305"/>
                      </a:cubicBezTo>
                      <a:cubicBezTo>
                        <a:pt x="394" y="2306"/>
                        <a:pt x="400" y="2307"/>
                        <a:pt x="405" y="2307"/>
                      </a:cubicBezTo>
                      <a:cubicBezTo>
                        <a:pt x="563" y="2307"/>
                        <a:pt x="798" y="1573"/>
                        <a:pt x="804" y="1445"/>
                      </a:cubicBezTo>
                      <a:cubicBezTo>
                        <a:pt x="832" y="741"/>
                        <a:pt x="568" y="219"/>
                        <a:pt x="4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7"/>
                <p:cNvSpPr/>
                <p:nvPr/>
              </p:nvSpPr>
              <p:spPr>
                <a:xfrm>
                  <a:off x="4436225" y="518870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29" y="1"/>
                      </a:moveTo>
                      <a:cubicBezTo>
                        <a:pt x="270" y="1"/>
                        <a:pt x="35" y="735"/>
                        <a:pt x="29" y="862"/>
                      </a:cubicBezTo>
                      <a:cubicBezTo>
                        <a:pt x="1" y="1566"/>
                        <a:pt x="265" y="2090"/>
                        <a:pt x="421" y="2308"/>
                      </a:cubicBezTo>
                      <a:cubicBezTo>
                        <a:pt x="621" y="2182"/>
                        <a:pt x="833" y="1413"/>
                        <a:pt x="812" y="990"/>
                      </a:cubicBezTo>
                      <a:cubicBezTo>
                        <a:pt x="793" y="620"/>
                        <a:pt x="595" y="54"/>
                        <a:pt x="445" y="3"/>
                      </a:cubicBezTo>
                      <a:cubicBezTo>
                        <a:pt x="440" y="1"/>
                        <a:pt x="43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7"/>
                <p:cNvSpPr/>
                <p:nvPr/>
              </p:nvSpPr>
              <p:spPr>
                <a:xfrm>
                  <a:off x="4467800" y="5154925"/>
                  <a:ext cx="58925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7" extrusionOk="0">
                      <a:moveTo>
                        <a:pt x="1101" y="1"/>
                      </a:moveTo>
                      <a:cubicBezTo>
                        <a:pt x="1080" y="1"/>
                        <a:pt x="1060" y="1"/>
                        <a:pt x="1040" y="2"/>
                      </a:cubicBezTo>
                      <a:cubicBezTo>
                        <a:pt x="670" y="21"/>
                        <a:pt x="104" y="220"/>
                        <a:pt x="53" y="370"/>
                      </a:cubicBezTo>
                      <a:cubicBezTo>
                        <a:pt x="0" y="528"/>
                        <a:pt x="780" y="779"/>
                        <a:pt x="913" y="784"/>
                      </a:cubicBezTo>
                      <a:cubicBezTo>
                        <a:pt x="948" y="786"/>
                        <a:pt x="983" y="787"/>
                        <a:pt x="1018" y="787"/>
                      </a:cubicBezTo>
                      <a:cubicBezTo>
                        <a:pt x="1669" y="787"/>
                        <a:pt x="2150" y="541"/>
                        <a:pt x="2357" y="393"/>
                      </a:cubicBezTo>
                      <a:cubicBezTo>
                        <a:pt x="2237" y="202"/>
                        <a:pt x="1533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7"/>
                <p:cNvSpPr/>
                <p:nvPr/>
              </p:nvSpPr>
              <p:spPr>
                <a:xfrm>
                  <a:off x="4365100" y="5156550"/>
                  <a:ext cx="589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6" extrusionOk="0">
                      <a:moveTo>
                        <a:pt x="1337" y="1"/>
                      </a:moveTo>
                      <a:cubicBezTo>
                        <a:pt x="688" y="1"/>
                        <a:pt x="207" y="247"/>
                        <a:pt x="0" y="394"/>
                      </a:cubicBezTo>
                      <a:cubicBezTo>
                        <a:pt x="120" y="585"/>
                        <a:pt x="822" y="786"/>
                        <a:pt x="1254" y="786"/>
                      </a:cubicBezTo>
                      <a:cubicBezTo>
                        <a:pt x="1276" y="786"/>
                        <a:pt x="1297" y="785"/>
                        <a:pt x="1318" y="784"/>
                      </a:cubicBezTo>
                      <a:cubicBezTo>
                        <a:pt x="1688" y="766"/>
                        <a:pt x="2254" y="568"/>
                        <a:pt x="2305" y="418"/>
                      </a:cubicBezTo>
                      <a:cubicBezTo>
                        <a:pt x="2357" y="260"/>
                        <a:pt x="1577" y="9"/>
                        <a:pt x="1446" y="3"/>
                      </a:cubicBezTo>
                      <a:cubicBezTo>
                        <a:pt x="1409" y="2"/>
                        <a:pt x="1372" y="1"/>
                        <a:pt x="13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7"/>
                <p:cNvSpPr/>
                <p:nvPr/>
              </p:nvSpPr>
              <p:spPr>
                <a:xfrm>
                  <a:off x="4503175" y="5048850"/>
                  <a:ext cx="67125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2504" fill="none" extrusionOk="0">
                      <a:moveTo>
                        <a:pt x="0" y="2503"/>
                      </a:moveTo>
                      <a:cubicBezTo>
                        <a:pt x="746" y="1522"/>
                        <a:pt x="1654" y="674"/>
                        <a:pt x="2685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7"/>
                <p:cNvSpPr/>
                <p:nvPr/>
              </p:nvSpPr>
              <p:spPr>
                <a:xfrm>
                  <a:off x="4552550" y="5032300"/>
                  <a:ext cx="36175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40" extrusionOk="0">
                      <a:moveTo>
                        <a:pt x="900" y="0"/>
                      </a:moveTo>
                      <a:cubicBezTo>
                        <a:pt x="882" y="0"/>
                        <a:pt x="863" y="1"/>
                        <a:pt x="845" y="3"/>
                      </a:cubicBezTo>
                      <a:cubicBezTo>
                        <a:pt x="628" y="29"/>
                        <a:pt x="440" y="181"/>
                        <a:pt x="332" y="370"/>
                      </a:cubicBezTo>
                      <a:cubicBezTo>
                        <a:pt x="1" y="954"/>
                        <a:pt x="110" y="1139"/>
                        <a:pt x="372" y="1139"/>
                      </a:cubicBezTo>
                      <a:cubicBezTo>
                        <a:pt x="548" y="1139"/>
                        <a:pt x="793" y="1055"/>
                        <a:pt x="1019" y="951"/>
                      </a:cubicBezTo>
                      <a:cubicBezTo>
                        <a:pt x="1261" y="840"/>
                        <a:pt x="1447" y="563"/>
                        <a:pt x="1365" y="311"/>
                      </a:cubicBezTo>
                      <a:cubicBezTo>
                        <a:pt x="1304" y="121"/>
                        <a:pt x="1100" y="0"/>
                        <a:pt x="9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7"/>
                <p:cNvSpPr/>
                <p:nvPr/>
              </p:nvSpPr>
              <p:spPr>
                <a:xfrm>
                  <a:off x="4561250" y="5043725"/>
                  <a:ext cx="156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79" fill="none" extrusionOk="0">
                      <a:moveTo>
                        <a:pt x="624" y="0"/>
                      </a:moveTo>
                      <a:cubicBezTo>
                        <a:pt x="381" y="107"/>
                        <a:pt x="167" y="271"/>
                        <a:pt x="1" y="478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7"/>
                <p:cNvSpPr/>
                <p:nvPr/>
              </p:nvSpPr>
              <p:spPr>
                <a:xfrm>
                  <a:off x="4526750" y="5045250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1" y="1"/>
                      </a:moveTo>
                      <a:cubicBezTo>
                        <a:pt x="386" y="1"/>
                        <a:pt x="259" y="56"/>
                        <a:pt x="173" y="149"/>
                      </a:cubicBezTo>
                      <a:cubicBezTo>
                        <a:pt x="41" y="292"/>
                        <a:pt x="0" y="506"/>
                        <a:pt x="38" y="697"/>
                      </a:cubicBezTo>
                      <a:cubicBezTo>
                        <a:pt x="119" y="1115"/>
                        <a:pt x="235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4" y="475"/>
                        <a:pt x="910" y="177"/>
                        <a:pt x="706" y="54"/>
                      </a:cubicBezTo>
                      <a:cubicBezTo>
                        <a:pt x="647" y="17"/>
                        <a:pt x="579" y="1"/>
                        <a:pt x="5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7"/>
                <p:cNvSpPr/>
                <p:nvPr/>
              </p:nvSpPr>
              <p:spPr>
                <a:xfrm>
                  <a:off x="4536025" y="5054825"/>
                  <a:ext cx="3850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89" fill="none" extrusionOk="0">
                      <a:moveTo>
                        <a:pt x="153" y="0"/>
                      </a:moveTo>
                      <a:cubicBezTo>
                        <a:pt x="50" y="215"/>
                        <a:pt x="0" y="451"/>
                        <a:pt x="8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7"/>
                <p:cNvSpPr/>
                <p:nvPr/>
              </p:nvSpPr>
              <p:spPr>
                <a:xfrm>
                  <a:off x="4523975" y="50699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200" y="0"/>
                      </a:moveTo>
                      <a:cubicBezTo>
                        <a:pt x="1180" y="0"/>
                        <a:pt x="1160" y="1"/>
                        <a:pt x="1140" y="3"/>
                      </a:cubicBezTo>
                      <a:cubicBezTo>
                        <a:pt x="589" y="60"/>
                        <a:pt x="1" y="266"/>
                        <a:pt x="875" y="766"/>
                      </a:cubicBezTo>
                      <a:cubicBezTo>
                        <a:pt x="979" y="825"/>
                        <a:pt x="1099" y="859"/>
                        <a:pt x="1217" y="859"/>
                      </a:cubicBezTo>
                      <a:cubicBezTo>
                        <a:pt x="1293" y="859"/>
                        <a:pt x="1369" y="845"/>
                        <a:pt x="1439" y="814"/>
                      </a:cubicBezTo>
                      <a:cubicBezTo>
                        <a:pt x="1617" y="734"/>
                        <a:pt x="1743" y="530"/>
                        <a:pt x="1700" y="339"/>
                      </a:cubicBezTo>
                      <a:cubicBezTo>
                        <a:pt x="1652" y="126"/>
                        <a:pt x="1421" y="0"/>
                        <a:pt x="1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7"/>
                <p:cNvSpPr/>
                <p:nvPr/>
              </p:nvSpPr>
              <p:spPr>
                <a:xfrm>
                  <a:off x="4539700" y="5077950"/>
                  <a:ext cx="17500" cy="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114" fill="none" extrusionOk="0">
                      <a:moveTo>
                        <a:pt x="699" y="84"/>
                      </a:moveTo>
                      <a:cubicBezTo>
                        <a:pt x="464" y="113"/>
                        <a:pt x="224" y="84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7"/>
                <p:cNvSpPr/>
                <p:nvPr/>
              </p:nvSpPr>
              <p:spPr>
                <a:xfrm>
                  <a:off x="4497675" y="50961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199" y="0"/>
                      </a:moveTo>
                      <a:cubicBezTo>
                        <a:pt x="1179" y="0"/>
                        <a:pt x="1160" y="1"/>
                        <a:pt x="1141" y="3"/>
                      </a:cubicBezTo>
                      <a:cubicBezTo>
                        <a:pt x="589" y="60"/>
                        <a:pt x="1" y="265"/>
                        <a:pt x="876" y="765"/>
                      </a:cubicBezTo>
                      <a:cubicBezTo>
                        <a:pt x="979" y="825"/>
                        <a:pt x="1099" y="860"/>
                        <a:pt x="1217" y="860"/>
                      </a:cubicBezTo>
                      <a:cubicBezTo>
                        <a:pt x="1294" y="860"/>
                        <a:pt x="1369" y="845"/>
                        <a:pt x="1439" y="814"/>
                      </a:cubicBezTo>
                      <a:cubicBezTo>
                        <a:pt x="1617" y="735"/>
                        <a:pt x="1743" y="531"/>
                        <a:pt x="1700" y="339"/>
                      </a:cubicBezTo>
                      <a:cubicBezTo>
                        <a:pt x="1652" y="126"/>
                        <a:pt x="1420" y="0"/>
                        <a:pt x="11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7"/>
                <p:cNvSpPr/>
                <p:nvPr/>
              </p:nvSpPr>
              <p:spPr>
                <a:xfrm>
                  <a:off x="4513400" y="5104175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700" y="84"/>
                      </a:moveTo>
                      <a:cubicBezTo>
                        <a:pt x="464" y="113"/>
                        <a:pt x="223" y="83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7"/>
                <p:cNvSpPr/>
                <p:nvPr/>
              </p:nvSpPr>
              <p:spPr>
                <a:xfrm>
                  <a:off x="4498950" y="5072825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0" y="0"/>
                      </a:moveTo>
                      <a:cubicBezTo>
                        <a:pt x="386" y="0"/>
                        <a:pt x="259" y="55"/>
                        <a:pt x="173" y="148"/>
                      </a:cubicBezTo>
                      <a:cubicBezTo>
                        <a:pt x="40" y="292"/>
                        <a:pt x="0" y="505"/>
                        <a:pt x="38" y="697"/>
                      </a:cubicBezTo>
                      <a:cubicBezTo>
                        <a:pt x="119" y="1115"/>
                        <a:pt x="234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5" y="475"/>
                        <a:pt x="909" y="177"/>
                        <a:pt x="707" y="54"/>
                      </a:cubicBezTo>
                      <a:cubicBezTo>
                        <a:pt x="647" y="17"/>
                        <a:pt x="579" y="0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7"/>
                <p:cNvSpPr/>
                <p:nvPr/>
              </p:nvSpPr>
              <p:spPr>
                <a:xfrm>
                  <a:off x="4508225" y="5082400"/>
                  <a:ext cx="3825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89" fill="none" extrusionOk="0">
                      <a:moveTo>
                        <a:pt x="153" y="0"/>
                      </a:moveTo>
                      <a:cubicBezTo>
                        <a:pt x="50" y="215"/>
                        <a:pt x="1" y="451"/>
                        <a:pt x="7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7"/>
                <p:cNvSpPr/>
                <p:nvPr/>
              </p:nvSpPr>
              <p:spPr>
                <a:xfrm>
                  <a:off x="4495325" y="5212350"/>
                  <a:ext cx="6260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2684" fill="none" extrusionOk="0">
                      <a:moveTo>
                        <a:pt x="0" y="0"/>
                      </a:moveTo>
                      <a:cubicBezTo>
                        <a:pt x="982" y="745"/>
                        <a:pt x="1828" y="1653"/>
                        <a:pt x="2503" y="2684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7"/>
                <p:cNvSpPr/>
                <p:nvPr/>
              </p:nvSpPr>
              <p:spPr>
                <a:xfrm>
                  <a:off x="4542775" y="5264850"/>
                  <a:ext cx="32225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1260" extrusionOk="0">
                      <a:moveTo>
                        <a:pt x="341" y="1"/>
                      </a:moveTo>
                      <a:cubicBezTo>
                        <a:pt x="1" y="1"/>
                        <a:pt x="125" y="480"/>
                        <a:pt x="315" y="893"/>
                      </a:cubicBezTo>
                      <a:cubicBezTo>
                        <a:pt x="408" y="1095"/>
                        <a:pt x="617" y="1259"/>
                        <a:pt x="831" y="1259"/>
                      </a:cubicBezTo>
                      <a:cubicBezTo>
                        <a:pt x="873" y="1259"/>
                        <a:pt x="915" y="1253"/>
                        <a:pt x="957" y="1239"/>
                      </a:cubicBezTo>
                      <a:cubicBezTo>
                        <a:pt x="1164" y="1172"/>
                        <a:pt x="1288" y="936"/>
                        <a:pt x="1263" y="719"/>
                      </a:cubicBezTo>
                      <a:cubicBezTo>
                        <a:pt x="1239" y="502"/>
                        <a:pt x="1087" y="314"/>
                        <a:pt x="897" y="207"/>
                      </a:cubicBezTo>
                      <a:cubicBezTo>
                        <a:pt x="641" y="61"/>
                        <a:pt x="461" y="1"/>
                        <a:pt x="3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7"/>
                <p:cNvSpPr/>
                <p:nvPr/>
              </p:nvSpPr>
              <p:spPr>
                <a:xfrm>
                  <a:off x="4551050" y="5270400"/>
                  <a:ext cx="11950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625" fill="none" extrusionOk="0">
                      <a:moveTo>
                        <a:pt x="478" y="624"/>
                      </a:moveTo>
                      <a:cubicBezTo>
                        <a:pt x="371" y="381"/>
                        <a:pt x="207" y="167"/>
                        <a:pt x="1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7"/>
                <p:cNvSpPr/>
                <p:nvPr/>
              </p:nvSpPr>
              <p:spPr>
                <a:xfrm>
                  <a:off x="4519325" y="5236525"/>
                  <a:ext cx="43375" cy="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4" extrusionOk="0">
                      <a:moveTo>
                        <a:pt x="1129" y="0"/>
                      </a:moveTo>
                      <a:cubicBezTo>
                        <a:pt x="1082" y="0"/>
                        <a:pt x="1035" y="5"/>
                        <a:pt x="990" y="14"/>
                      </a:cubicBezTo>
                      <a:cubicBezTo>
                        <a:pt x="1" y="206"/>
                        <a:pt x="491" y="589"/>
                        <a:pt x="996" y="820"/>
                      </a:cubicBezTo>
                      <a:cubicBezTo>
                        <a:pt x="1072" y="855"/>
                        <a:pt x="1159" y="874"/>
                        <a:pt x="1245" y="874"/>
                      </a:cubicBezTo>
                      <a:cubicBezTo>
                        <a:pt x="1401" y="874"/>
                        <a:pt x="1553" y="813"/>
                        <a:pt x="1633" y="682"/>
                      </a:cubicBezTo>
                      <a:cubicBezTo>
                        <a:pt x="1735" y="515"/>
                        <a:pt x="1682" y="281"/>
                        <a:pt x="1539" y="149"/>
                      </a:cubicBezTo>
                      <a:cubicBezTo>
                        <a:pt x="1429" y="47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7"/>
                <p:cNvSpPr/>
                <p:nvPr/>
              </p:nvSpPr>
              <p:spPr>
                <a:xfrm>
                  <a:off x="4534675" y="5245175"/>
                  <a:ext cx="17225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54" fill="none" extrusionOk="0">
                      <a:moveTo>
                        <a:pt x="689" y="153"/>
                      </a:moveTo>
                      <a:cubicBezTo>
                        <a:pt x="474" y="51"/>
                        <a:pt x="238" y="0"/>
                        <a:pt x="0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7"/>
                <p:cNvSpPr/>
                <p:nvPr/>
              </p:nvSpPr>
              <p:spPr>
                <a:xfrm>
                  <a:off x="4514450" y="5243850"/>
                  <a:ext cx="22925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280" extrusionOk="0">
                      <a:moveTo>
                        <a:pt x="570" y="1"/>
                      </a:moveTo>
                      <a:cubicBezTo>
                        <a:pt x="458" y="1"/>
                        <a:pt x="314" y="124"/>
                        <a:pt x="130" y="447"/>
                      </a:cubicBezTo>
                      <a:cubicBezTo>
                        <a:pt x="33" y="616"/>
                        <a:pt x="1" y="830"/>
                        <a:pt x="81" y="1010"/>
                      </a:cubicBezTo>
                      <a:cubicBezTo>
                        <a:pt x="150" y="1164"/>
                        <a:pt x="313" y="1279"/>
                        <a:pt x="479" y="1279"/>
                      </a:cubicBezTo>
                      <a:cubicBezTo>
                        <a:pt x="505" y="1279"/>
                        <a:pt x="531" y="1276"/>
                        <a:pt x="556" y="1271"/>
                      </a:cubicBezTo>
                      <a:cubicBezTo>
                        <a:pt x="788" y="1219"/>
                        <a:pt x="916" y="949"/>
                        <a:pt x="892" y="712"/>
                      </a:cubicBezTo>
                      <a:cubicBezTo>
                        <a:pt x="856" y="364"/>
                        <a:pt x="761" y="1"/>
                        <a:pt x="5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7"/>
                <p:cNvSpPr/>
                <p:nvPr/>
              </p:nvSpPr>
              <p:spPr>
                <a:xfrm>
                  <a:off x="4525975" y="5248850"/>
                  <a:ext cx="280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01" fill="none" extrusionOk="0">
                      <a:moveTo>
                        <a:pt x="28" y="701"/>
                      </a:moveTo>
                      <a:cubicBezTo>
                        <a:pt x="0" y="464"/>
                        <a:pt x="29" y="223"/>
                        <a:pt x="112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7"/>
                <p:cNvSpPr/>
                <p:nvPr/>
              </p:nvSpPr>
              <p:spPr>
                <a:xfrm>
                  <a:off x="4488250" y="521755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569" y="1"/>
                      </a:moveTo>
                      <a:cubicBezTo>
                        <a:pt x="458" y="1"/>
                        <a:pt x="313" y="124"/>
                        <a:pt x="129" y="446"/>
                      </a:cubicBezTo>
                      <a:cubicBezTo>
                        <a:pt x="32" y="616"/>
                        <a:pt x="1" y="831"/>
                        <a:pt x="80" y="1009"/>
                      </a:cubicBezTo>
                      <a:cubicBezTo>
                        <a:pt x="150" y="1165"/>
                        <a:pt x="313" y="1280"/>
                        <a:pt x="480" y="1280"/>
                      </a:cubicBezTo>
                      <a:cubicBezTo>
                        <a:pt x="505" y="1280"/>
                        <a:pt x="530" y="1277"/>
                        <a:pt x="555" y="1272"/>
                      </a:cubicBezTo>
                      <a:cubicBezTo>
                        <a:pt x="788" y="1219"/>
                        <a:pt x="915" y="949"/>
                        <a:pt x="891" y="712"/>
                      </a:cubicBezTo>
                      <a:cubicBezTo>
                        <a:pt x="856" y="363"/>
                        <a:pt x="760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7"/>
                <p:cNvSpPr/>
                <p:nvPr/>
              </p:nvSpPr>
              <p:spPr>
                <a:xfrm>
                  <a:off x="4499750" y="5222550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29" y="700"/>
                      </a:moveTo>
                      <a:cubicBezTo>
                        <a:pt x="0" y="464"/>
                        <a:pt x="29" y="224"/>
                        <a:pt x="113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7"/>
                <p:cNvSpPr/>
                <p:nvPr/>
              </p:nvSpPr>
              <p:spPr>
                <a:xfrm>
                  <a:off x="4491750" y="5208700"/>
                  <a:ext cx="43375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5" extrusionOk="0">
                      <a:moveTo>
                        <a:pt x="1129" y="0"/>
                      </a:moveTo>
                      <a:cubicBezTo>
                        <a:pt x="1082" y="0"/>
                        <a:pt x="1036" y="5"/>
                        <a:pt x="990" y="14"/>
                      </a:cubicBezTo>
                      <a:cubicBezTo>
                        <a:pt x="1" y="207"/>
                        <a:pt x="491" y="590"/>
                        <a:pt x="996" y="821"/>
                      </a:cubicBezTo>
                      <a:cubicBezTo>
                        <a:pt x="1072" y="857"/>
                        <a:pt x="1159" y="875"/>
                        <a:pt x="1245" y="875"/>
                      </a:cubicBezTo>
                      <a:cubicBezTo>
                        <a:pt x="1401" y="875"/>
                        <a:pt x="1553" y="814"/>
                        <a:pt x="1634" y="683"/>
                      </a:cubicBezTo>
                      <a:cubicBezTo>
                        <a:pt x="1735" y="516"/>
                        <a:pt x="1682" y="283"/>
                        <a:pt x="1539" y="149"/>
                      </a:cubicBezTo>
                      <a:cubicBezTo>
                        <a:pt x="1430" y="48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7"/>
                <p:cNvSpPr/>
                <p:nvPr/>
              </p:nvSpPr>
              <p:spPr>
                <a:xfrm>
                  <a:off x="4507100" y="5217375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689" y="154"/>
                      </a:moveTo>
                      <a:cubicBezTo>
                        <a:pt x="475" y="50"/>
                        <a:pt x="239" y="1"/>
                        <a:pt x="1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7"/>
                <p:cNvSpPr/>
                <p:nvPr/>
              </p:nvSpPr>
              <p:spPr>
                <a:xfrm>
                  <a:off x="4325675" y="5218050"/>
                  <a:ext cx="671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2504" fill="none" extrusionOk="0">
                      <a:moveTo>
                        <a:pt x="2685" y="0"/>
                      </a:moveTo>
                      <a:cubicBezTo>
                        <a:pt x="1941" y="982"/>
                        <a:pt x="1033" y="1829"/>
                        <a:pt x="1" y="250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7"/>
                <p:cNvSpPr/>
                <p:nvPr/>
              </p:nvSpPr>
              <p:spPr>
                <a:xfrm>
                  <a:off x="4307250" y="5268675"/>
                  <a:ext cx="36200" cy="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1141" extrusionOk="0">
                      <a:moveTo>
                        <a:pt x="1076" y="1"/>
                      </a:moveTo>
                      <a:cubicBezTo>
                        <a:pt x="900" y="1"/>
                        <a:pt x="654" y="85"/>
                        <a:pt x="428" y="190"/>
                      </a:cubicBezTo>
                      <a:cubicBezTo>
                        <a:pt x="188" y="301"/>
                        <a:pt x="0" y="577"/>
                        <a:pt x="82" y="830"/>
                      </a:cubicBezTo>
                      <a:cubicBezTo>
                        <a:pt x="144" y="1019"/>
                        <a:pt x="346" y="1140"/>
                        <a:pt x="547" y="1140"/>
                      </a:cubicBezTo>
                      <a:cubicBezTo>
                        <a:pt x="566" y="1140"/>
                        <a:pt x="584" y="1139"/>
                        <a:pt x="603" y="1137"/>
                      </a:cubicBezTo>
                      <a:cubicBezTo>
                        <a:pt x="820" y="1112"/>
                        <a:pt x="1007" y="961"/>
                        <a:pt x="1115" y="770"/>
                      </a:cubicBezTo>
                      <a:cubicBezTo>
                        <a:pt x="1447" y="187"/>
                        <a:pt x="1338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7"/>
                <p:cNvSpPr/>
                <p:nvPr/>
              </p:nvSpPr>
              <p:spPr>
                <a:xfrm>
                  <a:off x="4319150" y="5273800"/>
                  <a:ext cx="1557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479" fill="none" extrusionOk="0">
                      <a:moveTo>
                        <a:pt x="0" y="478"/>
                      </a:moveTo>
                      <a:cubicBezTo>
                        <a:pt x="243" y="370"/>
                        <a:pt x="457" y="207"/>
                        <a:pt x="623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7"/>
                <p:cNvSpPr/>
                <p:nvPr/>
              </p:nvSpPr>
              <p:spPr>
                <a:xfrm>
                  <a:off x="4345625" y="5252500"/>
                  <a:ext cx="23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69" extrusionOk="0">
                      <a:moveTo>
                        <a:pt x="587" y="1"/>
                      </a:moveTo>
                      <a:cubicBezTo>
                        <a:pt x="418" y="1"/>
                        <a:pt x="233" y="287"/>
                        <a:pt x="100" y="578"/>
                      </a:cubicBezTo>
                      <a:cubicBezTo>
                        <a:pt x="0" y="795"/>
                        <a:pt x="35" y="1092"/>
                        <a:pt x="238" y="1216"/>
                      </a:cubicBezTo>
                      <a:cubicBezTo>
                        <a:pt x="297" y="1252"/>
                        <a:pt x="365" y="1269"/>
                        <a:pt x="434" y="1269"/>
                      </a:cubicBezTo>
                      <a:cubicBezTo>
                        <a:pt x="558" y="1269"/>
                        <a:pt x="686" y="1214"/>
                        <a:pt x="771" y="1122"/>
                      </a:cubicBezTo>
                      <a:cubicBezTo>
                        <a:pt x="904" y="978"/>
                        <a:pt x="943" y="765"/>
                        <a:pt x="907" y="572"/>
                      </a:cubicBezTo>
                      <a:cubicBezTo>
                        <a:pt x="826" y="154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7"/>
                <p:cNvSpPr/>
                <p:nvPr/>
              </p:nvSpPr>
              <p:spPr>
                <a:xfrm>
                  <a:off x="4356100" y="5257425"/>
                  <a:ext cx="3875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690" fill="none" extrusionOk="0">
                      <a:moveTo>
                        <a:pt x="1" y="689"/>
                      </a:moveTo>
                      <a:cubicBezTo>
                        <a:pt x="104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7"/>
                <p:cNvSpPr/>
                <p:nvPr/>
              </p:nvSpPr>
              <p:spPr>
                <a:xfrm>
                  <a:off x="4328450" y="5238075"/>
                  <a:ext cx="43550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861" extrusionOk="0">
                      <a:moveTo>
                        <a:pt x="526" y="0"/>
                      </a:moveTo>
                      <a:cubicBezTo>
                        <a:pt x="450" y="0"/>
                        <a:pt x="375" y="15"/>
                        <a:pt x="305" y="46"/>
                      </a:cubicBezTo>
                      <a:cubicBezTo>
                        <a:pt x="125" y="126"/>
                        <a:pt x="1" y="329"/>
                        <a:pt x="43" y="520"/>
                      </a:cubicBezTo>
                      <a:cubicBezTo>
                        <a:pt x="91" y="734"/>
                        <a:pt x="324" y="860"/>
                        <a:pt x="545" y="860"/>
                      </a:cubicBezTo>
                      <a:cubicBezTo>
                        <a:pt x="564" y="860"/>
                        <a:pt x="583" y="859"/>
                        <a:pt x="602" y="857"/>
                      </a:cubicBezTo>
                      <a:cubicBezTo>
                        <a:pt x="1154" y="800"/>
                        <a:pt x="1742" y="594"/>
                        <a:pt x="868" y="95"/>
                      </a:cubicBezTo>
                      <a:cubicBezTo>
                        <a:pt x="765" y="35"/>
                        <a:pt x="645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7"/>
                <p:cNvSpPr/>
                <p:nvPr/>
              </p:nvSpPr>
              <p:spPr>
                <a:xfrm>
                  <a:off x="4338775" y="5248700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1" y="29"/>
                      </a:moveTo>
                      <a:cubicBezTo>
                        <a:pt x="238" y="0"/>
                        <a:pt x="477" y="29"/>
                        <a:pt x="701" y="11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7"/>
                <p:cNvSpPr/>
                <p:nvPr/>
              </p:nvSpPr>
              <p:spPr>
                <a:xfrm>
                  <a:off x="4354725" y="521187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527" y="0"/>
                      </a:moveTo>
                      <a:cubicBezTo>
                        <a:pt x="451" y="0"/>
                        <a:pt x="376" y="15"/>
                        <a:pt x="306" y="45"/>
                      </a:cubicBezTo>
                      <a:cubicBezTo>
                        <a:pt x="126" y="125"/>
                        <a:pt x="1" y="329"/>
                        <a:pt x="44" y="520"/>
                      </a:cubicBezTo>
                      <a:cubicBezTo>
                        <a:pt x="91" y="734"/>
                        <a:pt x="324" y="859"/>
                        <a:pt x="546" y="859"/>
                      </a:cubicBezTo>
                      <a:cubicBezTo>
                        <a:pt x="565" y="859"/>
                        <a:pt x="584" y="858"/>
                        <a:pt x="603" y="856"/>
                      </a:cubicBezTo>
                      <a:cubicBezTo>
                        <a:pt x="1155" y="799"/>
                        <a:pt x="1743" y="594"/>
                        <a:pt x="869" y="94"/>
                      </a:cubicBezTo>
                      <a:cubicBezTo>
                        <a:pt x="766" y="35"/>
                        <a:pt x="64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7"/>
                <p:cNvSpPr/>
                <p:nvPr/>
              </p:nvSpPr>
              <p:spPr>
                <a:xfrm>
                  <a:off x="4365050" y="5222500"/>
                  <a:ext cx="17525" cy="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2" fill="none" extrusionOk="0">
                      <a:moveTo>
                        <a:pt x="1" y="28"/>
                      </a:moveTo>
                      <a:cubicBezTo>
                        <a:pt x="238" y="1"/>
                        <a:pt x="477" y="29"/>
                        <a:pt x="701" y="112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7"/>
                <p:cNvSpPr/>
                <p:nvPr/>
              </p:nvSpPr>
              <p:spPr>
                <a:xfrm>
                  <a:off x="4373425" y="5224925"/>
                  <a:ext cx="2360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70" extrusionOk="0">
                      <a:moveTo>
                        <a:pt x="587" y="1"/>
                      </a:moveTo>
                      <a:cubicBezTo>
                        <a:pt x="418" y="1"/>
                        <a:pt x="234" y="287"/>
                        <a:pt x="100" y="578"/>
                      </a:cubicBezTo>
                      <a:cubicBezTo>
                        <a:pt x="1" y="795"/>
                        <a:pt x="35" y="1092"/>
                        <a:pt x="238" y="1216"/>
                      </a:cubicBezTo>
                      <a:cubicBezTo>
                        <a:pt x="297" y="1252"/>
                        <a:pt x="366" y="1269"/>
                        <a:pt x="434" y="1269"/>
                      </a:cubicBezTo>
                      <a:cubicBezTo>
                        <a:pt x="559" y="1269"/>
                        <a:pt x="686" y="1214"/>
                        <a:pt x="771" y="1122"/>
                      </a:cubicBezTo>
                      <a:cubicBezTo>
                        <a:pt x="904" y="978"/>
                        <a:pt x="944" y="765"/>
                        <a:pt x="907" y="572"/>
                      </a:cubicBezTo>
                      <a:cubicBezTo>
                        <a:pt x="825" y="155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7"/>
                <p:cNvSpPr/>
                <p:nvPr/>
              </p:nvSpPr>
              <p:spPr>
                <a:xfrm>
                  <a:off x="4383925" y="5229850"/>
                  <a:ext cx="38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90" fill="none" extrusionOk="0">
                      <a:moveTo>
                        <a:pt x="1" y="689"/>
                      </a:moveTo>
                      <a:cubicBezTo>
                        <a:pt x="103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7"/>
                <p:cNvSpPr/>
                <p:nvPr/>
              </p:nvSpPr>
              <p:spPr>
                <a:xfrm>
                  <a:off x="4335800" y="5049175"/>
                  <a:ext cx="62575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2686" fill="none" extrusionOk="0">
                      <a:moveTo>
                        <a:pt x="2503" y="2685"/>
                      </a:moveTo>
                      <a:cubicBezTo>
                        <a:pt x="1521" y="1939"/>
                        <a:pt x="675" y="1032"/>
                        <a:pt x="1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7"/>
                <p:cNvSpPr/>
                <p:nvPr/>
              </p:nvSpPr>
              <p:spPr>
                <a:xfrm>
                  <a:off x="4318700" y="5032300"/>
                  <a:ext cx="322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1260" extrusionOk="0">
                      <a:moveTo>
                        <a:pt x="457" y="0"/>
                      </a:moveTo>
                      <a:cubicBezTo>
                        <a:pt x="415" y="0"/>
                        <a:pt x="373" y="7"/>
                        <a:pt x="332" y="20"/>
                      </a:cubicBezTo>
                      <a:cubicBezTo>
                        <a:pt x="125" y="87"/>
                        <a:pt x="1" y="323"/>
                        <a:pt x="25" y="540"/>
                      </a:cubicBezTo>
                      <a:cubicBezTo>
                        <a:pt x="50" y="757"/>
                        <a:pt x="202" y="945"/>
                        <a:pt x="392" y="1053"/>
                      </a:cubicBezTo>
                      <a:cubicBezTo>
                        <a:pt x="648" y="1199"/>
                        <a:pt x="827" y="1259"/>
                        <a:pt x="948" y="1259"/>
                      </a:cubicBezTo>
                      <a:cubicBezTo>
                        <a:pt x="1288" y="1259"/>
                        <a:pt x="1164" y="780"/>
                        <a:pt x="973" y="366"/>
                      </a:cubicBezTo>
                      <a:cubicBezTo>
                        <a:pt x="880" y="164"/>
                        <a:pt x="671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7"/>
                <p:cNvSpPr/>
                <p:nvPr/>
              </p:nvSpPr>
              <p:spPr>
                <a:xfrm>
                  <a:off x="4330650" y="5042650"/>
                  <a:ext cx="12000" cy="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623" fill="none" extrusionOk="0">
                      <a:moveTo>
                        <a:pt x="1" y="0"/>
                      </a:moveTo>
                      <a:cubicBezTo>
                        <a:pt x="109" y="243"/>
                        <a:pt x="272" y="456"/>
                        <a:pt x="479" y="623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7"/>
                <p:cNvSpPr/>
                <p:nvPr/>
              </p:nvSpPr>
              <p:spPr>
                <a:xfrm>
                  <a:off x="4331000" y="5070250"/>
                  <a:ext cx="4337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6" extrusionOk="0">
                      <a:moveTo>
                        <a:pt x="490" y="1"/>
                      </a:moveTo>
                      <a:cubicBezTo>
                        <a:pt x="334" y="1"/>
                        <a:pt x="182" y="62"/>
                        <a:pt x="102" y="193"/>
                      </a:cubicBezTo>
                      <a:cubicBezTo>
                        <a:pt x="0" y="359"/>
                        <a:pt x="53" y="593"/>
                        <a:pt x="196" y="726"/>
                      </a:cubicBezTo>
                      <a:cubicBezTo>
                        <a:pt x="306" y="828"/>
                        <a:pt x="456" y="875"/>
                        <a:pt x="606" y="875"/>
                      </a:cubicBezTo>
                      <a:cubicBezTo>
                        <a:pt x="653" y="875"/>
                        <a:pt x="700" y="871"/>
                        <a:pt x="745" y="862"/>
                      </a:cubicBezTo>
                      <a:cubicBezTo>
                        <a:pt x="1734" y="669"/>
                        <a:pt x="1243" y="286"/>
                        <a:pt x="739" y="54"/>
                      </a:cubicBezTo>
                      <a:cubicBezTo>
                        <a:pt x="663" y="19"/>
                        <a:pt x="576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7"/>
                <p:cNvSpPr/>
                <p:nvPr/>
              </p:nvSpPr>
              <p:spPr>
                <a:xfrm>
                  <a:off x="4341750" y="5079600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1" y="1"/>
                      </a:moveTo>
                      <a:cubicBezTo>
                        <a:pt x="216" y="104"/>
                        <a:pt x="452" y="154"/>
                        <a:pt x="690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7"/>
                <p:cNvSpPr/>
                <p:nvPr/>
              </p:nvSpPr>
              <p:spPr>
                <a:xfrm>
                  <a:off x="4356325" y="5052800"/>
                  <a:ext cx="2290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79" extrusionOk="0">
                      <a:moveTo>
                        <a:pt x="438" y="0"/>
                      </a:moveTo>
                      <a:cubicBezTo>
                        <a:pt x="412" y="0"/>
                        <a:pt x="386" y="3"/>
                        <a:pt x="361" y="9"/>
                      </a:cubicBezTo>
                      <a:cubicBezTo>
                        <a:pt x="129" y="60"/>
                        <a:pt x="1" y="331"/>
                        <a:pt x="25" y="568"/>
                      </a:cubicBezTo>
                      <a:cubicBezTo>
                        <a:pt x="61" y="916"/>
                        <a:pt x="156" y="1279"/>
                        <a:pt x="347" y="1279"/>
                      </a:cubicBezTo>
                      <a:cubicBezTo>
                        <a:pt x="459" y="1279"/>
                        <a:pt x="603" y="1155"/>
                        <a:pt x="787" y="833"/>
                      </a:cubicBezTo>
                      <a:cubicBezTo>
                        <a:pt x="884" y="663"/>
                        <a:pt x="915" y="448"/>
                        <a:pt x="836" y="270"/>
                      </a:cubicBezTo>
                      <a:cubicBezTo>
                        <a:pt x="767" y="115"/>
                        <a:pt x="604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7"/>
                <p:cNvSpPr/>
                <p:nvPr/>
              </p:nvSpPr>
              <p:spPr>
                <a:xfrm>
                  <a:off x="4364900" y="5062275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85" y="1"/>
                      </a:moveTo>
                      <a:cubicBezTo>
                        <a:pt x="113" y="238"/>
                        <a:pt x="84" y="477"/>
                        <a:pt x="0" y="70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7"/>
                <p:cNvSpPr/>
                <p:nvPr/>
              </p:nvSpPr>
              <p:spPr>
                <a:xfrm>
                  <a:off x="4382525" y="507910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439" y="0"/>
                      </a:moveTo>
                      <a:cubicBezTo>
                        <a:pt x="413" y="0"/>
                        <a:pt x="387" y="3"/>
                        <a:pt x="362" y="9"/>
                      </a:cubicBezTo>
                      <a:cubicBezTo>
                        <a:pt x="129" y="61"/>
                        <a:pt x="0" y="332"/>
                        <a:pt x="25" y="568"/>
                      </a:cubicBezTo>
                      <a:cubicBezTo>
                        <a:pt x="61" y="916"/>
                        <a:pt x="156" y="1279"/>
                        <a:pt x="348" y="1279"/>
                      </a:cubicBezTo>
                      <a:cubicBezTo>
                        <a:pt x="460" y="1279"/>
                        <a:pt x="604" y="1156"/>
                        <a:pt x="788" y="834"/>
                      </a:cubicBezTo>
                      <a:cubicBezTo>
                        <a:pt x="885" y="664"/>
                        <a:pt x="916" y="449"/>
                        <a:pt x="837" y="270"/>
                      </a:cubicBezTo>
                      <a:cubicBezTo>
                        <a:pt x="767" y="115"/>
                        <a:pt x="605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7"/>
                <p:cNvSpPr/>
                <p:nvPr/>
              </p:nvSpPr>
              <p:spPr>
                <a:xfrm>
                  <a:off x="4391125" y="5088600"/>
                  <a:ext cx="282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699" fill="none" extrusionOk="0">
                      <a:moveTo>
                        <a:pt x="84" y="0"/>
                      </a:moveTo>
                      <a:cubicBezTo>
                        <a:pt x="113" y="236"/>
                        <a:pt x="84" y="476"/>
                        <a:pt x="0" y="69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7"/>
                <p:cNvSpPr/>
                <p:nvPr/>
              </p:nvSpPr>
              <p:spPr>
                <a:xfrm>
                  <a:off x="4358550" y="5098050"/>
                  <a:ext cx="434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875" extrusionOk="0">
                      <a:moveTo>
                        <a:pt x="491" y="1"/>
                      </a:moveTo>
                      <a:cubicBezTo>
                        <a:pt x="335" y="1"/>
                        <a:pt x="183" y="62"/>
                        <a:pt x="102" y="193"/>
                      </a:cubicBezTo>
                      <a:cubicBezTo>
                        <a:pt x="1" y="359"/>
                        <a:pt x="54" y="593"/>
                        <a:pt x="197" y="726"/>
                      </a:cubicBezTo>
                      <a:cubicBezTo>
                        <a:pt x="306" y="828"/>
                        <a:pt x="457" y="875"/>
                        <a:pt x="607" y="875"/>
                      </a:cubicBezTo>
                      <a:cubicBezTo>
                        <a:pt x="654" y="875"/>
                        <a:pt x="700" y="870"/>
                        <a:pt x="746" y="861"/>
                      </a:cubicBezTo>
                      <a:cubicBezTo>
                        <a:pt x="1735" y="670"/>
                        <a:pt x="1244" y="286"/>
                        <a:pt x="740" y="55"/>
                      </a:cubicBezTo>
                      <a:cubicBezTo>
                        <a:pt x="664" y="19"/>
                        <a:pt x="577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7"/>
                <p:cNvSpPr/>
                <p:nvPr/>
              </p:nvSpPr>
              <p:spPr>
                <a:xfrm>
                  <a:off x="4369325" y="5107425"/>
                  <a:ext cx="1725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3" fill="none" extrusionOk="0">
                      <a:moveTo>
                        <a:pt x="1" y="1"/>
                      </a:moveTo>
                      <a:cubicBezTo>
                        <a:pt x="216" y="103"/>
                        <a:pt x="451" y="153"/>
                        <a:pt x="689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7"/>
                <p:cNvSpPr/>
                <p:nvPr/>
              </p:nvSpPr>
              <p:spPr>
                <a:xfrm>
                  <a:off x="4335375" y="4962675"/>
                  <a:ext cx="202800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2" h="2043" extrusionOk="0">
                      <a:moveTo>
                        <a:pt x="4428" y="0"/>
                      </a:moveTo>
                      <a:cubicBezTo>
                        <a:pt x="2818" y="0"/>
                        <a:pt x="1228" y="377"/>
                        <a:pt x="0" y="1105"/>
                      </a:cubicBezTo>
                      <a:cubicBezTo>
                        <a:pt x="60" y="1264"/>
                        <a:pt x="184" y="1432"/>
                        <a:pt x="391" y="1608"/>
                      </a:cubicBezTo>
                      <a:cubicBezTo>
                        <a:pt x="538" y="1734"/>
                        <a:pt x="1055" y="1831"/>
                        <a:pt x="1551" y="1831"/>
                      </a:cubicBezTo>
                      <a:cubicBezTo>
                        <a:pt x="2161" y="1831"/>
                        <a:pt x="2741" y="1684"/>
                        <a:pt x="2569" y="1263"/>
                      </a:cubicBezTo>
                      <a:lnTo>
                        <a:pt x="2569" y="1263"/>
                      </a:lnTo>
                      <a:cubicBezTo>
                        <a:pt x="2767" y="1747"/>
                        <a:pt x="3298" y="2043"/>
                        <a:pt x="3823" y="2043"/>
                      </a:cubicBezTo>
                      <a:cubicBezTo>
                        <a:pt x="3879" y="2043"/>
                        <a:pt x="3935" y="2040"/>
                        <a:pt x="3991" y="2033"/>
                      </a:cubicBezTo>
                      <a:cubicBezTo>
                        <a:pt x="4566" y="1961"/>
                        <a:pt x="5068" y="1564"/>
                        <a:pt x="5360" y="1063"/>
                      </a:cubicBezTo>
                      <a:cubicBezTo>
                        <a:pt x="5730" y="1417"/>
                        <a:pt x="6243" y="1609"/>
                        <a:pt x="6754" y="1609"/>
                      </a:cubicBezTo>
                      <a:cubicBezTo>
                        <a:pt x="6989" y="1609"/>
                        <a:pt x="7223" y="1569"/>
                        <a:pt x="7442" y="1485"/>
                      </a:cubicBezTo>
                      <a:cubicBezTo>
                        <a:pt x="7778" y="1356"/>
                        <a:pt x="8108" y="1081"/>
                        <a:pt x="8111" y="722"/>
                      </a:cubicBezTo>
                      <a:lnTo>
                        <a:pt x="8111" y="717"/>
                      </a:lnTo>
                      <a:cubicBezTo>
                        <a:pt x="6984" y="235"/>
                        <a:pt x="5700" y="0"/>
                        <a:pt x="442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7"/>
                <p:cNvSpPr/>
                <p:nvPr/>
              </p:nvSpPr>
              <p:spPr>
                <a:xfrm>
                  <a:off x="4339250" y="5323475"/>
                  <a:ext cx="1987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1765" extrusionOk="0">
                      <a:moveTo>
                        <a:pt x="4091" y="0"/>
                      </a:moveTo>
                      <a:cubicBezTo>
                        <a:pt x="4035" y="0"/>
                        <a:pt x="3979" y="3"/>
                        <a:pt x="3923" y="10"/>
                      </a:cubicBezTo>
                      <a:cubicBezTo>
                        <a:pt x="3348" y="82"/>
                        <a:pt x="2845" y="479"/>
                        <a:pt x="2553" y="980"/>
                      </a:cubicBezTo>
                      <a:cubicBezTo>
                        <a:pt x="2184" y="625"/>
                        <a:pt x="1671" y="433"/>
                        <a:pt x="1160" y="433"/>
                      </a:cubicBezTo>
                      <a:cubicBezTo>
                        <a:pt x="925" y="433"/>
                        <a:pt x="690" y="474"/>
                        <a:pt x="470" y="558"/>
                      </a:cubicBezTo>
                      <a:cubicBezTo>
                        <a:pt x="297" y="624"/>
                        <a:pt x="126" y="730"/>
                        <a:pt x="1" y="866"/>
                      </a:cubicBezTo>
                      <a:cubicBezTo>
                        <a:pt x="1018" y="1444"/>
                        <a:pt x="2492" y="1764"/>
                        <a:pt x="4062" y="1764"/>
                      </a:cubicBezTo>
                      <a:cubicBezTo>
                        <a:pt x="5361" y="1764"/>
                        <a:pt x="6724" y="1545"/>
                        <a:pt x="7948" y="1072"/>
                      </a:cubicBezTo>
                      <a:cubicBezTo>
                        <a:pt x="7919" y="875"/>
                        <a:pt x="7789" y="660"/>
                        <a:pt x="7522" y="435"/>
                      </a:cubicBezTo>
                      <a:cubicBezTo>
                        <a:pt x="7375" y="310"/>
                        <a:pt x="6859" y="212"/>
                        <a:pt x="6362" y="212"/>
                      </a:cubicBezTo>
                      <a:cubicBezTo>
                        <a:pt x="5752" y="212"/>
                        <a:pt x="5172" y="359"/>
                        <a:pt x="5344" y="781"/>
                      </a:cubicBezTo>
                      <a:cubicBezTo>
                        <a:pt x="5146" y="295"/>
                        <a:pt x="4616" y="0"/>
                        <a:pt x="409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7"/>
                <p:cNvSpPr/>
                <p:nvPr/>
              </p:nvSpPr>
              <p:spPr>
                <a:xfrm>
                  <a:off x="4286900" y="5078700"/>
                  <a:ext cx="50325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1" extrusionOk="0">
                      <a:moveTo>
                        <a:pt x="512" y="1"/>
                      </a:moveTo>
                      <a:cubicBezTo>
                        <a:pt x="430" y="1"/>
                        <a:pt x="349" y="14"/>
                        <a:pt x="274" y="47"/>
                      </a:cubicBezTo>
                      <a:cubicBezTo>
                        <a:pt x="119" y="113"/>
                        <a:pt x="0" y="283"/>
                        <a:pt x="37" y="448"/>
                      </a:cubicBezTo>
                      <a:cubicBezTo>
                        <a:pt x="68" y="591"/>
                        <a:pt x="200" y="689"/>
                        <a:pt x="328" y="760"/>
                      </a:cubicBezTo>
                      <a:cubicBezTo>
                        <a:pt x="484" y="846"/>
                        <a:pt x="1131" y="1091"/>
                        <a:pt x="1545" y="1091"/>
                      </a:cubicBezTo>
                      <a:cubicBezTo>
                        <a:pt x="1712" y="1091"/>
                        <a:pt x="1842" y="1051"/>
                        <a:pt x="1885" y="944"/>
                      </a:cubicBezTo>
                      <a:cubicBezTo>
                        <a:pt x="2012" y="631"/>
                        <a:pt x="981" y="92"/>
                        <a:pt x="769" y="37"/>
                      </a:cubicBezTo>
                      <a:cubicBezTo>
                        <a:pt x="686" y="15"/>
                        <a:pt x="598" y="1"/>
                        <a:pt x="51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7"/>
                <p:cNvSpPr/>
                <p:nvPr/>
              </p:nvSpPr>
              <p:spPr>
                <a:xfrm>
                  <a:off x="4360975" y="5009475"/>
                  <a:ext cx="33225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7" extrusionOk="0">
                      <a:moveTo>
                        <a:pt x="374" y="1"/>
                      </a:moveTo>
                      <a:cubicBezTo>
                        <a:pt x="259" y="1"/>
                        <a:pt x="145" y="46"/>
                        <a:pt x="82" y="142"/>
                      </a:cubicBezTo>
                      <a:cubicBezTo>
                        <a:pt x="1" y="264"/>
                        <a:pt x="23" y="427"/>
                        <a:pt x="62" y="569"/>
                      </a:cubicBezTo>
                      <a:cubicBezTo>
                        <a:pt x="124" y="796"/>
                        <a:pt x="583" y="1827"/>
                        <a:pt x="946" y="1827"/>
                      </a:cubicBezTo>
                      <a:cubicBezTo>
                        <a:pt x="970" y="1827"/>
                        <a:pt x="993" y="1822"/>
                        <a:pt x="1016" y="1813"/>
                      </a:cubicBezTo>
                      <a:cubicBezTo>
                        <a:pt x="1329" y="1685"/>
                        <a:pt x="996" y="570"/>
                        <a:pt x="888" y="381"/>
                      </a:cubicBezTo>
                      <a:cubicBezTo>
                        <a:pt x="804" y="234"/>
                        <a:pt x="691" y="96"/>
                        <a:pt x="535" y="32"/>
                      </a:cubicBezTo>
                      <a:cubicBezTo>
                        <a:pt x="485" y="11"/>
                        <a:pt x="430" y="1"/>
                        <a:pt x="37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7"/>
                <p:cNvSpPr/>
                <p:nvPr/>
              </p:nvSpPr>
              <p:spPr>
                <a:xfrm>
                  <a:off x="4558625" y="5078700"/>
                  <a:ext cx="50300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1" extrusionOk="0">
                      <a:moveTo>
                        <a:pt x="1500" y="1"/>
                      </a:moveTo>
                      <a:cubicBezTo>
                        <a:pt x="1414" y="1"/>
                        <a:pt x="1326" y="15"/>
                        <a:pt x="1243" y="37"/>
                      </a:cubicBezTo>
                      <a:cubicBezTo>
                        <a:pt x="1031" y="92"/>
                        <a:pt x="1" y="631"/>
                        <a:pt x="129" y="944"/>
                      </a:cubicBezTo>
                      <a:cubicBezTo>
                        <a:pt x="172" y="1051"/>
                        <a:pt x="301" y="1091"/>
                        <a:pt x="468" y="1091"/>
                      </a:cubicBezTo>
                      <a:cubicBezTo>
                        <a:pt x="881" y="1091"/>
                        <a:pt x="1528" y="846"/>
                        <a:pt x="1684" y="760"/>
                      </a:cubicBezTo>
                      <a:cubicBezTo>
                        <a:pt x="1813" y="689"/>
                        <a:pt x="1945" y="591"/>
                        <a:pt x="1976" y="448"/>
                      </a:cubicBezTo>
                      <a:cubicBezTo>
                        <a:pt x="2012" y="283"/>
                        <a:pt x="1893" y="113"/>
                        <a:pt x="1738" y="47"/>
                      </a:cubicBezTo>
                      <a:cubicBezTo>
                        <a:pt x="1663" y="14"/>
                        <a:pt x="1582" y="1"/>
                        <a:pt x="150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7"/>
                <p:cNvSpPr/>
                <p:nvPr/>
              </p:nvSpPr>
              <p:spPr>
                <a:xfrm>
                  <a:off x="4501650" y="5009475"/>
                  <a:ext cx="33200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7" extrusionOk="0">
                      <a:moveTo>
                        <a:pt x="954" y="1"/>
                      </a:moveTo>
                      <a:cubicBezTo>
                        <a:pt x="899" y="1"/>
                        <a:pt x="844" y="11"/>
                        <a:pt x="794" y="32"/>
                      </a:cubicBezTo>
                      <a:cubicBezTo>
                        <a:pt x="637" y="96"/>
                        <a:pt x="524" y="234"/>
                        <a:pt x="441" y="381"/>
                      </a:cubicBezTo>
                      <a:cubicBezTo>
                        <a:pt x="333" y="570"/>
                        <a:pt x="0" y="1685"/>
                        <a:pt x="313" y="1813"/>
                      </a:cubicBezTo>
                      <a:cubicBezTo>
                        <a:pt x="336" y="1822"/>
                        <a:pt x="359" y="1827"/>
                        <a:pt x="383" y="1827"/>
                      </a:cubicBezTo>
                      <a:cubicBezTo>
                        <a:pt x="745" y="1827"/>
                        <a:pt x="1205" y="796"/>
                        <a:pt x="1267" y="569"/>
                      </a:cubicBezTo>
                      <a:cubicBezTo>
                        <a:pt x="1306" y="427"/>
                        <a:pt x="1328" y="264"/>
                        <a:pt x="1246" y="142"/>
                      </a:cubicBezTo>
                      <a:cubicBezTo>
                        <a:pt x="1183" y="46"/>
                        <a:pt x="1069" y="1"/>
                        <a:pt x="95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7"/>
                <p:cNvSpPr/>
                <p:nvPr/>
              </p:nvSpPr>
              <p:spPr>
                <a:xfrm>
                  <a:off x="4558625" y="5222150"/>
                  <a:ext cx="503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2" extrusionOk="0">
                      <a:moveTo>
                        <a:pt x="468" y="1"/>
                      </a:moveTo>
                      <a:cubicBezTo>
                        <a:pt x="301" y="1"/>
                        <a:pt x="172" y="41"/>
                        <a:pt x="129" y="148"/>
                      </a:cubicBezTo>
                      <a:cubicBezTo>
                        <a:pt x="1" y="462"/>
                        <a:pt x="1031" y="1000"/>
                        <a:pt x="1243" y="1055"/>
                      </a:cubicBezTo>
                      <a:cubicBezTo>
                        <a:pt x="1326" y="1077"/>
                        <a:pt x="1415" y="1092"/>
                        <a:pt x="1501" y="1092"/>
                      </a:cubicBezTo>
                      <a:cubicBezTo>
                        <a:pt x="1583" y="1092"/>
                        <a:pt x="1663" y="1078"/>
                        <a:pt x="1738" y="1046"/>
                      </a:cubicBezTo>
                      <a:cubicBezTo>
                        <a:pt x="1893" y="979"/>
                        <a:pt x="2012" y="809"/>
                        <a:pt x="1976" y="645"/>
                      </a:cubicBezTo>
                      <a:cubicBezTo>
                        <a:pt x="1945" y="500"/>
                        <a:pt x="1813" y="404"/>
                        <a:pt x="1684" y="332"/>
                      </a:cubicBezTo>
                      <a:cubicBezTo>
                        <a:pt x="1528" y="246"/>
                        <a:pt x="881" y="1"/>
                        <a:pt x="468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7"/>
                <p:cNvSpPr/>
                <p:nvPr/>
              </p:nvSpPr>
              <p:spPr>
                <a:xfrm>
                  <a:off x="4501650" y="5273000"/>
                  <a:ext cx="33200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6" extrusionOk="0">
                      <a:moveTo>
                        <a:pt x="383" y="1"/>
                      </a:moveTo>
                      <a:cubicBezTo>
                        <a:pt x="359" y="1"/>
                        <a:pt x="336" y="5"/>
                        <a:pt x="313" y="14"/>
                      </a:cubicBezTo>
                      <a:cubicBezTo>
                        <a:pt x="0" y="142"/>
                        <a:pt x="333" y="1256"/>
                        <a:pt x="441" y="1447"/>
                      </a:cubicBezTo>
                      <a:cubicBezTo>
                        <a:pt x="524" y="1592"/>
                        <a:pt x="637" y="1731"/>
                        <a:pt x="794" y="1795"/>
                      </a:cubicBezTo>
                      <a:cubicBezTo>
                        <a:pt x="844" y="1815"/>
                        <a:pt x="899" y="1826"/>
                        <a:pt x="954" y="1826"/>
                      </a:cubicBezTo>
                      <a:cubicBezTo>
                        <a:pt x="1069" y="1826"/>
                        <a:pt x="1183" y="1780"/>
                        <a:pt x="1246" y="1685"/>
                      </a:cubicBezTo>
                      <a:cubicBezTo>
                        <a:pt x="1328" y="1562"/>
                        <a:pt x="1306" y="1400"/>
                        <a:pt x="1267" y="1258"/>
                      </a:cubicBezTo>
                      <a:cubicBezTo>
                        <a:pt x="1205" y="1031"/>
                        <a:pt x="745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7"/>
                <p:cNvSpPr/>
                <p:nvPr/>
              </p:nvSpPr>
              <p:spPr>
                <a:xfrm>
                  <a:off x="4286900" y="5222150"/>
                  <a:ext cx="50325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2" extrusionOk="0">
                      <a:moveTo>
                        <a:pt x="1545" y="1"/>
                      </a:moveTo>
                      <a:cubicBezTo>
                        <a:pt x="1131" y="1"/>
                        <a:pt x="484" y="246"/>
                        <a:pt x="328" y="332"/>
                      </a:cubicBezTo>
                      <a:cubicBezTo>
                        <a:pt x="200" y="404"/>
                        <a:pt x="68" y="500"/>
                        <a:pt x="37" y="645"/>
                      </a:cubicBezTo>
                      <a:cubicBezTo>
                        <a:pt x="0" y="809"/>
                        <a:pt x="119" y="979"/>
                        <a:pt x="274" y="1046"/>
                      </a:cubicBezTo>
                      <a:cubicBezTo>
                        <a:pt x="348" y="1078"/>
                        <a:pt x="429" y="1092"/>
                        <a:pt x="511" y="1092"/>
                      </a:cubicBezTo>
                      <a:cubicBezTo>
                        <a:pt x="597" y="1092"/>
                        <a:pt x="685" y="1077"/>
                        <a:pt x="769" y="1055"/>
                      </a:cubicBezTo>
                      <a:cubicBezTo>
                        <a:pt x="981" y="1000"/>
                        <a:pt x="2012" y="462"/>
                        <a:pt x="1885" y="148"/>
                      </a:cubicBezTo>
                      <a:cubicBezTo>
                        <a:pt x="1842" y="41"/>
                        <a:pt x="1712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7"/>
                <p:cNvSpPr/>
                <p:nvPr/>
              </p:nvSpPr>
              <p:spPr>
                <a:xfrm>
                  <a:off x="4360975" y="5273000"/>
                  <a:ext cx="33225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6" extrusionOk="0">
                      <a:moveTo>
                        <a:pt x="946" y="1"/>
                      </a:moveTo>
                      <a:cubicBezTo>
                        <a:pt x="583" y="1"/>
                        <a:pt x="124" y="1031"/>
                        <a:pt x="62" y="1258"/>
                      </a:cubicBezTo>
                      <a:cubicBezTo>
                        <a:pt x="23" y="1400"/>
                        <a:pt x="1" y="1562"/>
                        <a:pt x="82" y="1685"/>
                      </a:cubicBezTo>
                      <a:cubicBezTo>
                        <a:pt x="145" y="1780"/>
                        <a:pt x="259" y="1826"/>
                        <a:pt x="374" y="1826"/>
                      </a:cubicBezTo>
                      <a:cubicBezTo>
                        <a:pt x="430" y="1826"/>
                        <a:pt x="485" y="1815"/>
                        <a:pt x="535" y="1795"/>
                      </a:cubicBezTo>
                      <a:cubicBezTo>
                        <a:pt x="691" y="1731"/>
                        <a:pt x="804" y="1592"/>
                        <a:pt x="888" y="1447"/>
                      </a:cubicBezTo>
                      <a:cubicBezTo>
                        <a:pt x="996" y="1256"/>
                        <a:pt x="1329" y="142"/>
                        <a:pt x="1016" y="14"/>
                      </a:cubicBezTo>
                      <a:cubicBezTo>
                        <a:pt x="993" y="5"/>
                        <a:pt x="969" y="1"/>
                        <a:pt x="946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7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7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7"/>
                <p:cNvSpPr/>
                <p:nvPr/>
              </p:nvSpPr>
              <p:spPr>
                <a:xfrm>
                  <a:off x="4595875" y="5119900"/>
                  <a:ext cx="2462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5" extrusionOk="0">
                      <a:moveTo>
                        <a:pt x="493" y="1"/>
                      </a:moveTo>
                      <a:cubicBezTo>
                        <a:pt x="221" y="1"/>
                        <a:pt x="0" y="221"/>
                        <a:pt x="0" y="492"/>
                      </a:cubicBezTo>
                      <a:cubicBezTo>
                        <a:pt x="0" y="764"/>
                        <a:pt x="221" y="985"/>
                        <a:pt x="493" y="985"/>
                      </a:cubicBezTo>
                      <a:cubicBezTo>
                        <a:pt x="764" y="985"/>
                        <a:pt x="984" y="764"/>
                        <a:pt x="984" y="492"/>
                      </a:cubicBezTo>
                      <a:cubicBezTo>
                        <a:pt x="984" y="221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7"/>
                <p:cNvSpPr/>
                <p:nvPr/>
              </p:nvSpPr>
              <p:spPr>
                <a:xfrm>
                  <a:off x="4595875" y="5177875"/>
                  <a:ext cx="24625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4" extrusionOk="0">
                      <a:moveTo>
                        <a:pt x="493" y="1"/>
                      </a:moveTo>
                      <a:cubicBezTo>
                        <a:pt x="221" y="1"/>
                        <a:pt x="0" y="220"/>
                        <a:pt x="0" y="492"/>
                      </a:cubicBezTo>
                      <a:cubicBezTo>
                        <a:pt x="0" y="763"/>
                        <a:pt x="221" y="984"/>
                        <a:pt x="493" y="984"/>
                      </a:cubicBezTo>
                      <a:cubicBezTo>
                        <a:pt x="764" y="984"/>
                        <a:pt x="984" y="763"/>
                        <a:pt x="984" y="492"/>
                      </a:cubicBezTo>
                      <a:cubicBezTo>
                        <a:pt x="984" y="220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7"/>
                <p:cNvSpPr/>
                <p:nvPr/>
              </p:nvSpPr>
              <p:spPr>
                <a:xfrm>
                  <a:off x="4394550" y="4882650"/>
                  <a:ext cx="10502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4072" extrusionOk="0">
                      <a:moveTo>
                        <a:pt x="2434" y="1"/>
                      </a:moveTo>
                      <a:cubicBezTo>
                        <a:pt x="2305" y="1"/>
                        <a:pt x="2171" y="20"/>
                        <a:pt x="2047" y="40"/>
                      </a:cubicBezTo>
                      <a:cubicBezTo>
                        <a:pt x="1896" y="67"/>
                        <a:pt x="1735" y="95"/>
                        <a:pt x="1620" y="181"/>
                      </a:cubicBezTo>
                      <a:cubicBezTo>
                        <a:pt x="1508" y="265"/>
                        <a:pt x="1456" y="388"/>
                        <a:pt x="1408" y="507"/>
                      </a:cubicBezTo>
                      <a:cubicBezTo>
                        <a:pt x="1063" y="1354"/>
                        <a:pt x="628" y="2158"/>
                        <a:pt x="230" y="2962"/>
                      </a:cubicBezTo>
                      <a:cubicBezTo>
                        <a:pt x="0" y="3428"/>
                        <a:pt x="121" y="3882"/>
                        <a:pt x="487" y="3882"/>
                      </a:cubicBezTo>
                      <a:cubicBezTo>
                        <a:pt x="663" y="3882"/>
                        <a:pt x="896" y="3778"/>
                        <a:pt x="1173" y="3519"/>
                      </a:cubicBezTo>
                      <a:lnTo>
                        <a:pt x="1173" y="3519"/>
                      </a:lnTo>
                      <a:cubicBezTo>
                        <a:pt x="1138" y="3816"/>
                        <a:pt x="1495" y="4072"/>
                        <a:pt x="1851" y="4072"/>
                      </a:cubicBezTo>
                      <a:cubicBezTo>
                        <a:pt x="1887" y="4072"/>
                        <a:pt x="1923" y="4069"/>
                        <a:pt x="1959" y="4064"/>
                      </a:cubicBezTo>
                      <a:cubicBezTo>
                        <a:pt x="2345" y="4005"/>
                        <a:pt x="2626" y="3689"/>
                        <a:pt x="2675" y="3363"/>
                      </a:cubicBezTo>
                      <a:cubicBezTo>
                        <a:pt x="2871" y="3535"/>
                        <a:pt x="3161" y="3736"/>
                        <a:pt x="3431" y="3736"/>
                      </a:cubicBezTo>
                      <a:cubicBezTo>
                        <a:pt x="3497" y="3736"/>
                        <a:pt x="3562" y="3724"/>
                        <a:pt x="3623" y="3697"/>
                      </a:cubicBezTo>
                      <a:cubicBezTo>
                        <a:pt x="4201" y="3440"/>
                        <a:pt x="2985" y="215"/>
                        <a:pt x="2852" y="115"/>
                      </a:cubicBezTo>
                      <a:cubicBezTo>
                        <a:pt x="2738" y="29"/>
                        <a:pt x="2590" y="1"/>
                        <a:pt x="2434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7"/>
                <p:cNvSpPr/>
                <p:nvPr/>
              </p:nvSpPr>
              <p:spPr>
                <a:xfrm>
                  <a:off x="4442125" y="4895725"/>
                  <a:ext cx="6000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3025" extrusionOk="0">
                      <a:moveTo>
                        <a:pt x="182" y="1"/>
                      </a:moveTo>
                      <a:cubicBezTo>
                        <a:pt x="155" y="1"/>
                        <a:pt x="129" y="18"/>
                        <a:pt x="127" y="54"/>
                      </a:cubicBezTo>
                      <a:lnTo>
                        <a:pt x="2" y="2968"/>
                      </a:lnTo>
                      <a:cubicBezTo>
                        <a:pt x="1" y="2997"/>
                        <a:pt x="24" y="3024"/>
                        <a:pt x="55" y="3025"/>
                      </a:cubicBezTo>
                      <a:lnTo>
                        <a:pt x="57" y="3025"/>
                      </a:lnTo>
                      <a:cubicBezTo>
                        <a:pt x="87" y="3025"/>
                        <a:pt x="111" y="3002"/>
                        <a:pt x="112" y="2972"/>
                      </a:cubicBezTo>
                      <a:lnTo>
                        <a:pt x="237" y="59"/>
                      </a:lnTo>
                      <a:cubicBezTo>
                        <a:pt x="239" y="21"/>
                        <a:pt x="210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7"/>
                <p:cNvSpPr/>
                <p:nvPr/>
              </p:nvSpPr>
              <p:spPr>
                <a:xfrm>
                  <a:off x="4457875" y="4899375"/>
                  <a:ext cx="23125" cy="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2571" extrusionOk="0">
                      <a:moveTo>
                        <a:pt x="64" y="1"/>
                      </a:moveTo>
                      <a:cubicBezTo>
                        <a:pt x="32" y="1"/>
                        <a:pt x="0" y="25"/>
                        <a:pt x="8" y="66"/>
                      </a:cubicBezTo>
                      <a:cubicBezTo>
                        <a:pt x="177" y="912"/>
                        <a:pt x="499" y="1738"/>
                        <a:pt x="811" y="2535"/>
                      </a:cubicBezTo>
                      <a:cubicBezTo>
                        <a:pt x="818" y="2556"/>
                        <a:pt x="839" y="2570"/>
                        <a:pt x="862" y="2570"/>
                      </a:cubicBezTo>
                      <a:cubicBezTo>
                        <a:pt x="869" y="2570"/>
                        <a:pt x="876" y="2569"/>
                        <a:pt x="882" y="2566"/>
                      </a:cubicBezTo>
                      <a:cubicBezTo>
                        <a:pt x="911" y="2555"/>
                        <a:pt x="924" y="2523"/>
                        <a:pt x="913" y="2496"/>
                      </a:cubicBezTo>
                      <a:cubicBezTo>
                        <a:pt x="603" y="1701"/>
                        <a:pt x="283" y="882"/>
                        <a:pt x="116" y="45"/>
                      </a:cubicBezTo>
                      <a:cubicBezTo>
                        <a:pt x="110" y="14"/>
                        <a:pt x="87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7"/>
                <p:cNvSpPr/>
                <p:nvPr/>
              </p:nvSpPr>
              <p:spPr>
                <a:xfrm>
                  <a:off x="4416100" y="4898850"/>
                  <a:ext cx="22075" cy="6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2495" extrusionOk="0">
                      <a:moveTo>
                        <a:pt x="807" y="0"/>
                      </a:moveTo>
                      <a:cubicBezTo>
                        <a:pt x="789" y="0"/>
                        <a:pt x="772" y="9"/>
                        <a:pt x="761" y="29"/>
                      </a:cubicBezTo>
                      <a:cubicBezTo>
                        <a:pt x="622" y="272"/>
                        <a:pt x="547" y="536"/>
                        <a:pt x="474" y="790"/>
                      </a:cubicBezTo>
                      <a:lnTo>
                        <a:pt x="8" y="2424"/>
                      </a:lnTo>
                      <a:cubicBezTo>
                        <a:pt x="0" y="2454"/>
                        <a:pt x="17" y="2484"/>
                        <a:pt x="47" y="2492"/>
                      </a:cubicBezTo>
                      <a:cubicBezTo>
                        <a:pt x="51" y="2493"/>
                        <a:pt x="57" y="2495"/>
                        <a:pt x="61" y="2495"/>
                      </a:cubicBezTo>
                      <a:cubicBezTo>
                        <a:pt x="86" y="2495"/>
                        <a:pt x="108" y="2479"/>
                        <a:pt x="115" y="2455"/>
                      </a:cubicBezTo>
                      <a:lnTo>
                        <a:pt x="581" y="821"/>
                      </a:lnTo>
                      <a:cubicBezTo>
                        <a:pt x="652" y="573"/>
                        <a:pt x="724" y="316"/>
                        <a:pt x="857" y="84"/>
                      </a:cubicBezTo>
                      <a:cubicBezTo>
                        <a:pt x="882" y="40"/>
                        <a:pt x="845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3" name="Google Shape;1503;p7"/>
              <p:cNvSpPr/>
              <p:nvPr/>
            </p:nvSpPr>
            <p:spPr>
              <a:xfrm>
                <a:off x="4675227" y="4305050"/>
                <a:ext cx="36400" cy="1440201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0703" extrusionOk="0">
                    <a:moveTo>
                      <a:pt x="346" y="0"/>
                    </a:moveTo>
                    <a:cubicBezTo>
                      <a:pt x="344" y="0"/>
                      <a:pt x="343" y="0"/>
                      <a:pt x="342" y="0"/>
                    </a:cubicBezTo>
                    <a:cubicBezTo>
                      <a:pt x="152" y="2"/>
                      <a:pt x="0" y="158"/>
                      <a:pt x="2" y="348"/>
                    </a:cubicBezTo>
                    <a:lnTo>
                      <a:pt x="3" y="349"/>
                    </a:lnTo>
                    <a:cubicBezTo>
                      <a:pt x="7" y="535"/>
                      <a:pt x="158" y="685"/>
                      <a:pt x="345" y="685"/>
                    </a:cubicBezTo>
                    <a:lnTo>
                      <a:pt x="349" y="685"/>
                    </a:lnTo>
                    <a:cubicBezTo>
                      <a:pt x="538" y="685"/>
                      <a:pt x="691" y="530"/>
                      <a:pt x="689" y="341"/>
                    </a:cubicBezTo>
                    <a:cubicBezTo>
                      <a:pt x="688" y="152"/>
                      <a:pt x="534" y="0"/>
                      <a:pt x="346" y="0"/>
                    </a:cubicBezTo>
                    <a:close/>
                    <a:moveTo>
                      <a:pt x="360" y="1366"/>
                    </a:moveTo>
                    <a:cubicBezTo>
                      <a:pt x="359" y="1366"/>
                      <a:pt x="357" y="1366"/>
                      <a:pt x="356" y="1366"/>
                    </a:cubicBezTo>
                    <a:cubicBezTo>
                      <a:pt x="168" y="1368"/>
                      <a:pt x="16" y="1521"/>
                      <a:pt x="16" y="1710"/>
                    </a:cubicBezTo>
                    <a:lnTo>
                      <a:pt x="17" y="1710"/>
                    </a:lnTo>
                    <a:cubicBezTo>
                      <a:pt x="19" y="1899"/>
                      <a:pt x="172" y="2051"/>
                      <a:pt x="360" y="2051"/>
                    </a:cubicBezTo>
                    <a:lnTo>
                      <a:pt x="363" y="2051"/>
                    </a:lnTo>
                    <a:cubicBezTo>
                      <a:pt x="552" y="2049"/>
                      <a:pt x="705" y="1893"/>
                      <a:pt x="703" y="1704"/>
                    </a:cubicBezTo>
                    <a:cubicBezTo>
                      <a:pt x="700" y="1516"/>
                      <a:pt x="547" y="1366"/>
                      <a:pt x="360" y="1366"/>
                    </a:cubicBezTo>
                    <a:close/>
                    <a:moveTo>
                      <a:pt x="369" y="2728"/>
                    </a:moveTo>
                    <a:cubicBezTo>
                      <a:pt x="180" y="2729"/>
                      <a:pt x="27" y="2885"/>
                      <a:pt x="28" y="3074"/>
                    </a:cubicBezTo>
                    <a:lnTo>
                      <a:pt x="29" y="3075"/>
                    </a:lnTo>
                    <a:cubicBezTo>
                      <a:pt x="31" y="3263"/>
                      <a:pt x="184" y="3414"/>
                      <a:pt x="371" y="3415"/>
                    </a:cubicBezTo>
                    <a:lnTo>
                      <a:pt x="374" y="3415"/>
                    </a:lnTo>
                    <a:cubicBezTo>
                      <a:pt x="562" y="3413"/>
                      <a:pt x="714" y="3259"/>
                      <a:pt x="714" y="3070"/>
                    </a:cubicBezTo>
                    <a:cubicBezTo>
                      <a:pt x="712" y="2881"/>
                      <a:pt x="559" y="2728"/>
                      <a:pt x="369" y="2728"/>
                    </a:cubicBezTo>
                    <a:close/>
                    <a:moveTo>
                      <a:pt x="379" y="4093"/>
                    </a:moveTo>
                    <a:cubicBezTo>
                      <a:pt x="190" y="4094"/>
                      <a:pt x="36" y="4248"/>
                      <a:pt x="36" y="4437"/>
                    </a:cubicBezTo>
                    <a:lnTo>
                      <a:pt x="38" y="4438"/>
                    </a:lnTo>
                    <a:cubicBezTo>
                      <a:pt x="39" y="4626"/>
                      <a:pt x="191" y="4778"/>
                      <a:pt x="378" y="4780"/>
                    </a:cubicBezTo>
                    <a:lnTo>
                      <a:pt x="380" y="4780"/>
                    </a:lnTo>
                    <a:cubicBezTo>
                      <a:pt x="571" y="4778"/>
                      <a:pt x="723" y="4623"/>
                      <a:pt x="723" y="4433"/>
                    </a:cubicBezTo>
                    <a:cubicBezTo>
                      <a:pt x="721" y="4244"/>
                      <a:pt x="566" y="4093"/>
                      <a:pt x="379" y="4093"/>
                    </a:cubicBezTo>
                    <a:close/>
                    <a:moveTo>
                      <a:pt x="388" y="5457"/>
                    </a:moveTo>
                    <a:cubicBezTo>
                      <a:pt x="387" y="5457"/>
                      <a:pt x="386" y="5457"/>
                      <a:pt x="386" y="5457"/>
                    </a:cubicBezTo>
                    <a:cubicBezTo>
                      <a:pt x="195" y="5458"/>
                      <a:pt x="42" y="5613"/>
                      <a:pt x="43" y="5802"/>
                    </a:cubicBezTo>
                    <a:lnTo>
                      <a:pt x="44" y="5802"/>
                    </a:lnTo>
                    <a:cubicBezTo>
                      <a:pt x="45" y="5991"/>
                      <a:pt x="197" y="6141"/>
                      <a:pt x="385" y="6141"/>
                    </a:cubicBezTo>
                    <a:lnTo>
                      <a:pt x="388" y="6141"/>
                    </a:lnTo>
                    <a:cubicBezTo>
                      <a:pt x="576" y="6140"/>
                      <a:pt x="729" y="5987"/>
                      <a:pt x="729" y="5798"/>
                    </a:cubicBezTo>
                    <a:cubicBezTo>
                      <a:pt x="728" y="5609"/>
                      <a:pt x="575" y="5457"/>
                      <a:pt x="388" y="5457"/>
                    </a:cubicBezTo>
                    <a:close/>
                    <a:moveTo>
                      <a:pt x="390" y="6820"/>
                    </a:moveTo>
                    <a:cubicBezTo>
                      <a:pt x="201" y="6821"/>
                      <a:pt x="47" y="6976"/>
                      <a:pt x="47" y="7165"/>
                    </a:cubicBezTo>
                    <a:lnTo>
                      <a:pt x="49" y="7165"/>
                    </a:lnTo>
                    <a:cubicBezTo>
                      <a:pt x="49" y="7354"/>
                      <a:pt x="202" y="7507"/>
                      <a:pt x="390" y="7507"/>
                    </a:cubicBezTo>
                    <a:cubicBezTo>
                      <a:pt x="391" y="7507"/>
                      <a:pt x="392" y="7507"/>
                      <a:pt x="392" y="7507"/>
                    </a:cubicBezTo>
                    <a:cubicBezTo>
                      <a:pt x="581" y="7505"/>
                      <a:pt x="734" y="7352"/>
                      <a:pt x="734" y="7163"/>
                    </a:cubicBezTo>
                    <a:cubicBezTo>
                      <a:pt x="733" y="6973"/>
                      <a:pt x="580" y="6820"/>
                      <a:pt x="390" y="6820"/>
                    </a:cubicBezTo>
                    <a:close/>
                    <a:moveTo>
                      <a:pt x="392" y="8185"/>
                    </a:moveTo>
                    <a:cubicBezTo>
                      <a:pt x="203" y="8186"/>
                      <a:pt x="50" y="8339"/>
                      <a:pt x="50" y="8529"/>
                    </a:cubicBezTo>
                    <a:lnTo>
                      <a:pt x="51" y="8530"/>
                    </a:lnTo>
                    <a:cubicBezTo>
                      <a:pt x="52" y="8718"/>
                      <a:pt x="205" y="8872"/>
                      <a:pt x="395" y="8872"/>
                    </a:cubicBezTo>
                    <a:cubicBezTo>
                      <a:pt x="584" y="8870"/>
                      <a:pt x="736" y="8717"/>
                      <a:pt x="736" y="8528"/>
                    </a:cubicBezTo>
                    <a:cubicBezTo>
                      <a:pt x="735" y="8338"/>
                      <a:pt x="582" y="8185"/>
                      <a:pt x="392" y="8185"/>
                    </a:cubicBezTo>
                    <a:close/>
                    <a:moveTo>
                      <a:pt x="395" y="9549"/>
                    </a:moveTo>
                    <a:cubicBezTo>
                      <a:pt x="205" y="9549"/>
                      <a:pt x="51" y="9702"/>
                      <a:pt x="50" y="9892"/>
                    </a:cubicBezTo>
                    <a:lnTo>
                      <a:pt x="51" y="9893"/>
                    </a:lnTo>
                    <a:cubicBezTo>
                      <a:pt x="51" y="10082"/>
                      <a:pt x="205" y="10236"/>
                      <a:pt x="395" y="10237"/>
                    </a:cubicBezTo>
                    <a:cubicBezTo>
                      <a:pt x="583" y="10236"/>
                      <a:pt x="736" y="10081"/>
                      <a:pt x="736" y="9892"/>
                    </a:cubicBezTo>
                    <a:cubicBezTo>
                      <a:pt x="736" y="9702"/>
                      <a:pt x="583" y="9549"/>
                      <a:pt x="395" y="9549"/>
                    </a:cubicBezTo>
                    <a:close/>
                    <a:moveTo>
                      <a:pt x="392" y="10914"/>
                    </a:moveTo>
                    <a:cubicBezTo>
                      <a:pt x="203" y="10914"/>
                      <a:pt x="49" y="11067"/>
                      <a:pt x="50" y="11257"/>
                    </a:cubicBezTo>
                    <a:lnTo>
                      <a:pt x="51" y="11257"/>
                    </a:lnTo>
                    <a:cubicBezTo>
                      <a:pt x="52" y="11445"/>
                      <a:pt x="204" y="11597"/>
                      <a:pt x="392" y="11599"/>
                    </a:cubicBezTo>
                    <a:cubicBezTo>
                      <a:pt x="582" y="11599"/>
                      <a:pt x="736" y="11446"/>
                      <a:pt x="736" y="11257"/>
                    </a:cubicBezTo>
                    <a:cubicBezTo>
                      <a:pt x="736" y="11067"/>
                      <a:pt x="583" y="10914"/>
                      <a:pt x="395" y="10914"/>
                    </a:cubicBezTo>
                    <a:cubicBezTo>
                      <a:pt x="394" y="10914"/>
                      <a:pt x="393" y="10914"/>
                      <a:pt x="392" y="10914"/>
                    </a:cubicBezTo>
                    <a:close/>
                    <a:moveTo>
                      <a:pt x="394" y="12277"/>
                    </a:moveTo>
                    <a:cubicBezTo>
                      <a:pt x="394" y="12277"/>
                      <a:pt x="393" y="12277"/>
                      <a:pt x="392" y="12277"/>
                    </a:cubicBezTo>
                    <a:cubicBezTo>
                      <a:pt x="203" y="12278"/>
                      <a:pt x="51" y="12430"/>
                      <a:pt x="50" y="12620"/>
                    </a:cubicBezTo>
                    <a:cubicBezTo>
                      <a:pt x="48" y="12808"/>
                      <a:pt x="201" y="12963"/>
                      <a:pt x="390" y="12963"/>
                    </a:cubicBezTo>
                    <a:cubicBezTo>
                      <a:pt x="391" y="12963"/>
                      <a:pt x="392" y="12963"/>
                      <a:pt x="392" y="12963"/>
                    </a:cubicBezTo>
                    <a:cubicBezTo>
                      <a:pt x="582" y="12963"/>
                      <a:pt x="735" y="12810"/>
                      <a:pt x="737" y="12622"/>
                    </a:cubicBezTo>
                    <a:lnTo>
                      <a:pt x="735" y="12622"/>
                    </a:lnTo>
                    <a:cubicBezTo>
                      <a:pt x="736" y="12432"/>
                      <a:pt x="583" y="12277"/>
                      <a:pt x="394" y="12277"/>
                    </a:cubicBezTo>
                    <a:close/>
                    <a:moveTo>
                      <a:pt x="390" y="13642"/>
                    </a:moveTo>
                    <a:cubicBezTo>
                      <a:pt x="201" y="13642"/>
                      <a:pt x="47" y="13795"/>
                      <a:pt x="47" y="13985"/>
                    </a:cubicBezTo>
                    <a:cubicBezTo>
                      <a:pt x="46" y="14174"/>
                      <a:pt x="200" y="14328"/>
                      <a:pt x="390" y="14328"/>
                    </a:cubicBezTo>
                    <a:cubicBezTo>
                      <a:pt x="580" y="14328"/>
                      <a:pt x="733" y="14175"/>
                      <a:pt x="734" y="13986"/>
                    </a:cubicBezTo>
                    <a:cubicBezTo>
                      <a:pt x="734" y="13796"/>
                      <a:pt x="580" y="13642"/>
                      <a:pt x="390" y="13642"/>
                    </a:cubicBezTo>
                    <a:close/>
                    <a:moveTo>
                      <a:pt x="390" y="15006"/>
                    </a:moveTo>
                    <a:cubicBezTo>
                      <a:pt x="201" y="15006"/>
                      <a:pt x="45" y="15159"/>
                      <a:pt x="45" y="15349"/>
                    </a:cubicBezTo>
                    <a:lnTo>
                      <a:pt x="46" y="15350"/>
                    </a:lnTo>
                    <a:cubicBezTo>
                      <a:pt x="47" y="15538"/>
                      <a:pt x="200" y="15691"/>
                      <a:pt x="388" y="15692"/>
                    </a:cubicBezTo>
                    <a:cubicBezTo>
                      <a:pt x="577" y="15692"/>
                      <a:pt x="732" y="15538"/>
                      <a:pt x="733" y="15349"/>
                    </a:cubicBezTo>
                    <a:cubicBezTo>
                      <a:pt x="732" y="15160"/>
                      <a:pt x="579" y="15007"/>
                      <a:pt x="390" y="15006"/>
                    </a:cubicBezTo>
                    <a:close/>
                    <a:moveTo>
                      <a:pt x="386" y="16369"/>
                    </a:moveTo>
                    <a:cubicBezTo>
                      <a:pt x="196" y="16370"/>
                      <a:pt x="43" y="16524"/>
                      <a:pt x="43" y="16714"/>
                    </a:cubicBezTo>
                    <a:lnTo>
                      <a:pt x="44" y="16714"/>
                    </a:lnTo>
                    <a:cubicBezTo>
                      <a:pt x="44" y="16903"/>
                      <a:pt x="197" y="17055"/>
                      <a:pt x="386" y="17056"/>
                    </a:cubicBezTo>
                    <a:cubicBezTo>
                      <a:pt x="575" y="17056"/>
                      <a:pt x="729" y="16903"/>
                      <a:pt x="731" y="16714"/>
                    </a:cubicBezTo>
                    <a:cubicBezTo>
                      <a:pt x="729" y="16524"/>
                      <a:pt x="575" y="16370"/>
                      <a:pt x="386" y="16369"/>
                    </a:cubicBezTo>
                    <a:close/>
                    <a:moveTo>
                      <a:pt x="386" y="17734"/>
                    </a:moveTo>
                    <a:cubicBezTo>
                      <a:pt x="196" y="17734"/>
                      <a:pt x="42" y="17887"/>
                      <a:pt x="41" y="18076"/>
                    </a:cubicBezTo>
                    <a:cubicBezTo>
                      <a:pt x="40" y="18267"/>
                      <a:pt x="194" y="18421"/>
                      <a:pt x="384" y="18421"/>
                    </a:cubicBezTo>
                    <a:lnTo>
                      <a:pt x="386" y="18421"/>
                    </a:lnTo>
                    <a:cubicBezTo>
                      <a:pt x="574" y="18420"/>
                      <a:pt x="726" y="18267"/>
                      <a:pt x="727" y="18079"/>
                    </a:cubicBezTo>
                    <a:cubicBezTo>
                      <a:pt x="727" y="17889"/>
                      <a:pt x="575" y="17735"/>
                      <a:pt x="386" y="17734"/>
                    </a:cubicBezTo>
                    <a:close/>
                    <a:moveTo>
                      <a:pt x="384" y="19099"/>
                    </a:moveTo>
                    <a:cubicBezTo>
                      <a:pt x="194" y="19099"/>
                      <a:pt x="40" y="19252"/>
                      <a:pt x="40" y="19442"/>
                    </a:cubicBezTo>
                    <a:cubicBezTo>
                      <a:pt x="40" y="19632"/>
                      <a:pt x="193" y="19786"/>
                      <a:pt x="384" y="19786"/>
                    </a:cubicBezTo>
                    <a:cubicBezTo>
                      <a:pt x="572" y="19785"/>
                      <a:pt x="725" y="19632"/>
                      <a:pt x="726" y="19444"/>
                    </a:cubicBezTo>
                    <a:cubicBezTo>
                      <a:pt x="726" y="19254"/>
                      <a:pt x="573" y="19100"/>
                      <a:pt x="384" y="19099"/>
                    </a:cubicBezTo>
                    <a:close/>
                    <a:moveTo>
                      <a:pt x="384" y="20464"/>
                    </a:moveTo>
                    <a:cubicBezTo>
                      <a:pt x="194" y="20464"/>
                      <a:pt x="40" y="20617"/>
                      <a:pt x="40" y="20807"/>
                    </a:cubicBezTo>
                    <a:cubicBezTo>
                      <a:pt x="40" y="20996"/>
                      <a:pt x="194" y="21150"/>
                      <a:pt x="384" y="21150"/>
                    </a:cubicBezTo>
                    <a:cubicBezTo>
                      <a:pt x="573" y="21149"/>
                      <a:pt x="726" y="20995"/>
                      <a:pt x="726" y="20807"/>
                    </a:cubicBezTo>
                    <a:cubicBezTo>
                      <a:pt x="725" y="20617"/>
                      <a:pt x="572" y="20464"/>
                      <a:pt x="384" y="20464"/>
                    </a:cubicBezTo>
                    <a:close/>
                    <a:moveTo>
                      <a:pt x="381" y="21829"/>
                    </a:moveTo>
                    <a:cubicBezTo>
                      <a:pt x="193" y="21829"/>
                      <a:pt x="41" y="21982"/>
                      <a:pt x="42" y="22170"/>
                    </a:cubicBezTo>
                    <a:cubicBezTo>
                      <a:pt x="41" y="22359"/>
                      <a:pt x="193" y="22513"/>
                      <a:pt x="382" y="22513"/>
                    </a:cubicBezTo>
                    <a:cubicBezTo>
                      <a:pt x="382" y="22513"/>
                      <a:pt x="383" y="22513"/>
                      <a:pt x="384" y="22513"/>
                    </a:cubicBezTo>
                    <a:cubicBezTo>
                      <a:pt x="384" y="22513"/>
                      <a:pt x="385" y="22513"/>
                      <a:pt x="386" y="22513"/>
                    </a:cubicBezTo>
                    <a:cubicBezTo>
                      <a:pt x="574" y="22513"/>
                      <a:pt x="727" y="22359"/>
                      <a:pt x="726" y="22170"/>
                    </a:cubicBezTo>
                    <a:lnTo>
                      <a:pt x="728" y="22170"/>
                    </a:lnTo>
                    <a:cubicBezTo>
                      <a:pt x="727" y="21981"/>
                      <a:pt x="573" y="21829"/>
                      <a:pt x="384" y="21829"/>
                    </a:cubicBezTo>
                    <a:cubicBezTo>
                      <a:pt x="383" y="21829"/>
                      <a:pt x="382" y="21829"/>
                      <a:pt x="381" y="21829"/>
                    </a:cubicBezTo>
                    <a:close/>
                    <a:moveTo>
                      <a:pt x="386" y="23191"/>
                    </a:moveTo>
                    <a:cubicBezTo>
                      <a:pt x="196" y="23192"/>
                      <a:pt x="44" y="23346"/>
                      <a:pt x="44" y="23536"/>
                    </a:cubicBezTo>
                    <a:cubicBezTo>
                      <a:pt x="43" y="23724"/>
                      <a:pt x="197" y="23878"/>
                      <a:pt x="386" y="23878"/>
                    </a:cubicBezTo>
                    <a:cubicBezTo>
                      <a:pt x="387" y="23878"/>
                      <a:pt x="387" y="23878"/>
                      <a:pt x="388" y="23878"/>
                    </a:cubicBezTo>
                    <a:cubicBezTo>
                      <a:pt x="577" y="23877"/>
                      <a:pt x="731" y="23723"/>
                      <a:pt x="731" y="23533"/>
                    </a:cubicBezTo>
                    <a:cubicBezTo>
                      <a:pt x="728" y="23345"/>
                      <a:pt x="575" y="23193"/>
                      <a:pt x="386" y="23191"/>
                    </a:cubicBezTo>
                    <a:close/>
                    <a:moveTo>
                      <a:pt x="391" y="24556"/>
                    </a:moveTo>
                    <a:cubicBezTo>
                      <a:pt x="200" y="24558"/>
                      <a:pt x="46" y="24712"/>
                      <a:pt x="49" y="24901"/>
                    </a:cubicBezTo>
                    <a:cubicBezTo>
                      <a:pt x="49" y="25089"/>
                      <a:pt x="202" y="25242"/>
                      <a:pt x="390" y="25242"/>
                    </a:cubicBezTo>
                    <a:lnTo>
                      <a:pt x="392" y="25242"/>
                    </a:lnTo>
                    <a:cubicBezTo>
                      <a:pt x="582" y="25241"/>
                      <a:pt x="735" y="25088"/>
                      <a:pt x="735" y="24898"/>
                    </a:cubicBezTo>
                    <a:cubicBezTo>
                      <a:pt x="733" y="24710"/>
                      <a:pt x="580" y="24558"/>
                      <a:pt x="391" y="24556"/>
                    </a:cubicBezTo>
                    <a:close/>
                    <a:moveTo>
                      <a:pt x="398" y="25921"/>
                    </a:moveTo>
                    <a:cubicBezTo>
                      <a:pt x="397" y="25921"/>
                      <a:pt x="396" y="25921"/>
                      <a:pt x="396" y="25921"/>
                    </a:cubicBezTo>
                    <a:cubicBezTo>
                      <a:pt x="206" y="25923"/>
                      <a:pt x="54" y="26076"/>
                      <a:pt x="53" y="26266"/>
                    </a:cubicBezTo>
                    <a:cubicBezTo>
                      <a:pt x="55" y="26454"/>
                      <a:pt x="208" y="26607"/>
                      <a:pt x="397" y="26607"/>
                    </a:cubicBezTo>
                    <a:lnTo>
                      <a:pt x="400" y="26607"/>
                    </a:lnTo>
                    <a:cubicBezTo>
                      <a:pt x="588" y="26607"/>
                      <a:pt x="740" y="26453"/>
                      <a:pt x="739" y="26263"/>
                    </a:cubicBezTo>
                    <a:cubicBezTo>
                      <a:pt x="739" y="26075"/>
                      <a:pt x="586" y="25921"/>
                      <a:pt x="398" y="25921"/>
                    </a:cubicBezTo>
                    <a:close/>
                    <a:moveTo>
                      <a:pt x="408" y="27286"/>
                    </a:moveTo>
                    <a:cubicBezTo>
                      <a:pt x="407" y="27286"/>
                      <a:pt x="406" y="27286"/>
                      <a:pt x="404" y="27286"/>
                    </a:cubicBezTo>
                    <a:cubicBezTo>
                      <a:pt x="214" y="27287"/>
                      <a:pt x="62" y="27442"/>
                      <a:pt x="62" y="27633"/>
                    </a:cubicBezTo>
                    <a:lnTo>
                      <a:pt x="63" y="27633"/>
                    </a:lnTo>
                    <a:cubicBezTo>
                      <a:pt x="65" y="27820"/>
                      <a:pt x="218" y="27972"/>
                      <a:pt x="407" y="27972"/>
                    </a:cubicBezTo>
                    <a:lnTo>
                      <a:pt x="409" y="27972"/>
                    </a:lnTo>
                    <a:cubicBezTo>
                      <a:pt x="598" y="27970"/>
                      <a:pt x="750" y="27815"/>
                      <a:pt x="748" y="27625"/>
                    </a:cubicBezTo>
                    <a:cubicBezTo>
                      <a:pt x="747" y="27438"/>
                      <a:pt x="595" y="27286"/>
                      <a:pt x="408" y="27286"/>
                    </a:cubicBezTo>
                    <a:close/>
                    <a:moveTo>
                      <a:pt x="417" y="28650"/>
                    </a:moveTo>
                    <a:cubicBezTo>
                      <a:pt x="416" y="28650"/>
                      <a:pt x="415" y="28650"/>
                      <a:pt x="413" y="28650"/>
                    </a:cubicBezTo>
                    <a:cubicBezTo>
                      <a:pt x="224" y="28653"/>
                      <a:pt x="73" y="28807"/>
                      <a:pt x="73" y="28997"/>
                    </a:cubicBezTo>
                    <a:lnTo>
                      <a:pt x="74" y="28997"/>
                    </a:lnTo>
                    <a:cubicBezTo>
                      <a:pt x="76" y="29185"/>
                      <a:pt x="229" y="29336"/>
                      <a:pt x="418" y="29337"/>
                    </a:cubicBezTo>
                    <a:lnTo>
                      <a:pt x="420" y="29337"/>
                    </a:lnTo>
                    <a:cubicBezTo>
                      <a:pt x="609" y="29335"/>
                      <a:pt x="761" y="29180"/>
                      <a:pt x="760" y="28990"/>
                    </a:cubicBezTo>
                    <a:cubicBezTo>
                      <a:pt x="759" y="28802"/>
                      <a:pt x="605" y="28650"/>
                      <a:pt x="417" y="28650"/>
                    </a:cubicBezTo>
                    <a:close/>
                    <a:moveTo>
                      <a:pt x="431" y="30015"/>
                    </a:moveTo>
                    <a:cubicBezTo>
                      <a:pt x="429" y="30015"/>
                      <a:pt x="428" y="30015"/>
                      <a:pt x="426" y="30015"/>
                    </a:cubicBezTo>
                    <a:cubicBezTo>
                      <a:pt x="238" y="30017"/>
                      <a:pt x="86" y="30172"/>
                      <a:pt x="89" y="30362"/>
                    </a:cubicBezTo>
                    <a:cubicBezTo>
                      <a:pt x="90" y="30550"/>
                      <a:pt x="244" y="30701"/>
                      <a:pt x="432" y="30702"/>
                    </a:cubicBezTo>
                    <a:lnTo>
                      <a:pt x="436" y="30702"/>
                    </a:lnTo>
                    <a:cubicBezTo>
                      <a:pt x="625" y="30698"/>
                      <a:pt x="776" y="30542"/>
                      <a:pt x="774" y="30353"/>
                    </a:cubicBezTo>
                    <a:cubicBezTo>
                      <a:pt x="771" y="30165"/>
                      <a:pt x="618" y="30015"/>
                      <a:pt x="431" y="300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9"/>
          <p:cNvSpPr txBox="1">
            <a:spLocks noGrp="1"/>
          </p:cNvSpPr>
          <p:nvPr>
            <p:ph type="title"/>
          </p:nvPr>
        </p:nvSpPr>
        <p:spPr>
          <a:xfrm>
            <a:off x="2135550" y="1638475"/>
            <a:ext cx="48729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5" name="Google Shape;1805;p9"/>
          <p:cNvSpPr txBox="1">
            <a:spLocks noGrp="1"/>
          </p:cNvSpPr>
          <p:nvPr>
            <p:ph type="subTitle" idx="1"/>
          </p:nvPr>
        </p:nvSpPr>
        <p:spPr>
          <a:xfrm>
            <a:off x="2135550" y="355447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06" name="Google Shape;1806;p9"/>
          <p:cNvGrpSpPr/>
          <p:nvPr/>
        </p:nvGrpSpPr>
        <p:grpSpPr>
          <a:xfrm>
            <a:off x="84488" y="1559750"/>
            <a:ext cx="376694" cy="3403599"/>
            <a:chOff x="84488" y="1559750"/>
            <a:chExt cx="376694" cy="3403599"/>
          </a:xfrm>
        </p:grpSpPr>
        <p:grpSp>
          <p:nvGrpSpPr>
            <p:cNvPr id="1807" name="Google Shape;1807;p9"/>
            <p:cNvGrpSpPr/>
            <p:nvPr/>
          </p:nvGrpSpPr>
          <p:grpSpPr>
            <a:xfrm>
              <a:off x="84488" y="3414200"/>
              <a:ext cx="140700" cy="140350"/>
              <a:chOff x="4483900" y="3629300"/>
              <a:chExt cx="140700" cy="140350"/>
            </a:xfrm>
          </p:grpSpPr>
          <p:sp>
            <p:nvSpPr>
              <p:cNvPr id="1808" name="Google Shape;1808;p9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9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9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2" name="Google Shape;1812;p9"/>
            <p:cNvSpPr/>
            <p:nvPr/>
          </p:nvSpPr>
          <p:spPr>
            <a:xfrm>
              <a:off x="395460" y="4225569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357650" y="4926984"/>
              <a:ext cx="37796" cy="36365"/>
            </a:xfrm>
            <a:custGeom>
              <a:avLst/>
              <a:gdLst/>
              <a:ahLst/>
              <a:cxnLst/>
              <a:rect l="l" t="t" r="r" b="b"/>
              <a:pathLst>
                <a:path w="1030" h="991" extrusionOk="0">
                  <a:moveTo>
                    <a:pt x="534" y="1"/>
                  </a:moveTo>
                  <a:cubicBezTo>
                    <a:pt x="334" y="1"/>
                    <a:pt x="154" y="122"/>
                    <a:pt x="77" y="306"/>
                  </a:cubicBezTo>
                  <a:cubicBezTo>
                    <a:pt x="1" y="492"/>
                    <a:pt x="43" y="704"/>
                    <a:pt x="184" y="846"/>
                  </a:cubicBezTo>
                  <a:cubicBezTo>
                    <a:pt x="279" y="941"/>
                    <a:pt x="406" y="991"/>
                    <a:pt x="535" y="991"/>
                  </a:cubicBezTo>
                  <a:cubicBezTo>
                    <a:pt x="599" y="991"/>
                    <a:pt x="663" y="979"/>
                    <a:pt x="724" y="954"/>
                  </a:cubicBezTo>
                  <a:cubicBezTo>
                    <a:pt x="909" y="876"/>
                    <a:pt x="1030" y="696"/>
                    <a:pt x="1030" y="496"/>
                  </a:cubicBezTo>
                  <a:cubicBezTo>
                    <a:pt x="1030" y="222"/>
                    <a:pt x="808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395460" y="2540094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5" name="Google Shape;1815;p9"/>
            <p:cNvGrpSpPr/>
            <p:nvPr/>
          </p:nvGrpSpPr>
          <p:grpSpPr>
            <a:xfrm>
              <a:off x="217100" y="1559750"/>
              <a:ext cx="140550" cy="140325"/>
              <a:chOff x="5375300" y="3027450"/>
              <a:chExt cx="140550" cy="140325"/>
            </a:xfrm>
          </p:grpSpPr>
          <p:sp>
            <p:nvSpPr>
              <p:cNvPr id="1816" name="Google Shape;1816;p9"/>
              <p:cNvSpPr/>
              <p:nvPr/>
            </p:nvSpPr>
            <p:spPr>
              <a:xfrm>
                <a:off x="5375300" y="3089900"/>
                <a:ext cx="140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618" extrusionOk="0">
                    <a:moveTo>
                      <a:pt x="5417" y="0"/>
                    </a:moveTo>
                    <a:cubicBezTo>
                      <a:pt x="5412" y="0"/>
                      <a:pt x="5406" y="1"/>
                      <a:pt x="5401" y="1"/>
                    </a:cubicBezTo>
                    <a:cubicBezTo>
                      <a:pt x="4066" y="154"/>
                      <a:pt x="2725" y="231"/>
                      <a:pt x="1382" y="231"/>
                    </a:cubicBezTo>
                    <a:cubicBezTo>
                      <a:pt x="990" y="231"/>
                      <a:pt x="597" y="225"/>
                      <a:pt x="205" y="211"/>
                    </a:cubicBezTo>
                    <a:cubicBezTo>
                      <a:pt x="202" y="211"/>
                      <a:pt x="199" y="211"/>
                      <a:pt x="196" y="211"/>
                    </a:cubicBezTo>
                    <a:cubicBezTo>
                      <a:pt x="93" y="211"/>
                      <a:pt x="8" y="294"/>
                      <a:pt x="4" y="398"/>
                    </a:cubicBezTo>
                    <a:cubicBezTo>
                      <a:pt x="1" y="504"/>
                      <a:pt x="85" y="594"/>
                      <a:pt x="191" y="597"/>
                    </a:cubicBezTo>
                    <a:cubicBezTo>
                      <a:pt x="588" y="611"/>
                      <a:pt x="985" y="617"/>
                      <a:pt x="1384" y="617"/>
                    </a:cubicBezTo>
                    <a:cubicBezTo>
                      <a:pt x="2741" y="617"/>
                      <a:pt x="4097" y="540"/>
                      <a:pt x="5445" y="386"/>
                    </a:cubicBezTo>
                    <a:cubicBezTo>
                      <a:pt x="5548" y="370"/>
                      <a:pt x="5622" y="276"/>
                      <a:pt x="5610" y="172"/>
                    </a:cubicBezTo>
                    <a:cubicBezTo>
                      <a:pt x="5598" y="73"/>
                      <a:pt x="5514" y="0"/>
                      <a:pt x="5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9"/>
              <p:cNvSpPr/>
              <p:nvPr/>
            </p:nvSpPr>
            <p:spPr>
              <a:xfrm>
                <a:off x="5436850" y="3027450"/>
                <a:ext cx="16725" cy="1403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613" extrusionOk="0">
                    <a:moveTo>
                      <a:pt x="253" y="1"/>
                    </a:moveTo>
                    <a:cubicBezTo>
                      <a:pt x="149" y="1"/>
                      <a:pt x="63" y="83"/>
                      <a:pt x="60" y="187"/>
                    </a:cubicBezTo>
                    <a:cubicBezTo>
                      <a:pt x="1" y="1942"/>
                      <a:pt x="71" y="3698"/>
                      <a:pt x="272" y="5442"/>
                    </a:cubicBezTo>
                    <a:cubicBezTo>
                      <a:pt x="283" y="5539"/>
                      <a:pt x="365" y="5613"/>
                      <a:pt x="464" y="5613"/>
                    </a:cubicBezTo>
                    <a:cubicBezTo>
                      <a:pt x="471" y="5613"/>
                      <a:pt x="478" y="5612"/>
                      <a:pt x="486" y="5612"/>
                    </a:cubicBezTo>
                    <a:cubicBezTo>
                      <a:pt x="592" y="5599"/>
                      <a:pt x="668" y="5503"/>
                      <a:pt x="656" y="5397"/>
                    </a:cubicBezTo>
                    <a:cubicBezTo>
                      <a:pt x="458" y="3672"/>
                      <a:pt x="388" y="1935"/>
                      <a:pt x="446" y="201"/>
                    </a:cubicBezTo>
                    <a:cubicBezTo>
                      <a:pt x="449" y="95"/>
                      <a:pt x="366" y="5"/>
                      <a:pt x="259" y="1"/>
                    </a:cubicBezTo>
                    <a:cubicBezTo>
                      <a:pt x="257" y="1"/>
                      <a:pt x="255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9"/>
              <p:cNvSpPr/>
              <p:nvPr/>
            </p:nvSpPr>
            <p:spPr>
              <a:xfrm>
                <a:off x="5391175" y="3053300"/>
                <a:ext cx="11000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4006" extrusionOk="0">
                    <a:moveTo>
                      <a:pt x="214" y="0"/>
                    </a:moveTo>
                    <a:cubicBezTo>
                      <a:pt x="167" y="0"/>
                      <a:pt x="119" y="18"/>
                      <a:pt x="82" y="53"/>
                    </a:cubicBezTo>
                    <a:cubicBezTo>
                      <a:pt x="5" y="125"/>
                      <a:pt x="0" y="247"/>
                      <a:pt x="73" y="326"/>
                    </a:cubicBezTo>
                    <a:cubicBezTo>
                      <a:pt x="1295" y="1633"/>
                      <a:pt x="2614" y="2849"/>
                      <a:pt x="4016" y="3963"/>
                    </a:cubicBezTo>
                    <a:cubicBezTo>
                      <a:pt x="4050" y="3989"/>
                      <a:pt x="4092" y="4004"/>
                      <a:pt x="4136" y="4005"/>
                    </a:cubicBezTo>
                    <a:lnTo>
                      <a:pt x="4136" y="4004"/>
                    </a:lnTo>
                    <a:cubicBezTo>
                      <a:pt x="4319" y="4004"/>
                      <a:pt x="4400" y="3774"/>
                      <a:pt x="4257" y="3659"/>
                    </a:cubicBezTo>
                    <a:cubicBezTo>
                      <a:pt x="2869" y="2558"/>
                      <a:pt x="1565" y="1356"/>
                      <a:pt x="355" y="62"/>
                    </a:cubicBezTo>
                    <a:cubicBezTo>
                      <a:pt x="317" y="21"/>
                      <a:pt x="26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9"/>
              <p:cNvSpPr/>
              <p:nvPr/>
            </p:nvSpPr>
            <p:spPr>
              <a:xfrm>
                <a:off x="5394025" y="3049925"/>
                <a:ext cx="10202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07" extrusionOk="0">
                    <a:moveTo>
                      <a:pt x="3868" y="0"/>
                    </a:moveTo>
                    <a:cubicBezTo>
                      <a:pt x="3821" y="0"/>
                      <a:pt x="3775" y="17"/>
                      <a:pt x="3738" y="50"/>
                    </a:cubicBezTo>
                    <a:cubicBezTo>
                      <a:pt x="2430" y="1272"/>
                      <a:pt x="1215" y="2591"/>
                      <a:pt x="101" y="3994"/>
                    </a:cubicBezTo>
                    <a:cubicBezTo>
                      <a:pt x="0" y="4120"/>
                      <a:pt x="91" y="4307"/>
                      <a:pt x="252" y="4307"/>
                    </a:cubicBezTo>
                    <a:cubicBezTo>
                      <a:pt x="311" y="4307"/>
                      <a:pt x="367" y="4280"/>
                      <a:pt x="404" y="4233"/>
                    </a:cubicBezTo>
                    <a:cubicBezTo>
                      <a:pt x="1506" y="2846"/>
                      <a:pt x="2708" y="1542"/>
                      <a:pt x="4002" y="332"/>
                    </a:cubicBezTo>
                    <a:cubicBezTo>
                      <a:pt x="4078" y="258"/>
                      <a:pt x="4080" y="138"/>
                      <a:pt x="4008" y="61"/>
                    </a:cubicBezTo>
                    <a:cubicBezTo>
                      <a:pt x="3971" y="21"/>
                      <a:pt x="3919" y="0"/>
                      <a:pt x="3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0" name="Google Shape;1820;p9"/>
          <p:cNvGrpSpPr/>
          <p:nvPr/>
        </p:nvGrpSpPr>
        <p:grpSpPr>
          <a:xfrm>
            <a:off x="8675525" y="1496444"/>
            <a:ext cx="287425" cy="3518906"/>
            <a:chOff x="8675525" y="1496444"/>
            <a:chExt cx="287425" cy="3518906"/>
          </a:xfrm>
        </p:grpSpPr>
        <p:sp>
          <p:nvSpPr>
            <p:cNvPr id="1821" name="Google Shape;1821;p9"/>
            <p:cNvSpPr/>
            <p:nvPr/>
          </p:nvSpPr>
          <p:spPr>
            <a:xfrm>
              <a:off x="8713313" y="4288872"/>
              <a:ext cx="37796" cy="36365"/>
            </a:xfrm>
            <a:custGeom>
              <a:avLst/>
              <a:gdLst/>
              <a:ahLst/>
              <a:cxnLst/>
              <a:rect l="l" t="t" r="r" b="b"/>
              <a:pathLst>
                <a:path w="1030" h="991" extrusionOk="0">
                  <a:moveTo>
                    <a:pt x="534" y="1"/>
                  </a:moveTo>
                  <a:cubicBezTo>
                    <a:pt x="334" y="1"/>
                    <a:pt x="154" y="122"/>
                    <a:pt x="77" y="306"/>
                  </a:cubicBezTo>
                  <a:cubicBezTo>
                    <a:pt x="1" y="492"/>
                    <a:pt x="43" y="704"/>
                    <a:pt x="184" y="846"/>
                  </a:cubicBezTo>
                  <a:cubicBezTo>
                    <a:pt x="279" y="941"/>
                    <a:pt x="406" y="991"/>
                    <a:pt x="535" y="991"/>
                  </a:cubicBezTo>
                  <a:cubicBezTo>
                    <a:pt x="599" y="991"/>
                    <a:pt x="663" y="979"/>
                    <a:pt x="724" y="954"/>
                  </a:cubicBezTo>
                  <a:cubicBezTo>
                    <a:pt x="909" y="876"/>
                    <a:pt x="1030" y="696"/>
                    <a:pt x="1030" y="496"/>
                  </a:cubicBezTo>
                  <a:cubicBezTo>
                    <a:pt x="1030" y="222"/>
                    <a:pt x="808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2" name="Google Shape;1822;p9"/>
            <p:cNvGrpSpPr/>
            <p:nvPr/>
          </p:nvGrpSpPr>
          <p:grpSpPr>
            <a:xfrm>
              <a:off x="8751088" y="4875000"/>
              <a:ext cx="140700" cy="140350"/>
              <a:chOff x="4483900" y="3629300"/>
              <a:chExt cx="140700" cy="140350"/>
            </a:xfrm>
          </p:grpSpPr>
          <p:sp>
            <p:nvSpPr>
              <p:cNvPr id="1823" name="Google Shape;1823;p9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9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9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9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7" name="Google Shape;1827;p9"/>
            <p:cNvGrpSpPr/>
            <p:nvPr/>
          </p:nvGrpSpPr>
          <p:grpSpPr>
            <a:xfrm>
              <a:off x="8891800" y="3218275"/>
              <a:ext cx="71150" cy="71025"/>
              <a:chOff x="6255750" y="3619500"/>
              <a:chExt cx="71150" cy="71025"/>
            </a:xfrm>
          </p:grpSpPr>
          <p:sp>
            <p:nvSpPr>
              <p:cNvPr id="1828" name="Google Shape;1828;p9"/>
              <p:cNvSpPr/>
              <p:nvPr/>
            </p:nvSpPr>
            <p:spPr>
              <a:xfrm>
                <a:off x="6255750" y="3651100"/>
                <a:ext cx="711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13" extrusionOk="0">
                    <a:moveTo>
                      <a:pt x="2741" y="0"/>
                    </a:moveTo>
                    <a:cubicBezTo>
                      <a:pt x="2739" y="0"/>
                      <a:pt x="2736" y="0"/>
                      <a:pt x="2734" y="0"/>
                    </a:cubicBezTo>
                    <a:cubicBezTo>
                      <a:pt x="2061" y="78"/>
                      <a:pt x="1385" y="117"/>
                      <a:pt x="708" y="117"/>
                    </a:cubicBezTo>
                    <a:cubicBezTo>
                      <a:pt x="506" y="117"/>
                      <a:pt x="305" y="113"/>
                      <a:pt x="104" y="107"/>
                    </a:cubicBezTo>
                    <a:cubicBezTo>
                      <a:pt x="103" y="107"/>
                      <a:pt x="101" y="106"/>
                      <a:pt x="100" y="106"/>
                    </a:cubicBezTo>
                    <a:cubicBezTo>
                      <a:pt x="48" y="106"/>
                      <a:pt x="4" y="148"/>
                      <a:pt x="3" y="202"/>
                    </a:cubicBezTo>
                    <a:cubicBezTo>
                      <a:pt x="1" y="255"/>
                      <a:pt x="43" y="300"/>
                      <a:pt x="97" y="302"/>
                    </a:cubicBezTo>
                    <a:cubicBezTo>
                      <a:pt x="298" y="309"/>
                      <a:pt x="500" y="312"/>
                      <a:pt x="701" y="312"/>
                    </a:cubicBezTo>
                    <a:cubicBezTo>
                      <a:pt x="1388" y="312"/>
                      <a:pt x="2074" y="273"/>
                      <a:pt x="2756" y="195"/>
                    </a:cubicBezTo>
                    <a:cubicBezTo>
                      <a:pt x="2808" y="187"/>
                      <a:pt x="2845" y="139"/>
                      <a:pt x="2838" y="88"/>
                    </a:cubicBezTo>
                    <a:cubicBezTo>
                      <a:pt x="2833" y="37"/>
                      <a:pt x="2790" y="0"/>
                      <a:pt x="2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9"/>
              <p:cNvSpPr/>
              <p:nvPr/>
            </p:nvSpPr>
            <p:spPr>
              <a:xfrm>
                <a:off x="6286900" y="3619500"/>
                <a:ext cx="84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41" extrusionOk="0">
                    <a:moveTo>
                      <a:pt x="128" y="0"/>
                    </a:moveTo>
                    <a:cubicBezTo>
                      <a:pt x="76" y="0"/>
                      <a:pt x="32" y="42"/>
                      <a:pt x="31" y="94"/>
                    </a:cubicBezTo>
                    <a:cubicBezTo>
                      <a:pt x="1" y="982"/>
                      <a:pt x="37" y="1872"/>
                      <a:pt x="138" y="2754"/>
                    </a:cubicBezTo>
                    <a:cubicBezTo>
                      <a:pt x="144" y="2803"/>
                      <a:pt x="185" y="2840"/>
                      <a:pt x="236" y="2840"/>
                    </a:cubicBezTo>
                    <a:cubicBezTo>
                      <a:pt x="239" y="2840"/>
                      <a:pt x="242" y="2840"/>
                      <a:pt x="247" y="2839"/>
                    </a:cubicBezTo>
                    <a:cubicBezTo>
                      <a:pt x="301" y="2833"/>
                      <a:pt x="339" y="2785"/>
                      <a:pt x="333" y="2731"/>
                    </a:cubicBezTo>
                    <a:cubicBezTo>
                      <a:pt x="232" y="1858"/>
                      <a:pt x="197" y="979"/>
                      <a:pt x="227" y="101"/>
                    </a:cubicBezTo>
                    <a:cubicBezTo>
                      <a:pt x="228" y="48"/>
                      <a:pt x="187" y="3"/>
                      <a:pt x="132" y="1"/>
                    </a:cubicBezTo>
                    <a:cubicBezTo>
                      <a:pt x="130" y="0"/>
                      <a:pt x="129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9"/>
              <p:cNvSpPr/>
              <p:nvPr/>
            </p:nvSpPr>
            <p:spPr>
              <a:xfrm>
                <a:off x="6263150" y="3632600"/>
                <a:ext cx="56325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026" extrusionOk="0">
                    <a:moveTo>
                      <a:pt x="138" y="1"/>
                    </a:moveTo>
                    <a:cubicBezTo>
                      <a:pt x="65" y="1"/>
                      <a:pt x="1" y="92"/>
                      <a:pt x="63" y="164"/>
                    </a:cubicBezTo>
                    <a:cubicBezTo>
                      <a:pt x="681" y="826"/>
                      <a:pt x="1349" y="1442"/>
                      <a:pt x="2058" y="2004"/>
                    </a:cubicBezTo>
                    <a:cubicBezTo>
                      <a:pt x="2076" y="2019"/>
                      <a:pt x="2097" y="2025"/>
                      <a:pt x="2120" y="2025"/>
                    </a:cubicBezTo>
                    <a:cubicBezTo>
                      <a:pt x="2211" y="2025"/>
                      <a:pt x="2253" y="1909"/>
                      <a:pt x="2180" y="1851"/>
                    </a:cubicBezTo>
                    <a:cubicBezTo>
                      <a:pt x="1478" y="1294"/>
                      <a:pt x="818" y="686"/>
                      <a:pt x="206" y="30"/>
                    </a:cubicBezTo>
                    <a:cubicBezTo>
                      <a:pt x="185" y="10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9"/>
              <p:cNvSpPr/>
              <p:nvPr/>
            </p:nvSpPr>
            <p:spPr>
              <a:xfrm>
                <a:off x="6265275" y="3630750"/>
                <a:ext cx="51775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185" extrusionOk="0">
                    <a:moveTo>
                      <a:pt x="1961" y="1"/>
                    </a:moveTo>
                    <a:cubicBezTo>
                      <a:pt x="1936" y="1"/>
                      <a:pt x="1911" y="10"/>
                      <a:pt x="1891" y="30"/>
                    </a:cubicBezTo>
                    <a:cubicBezTo>
                      <a:pt x="1229" y="649"/>
                      <a:pt x="614" y="1316"/>
                      <a:pt x="51" y="2026"/>
                    </a:cubicBezTo>
                    <a:cubicBezTo>
                      <a:pt x="0" y="2089"/>
                      <a:pt x="45" y="2183"/>
                      <a:pt x="127" y="2184"/>
                    </a:cubicBezTo>
                    <a:cubicBezTo>
                      <a:pt x="157" y="2184"/>
                      <a:pt x="185" y="2171"/>
                      <a:pt x="204" y="2147"/>
                    </a:cubicBezTo>
                    <a:cubicBezTo>
                      <a:pt x="761" y="1445"/>
                      <a:pt x="1369" y="785"/>
                      <a:pt x="2025" y="173"/>
                    </a:cubicBezTo>
                    <a:cubicBezTo>
                      <a:pt x="2067" y="137"/>
                      <a:pt x="2070" y="73"/>
                      <a:pt x="2032" y="31"/>
                    </a:cubicBezTo>
                    <a:cubicBezTo>
                      <a:pt x="2013" y="11"/>
                      <a:pt x="1987" y="1"/>
                      <a:pt x="1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2" name="Google Shape;1832;p9"/>
            <p:cNvSpPr/>
            <p:nvPr/>
          </p:nvSpPr>
          <p:spPr>
            <a:xfrm>
              <a:off x="8788585" y="1496444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8675525" y="2299272"/>
              <a:ext cx="37796" cy="36365"/>
            </a:xfrm>
            <a:custGeom>
              <a:avLst/>
              <a:gdLst/>
              <a:ahLst/>
              <a:cxnLst/>
              <a:rect l="l" t="t" r="r" b="b"/>
              <a:pathLst>
                <a:path w="1030" h="991" extrusionOk="0">
                  <a:moveTo>
                    <a:pt x="534" y="1"/>
                  </a:moveTo>
                  <a:cubicBezTo>
                    <a:pt x="334" y="1"/>
                    <a:pt x="154" y="122"/>
                    <a:pt x="77" y="306"/>
                  </a:cubicBezTo>
                  <a:cubicBezTo>
                    <a:pt x="1" y="492"/>
                    <a:pt x="43" y="704"/>
                    <a:pt x="184" y="846"/>
                  </a:cubicBezTo>
                  <a:cubicBezTo>
                    <a:pt x="279" y="941"/>
                    <a:pt x="406" y="991"/>
                    <a:pt x="535" y="991"/>
                  </a:cubicBezTo>
                  <a:cubicBezTo>
                    <a:pt x="599" y="991"/>
                    <a:pt x="663" y="979"/>
                    <a:pt x="724" y="954"/>
                  </a:cubicBezTo>
                  <a:cubicBezTo>
                    <a:pt x="909" y="876"/>
                    <a:pt x="1030" y="696"/>
                    <a:pt x="1030" y="496"/>
                  </a:cubicBezTo>
                  <a:cubicBezTo>
                    <a:pt x="1030" y="222"/>
                    <a:pt x="808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9"/>
          <p:cNvGrpSpPr/>
          <p:nvPr/>
        </p:nvGrpSpPr>
        <p:grpSpPr>
          <a:xfrm>
            <a:off x="84537" y="-27207"/>
            <a:ext cx="9004519" cy="1021575"/>
            <a:chOff x="84537" y="-27207"/>
            <a:chExt cx="9004519" cy="1021575"/>
          </a:xfrm>
        </p:grpSpPr>
        <p:grpSp>
          <p:nvGrpSpPr>
            <p:cNvPr id="1835" name="Google Shape;1835;p9"/>
            <p:cNvGrpSpPr/>
            <p:nvPr/>
          </p:nvGrpSpPr>
          <p:grpSpPr>
            <a:xfrm>
              <a:off x="84537" y="-27207"/>
              <a:ext cx="787509" cy="1021575"/>
              <a:chOff x="1395100" y="4493075"/>
              <a:chExt cx="455550" cy="590950"/>
            </a:xfrm>
          </p:grpSpPr>
          <p:sp>
            <p:nvSpPr>
              <p:cNvPr id="1836" name="Google Shape;1836;p9"/>
              <p:cNvSpPr/>
              <p:nvPr/>
            </p:nvSpPr>
            <p:spPr>
              <a:xfrm>
                <a:off x="1395900" y="4493075"/>
                <a:ext cx="311375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7008" fill="none" extrusionOk="0">
                    <a:moveTo>
                      <a:pt x="12455" y="17008"/>
                    </a:moveTo>
                    <a:cubicBezTo>
                      <a:pt x="7204" y="12264"/>
                      <a:pt x="2937" y="643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9"/>
              <p:cNvSpPr/>
              <p:nvPr/>
            </p:nvSpPr>
            <p:spPr>
              <a:xfrm>
                <a:off x="1643850" y="4871200"/>
                <a:ext cx="206800" cy="21282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8513" extrusionOk="0">
                    <a:moveTo>
                      <a:pt x="1168" y="1"/>
                    </a:moveTo>
                    <a:cubicBezTo>
                      <a:pt x="987" y="1"/>
                      <a:pt x="819" y="33"/>
                      <a:pt x="667" y="103"/>
                    </a:cubicBezTo>
                    <a:cubicBezTo>
                      <a:pt x="0" y="2869"/>
                      <a:pt x="4521" y="7287"/>
                      <a:pt x="6025" y="8110"/>
                    </a:cubicBezTo>
                    <a:cubicBezTo>
                      <a:pt x="6412" y="8321"/>
                      <a:pt x="6902" y="8512"/>
                      <a:pt x="7329" y="8512"/>
                    </a:cubicBezTo>
                    <a:cubicBezTo>
                      <a:pt x="7638" y="8512"/>
                      <a:pt x="7913" y="8412"/>
                      <a:pt x="8093" y="8148"/>
                    </a:cubicBezTo>
                    <a:cubicBezTo>
                      <a:pt x="8268" y="7891"/>
                      <a:pt x="8272" y="7555"/>
                      <a:pt x="8226" y="7248"/>
                    </a:cubicBezTo>
                    <a:cubicBezTo>
                      <a:pt x="8077" y="6251"/>
                      <a:pt x="7645" y="5151"/>
                      <a:pt x="7008" y="4371"/>
                    </a:cubicBezTo>
                    <a:cubicBezTo>
                      <a:pt x="6114" y="3279"/>
                      <a:pt x="2990" y="1"/>
                      <a:pt x="116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9"/>
              <p:cNvSpPr/>
              <p:nvPr/>
            </p:nvSpPr>
            <p:spPr>
              <a:xfrm>
                <a:off x="1660500" y="4873750"/>
                <a:ext cx="165550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6622" h="6878" fill="none" extrusionOk="0">
                    <a:moveTo>
                      <a:pt x="1" y="0"/>
                    </a:moveTo>
                    <a:cubicBezTo>
                      <a:pt x="1963" y="2412"/>
                      <a:pt x="4251" y="4866"/>
                      <a:pt x="6622" y="6877"/>
                    </a:cubicBezTo>
                  </a:path>
                </a:pathLst>
              </a:custGeom>
              <a:noFill/>
              <a:ln w="45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9"/>
              <p:cNvSpPr/>
              <p:nvPr/>
            </p:nvSpPr>
            <p:spPr>
              <a:xfrm>
                <a:off x="1482325" y="4651975"/>
                <a:ext cx="23490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10558" fill="none" extrusionOk="0">
                    <a:moveTo>
                      <a:pt x="9396" y="7480"/>
                    </a:moveTo>
                    <a:cubicBezTo>
                      <a:pt x="6218" y="6187"/>
                      <a:pt x="2342" y="2505"/>
                      <a:pt x="0" y="0"/>
                    </a:cubicBezTo>
                    <a:cubicBezTo>
                      <a:pt x="186" y="1638"/>
                      <a:pt x="1850" y="8274"/>
                      <a:pt x="4771" y="10558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9"/>
              <p:cNvSpPr/>
              <p:nvPr/>
            </p:nvSpPr>
            <p:spPr>
              <a:xfrm>
                <a:off x="1537500" y="4875925"/>
                <a:ext cx="1560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8215" extrusionOk="0">
                    <a:moveTo>
                      <a:pt x="1235" y="0"/>
                    </a:moveTo>
                    <a:cubicBezTo>
                      <a:pt x="1160" y="0"/>
                      <a:pt x="1087" y="9"/>
                      <a:pt x="1015" y="26"/>
                    </a:cubicBezTo>
                    <a:cubicBezTo>
                      <a:pt x="1" y="2244"/>
                      <a:pt x="3080" y="6703"/>
                      <a:pt x="4212" y="7641"/>
                    </a:cubicBezTo>
                    <a:cubicBezTo>
                      <a:pt x="4557" y="7929"/>
                      <a:pt x="5029" y="8214"/>
                      <a:pt x="5441" y="8214"/>
                    </a:cubicBezTo>
                    <a:cubicBezTo>
                      <a:pt x="5627" y="8214"/>
                      <a:pt x="5801" y="8156"/>
                      <a:pt x="5945" y="8013"/>
                    </a:cubicBezTo>
                    <a:cubicBezTo>
                      <a:pt x="6134" y="7826"/>
                      <a:pt x="6192" y="7543"/>
                      <a:pt x="6205" y="7277"/>
                    </a:cubicBezTo>
                    <a:cubicBezTo>
                      <a:pt x="6243" y="6414"/>
                      <a:pt x="6060" y="5418"/>
                      <a:pt x="5651" y="4657"/>
                    </a:cubicBezTo>
                    <a:cubicBezTo>
                      <a:pt x="5051" y="3541"/>
                      <a:pt x="2780" y="0"/>
                      <a:pt x="1235" y="0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9"/>
              <p:cNvSpPr/>
              <p:nvPr/>
            </p:nvSpPr>
            <p:spPr>
              <a:xfrm>
                <a:off x="1562875" y="4876600"/>
                <a:ext cx="1111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6871" fill="none" extrusionOk="0">
                    <a:moveTo>
                      <a:pt x="0" y="0"/>
                    </a:moveTo>
                    <a:cubicBezTo>
                      <a:pt x="1256" y="2350"/>
                      <a:pt x="2778" y="4790"/>
                      <a:pt x="4444" y="6871"/>
                    </a:cubicBezTo>
                  </a:path>
                </a:pathLst>
              </a:custGeom>
              <a:noFill/>
              <a:ln w="40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9"/>
              <p:cNvSpPr/>
              <p:nvPr/>
            </p:nvSpPr>
            <p:spPr>
              <a:xfrm>
                <a:off x="1603625" y="4762000"/>
                <a:ext cx="205250" cy="138350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5534" extrusionOk="0">
                    <a:moveTo>
                      <a:pt x="928" y="0"/>
                    </a:moveTo>
                    <a:cubicBezTo>
                      <a:pt x="544" y="0"/>
                      <a:pt x="223" y="85"/>
                      <a:pt x="1" y="285"/>
                    </a:cubicBezTo>
                    <a:cubicBezTo>
                      <a:pt x="162" y="2718"/>
                      <a:pt x="4990" y="5178"/>
                      <a:pt x="6432" y="5467"/>
                    </a:cubicBezTo>
                    <a:cubicBezTo>
                      <a:pt x="6630" y="5506"/>
                      <a:pt x="6851" y="5534"/>
                      <a:pt x="7067" y="5534"/>
                    </a:cubicBezTo>
                    <a:cubicBezTo>
                      <a:pt x="7547" y="5534"/>
                      <a:pt x="8002" y="5399"/>
                      <a:pt x="8133" y="4969"/>
                    </a:cubicBezTo>
                    <a:cubicBezTo>
                      <a:pt x="8210" y="4714"/>
                      <a:pt x="8127" y="4438"/>
                      <a:pt x="8012" y="4199"/>
                    </a:cubicBezTo>
                    <a:cubicBezTo>
                      <a:pt x="7636" y="3421"/>
                      <a:pt x="7001" y="2632"/>
                      <a:pt x="6280" y="2156"/>
                    </a:cubicBezTo>
                    <a:cubicBezTo>
                      <a:pt x="5377" y="1563"/>
                      <a:pt x="2579" y="0"/>
                      <a:pt x="928" y="0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9"/>
              <p:cNvSpPr/>
              <p:nvPr/>
            </p:nvSpPr>
            <p:spPr>
              <a:xfrm>
                <a:off x="1603600" y="4769125"/>
                <a:ext cx="179425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3934" fill="none" extrusionOk="0">
                    <a:moveTo>
                      <a:pt x="1" y="0"/>
                    </a:moveTo>
                    <a:cubicBezTo>
                      <a:pt x="2224" y="1471"/>
                      <a:pt x="4723" y="2896"/>
                      <a:pt x="7176" y="3934"/>
                    </a:cubicBezTo>
                  </a:path>
                </a:pathLst>
              </a:custGeom>
              <a:noFill/>
              <a:ln w="40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9"/>
              <p:cNvSpPr/>
              <p:nvPr/>
            </p:nvSpPr>
            <p:spPr>
              <a:xfrm>
                <a:off x="1511900" y="4601825"/>
                <a:ext cx="179600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342" extrusionOk="0">
                    <a:moveTo>
                      <a:pt x="836" y="0"/>
                    </a:moveTo>
                    <a:cubicBezTo>
                      <a:pt x="626" y="0"/>
                      <a:pt x="438" y="43"/>
                      <a:pt x="280" y="140"/>
                    </a:cubicBezTo>
                    <a:cubicBezTo>
                      <a:pt x="0" y="2447"/>
                      <a:pt x="4086" y="5604"/>
                      <a:pt x="5385" y="6130"/>
                    </a:cubicBezTo>
                    <a:cubicBezTo>
                      <a:pt x="5671" y="6245"/>
                      <a:pt x="6016" y="6341"/>
                      <a:pt x="6327" y="6341"/>
                    </a:cubicBezTo>
                    <a:cubicBezTo>
                      <a:pt x="6642" y="6341"/>
                      <a:pt x="6922" y="6242"/>
                      <a:pt x="7066" y="5965"/>
                    </a:cubicBezTo>
                    <a:cubicBezTo>
                      <a:pt x="7184" y="5739"/>
                      <a:pt x="7155" y="5467"/>
                      <a:pt x="7089" y="5222"/>
                    </a:cubicBezTo>
                    <a:cubicBezTo>
                      <a:pt x="6874" y="4428"/>
                      <a:pt x="6420" y="3575"/>
                      <a:pt x="5828" y="3003"/>
                    </a:cubicBezTo>
                    <a:cubicBezTo>
                      <a:pt x="5028" y="2229"/>
                      <a:pt x="2351" y="0"/>
                      <a:pt x="836" y="0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9"/>
              <p:cNvSpPr/>
              <p:nvPr/>
            </p:nvSpPr>
            <p:spPr>
              <a:xfrm>
                <a:off x="1518900" y="4605300"/>
                <a:ext cx="150575" cy="123850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4954" fill="none" extrusionOk="0">
                    <a:moveTo>
                      <a:pt x="0" y="1"/>
                    </a:moveTo>
                    <a:cubicBezTo>
                      <a:pt x="1820" y="1771"/>
                      <a:pt x="3908" y="3547"/>
                      <a:pt x="6023" y="4954"/>
                    </a:cubicBezTo>
                  </a:path>
                </a:pathLst>
              </a:custGeom>
              <a:noFill/>
              <a:ln w="375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9"/>
              <p:cNvSpPr/>
              <p:nvPr/>
            </p:nvSpPr>
            <p:spPr>
              <a:xfrm>
                <a:off x="1481425" y="4691775"/>
                <a:ext cx="29375" cy="1430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5721" fill="none" extrusionOk="0">
                    <a:moveTo>
                      <a:pt x="274" y="1"/>
                    </a:moveTo>
                    <a:cubicBezTo>
                      <a:pt x="0" y="1940"/>
                      <a:pt x="319" y="3959"/>
                      <a:pt x="1175" y="5720"/>
                    </a:cubicBezTo>
                  </a:path>
                </a:pathLst>
              </a:custGeom>
              <a:noFill/>
              <a:ln w="450" cap="flat" cmpd="sng">
                <a:solidFill>
                  <a:srgbClr val="425718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9"/>
              <p:cNvSpPr/>
              <p:nvPr/>
            </p:nvSpPr>
            <p:spPr>
              <a:xfrm>
                <a:off x="1446575" y="4778050"/>
                <a:ext cx="109525" cy="2274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9099" extrusionOk="0">
                    <a:moveTo>
                      <a:pt x="1721" y="0"/>
                    </a:moveTo>
                    <a:lnTo>
                      <a:pt x="1721" y="0"/>
                    </a:lnTo>
                    <a:cubicBezTo>
                      <a:pt x="1" y="1655"/>
                      <a:pt x="1205" y="6822"/>
                      <a:pt x="1899" y="8084"/>
                    </a:cubicBezTo>
                    <a:cubicBezTo>
                      <a:pt x="2159" y="8558"/>
                      <a:pt x="2596" y="9099"/>
                      <a:pt x="3080" y="9099"/>
                    </a:cubicBezTo>
                    <a:cubicBezTo>
                      <a:pt x="3166" y="9099"/>
                      <a:pt x="3255" y="9082"/>
                      <a:pt x="3344" y="9043"/>
                    </a:cubicBezTo>
                    <a:cubicBezTo>
                      <a:pt x="3583" y="8940"/>
                      <a:pt x="3739" y="8704"/>
                      <a:pt x="3845" y="8466"/>
                    </a:cubicBezTo>
                    <a:cubicBezTo>
                      <a:pt x="4189" y="7695"/>
                      <a:pt x="4381" y="6720"/>
                      <a:pt x="4281" y="5882"/>
                    </a:cubicBezTo>
                    <a:cubicBezTo>
                      <a:pt x="4128" y="4588"/>
                      <a:pt x="3259" y="209"/>
                      <a:pt x="17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9"/>
              <p:cNvSpPr/>
              <p:nvPr/>
            </p:nvSpPr>
            <p:spPr>
              <a:xfrm>
                <a:off x="1489575" y="4778050"/>
                <a:ext cx="39575" cy="1963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854" fill="none" extrusionOk="0">
                    <a:moveTo>
                      <a:pt x="1" y="0"/>
                    </a:moveTo>
                    <a:cubicBezTo>
                      <a:pt x="301" y="2591"/>
                      <a:pt x="812" y="5360"/>
                      <a:pt x="1582" y="7853"/>
                    </a:cubicBezTo>
                  </a:path>
                </a:pathLst>
              </a:custGeom>
              <a:noFill/>
              <a:ln w="375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9"/>
              <p:cNvSpPr/>
              <p:nvPr/>
            </p:nvSpPr>
            <p:spPr>
              <a:xfrm>
                <a:off x="1410150" y="4525625"/>
                <a:ext cx="238525" cy="15670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6268" fill="none" extrusionOk="0">
                    <a:moveTo>
                      <a:pt x="1" y="0"/>
                    </a:moveTo>
                    <a:cubicBezTo>
                      <a:pt x="2681" y="2764"/>
                      <a:pt x="5939" y="4904"/>
                      <a:pt x="9540" y="6268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9"/>
              <p:cNvSpPr/>
              <p:nvPr/>
            </p:nvSpPr>
            <p:spPr>
              <a:xfrm>
                <a:off x="1491550" y="4575325"/>
                <a:ext cx="25887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5177" extrusionOk="0">
                    <a:moveTo>
                      <a:pt x="1773" y="1"/>
                    </a:moveTo>
                    <a:cubicBezTo>
                      <a:pt x="976" y="1"/>
                      <a:pt x="325" y="162"/>
                      <a:pt x="0" y="586"/>
                    </a:cubicBezTo>
                    <a:cubicBezTo>
                      <a:pt x="699" y="3344"/>
                      <a:pt x="6756" y="5149"/>
                      <a:pt x="8472" y="5176"/>
                    </a:cubicBezTo>
                    <a:cubicBezTo>
                      <a:pt x="8495" y="5176"/>
                      <a:pt x="8518" y="5176"/>
                      <a:pt x="8541" y="5176"/>
                    </a:cubicBezTo>
                    <a:cubicBezTo>
                      <a:pt x="9292" y="5176"/>
                      <a:pt x="10236" y="4978"/>
                      <a:pt x="10320" y="4246"/>
                    </a:cubicBezTo>
                    <a:cubicBezTo>
                      <a:pt x="10354" y="3937"/>
                      <a:pt x="10201" y="3638"/>
                      <a:pt x="10018" y="3387"/>
                    </a:cubicBezTo>
                    <a:cubicBezTo>
                      <a:pt x="9423" y="2575"/>
                      <a:pt x="8528" y="1801"/>
                      <a:pt x="7600" y="1409"/>
                    </a:cubicBezTo>
                    <a:cubicBezTo>
                      <a:pt x="6583" y="979"/>
                      <a:pt x="3737" y="1"/>
                      <a:pt x="177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9"/>
              <p:cNvSpPr/>
              <p:nvPr/>
            </p:nvSpPr>
            <p:spPr>
              <a:xfrm>
                <a:off x="1491550" y="4589950"/>
                <a:ext cx="2265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3003" fill="none" extrusionOk="0">
                    <a:moveTo>
                      <a:pt x="0" y="1"/>
                    </a:moveTo>
                    <a:cubicBezTo>
                      <a:pt x="2860" y="1221"/>
                      <a:pt x="6027" y="2328"/>
                      <a:pt x="9063" y="3002"/>
                    </a:cubicBezTo>
                  </a:path>
                </a:pathLst>
              </a:custGeom>
              <a:noFill/>
              <a:ln w="45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>
                <a:off x="1429225" y="4569675"/>
                <a:ext cx="29525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6557" fill="none" extrusionOk="0">
                    <a:moveTo>
                      <a:pt x="271" y="1"/>
                    </a:moveTo>
                    <a:cubicBezTo>
                      <a:pt x="0" y="2229"/>
                      <a:pt x="314" y="4488"/>
                      <a:pt x="1180" y="6557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>
                <a:off x="1395100" y="4651150"/>
                <a:ext cx="92725" cy="2049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8197" extrusionOk="0">
                    <a:moveTo>
                      <a:pt x="1607" y="1"/>
                    </a:moveTo>
                    <a:cubicBezTo>
                      <a:pt x="1" y="1411"/>
                      <a:pt x="863" y="6081"/>
                      <a:pt x="1431" y="7238"/>
                    </a:cubicBezTo>
                    <a:cubicBezTo>
                      <a:pt x="1649" y="7682"/>
                      <a:pt x="2029" y="8197"/>
                      <a:pt x="2473" y="8197"/>
                    </a:cubicBezTo>
                    <a:cubicBezTo>
                      <a:pt x="2542" y="8197"/>
                      <a:pt x="2613" y="8184"/>
                      <a:pt x="2685" y="8157"/>
                    </a:cubicBezTo>
                    <a:cubicBezTo>
                      <a:pt x="2903" y="8074"/>
                      <a:pt x="3052" y="7870"/>
                      <a:pt x="3157" y="7662"/>
                    </a:cubicBezTo>
                    <a:cubicBezTo>
                      <a:pt x="3497" y="6985"/>
                      <a:pt x="3708" y="6123"/>
                      <a:pt x="3655" y="5368"/>
                    </a:cubicBezTo>
                    <a:cubicBezTo>
                      <a:pt x="3570" y="4205"/>
                      <a:pt x="2975" y="251"/>
                      <a:pt x="1607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>
                <a:off x="1435250" y="4651150"/>
                <a:ext cx="27275" cy="177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7091" fill="none" extrusionOk="0">
                    <a:moveTo>
                      <a:pt x="1" y="1"/>
                    </a:moveTo>
                    <a:cubicBezTo>
                      <a:pt x="163" y="2332"/>
                      <a:pt x="504" y="4829"/>
                      <a:pt x="1090" y="709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>
                <a:off x="1620675" y="4834975"/>
                <a:ext cx="749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980" extrusionOk="0">
                    <a:moveTo>
                      <a:pt x="1664" y="0"/>
                    </a:moveTo>
                    <a:cubicBezTo>
                      <a:pt x="1591" y="0"/>
                      <a:pt x="1518" y="10"/>
                      <a:pt x="1446" y="25"/>
                    </a:cubicBezTo>
                    <a:cubicBezTo>
                      <a:pt x="895" y="137"/>
                      <a:pt x="422" y="574"/>
                      <a:pt x="267" y="1115"/>
                    </a:cubicBezTo>
                    <a:cubicBezTo>
                      <a:pt x="1" y="2046"/>
                      <a:pt x="741" y="2979"/>
                      <a:pt x="1630" y="2979"/>
                    </a:cubicBezTo>
                    <a:cubicBezTo>
                      <a:pt x="1842" y="2979"/>
                      <a:pt x="2062" y="2926"/>
                      <a:pt x="2279" y="2807"/>
                    </a:cubicBezTo>
                    <a:cubicBezTo>
                      <a:pt x="2737" y="2558"/>
                      <a:pt x="2997" y="2013"/>
                      <a:pt x="2960" y="1493"/>
                    </a:cubicBezTo>
                    <a:cubicBezTo>
                      <a:pt x="2923" y="973"/>
                      <a:pt x="2615" y="492"/>
                      <a:pt x="2189" y="194"/>
                    </a:cubicBezTo>
                    <a:cubicBezTo>
                      <a:pt x="2069" y="110"/>
                      <a:pt x="1937" y="37"/>
                      <a:pt x="1793" y="11"/>
                    </a:cubicBezTo>
                    <a:cubicBezTo>
                      <a:pt x="1750" y="4"/>
                      <a:pt x="1707" y="0"/>
                      <a:pt x="1664" y="0"/>
                    </a:cubicBezTo>
                    <a:close/>
                  </a:path>
                </a:pathLst>
              </a:custGeom>
              <a:solidFill>
                <a:srgbClr val="95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9"/>
              <p:cNvSpPr/>
              <p:nvPr/>
            </p:nvSpPr>
            <p:spPr>
              <a:xfrm>
                <a:off x="1667200" y="4870550"/>
                <a:ext cx="219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4" extrusionOk="0">
                    <a:moveTo>
                      <a:pt x="486" y="0"/>
                    </a:moveTo>
                    <a:cubicBezTo>
                      <a:pt x="466" y="0"/>
                      <a:pt x="444" y="3"/>
                      <a:pt x="424" y="7"/>
                    </a:cubicBezTo>
                    <a:cubicBezTo>
                      <a:pt x="259" y="43"/>
                      <a:pt x="126" y="165"/>
                      <a:pt x="78" y="327"/>
                    </a:cubicBezTo>
                    <a:cubicBezTo>
                      <a:pt x="1" y="600"/>
                      <a:pt x="217" y="873"/>
                      <a:pt x="478" y="873"/>
                    </a:cubicBezTo>
                    <a:cubicBezTo>
                      <a:pt x="540" y="873"/>
                      <a:pt x="605" y="858"/>
                      <a:pt x="669" y="823"/>
                    </a:cubicBezTo>
                    <a:cubicBezTo>
                      <a:pt x="802" y="750"/>
                      <a:pt x="878" y="590"/>
                      <a:pt x="868" y="438"/>
                    </a:cubicBezTo>
                    <a:cubicBezTo>
                      <a:pt x="858" y="286"/>
                      <a:pt x="767" y="144"/>
                      <a:pt x="642" y="57"/>
                    </a:cubicBezTo>
                    <a:cubicBezTo>
                      <a:pt x="607" y="31"/>
                      <a:pt x="568" y="12"/>
                      <a:pt x="526" y="3"/>
                    </a:cubicBezTo>
                    <a:cubicBezTo>
                      <a:pt x="513" y="1"/>
                      <a:pt x="500" y="0"/>
                      <a:pt x="486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9"/>
              <p:cNvSpPr/>
              <p:nvPr/>
            </p:nvSpPr>
            <p:spPr>
              <a:xfrm>
                <a:off x="1446450" y="4687425"/>
                <a:ext cx="5620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232" extrusionOk="0">
                    <a:moveTo>
                      <a:pt x="1241" y="0"/>
                    </a:moveTo>
                    <a:cubicBezTo>
                      <a:pt x="1188" y="0"/>
                      <a:pt x="1136" y="6"/>
                      <a:pt x="1085" y="18"/>
                    </a:cubicBezTo>
                    <a:cubicBezTo>
                      <a:pt x="671" y="102"/>
                      <a:pt x="317" y="430"/>
                      <a:pt x="201" y="836"/>
                    </a:cubicBezTo>
                    <a:cubicBezTo>
                      <a:pt x="1" y="1532"/>
                      <a:pt x="556" y="2231"/>
                      <a:pt x="1223" y="2231"/>
                    </a:cubicBezTo>
                    <a:cubicBezTo>
                      <a:pt x="1381" y="2231"/>
                      <a:pt x="1547" y="2192"/>
                      <a:pt x="1709" y="2103"/>
                    </a:cubicBezTo>
                    <a:cubicBezTo>
                      <a:pt x="2051" y="1915"/>
                      <a:pt x="2247" y="1508"/>
                      <a:pt x="2219" y="1119"/>
                    </a:cubicBezTo>
                    <a:cubicBezTo>
                      <a:pt x="2192" y="728"/>
                      <a:pt x="1960" y="368"/>
                      <a:pt x="1641" y="145"/>
                    </a:cubicBezTo>
                    <a:cubicBezTo>
                      <a:pt x="1550" y="81"/>
                      <a:pt x="1452" y="27"/>
                      <a:pt x="1345" y="8"/>
                    </a:cubicBezTo>
                    <a:cubicBezTo>
                      <a:pt x="1310" y="3"/>
                      <a:pt x="1275" y="0"/>
                      <a:pt x="1241" y="0"/>
                    </a:cubicBezTo>
                    <a:close/>
                  </a:path>
                </a:pathLst>
              </a:custGeom>
              <a:solidFill>
                <a:srgbClr val="95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9"/>
              <p:cNvSpPr/>
              <p:nvPr/>
            </p:nvSpPr>
            <p:spPr>
              <a:xfrm>
                <a:off x="1481325" y="4714050"/>
                <a:ext cx="164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56" extrusionOk="0">
                    <a:moveTo>
                      <a:pt x="366" y="0"/>
                    </a:moveTo>
                    <a:cubicBezTo>
                      <a:pt x="350" y="0"/>
                      <a:pt x="334" y="2"/>
                      <a:pt x="319" y="6"/>
                    </a:cubicBezTo>
                    <a:cubicBezTo>
                      <a:pt x="195" y="32"/>
                      <a:pt x="95" y="124"/>
                      <a:pt x="59" y="245"/>
                    </a:cubicBezTo>
                    <a:cubicBezTo>
                      <a:pt x="1" y="450"/>
                      <a:pt x="164" y="655"/>
                      <a:pt x="359" y="655"/>
                    </a:cubicBezTo>
                    <a:cubicBezTo>
                      <a:pt x="405" y="655"/>
                      <a:pt x="453" y="643"/>
                      <a:pt x="501" y="617"/>
                    </a:cubicBezTo>
                    <a:cubicBezTo>
                      <a:pt x="602" y="563"/>
                      <a:pt x="659" y="443"/>
                      <a:pt x="651" y="329"/>
                    </a:cubicBezTo>
                    <a:cubicBezTo>
                      <a:pt x="643" y="214"/>
                      <a:pt x="575" y="109"/>
                      <a:pt x="481" y="43"/>
                    </a:cubicBezTo>
                    <a:cubicBezTo>
                      <a:pt x="455" y="24"/>
                      <a:pt x="426" y="10"/>
                      <a:pt x="395" y="2"/>
                    </a:cubicBezTo>
                    <a:cubicBezTo>
                      <a:pt x="385" y="1"/>
                      <a:pt x="375" y="0"/>
                      <a:pt x="366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9"/>
              <p:cNvSpPr/>
              <p:nvPr/>
            </p:nvSpPr>
            <p:spPr>
              <a:xfrm>
                <a:off x="1536550" y="4830475"/>
                <a:ext cx="749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980" extrusionOk="0">
                    <a:moveTo>
                      <a:pt x="1664" y="0"/>
                    </a:moveTo>
                    <a:cubicBezTo>
                      <a:pt x="1591" y="0"/>
                      <a:pt x="1518" y="10"/>
                      <a:pt x="1446" y="25"/>
                    </a:cubicBezTo>
                    <a:cubicBezTo>
                      <a:pt x="894" y="136"/>
                      <a:pt x="421" y="574"/>
                      <a:pt x="266" y="1115"/>
                    </a:cubicBezTo>
                    <a:cubicBezTo>
                      <a:pt x="0" y="2046"/>
                      <a:pt x="741" y="2979"/>
                      <a:pt x="1630" y="2979"/>
                    </a:cubicBezTo>
                    <a:cubicBezTo>
                      <a:pt x="1842" y="2979"/>
                      <a:pt x="2062" y="2926"/>
                      <a:pt x="2279" y="2807"/>
                    </a:cubicBezTo>
                    <a:cubicBezTo>
                      <a:pt x="2736" y="2558"/>
                      <a:pt x="2997" y="2013"/>
                      <a:pt x="2960" y="1493"/>
                    </a:cubicBezTo>
                    <a:cubicBezTo>
                      <a:pt x="2923" y="973"/>
                      <a:pt x="2615" y="493"/>
                      <a:pt x="2187" y="193"/>
                    </a:cubicBezTo>
                    <a:cubicBezTo>
                      <a:pt x="2068" y="110"/>
                      <a:pt x="1936" y="37"/>
                      <a:pt x="1793" y="11"/>
                    </a:cubicBezTo>
                    <a:cubicBezTo>
                      <a:pt x="1750" y="4"/>
                      <a:pt x="1707" y="0"/>
                      <a:pt x="1664" y="0"/>
                    </a:cubicBezTo>
                    <a:close/>
                  </a:path>
                </a:pathLst>
              </a:custGeom>
              <a:solidFill>
                <a:srgbClr val="DB2B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9"/>
              <p:cNvSpPr/>
              <p:nvPr/>
            </p:nvSpPr>
            <p:spPr>
              <a:xfrm>
                <a:off x="1583050" y="4866050"/>
                <a:ext cx="219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4" extrusionOk="0">
                    <a:moveTo>
                      <a:pt x="487" y="0"/>
                    </a:moveTo>
                    <a:cubicBezTo>
                      <a:pt x="466" y="0"/>
                      <a:pt x="445" y="3"/>
                      <a:pt x="425" y="7"/>
                    </a:cubicBezTo>
                    <a:cubicBezTo>
                      <a:pt x="259" y="43"/>
                      <a:pt x="127" y="165"/>
                      <a:pt x="78" y="327"/>
                    </a:cubicBezTo>
                    <a:cubicBezTo>
                      <a:pt x="0" y="600"/>
                      <a:pt x="217" y="873"/>
                      <a:pt x="478" y="873"/>
                    </a:cubicBezTo>
                    <a:cubicBezTo>
                      <a:pt x="540" y="873"/>
                      <a:pt x="605" y="858"/>
                      <a:pt x="668" y="823"/>
                    </a:cubicBezTo>
                    <a:cubicBezTo>
                      <a:pt x="803" y="750"/>
                      <a:pt x="879" y="590"/>
                      <a:pt x="869" y="438"/>
                    </a:cubicBezTo>
                    <a:cubicBezTo>
                      <a:pt x="859" y="286"/>
                      <a:pt x="767" y="144"/>
                      <a:pt x="642" y="57"/>
                    </a:cubicBezTo>
                    <a:cubicBezTo>
                      <a:pt x="608" y="31"/>
                      <a:pt x="568" y="13"/>
                      <a:pt x="526" y="3"/>
                    </a:cubicBezTo>
                    <a:cubicBezTo>
                      <a:pt x="513" y="1"/>
                      <a:pt x="500" y="0"/>
                      <a:pt x="487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9"/>
              <p:cNvSpPr/>
              <p:nvPr/>
            </p:nvSpPr>
            <p:spPr>
              <a:xfrm>
                <a:off x="1478550" y="4556000"/>
                <a:ext cx="7495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979" extrusionOk="0">
                    <a:moveTo>
                      <a:pt x="1663" y="0"/>
                    </a:moveTo>
                    <a:cubicBezTo>
                      <a:pt x="1591" y="0"/>
                      <a:pt x="1518" y="9"/>
                      <a:pt x="1446" y="23"/>
                    </a:cubicBezTo>
                    <a:cubicBezTo>
                      <a:pt x="895" y="135"/>
                      <a:pt x="422" y="574"/>
                      <a:pt x="266" y="1114"/>
                    </a:cubicBezTo>
                    <a:cubicBezTo>
                      <a:pt x="1" y="2045"/>
                      <a:pt x="742" y="2979"/>
                      <a:pt x="1630" y="2979"/>
                    </a:cubicBezTo>
                    <a:cubicBezTo>
                      <a:pt x="1842" y="2979"/>
                      <a:pt x="2063" y="2926"/>
                      <a:pt x="2280" y="2807"/>
                    </a:cubicBezTo>
                    <a:cubicBezTo>
                      <a:pt x="2737" y="2556"/>
                      <a:pt x="2998" y="2013"/>
                      <a:pt x="2961" y="1493"/>
                    </a:cubicBezTo>
                    <a:cubicBezTo>
                      <a:pt x="2924" y="973"/>
                      <a:pt x="2615" y="492"/>
                      <a:pt x="2188" y="192"/>
                    </a:cubicBezTo>
                    <a:cubicBezTo>
                      <a:pt x="2068" y="108"/>
                      <a:pt x="1936" y="37"/>
                      <a:pt x="1793" y="11"/>
                    </a:cubicBezTo>
                    <a:cubicBezTo>
                      <a:pt x="1750" y="3"/>
                      <a:pt x="1707" y="0"/>
                      <a:pt x="1663" y="0"/>
                    </a:cubicBezTo>
                    <a:close/>
                  </a:path>
                </a:pathLst>
              </a:custGeom>
              <a:solidFill>
                <a:srgbClr val="DB2B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9"/>
              <p:cNvSpPr/>
              <p:nvPr/>
            </p:nvSpPr>
            <p:spPr>
              <a:xfrm>
                <a:off x="1525050" y="4591550"/>
                <a:ext cx="2200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874" extrusionOk="0">
                    <a:moveTo>
                      <a:pt x="487" y="1"/>
                    </a:moveTo>
                    <a:cubicBezTo>
                      <a:pt x="466" y="1"/>
                      <a:pt x="446" y="3"/>
                      <a:pt x="425" y="7"/>
                    </a:cubicBezTo>
                    <a:cubicBezTo>
                      <a:pt x="260" y="43"/>
                      <a:pt x="128" y="166"/>
                      <a:pt x="80" y="328"/>
                    </a:cubicBezTo>
                    <a:cubicBezTo>
                      <a:pt x="1" y="600"/>
                      <a:pt x="218" y="874"/>
                      <a:pt x="479" y="874"/>
                    </a:cubicBezTo>
                    <a:cubicBezTo>
                      <a:pt x="542" y="874"/>
                      <a:pt x="606" y="858"/>
                      <a:pt x="670" y="824"/>
                    </a:cubicBezTo>
                    <a:cubicBezTo>
                      <a:pt x="803" y="750"/>
                      <a:pt x="879" y="591"/>
                      <a:pt x="869" y="438"/>
                    </a:cubicBezTo>
                    <a:cubicBezTo>
                      <a:pt x="859" y="286"/>
                      <a:pt x="767" y="145"/>
                      <a:pt x="643" y="57"/>
                    </a:cubicBezTo>
                    <a:cubicBezTo>
                      <a:pt x="609" y="31"/>
                      <a:pt x="568" y="13"/>
                      <a:pt x="527" y="4"/>
                    </a:cubicBezTo>
                    <a:cubicBezTo>
                      <a:pt x="514" y="2"/>
                      <a:pt x="501" y="1"/>
                      <a:pt x="487" y="1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9"/>
              <p:cNvSpPr/>
              <p:nvPr/>
            </p:nvSpPr>
            <p:spPr>
              <a:xfrm>
                <a:off x="1551925" y="4712050"/>
                <a:ext cx="7540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2859" extrusionOk="0">
                    <a:moveTo>
                      <a:pt x="1207" y="0"/>
                    </a:moveTo>
                    <a:cubicBezTo>
                      <a:pt x="1089" y="0"/>
                      <a:pt x="972" y="15"/>
                      <a:pt x="863" y="59"/>
                    </a:cubicBezTo>
                    <a:cubicBezTo>
                      <a:pt x="755" y="102"/>
                      <a:pt x="661" y="174"/>
                      <a:pt x="577" y="255"/>
                    </a:cubicBezTo>
                    <a:cubicBezTo>
                      <a:pt x="169" y="643"/>
                      <a:pt x="1" y="1264"/>
                      <a:pt x="158" y="1806"/>
                    </a:cubicBezTo>
                    <a:cubicBezTo>
                      <a:pt x="349" y="2467"/>
                      <a:pt x="974" y="2859"/>
                      <a:pt x="1589" y="2859"/>
                    </a:cubicBezTo>
                    <a:cubicBezTo>
                      <a:pt x="2045" y="2859"/>
                      <a:pt x="2495" y="2644"/>
                      <a:pt x="2761" y="2167"/>
                    </a:cubicBezTo>
                    <a:cubicBezTo>
                      <a:pt x="3015" y="1712"/>
                      <a:pt x="2947" y="1113"/>
                      <a:pt x="2639" y="693"/>
                    </a:cubicBezTo>
                    <a:cubicBezTo>
                      <a:pt x="2332" y="272"/>
                      <a:pt x="1815" y="30"/>
                      <a:pt x="1294" y="3"/>
                    </a:cubicBezTo>
                    <a:cubicBezTo>
                      <a:pt x="1265" y="1"/>
                      <a:pt x="1236" y="0"/>
                      <a:pt x="1207" y="0"/>
                    </a:cubicBezTo>
                    <a:close/>
                  </a:path>
                </a:pathLst>
              </a:custGeom>
              <a:solidFill>
                <a:srgbClr val="DB2B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9"/>
              <p:cNvSpPr/>
              <p:nvPr/>
            </p:nvSpPr>
            <p:spPr>
              <a:xfrm>
                <a:off x="1598575" y="4735125"/>
                <a:ext cx="220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839" extrusionOk="0">
                    <a:moveTo>
                      <a:pt x="354" y="0"/>
                    </a:moveTo>
                    <a:cubicBezTo>
                      <a:pt x="319" y="0"/>
                      <a:pt x="285" y="6"/>
                      <a:pt x="252" y="18"/>
                    </a:cubicBezTo>
                    <a:cubicBezTo>
                      <a:pt x="221" y="32"/>
                      <a:pt x="193" y="51"/>
                      <a:pt x="168" y="75"/>
                    </a:cubicBezTo>
                    <a:cubicBezTo>
                      <a:pt x="47" y="193"/>
                      <a:pt x="0" y="367"/>
                      <a:pt x="45" y="530"/>
                    </a:cubicBezTo>
                    <a:cubicBezTo>
                      <a:pt x="101" y="724"/>
                      <a:pt x="285" y="839"/>
                      <a:pt x="465" y="839"/>
                    </a:cubicBezTo>
                    <a:cubicBezTo>
                      <a:pt x="599" y="839"/>
                      <a:pt x="731" y="776"/>
                      <a:pt x="808" y="637"/>
                    </a:cubicBezTo>
                    <a:cubicBezTo>
                      <a:pt x="883" y="502"/>
                      <a:pt x="863" y="327"/>
                      <a:pt x="772" y="204"/>
                    </a:cubicBezTo>
                    <a:cubicBezTo>
                      <a:pt x="683" y="80"/>
                      <a:pt x="531" y="9"/>
                      <a:pt x="378" y="1"/>
                    </a:cubicBezTo>
                    <a:cubicBezTo>
                      <a:pt x="370" y="1"/>
                      <a:pt x="362" y="0"/>
                      <a:pt x="354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5" name="Google Shape;1865;p9"/>
            <p:cNvGrpSpPr/>
            <p:nvPr/>
          </p:nvGrpSpPr>
          <p:grpSpPr>
            <a:xfrm flipH="1">
              <a:off x="8345234" y="-27185"/>
              <a:ext cx="743822" cy="964903"/>
              <a:chOff x="1395100" y="4493075"/>
              <a:chExt cx="455550" cy="590950"/>
            </a:xfrm>
          </p:grpSpPr>
          <p:sp>
            <p:nvSpPr>
              <p:cNvPr id="1866" name="Google Shape;1866;p9"/>
              <p:cNvSpPr/>
              <p:nvPr/>
            </p:nvSpPr>
            <p:spPr>
              <a:xfrm>
                <a:off x="1395900" y="4493075"/>
                <a:ext cx="311375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7008" fill="none" extrusionOk="0">
                    <a:moveTo>
                      <a:pt x="12455" y="17008"/>
                    </a:moveTo>
                    <a:cubicBezTo>
                      <a:pt x="7204" y="12264"/>
                      <a:pt x="2937" y="643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9"/>
              <p:cNvSpPr/>
              <p:nvPr/>
            </p:nvSpPr>
            <p:spPr>
              <a:xfrm>
                <a:off x="1643850" y="4871200"/>
                <a:ext cx="206800" cy="21282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8513" extrusionOk="0">
                    <a:moveTo>
                      <a:pt x="1168" y="1"/>
                    </a:moveTo>
                    <a:cubicBezTo>
                      <a:pt x="987" y="1"/>
                      <a:pt x="819" y="33"/>
                      <a:pt x="667" y="103"/>
                    </a:cubicBezTo>
                    <a:cubicBezTo>
                      <a:pt x="0" y="2869"/>
                      <a:pt x="4521" y="7287"/>
                      <a:pt x="6025" y="8110"/>
                    </a:cubicBezTo>
                    <a:cubicBezTo>
                      <a:pt x="6412" y="8321"/>
                      <a:pt x="6902" y="8512"/>
                      <a:pt x="7329" y="8512"/>
                    </a:cubicBezTo>
                    <a:cubicBezTo>
                      <a:pt x="7638" y="8512"/>
                      <a:pt x="7913" y="8412"/>
                      <a:pt x="8093" y="8148"/>
                    </a:cubicBezTo>
                    <a:cubicBezTo>
                      <a:pt x="8268" y="7891"/>
                      <a:pt x="8272" y="7555"/>
                      <a:pt x="8226" y="7248"/>
                    </a:cubicBezTo>
                    <a:cubicBezTo>
                      <a:pt x="8077" y="6251"/>
                      <a:pt x="7645" y="5151"/>
                      <a:pt x="7008" y="4371"/>
                    </a:cubicBezTo>
                    <a:cubicBezTo>
                      <a:pt x="6114" y="3279"/>
                      <a:pt x="2990" y="1"/>
                      <a:pt x="116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9"/>
              <p:cNvSpPr/>
              <p:nvPr/>
            </p:nvSpPr>
            <p:spPr>
              <a:xfrm>
                <a:off x="1660500" y="4873750"/>
                <a:ext cx="165550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6622" h="6878" fill="none" extrusionOk="0">
                    <a:moveTo>
                      <a:pt x="1" y="0"/>
                    </a:moveTo>
                    <a:cubicBezTo>
                      <a:pt x="1963" y="2412"/>
                      <a:pt x="4251" y="4866"/>
                      <a:pt x="6622" y="6877"/>
                    </a:cubicBezTo>
                  </a:path>
                </a:pathLst>
              </a:custGeom>
              <a:noFill/>
              <a:ln w="45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9"/>
              <p:cNvSpPr/>
              <p:nvPr/>
            </p:nvSpPr>
            <p:spPr>
              <a:xfrm>
                <a:off x="1482325" y="4651975"/>
                <a:ext cx="23490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10558" fill="none" extrusionOk="0">
                    <a:moveTo>
                      <a:pt x="9396" y="7480"/>
                    </a:moveTo>
                    <a:cubicBezTo>
                      <a:pt x="6218" y="6187"/>
                      <a:pt x="2342" y="2505"/>
                      <a:pt x="0" y="0"/>
                    </a:cubicBezTo>
                    <a:cubicBezTo>
                      <a:pt x="186" y="1638"/>
                      <a:pt x="1850" y="8274"/>
                      <a:pt x="4771" y="10558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9"/>
              <p:cNvSpPr/>
              <p:nvPr/>
            </p:nvSpPr>
            <p:spPr>
              <a:xfrm>
                <a:off x="1537500" y="4875925"/>
                <a:ext cx="1560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8215" extrusionOk="0">
                    <a:moveTo>
                      <a:pt x="1235" y="0"/>
                    </a:moveTo>
                    <a:cubicBezTo>
                      <a:pt x="1160" y="0"/>
                      <a:pt x="1087" y="9"/>
                      <a:pt x="1015" y="26"/>
                    </a:cubicBezTo>
                    <a:cubicBezTo>
                      <a:pt x="1" y="2244"/>
                      <a:pt x="3080" y="6703"/>
                      <a:pt x="4212" y="7641"/>
                    </a:cubicBezTo>
                    <a:cubicBezTo>
                      <a:pt x="4557" y="7929"/>
                      <a:pt x="5029" y="8214"/>
                      <a:pt x="5441" y="8214"/>
                    </a:cubicBezTo>
                    <a:cubicBezTo>
                      <a:pt x="5627" y="8214"/>
                      <a:pt x="5801" y="8156"/>
                      <a:pt x="5945" y="8013"/>
                    </a:cubicBezTo>
                    <a:cubicBezTo>
                      <a:pt x="6134" y="7826"/>
                      <a:pt x="6192" y="7543"/>
                      <a:pt x="6205" y="7277"/>
                    </a:cubicBezTo>
                    <a:cubicBezTo>
                      <a:pt x="6243" y="6414"/>
                      <a:pt x="6060" y="5418"/>
                      <a:pt x="5651" y="4657"/>
                    </a:cubicBezTo>
                    <a:cubicBezTo>
                      <a:pt x="5051" y="3541"/>
                      <a:pt x="2780" y="0"/>
                      <a:pt x="1235" y="0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9"/>
              <p:cNvSpPr/>
              <p:nvPr/>
            </p:nvSpPr>
            <p:spPr>
              <a:xfrm>
                <a:off x="1562875" y="4876600"/>
                <a:ext cx="1111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6871" fill="none" extrusionOk="0">
                    <a:moveTo>
                      <a:pt x="0" y="0"/>
                    </a:moveTo>
                    <a:cubicBezTo>
                      <a:pt x="1256" y="2350"/>
                      <a:pt x="2778" y="4790"/>
                      <a:pt x="4444" y="6871"/>
                    </a:cubicBezTo>
                  </a:path>
                </a:pathLst>
              </a:custGeom>
              <a:noFill/>
              <a:ln w="40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9"/>
              <p:cNvSpPr/>
              <p:nvPr/>
            </p:nvSpPr>
            <p:spPr>
              <a:xfrm>
                <a:off x="1603625" y="4762000"/>
                <a:ext cx="205250" cy="138350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5534" extrusionOk="0">
                    <a:moveTo>
                      <a:pt x="928" y="0"/>
                    </a:moveTo>
                    <a:cubicBezTo>
                      <a:pt x="544" y="0"/>
                      <a:pt x="223" y="85"/>
                      <a:pt x="1" y="285"/>
                    </a:cubicBezTo>
                    <a:cubicBezTo>
                      <a:pt x="162" y="2718"/>
                      <a:pt x="4990" y="5178"/>
                      <a:pt x="6432" y="5467"/>
                    </a:cubicBezTo>
                    <a:cubicBezTo>
                      <a:pt x="6630" y="5506"/>
                      <a:pt x="6851" y="5534"/>
                      <a:pt x="7067" y="5534"/>
                    </a:cubicBezTo>
                    <a:cubicBezTo>
                      <a:pt x="7547" y="5534"/>
                      <a:pt x="8002" y="5399"/>
                      <a:pt x="8133" y="4969"/>
                    </a:cubicBezTo>
                    <a:cubicBezTo>
                      <a:pt x="8210" y="4714"/>
                      <a:pt x="8127" y="4438"/>
                      <a:pt x="8012" y="4199"/>
                    </a:cubicBezTo>
                    <a:cubicBezTo>
                      <a:pt x="7636" y="3421"/>
                      <a:pt x="7001" y="2632"/>
                      <a:pt x="6280" y="2156"/>
                    </a:cubicBezTo>
                    <a:cubicBezTo>
                      <a:pt x="5377" y="1563"/>
                      <a:pt x="2579" y="0"/>
                      <a:pt x="928" y="0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9"/>
              <p:cNvSpPr/>
              <p:nvPr/>
            </p:nvSpPr>
            <p:spPr>
              <a:xfrm>
                <a:off x="1603600" y="4769125"/>
                <a:ext cx="179425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3934" fill="none" extrusionOk="0">
                    <a:moveTo>
                      <a:pt x="1" y="0"/>
                    </a:moveTo>
                    <a:cubicBezTo>
                      <a:pt x="2224" y="1471"/>
                      <a:pt x="4723" y="2896"/>
                      <a:pt x="7176" y="3934"/>
                    </a:cubicBezTo>
                  </a:path>
                </a:pathLst>
              </a:custGeom>
              <a:noFill/>
              <a:ln w="40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9"/>
              <p:cNvSpPr/>
              <p:nvPr/>
            </p:nvSpPr>
            <p:spPr>
              <a:xfrm>
                <a:off x="1511900" y="4601825"/>
                <a:ext cx="179600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342" extrusionOk="0">
                    <a:moveTo>
                      <a:pt x="836" y="0"/>
                    </a:moveTo>
                    <a:cubicBezTo>
                      <a:pt x="626" y="0"/>
                      <a:pt x="438" y="43"/>
                      <a:pt x="280" y="140"/>
                    </a:cubicBezTo>
                    <a:cubicBezTo>
                      <a:pt x="0" y="2447"/>
                      <a:pt x="4086" y="5604"/>
                      <a:pt x="5385" y="6130"/>
                    </a:cubicBezTo>
                    <a:cubicBezTo>
                      <a:pt x="5671" y="6245"/>
                      <a:pt x="6016" y="6341"/>
                      <a:pt x="6327" y="6341"/>
                    </a:cubicBezTo>
                    <a:cubicBezTo>
                      <a:pt x="6642" y="6341"/>
                      <a:pt x="6922" y="6242"/>
                      <a:pt x="7066" y="5965"/>
                    </a:cubicBezTo>
                    <a:cubicBezTo>
                      <a:pt x="7184" y="5739"/>
                      <a:pt x="7155" y="5467"/>
                      <a:pt x="7089" y="5222"/>
                    </a:cubicBezTo>
                    <a:cubicBezTo>
                      <a:pt x="6874" y="4428"/>
                      <a:pt x="6420" y="3575"/>
                      <a:pt x="5828" y="3003"/>
                    </a:cubicBezTo>
                    <a:cubicBezTo>
                      <a:pt x="5028" y="2229"/>
                      <a:pt x="2351" y="0"/>
                      <a:pt x="836" y="0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9"/>
              <p:cNvSpPr/>
              <p:nvPr/>
            </p:nvSpPr>
            <p:spPr>
              <a:xfrm>
                <a:off x="1518900" y="4605300"/>
                <a:ext cx="150575" cy="123850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4954" fill="none" extrusionOk="0">
                    <a:moveTo>
                      <a:pt x="0" y="1"/>
                    </a:moveTo>
                    <a:cubicBezTo>
                      <a:pt x="1820" y="1771"/>
                      <a:pt x="3908" y="3547"/>
                      <a:pt x="6023" y="4954"/>
                    </a:cubicBezTo>
                  </a:path>
                </a:pathLst>
              </a:custGeom>
              <a:noFill/>
              <a:ln w="375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9"/>
              <p:cNvSpPr/>
              <p:nvPr/>
            </p:nvSpPr>
            <p:spPr>
              <a:xfrm>
                <a:off x="1481425" y="4691775"/>
                <a:ext cx="29375" cy="1430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5721" fill="none" extrusionOk="0">
                    <a:moveTo>
                      <a:pt x="274" y="1"/>
                    </a:moveTo>
                    <a:cubicBezTo>
                      <a:pt x="0" y="1940"/>
                      <a:pt x="319" y="3959"/>
                      <a:pt x="1175" y="5720"/>
                    </a:cubicBezTo>
                  </a:path>
                </a:pathLst>
              </a:custGeom>
              <a:noFill/>
              <a:ln w="450" cap="flat" cmpd="sng">
                <a:solidFill>
                  <a:srgbClr val="425718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9"/>
              <p:cNvSpPr/>
              <p:nvPr/>
            </p:nvSpPr>
            <p:spPr>
              <a:xfrm>
                <a:off x="1446575" y="4778050"/>
                <a:ext cx="109525" cy="22747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9099" extrusionOk="0">
                    <a:moveTo>
                      <a:pt x="1721" y="0"/>
                    </a:moveTo>
                    <a:lnTo>
                      <a:pt x="1721" y="0"/>
                    </a:lnTo>
                    <a:cubicBezTo>
                      <a:pt x="1" y="1655"/>
                      <a:pt x="1205" y="6822"/>
                      <a:pt x="1899" y="8084"/>
                    </a:cubicBezTo>
                    <a:cubicBezTo>
                      <a:pt x="2159" y="8558"/>
                      <a:pt x="2596" y="9099"/>
                      <a:pt x="3080" y="9099"/>
                    </a:cubicBezTo>
                    <a:cubicBezTo>
                      <a:pt x="3166" y="9099"/>
                      <a:pt x="3255" y="9082"/>
                      <a:pt x="3344" y="9043"/>
                    </a:cubicBezTo>
                    <a:cubicBezTo>
                      <a:pt x="3583" y="8940"/>
                      <a:pt x="3739" y="8704"/>
                      <a:pt x="3845" y="8466"/>
                    </a:cubicBezTo>
                    <a:cubicBezTo>
                      <a:pt x="4189" y="7695"/>
                      <a:pt x="4381" y="6720"/>
                      <a:pt x="4281" y="5882"/>
                    </a:cubicBezTo>
                    <a:cubicBezTo>
                      <a:pt x="4128" y="4588"/>
                      <a:pt x="3259" y="209"/>
                      <a:pt x="17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9"/>
              <p:cNvSpPr/>
              <p:nvPr/>
            </p:nvSpPr>
            <p:spPr>
              <a:xfrm>
                <a:off x="1489575" y="4778050"/>
                <a:ext cx="39575" cy="1963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854" fill="none" extrusionOk="0">
                    <a:moveTo>
                      <a:pt x="1" y="0"/>
                    </a:moveTo>
                    <a:cubicBezTo>
                      <a:pt x="301" y="2591"/>
                      <a:pt x="812" y="5360"/>
                      <a:pt x="1582" y="7853"/>
                    </a:cubicBezTo>
                  </a:path>
                </a:pathLst>
              </a:custGeom>
              <a:noFill/>
              <a:ln w="375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9"/>
              <p:cNvSpPr/>
              <p:nvPr/>
            </p:nvSpPr>
            <p:spPr>
              <a:xfrm>
                <a:off x="1410150" y="4525625"/>
                <a:ext cx="238525" cy="15670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6268" fill="none" extrusionOk="0">
                    <a:moveTo>
                      <a:pt x="1" y="0"/>
                    </a:moveTo>
                    <a:cubicBezTo>
                      <a:pt x="2681" y="2764"/>
                      <a:pt x="5939" y="4904"/>
                      <a:pt x="9540" y="6268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9"/>
              <p:cNvSpPr/>
              <p:nvPr/>
            </p:nvSpPr>
            <p:spPr>
              <a:xfrm>
                <a:off x="1491550" y="4575325"/>
                <a:ext cx="25887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5177" extrusionOk="0">
                    <a:moveTo>
                      <a:pt x="1773" y="1"/>
                    </a:moveTo>
                    <a:cubicBezTo>
                      <a:pt x="976" y="1"/>
                      <a:pt x="325" y="162"/>
                      <a:pt x="0" y="586"/>
                    </a:cubicBezTo>
                    <a:cubicBezTo>
                      <a:pt x="699" y="3344"/>
                      <a:pt x="6756" y="5149"/>
                      <a:pt x="8472" y="5176"/>
                    </a:cubicBezTo>
                    <a:cubicBezTo>
                      <a:pt x="8495" y="5176"/>
                      <a:pt x="8518" y="5176"/>
                      <a:pt x="8541" y="5176"/>
                    </a:cubicBezTo>
                    <a:cubicBezTo>
                      <a:pt x="9292" y="5176"/>
                      <a:pt x="10236" y="4978"/>
                      <a:pt x="10320" y="4246"/>
                    </a:cubicBezTo>
                    <a:cubicBezTo>
                      <a:pt x="10354" y="3937"/>
                      <a:pt x="10201" y="3638"/>
                      <a:pt x="10018" y="3387"/>
                    </a:cubicBezTo>
                    <a:cubicBezTo>
                      <a:pt x="9423" y="2575"/>
                      <a:pt x="8528" y="1801"/>
                      <a:pt x="7600" y="1409"/>
                    </a:cubicBezTo>
                    <a:cubicBezTo>
                      <a:pt x="6583" y="979"/>
                      <a:pt x="3737" y="1"/>
                      <a:pt x="177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9"/>
              <p:cNvSpPr/>
              <p:nvPr/>
            </p:nvSpPr>
            <p:spPr>
              <a:xfrm>
                <a:off x="1491550" y="4589950"/>
                <a:ext cx="2265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3003" fill="none" extrusionOk="0">
                    <a:moveTo>
                      <a:pt x="0" y="1"/>
                    </a:moveTo>
                    <a:cubicBezTo>
                      <a:pt x="2860" y="1221"/>
                      <a:pt x="6027" y="2328"/>
                      <a:pt x="9063" y="3002"/>
                    </a:cubicBezTo>
                  </a:path>
                </a:pathLst>
              </a:custGeom>
              <a:noFill/>
              <a:ln w="450" cap="rnd" cmpd="sng">
                <a:solidFill>
                  <a:srgbClr val="4257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9"/>
              <p:cNvSpPr/>
              <p:nvPr/>
            </p:nvSpPr>
            <p:spPr>
              <a:xfrm>
                <a:off x="1429225" y="4569675"/>
                <a:ext cx="29525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6557" fill="none" extrusionOk="0">
                    <a:moveTo>
                      <a:pt x="271" y="1"/>
                    </a:moveTo>
                    <a:cubicBezTo>
                      <a:pt x="0" y="2229"/>
                      <a:pt x="314" y="4488"/>
                      <a:pt x="1180" y="6557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1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9"/>
              <p:cNvSpPr/>
              <p:nvPr/>
            </p:nvSpPr>
            <p:spPr>
              <a:xfrm>
                <a:off x="1395100" y="4651150"/>
                <a:ext cx="92725" cy="2049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8197" extrusionOk="0">
                    <a:moveTo>
                      <a:pt x="1607" y="1"/>
                    </a:moveTo>
                    <a:cubicBezTo>
                      <a:pt x="1" y="1411"/>
                      <a:pt x="863" y="6081"/>
                      <a:pt x="1431" y="7238"/>
                    </a:cubicBezTo>
                    <a:cubicBezTo>
                      <a:pt x="1649" y="7682"/>
                      <a:pt x="2029" y="8197"/>
                      <a:pt x="2473" y="8197"/>
                    </a:cubicBezTo>
                    <a:cubicBezTo>
                      <a:pt x="2542" y="8197"/>
                      <a:pt x="2613" y="8184"/>
                      <a:pt x="2685" y="8157"/>
                    </a:cubicBezTo>
                    <a:cubicBezTo>
                      <a:pt x="2903" y="8074"/>
                      <a:pt x="3052" y="7870"/>
                      <a:pt x="3157" y="7662"/>
                    </a:cubicBezTo>
                    <a:cubicBezTo>
                      <a:pt x="3497" y="6985"/>
                      <a:pt x="3708" y="6123"/>
                      <a:pt x="3655" y="5368"/>
                    </a:cubicBezTo>
                    <a:cubicBezTo>
                      <a:pt x="3570" y="4205"/>
                      <a:pt x="2975" y="251"/>
                      <a:pt x="1607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9"/>
              <p:cNvSpPr/>
              <p:nvPr/>
            </p:nvSpPr>
            <p:spPr>
              <a:xfrm>
                <a:off x="1435250" y="4651150"/>
                <a:ext cx="27275" cy="177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7091" fill="none" extrusionOk="0">
                    <a:moveTo>
                      <a:pt x="1" y="1"/>
                    </a:moveTo>
                    <a:cubicBezTo>
                      <a:pt x="163" y="2332"/>
                      <a:pt x="504" y="4829"/>
                      <a:pt x="1090" y="709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9"/>
              <p:cNvSpPr/>
              <p:nvPr/>
            </p:nvSpPr>
            <p:spPr>
              <a:xfrm>
                <a:off x="1620675" y="4834975"/>
                <a:ext cx="749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980" extrusionOk="0">
                    <a:moveTo>
                      <a:pt x="1664" y="0"/>
                    </a:moveTo>
                    <a:cubicBezTo>
                      <a:pt x="1591" y="0"/>
                      <a:pt x="1518" y="10"/>
                      <a:pt x="1446" y="25"/>
                    </a:cubicBezTo>
                    <a:cubicBezTo>
                      <a:pt x="895" y="137"/>
                      <a:pt x="422" y="574"/>
                      <a:pt x="267" y="1115"/>
                    </a:cubicBezTo>
                    <a:cubicBezTo>
                      <a:pt x="1" y="2046"/>
                      <a:pt x="741" y="2979"/>
                      <a:pt x="1630" y="2979"/>
                    </a:cubicBezTo>
                    <a:cubicBezTo>
                      <a:pt x="1842" y="2979"/>
                      <a:pt x="2062" y="2926"/>
                      <a:pt x="2279" y="2807"/>
                    </a:cubicBezTo>
                    <a:cubicBezTo>
                      <a:pt x="2737" y="2558"/>
                      <a:pt x="2997" y="2013"/>
                      <a:pt x="2960" y="1493"/>
                    </a:cubicBezTo>
                    <a:cubicBezTo>
                      <a:pt x="2923" y="973"/>
                      <a:pt x="2615" y="492"/>
                      <a:pt x="2189" y="194"/>
                    </a:cubicBezTo>
                    <a:cubicBezTo>
                      <a:pt x="2069" y="110"/>
                      <a:pt x="1937" y="37"/>
                      <a:pt x="1793" y="11"/>
                    </a:cubicBezTo>
                    <a:cubicBezTo>
                      <a:pt x="1750" y="4"/>
                      <a:pt x="1707" y="0"/>
                      <a:pt x="1664" y="0"/>
                    </a:cubicBezTo>
                    <a:close/>
                  </a:path>
                </a:pathLst>
              </a:custGeom>
              <a:solidFill>
                <a:srgbClr val="95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9"/>
              <p:cNvSpPr/>
              <p:nvPr/>
            </p:nvSpPr>
            <p:spPr>
              <a:xfrm>
                <a:off x="1667200" y="4870550"/>
                <a:ext cx="219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4" extrusionOk="0">
                    <a:moveTo>
                      <a:pt x="486" y="0"/>
                    </a:moveTo>
                    <a:cubicBezTo>
                      <a:pt x="466" y="0"/>
                      <a:pt x="444" y="3"/>
                      <a:pt x="424" y="7"/>
                    </a:cubicBezTo>
                    <a:cubicBezTo>
                      <a:pt x="259" y="43"/>
                      <a:pt x="126" y="165"/>
                      <a:pt x="78" y="327"/>
                    </a:cubicBezTo>
                    <a:cubicBezTo>
                      <a:pt x="1" y="600"/>
                      <a:pt x="217" y="873"/>
                      <a:pt x="478" y="873"/>
                    </a:cubicBezTo>
                    <a:cubicBezTo>
                      <a:pt x="540" y="873"/>
                      <a:pt x="605" y="858"/>
                      <a:pt x="669" y="823"/>
                    </a:cubicBezTo>
                    <a:cubicBezTo>
                      <a:pt x="802" y="750"/>
                      <a:pt x="878" y="590"/>
                      <a:pt x="868" y="438"/>
                    </a:cubicBezTo>
                    <a:cubicBezTo>
                      <a:pt x="858" y="286"/>
                      <a:pt x="767" y="144"/>
                      <a:pt x="642" y="57"/>
                    </a:cubicBezTo>
                    <a:cubicBezTo>
                      <a:pt x="607" y="31"/>
                      <a:pt x="568" y="12"/>
                      <a:pt x="526" y="3"/>
                    </a:cubicBezTo>
                    <a:cubicBezTo>
                      <a:pt x="513" y="1"/>
                      <a:pt x="500" y="0"/>
                      <a:pt x="486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9"/>
              <p:cNvSpPr/>
              <p:nvPr/>
            </p:nvSpPr>
            <p:spPr>
              <a:xfrm>
                <a:off x="1446450" y="4687425"/>
                <a:ext cx="5620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232" extrusionOk="0">
                    <a:moveTo>
                      <a:pt x="1241" y="0"/>
                    </a:moveTo>
                    <a:cubicBezTo>
                      <a:pt x="1188" y="0"/>
                      <a:pt x="1136" y="6"/>
                      <a:pt x="1085" y="18"/>
                    </a:cubicBezTo>
                    <a:cubicBezTo>
                      <a:pt x="671" y="102"/>
                      <a:pt x="317" y="430"/>
                      <a:pt x="201" y="836"/>
                    </a:cubicBezTo>
                    <a:cubicBezTo>
                      <a:pt x="1" y="1532"/>
                      <a:pt x="556" y="2231"/>
                      <a:pt x="1223" y="2231"/>
                    </a:cubicBezTo>
                    <a:cubicBezTo>
                      <a:pt x="1381" y="2231"/>
                      <a:pt x="1547" y="2192"/>
                      <a:pt x="1709" y="2103"/>
                    </a:cubicBezTo>
                    <a:cubicBezTo>
                      <a:pt x="2051" y="1915"/>
                      <a:pt x="2247" y="1508"/>
                      <a:pt x="2219" y="1119"/>
                    </a:cubicBezTo>
                    <a:cubicBezTo>
                      <a:pt x="2192" y="728"/>
                      <a:pt x="1960" y="368"/>
                      <a:pt x="1641" y="145"/>
                    </a:cubicBezTo>
                    <a:cubicBezTo>
                      <a:pt x="1550" y="81"/>
                      <a:pt x="1452" y="27"/>
                      <a:pt x="1345" y="8"/>
                    </a:cubicBezTo>
                    <a:cubicBezTo>
                      <a:pt x="1310" y="3"/>
                      <a:pt x="1275" y="0"/>
                      <a:pt x="1241" y="0"/>
                    </a:cubicBezTo>
                    <a:close/>
                  </a:path>
                </a:pathLst>
              </a:custGeom>
              <a:solidFill>
                <a:srgbClr val="95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9"/>
              <p:cNvSpPr/>
              <p:nvPr/>
            </p:nvSpPr>
            <p:spPr>
              <a:xfrm>
                <a:off x="1481325" y="4714050"/>
                <a:ext cx="164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56" extrusionOk="0">
                    <a:moveTo>
                      <a:pt x="366" y="0"/>
                    </a:moveTo>
                    <a:cubicBezTo>
                      <a:pt x="350" y="0"/>
                      <a:pt x="334" y="2"/>
                      <a:pt x="319" y="6"/>
                    </a:cubicBezTo>
                    <a:cubicBezTo>
                      <a:pt x="195" y="32"/>
                      <a:pt x="95" y="124"/>
                      <a:pt x="59" y="245"/>
                    </a:cubicBezTo>
                    <a:cubicBezTo>
                      <a:pt x="1" y="450"/>
                      <a:pt x="164" y="655"/>
                      <a:pt x="359" y="655"/>
                    </a:cubicBezTo>
                    <a:cubicBezTo>
                      <a:pt x="405" y="655"/>
                      <a:pt x="453" y="643"/>
                      <a:pt x="501" y="617"/>
                    </a:cubicBezTo>
                    <a:cubicBezTo>
                      <a:pt x="602" y="563"/>
                      <a:pt x="659" y="443"/>
                      <a:pt x="651" y="329"/>
                    </a:cubicBezTo>
                    <a:cubicBezTo>
                      <a:pt x="643" y="214"/>
                      <a:pt x="575" y="109"/>
                      <a:pt x="481" y="43"/>
                    </a:cubicBezTo>
                    <a:cubicBezTo>
                      <a:pt x="455" y="24"/>
                      <a:pt x="426" y="10"/>
                      <a:pt x="395" y="2"/>
                    </a:cubicBezTo>
                    <a:cubicBezTo>
                      <a:pt x="385" y="1"/>
                      <a:pt x="375" y="0"/>
                      <a:pt x="366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9"/>
              <p:cNvSpPr/>
              <p:nvPr/>
            </p:nvSpPr>
            <p:spPr>
              <a:xfrm>
                <a:off x="1536550" y="4830475"/>
                <a:ext cx="74950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980" extrusionOk="0">
                    <a:moveTo>
                      <a:pt x="1664" y="0"/>
                    </a:moveTo>
                    <a:cubicBezTo>
                      <a:pt x="1591" y="0"/>
                      <a:pt x="1518" y="10"/>
                      <a:pt x="1446" y="25"/>
                    </a:cubicBezTo>
                    <a:cubicBezTo>
                      <a:pt x="894" y="136"/>
                      <a:pt x="421" y="574"/>
                      <a:pt x="266" y="1115"/>
                    </a:cubicBezTo>
                    <a:cubicBezTo>
                      <a:pt x="0" y="2046"/>
                      <a:pt x="741" y="2979"/>
                      <a:pt x="1630" y="2979"/>
                    </a:cubicBezTo>
                    <a:cubicBezTo>
                      <a:pt x="1842" y="2979"/>
                      <a:pt x="2062" y="2926"/>
                      <a:pt x="2279" y="2807"/>
                    </a:cubicBezTo>
                    <a:cubicBezTo>
                      <a:pt x="2736" y="2558"/>
                      <a:pt x="2997" y="2013"/>
                      <a:pt x="2960" y="1493"/>
                    </a:cubicBezTo>
                    <a:cubicBezTo>
                      <a:pt x="2923" y="973"/>
                      <a:pt x="2615" y="493"/>
                      <a:pt x="2187" y="193"/>
                    </a:cubicBezTo>
                    <a:cubicBezTo>
                      <a:pt x="2068" y="110"/>
                      <a:pt x="1936" y="37"/>
                      <a:pt x="1793" y="11"/>
                    </a:cubicBezTo>
                    <a:cubicBezTo>
                      <a:pt x="1750" y="4"/>
                      <a:pt x="1707" y="0"/>
                      <a:pt x="1664" y="0"/>
                    </a:cubicBezTo>
                    <a:close/>
                  </a:path>
                </a:pathLst>
              </a:custGeom>
              <a:solidFill>
                <a:srgbClr val="DB2B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9"/>
              <p:cNvSpPr/>
              <p:nvPr/>
            </p:nvSpPr>
            <p:spPr>
              <a:xfrm>
                <a:off x="1583050" y="4866050"/>
                <a:ext cx="219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4" extrusionOk="0">
                    <a:moveTo>
                      <a:pt x="487" y="0"/>
                    </a:moveTo>
                    <a:cubicBezTo>
                      <a:pt x="466" y="0"/>
                      <a:pt x="445" y="3"/>
                      <a:pt x="425" y="7"/>
                    </a:cubicBezTo>
                    <a:cubicBezTo>
                      <a:pt x="259" y="43"/>
                      <a:pt x="127" y="165"/>
                      <a:pt x="78" y="327"/>
                    </a:cubicBezTo>
                    <a:cubicBezTo>
                      <a:pt x="0" y="600"/>
                      <a:pt x="217" y="873"/>
                      <a:pt x="478" y="873"/>
                    </a:cubicBezTo>
                    <a:cubicBezTo>
                      <a:pt x="540" y="873"/>
                      <a:pt x="605" y="858"/>
                      <a:pt x="668" y="823"/>
                    </a:cubicBezTo>
                    <a:cubicBezTo>
                      <a:pt x="803" y="750"/>
                      <a:pt x="879" y="590"/>
                      <a:pt x="869" y="438"/>
                    </a:cubicBezTo>
                    <a:cubicBezTo>
                      <a:pt x="859" y="286"/>
                      <a:pt x="767" y="144"/>
                      <a:pt x="642" y="57"/>
                    </a:cubicBezTo>
                    <a:cubicBezTo>
                      <a:pt x="608" y="31"/>
                      <a:pt x="568" y="13"/>
                      <a:pt x="526" y="3"/>
                    </a:cubicBezTo>
                    <a:cubicBezTo>
                      <a:pt x="513" y="1"/>
                      <a:pt x="500" y="0"/>
                      <a:pt x="487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9"/>
              <p:cNvSpPr/>
              <p:nvPr/>
            </p:nvSpPr>
            <p:spPr>
              <a:xfrm>
                <a:off x="1478550" y="4556000"/>
                <a:ext cx="7495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979" extrusionOk="0">
                    <a:moveTo>
                      <a:pt x="1663" y="0"/>
                    </a:moveTo>
                    <a:cubicBezTo>
                      <a:pt x="1591" y="0"/>
                      <a:pt x="1518" y="9"/>
                      <a:pt x="1446" y="23"/>
                    </a:cubicBezTo>
                    <a:cubicBezTo>
                      <a:pt x="895" y="135"/>
                      <a:pt x="422" y="574"/>
                      <a:pt x="266" y="1114"/>
                    </a:cubicBezTo>
                    <a:cubicBezTo>
                      <a:pt x="1" y="2045"/>
                      <a:pt x="742" y="2979"/>
                      <a:pt x="1630" y="2979"/>
                    </a:cubicBezTo>
                    <a:cubicBezTo>
                      <a:pt x="1842" y="2979"/>
                      <a:pt x="2063" y="2926"/>
                      <a:pt x="2280" y="2807"/>
                    </a:cubicBezTo>
                    <a:cubicBezTo>
                      <a:pt x="2737" y="2556"/>
                      <a:pt x="2998" y="2013"/>
                      <a:pt x="2961" y="1493"/>
                    </a:cubicBezTo>
                    <a:cubicBezTo>
                      <a:pt x="2924" y="973"/>
                      <a:pt x="2615" y="492"/>
                      <a:pt x="2188" y="192"/>
                    </a:cubicBezTo>
                    <a:cubicBezTo>
                      <a:pt x="2068" y="108"/>
                      <a:pt x="1936" y="37"/>
                      <a:pt x="1793" y="11"/>
                    </a:cubicBezTo>
                    <a:cubicBezTo>
                      <a:pt x="1750" y="3"/>
                      <a:pt x="1707" y="0"/>
                      <a:pt x="1663" y="0"/>
                    </a:cubicBezTo>
                    <a:close/>
                  </a:path>
                </a:pathLst>
              </a:custGeom>
              <a:solidFill>
                <a:srgbClr val="DB2B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9"/>
              <p:cNvSpPr/>
              <p:nvPr/>
            </p:nvSpPr>
            <p:spPr>
              <a:xfrm>
                <a:off x="1525050" y="4591550"/>
                <a:ext cx="2200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874" extrusionOk="0">
                    <a:moveTo>
                      <a:pt x="487" y="1"/>
                    </a:moveTo>
                    <a:cubicBezTo>
                      <a:pt x="466" y="1"/>
                      <a:pt x="446" y="3"/>
                      <a:pt x="425" y="7"/>
                    </a:cubicBezTo>
                    <a:cubicBezTo>
                      <a:pt x="260" y="43"/>
                      <a:pt x="128" y="166"/>
                      <a:pt x="80" y="328"/>
                    </a:cubicBezTo>
                    <a:cubicBezTo>
                      <a:pt x="1" y="600"/>
                      <a:pt x="218" y="874"/>
                      <a:pt x="479" y="874"/>
                    </a:cubicBezTo>
                    <a:cubicBezTo>
                      <a:pt x="542" y="874"/>
                      <a:pt x="606" y="858"/>
                      <a:pt x="670" y="824"/>
                    </a:cubicBezTo>
                    <a:cubicBezTo>
                      <a:pt x="803" y="750"/>
                      <a:pt x="879" y="591"/>
                      <a:pt x="869" y="438"/>
                    </a:cubicBezTo>
                    <a:cubicBezTo>
                      <a:pt x="859" y="286"/>
                      <a:pt x="767" y="145"/>
                      <a:pt x="643" y="57"/>
                    </a:cubicBezTo>
                    <a:cubicBezTo>
                      <a:pt x="609" y="31"/>
                      <a:pt x="568" y="13"/>
                      <a:pt x="527" y="4"/>
                    </a:cubicBezTo>
                    <a:cubicBezTo>
                      <a:pt x="514" y="2"/>
                      <a:pt x="501" y="1"/>
                      <a:pt x="487" y="1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9"/>
              <p:cNvSpPr/>
              <p:nvPr/>
            </p:nvSpPr>
            <p:spPr>
              <a:xfrm>
                <a:off x="1551925" y="4712050"/>
                <a:ext cx="7540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2859" extrusionOk="0">
                    <a:moveTo>
                      <a:pt x="1207" y="0"/>
                    </a:moveTo>
                    <a:cubicBezTo>
                      <a:pt x="1089" y="0"/>
                      <a:pt x="972" y="15"/>
                      <a:pt x="863" y="59"/>
                    </a:cubicBezTo>
                    <a:cubicBezTo>
                      <a:pt x="755" y="102"/>
                      <a:pt x="661" y="174"/>
                      <a:pt x="577" y="255"/>
                    </a:cubicBezTo>
                    <a:cubicBezTo>
                      <a:pt x="169" y="643"/>
                      <a:pt x="1" y="1264"/>
                      <a:pt x="158" y="1806"/>
                    </a:cubicBezTo>
                    <a:cubicBezTo>
                      <a:pt x="349" y="2467"/>
                      <a:pt x="974" y="2859"/>
                      <a:pt x="1589" y="2859"/>
                    </a:cubicBezTo>
                    <a:cubicBezTo>
                      <a:pt x="2045" y="2859"/>
                      <a:pt x="2495" y="2644"/>
                      <a:pt x="2761" y="2167"/>
                    </a:cubicBezTo>
                    <a:cubicBezTo>
                      <a:pt x="3015" y="1712"/>
                      <a:pt x="2947" y="1113"/>
                      <a:pt x="2639" y="693"/>
                    </a:cubicBezTo>
                    <a:cubicBezTo>
                      <a:pt x="2332" y="272"/>
                      <a:pt x="1815" y="30"/>
                      <a:pt x="1294" y="3"/>
                    </a:cubicBezTo>
                    <a:cubicBezTo>
                      <a:pt x="1265" y="1"/>
                      <a:pt x="1236" y="0"/>
                      <a:pt x="1207" y="0"/>
                    </a:cubicBezTo>
                    <a:close/>
                  </a:path>
                </a:pathLst>
              </a:custGeom>
              <a:solidFill>
                <a:srgbClr val="DB2B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9"/>
              <p:cNvSpPr/>
              <p:nvPr/>
            </p:nvSpPr>
            <p:spPr>
              <a:xfrm>
                <a:off x="1598575" y="4735125"/>
                <a:ext cx="220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839" extrusionOk="0">
                    <a:moveTo>
                      <a:pt x="354" y="0"/>
                    </a:moveTo>
                    <a:cubicBezTo>
                      <a:pt x="319" y="0"/>
                      <a:pt x="285" y="6"/>
                      <a:pt x="252" y="18"/>
                    </a:cubicBezTo>
                    <a:cubicBezTo>
                      <a:pt x="221" y="32"/>
                      <a:pt x="193" y="51"/>
                      <a:pt x="168" y="75"/>
                    </a:cubicBezTo>
                    <a:cubicBezTo>
                      <a:pt x="47" y="193"/>
                      <a:pt x="0" y="367"/>
                      <a:pt x="45" y="530"/>
                    </a:cubicBezTo>
                    <a:cubicBezTo>
                      <a:pt x="101" y="724"/>
                      <a:pt x="285" y="839"/>
                      <a:pt x="465" y="839"/>
                    </a:cubicBezTo>
                    <a:cubicBezTo>
                      <a:pt x="599" y="839"/>
                      <a:pt x="731" y="776"/>
                      <a:pt x="808" y="637"/>
                    </a:cubicBezTo>
                    <a:cubicBezTo>
                      <a:pt x="883" y="502"/>
                      <a:pt x="863" y="327"/>
                      <a:pt x="772" y="204"/>
                    </a:cubicBezTo>
                    <a:cubicBezTo>
                      <a:pt x="683" y="80"/>
                      <a:pt x="531" y="9"/>
                      <a:pt x="378" y="1"/>
                    </a:cubicBezTo>
                    <a:cubicBezTo>
                      <a:pt x="370" y="1"/>
                      <a:pt x="362" y="0"/>
                      <a:pt x="354" y="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5" name="Google Shape;1895;p9"/>
          <p:cNvGrpSpPr/>
          <p:nvPr/>
        </p:nvGrpSpPr>
        <p:grpSpPr>
          <a:xfrm>
            <a:off x="992546" y="181030"/>
            <a:ext cx="7191449" cy="263053"/>
            <a:chOff x="992546" y="181030"/>
            <a:chExt cx="7191449" cy="263053"/>
          </a:xfrm>
        </p:grpSpPr>
        <p:sp>
          <p:nvSpPr>
            <p:cNvPr id="1896" name="Google Shape;1896;p9"/>
            <p:cNvSpPr/>
            <p:nvPr/>
          </p:nvSpPr>
          <p:spPr>
            <a:xfrm rot="5400000">
              <a:off x="991335" y="310472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9"/>
            <p:cNvGrpSpPr/>
            <p:nvPr/>
          </p:nvGrpSpPr>
          <p:grpSpPr>
            <a:xfrm rot="5400000">
              <a:off x="2885339" y="181241"/>
              <a:ext cx="263053" cy="262632"/>
              <a:chOff x="5375300" y="3027450"/>
              <a:chExt cx="140550" cy="140325"/>
            </a:xfrm>
          </p:grpSpPr>
          <p:sp>
            <p:nvSpPr>
              <p:cNvPr id="1898" name="Google Shape;1898;p9"/>
              <p:cNvSpPr/>
              <p:nvPr/>
            </p:nvSpPr>
            <p:spPr>
              <a:xfrm>
                <a:off x="5375300" y="3089900"/>
                <a:ext cx="140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618" extrusionOk="0">
                    <a:moveTo>
                      <a:pt x="5417" y="0"/>
                    </a:moveTo>
                    <a:cubicBezTo>
                      <a:pt x="5412" y="0"/>
                      <a:pt x="5406" y="1"/>
                      <a:pt x="5401" y="1"/>
                    </a:cubicBezTo>
                    <a:cubicBezTo>
                      <a:pt x="4066" y="154"/>
                      <a:pt x="2725" y="231"/>
                      <a:pt x="1382" y="231"/>
                    </a:cubicBezTo>
                    <a:cubicBezTo>
                      <a:pt x="990" y="231"/>
                      <a:pt x="597" y="225"/>
                      <a:pt x="205" y="211"/>
                    </a:cubicBezTo>
                    <a:cubicBezTo>
                      <a:pt x="202" y="211"/>
                      <a:pt x="199" y="211"/>
                      <a:pt x="196" y="211"/>
                    </a:cubicBezTo>
                    <a:cubicBezTo>
                      <a:pt x="93" y="211"/>
                      <a:pt x="8" y="294"/>
                      <a:pt x="4" y="398"/>
                    </a:cubicBezTo>
                    <a:cubicBezTo>
                      <a:pt x="1" y="504"/>
                      <a:pt x="85" y="594"/>
                      <a:pt x="191" y="597"/>
                    </a:cubicBezTo>
                    <a:cubicBezTo>
                      <a:pt x="588" y="611"/>
                      <a:pt x="985" y="617"/>
                      <a:pt x="1384" y="617"/>
                    </a:cubicBezTo>
                    <a:cubicBezTo>
                      <a:pt x="2741" y="617"/>
                      <a:pt x="4097" y="540"/>
                      <a:pt x="5445" y="386"/>
                    </a:cubicBezTo>
                    <a:cubicBezTo>
                      <a:pt x="5548" y="370"/>
                      <a:pt x="5622" y="276"/>
                      <a:pt x="5610" y="172"/>
                    </a:cubicBezTo>
                    <a:cubicBezTo>
                      <a:pt x="5598" y="73"/>
                      <a:pt x="5514" y="0"/>
                      <a:pt x="5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9"/>
              <p:cNvSpPr/>
              <p:nvPr/>
            </p:nvSpPr>
            <p:spPr>
              <a:xfrm>
                <a:off x="5436850" y="3027450"/>
                <a:ext cx="16725" cy="1403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613" extrusionOk="0">
                    <a:moveTo>
                      <a:pt x="253" y="1"/>
                    </a:moveTo>
                    <a:cubicBezTo>
                      <a:pt x="149" y="1"/>
                      <a:pt x="63" y="83"/>
                      <a:pt x="60" y="187"/>
                    </a:cubicBezTo>
                    <a:cubicBezTo>
                      <a:pt x="1" y="1942"/>
                      <a:pt x="71" y="3698"/>
                      <a:pt x="272" y="5442"/>
                    </a:cubicBezTo>
                    <a:cubicBezTo>
                      <a:pt x="283" y="5539"/>
                      <a:pt x="365" y="5613"/>
                      <a:pt x="464" y="5613"/>
                    </a:cubicBezTo>
                    <a:cubicBezTo>
                      <a:pt x="471" y="5613"/>
                      <a:pt x="478" y="5612"/>
                      <a:pt x="486" y="5612"/>
                    </a:cubicBezTo>
                    <a:cubicBezTo>
                      <a:pt x="592" y="5599"/>
                      <a:pt x="668" y="5503"/>
                      <a:pt x="656" y="5397"/>
                    </a:cubicBezTo>
                    <a:cubicBezTo>
                      <a:pt x="458" y="3672"/>
                      <a:pt x="388" y="1935"/>
                      <a:pt x="446" y="201"/>
                    </a:cubicBezTo>
                    <a:cubicBezTo>
                      <a:pt x="449" y="95"/>
                      <a:pt x="366" y="5"/>
                      <a:pt x="259" y="1"/>
                    </a:cubicBezTo>
                    <a:cubicBezTo>
                      <a:pt x="257" y="1"/>
                      <a:pt x="255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9"/>
              <p:cNvSpPr/>
              <p:nvPr/>
            </p:nvSpPr>
            <p:spPr>
              <a:xfrm>
                <a:off x="5391175" y="3053300"/>
                <a:ext cx="11000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4006" extrusionOk="0">
                    <a:moveTo>
                      <a:pt x="214" y="0"/>
                    </a:moveTo>
                    <a:cubicBezTo>
                      <a:pt x="167" y="0"/>
                      <a:pt x="119" y="18"/>
                      <a:pt x="82" y="53"/>
                    </a:cubicBezTo>
                    <a:cubicBezTo>
                      <a:pt x="5" y="125"/>
                      <a:pt x="0" y="247"/>
                      <a:pt x="73" y="326"/>
                    </a:cubicBezTo>
                    <a:cubicBezTo>
                      <a:pt x="1295" y="1633"/>
                      <a:pt x="2614" y="2849"/>
                      <a:pt x="4016" y="3963"/>
                    </a:cubicBezTo>
                    <a:cubicBezTo>
                      <a:pt x="4050" y="3989"/>
                      <a:pt x="4092" y="4004"/>
                      <a:pt x="4136" y="4005"/>
                    </a:cubicBezTo>
                    <a:lnTo>
                      <a:pt x="4136" y="4004"/>
                    </a:lnTo>
                    <a:cubicBezTo>
                      <a:pt x="4319" y="4004"/>
                      <a:pt x="4400" y="3774"/>
                      <a:pt x="4257" y="3659"/>
                    </a:cubicBezTo>
                    <a:cubicBezTo>
                      <a:pt x="2869" y="2558"/>
                      <a:pt x="1565" y="1356"/>
                      <a:pt x="355" y="62"/>
                    </a:cubicBezTo>
                    <a:cubicBezTo>
                      <a:pt x="317" y="21"/>
                      <a:pt x="26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9"/>
              <p:cNvSpPr/>
              <p:nvPr/>
            </p:nvSpPr>
            <p:spPr>
              <a:xfrm>
                <a:off x="5394025" y="3049925"/>
                <a:ext cx="10202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07" extrusionOk="0">
                    <a:moveTo>
                      <a:pt x="3868" y="0"/>
                    </a:moveTo>
                    <a:cubicBezTo>
                      <a:pt x="3821" y="0"/>
                      <a:pt x="3775" y="17"/>
                      <a:pt x="3738" y="50"/>
                    </a:cubicBezTo>
                    <a:cubicBezTo>
                      <a:pt x="2430" y="1272"/>
                      <a:pt x="1215" y="2591"/>
                      <a:pt x="101" y="3994"/>
                    </a:cubicBezTo>
                    <a:cubicBezTo>
                      <a:pt x="0" y="4120"/>
                      <a:pt x="91" y="4307"/>
                      <a:pt x="252" y="4307"/>
                    </a:cubicBezTo>
                    <a:cubicBezTo>
                      <a:pt x="311" y="4307"/>
                      <a:pt x="367" y="4280"/>
                      <a:pt x="404" y="4233"/>
                    </a:cubicBezTo>
                    <a:cubicBezTo>
                      <a:pt x="1506" y="2846"/>
                      <a:pt x="2708" y="1542"/>
                      <a:pt x="4002" y="332"/>
                    </a:cubicBezTo>
                    <a:cubicBezTo>
                      <a:pt x="4078" y="258"/>
                      <a:pt x="4080" y="138"/>
                      <a:pt x="4008" y="61"/>
                    </a:cubicBezTo>
                    <a:cubicBezTo>
                      <a:pt x="3971" y="21"/>
                      <a:pt x="3919" y="0"/>
                      <a:pt x="3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2" name="Google Shape;1902;p9"/>
            <p:cNvSpPr/>
            <p:nvPr/>
          </p:nvSpPr>
          <p:spPr>
            <a:xfrm rot="5400000">
              <a:off x="2408985" y="193697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9"/>
            <p:cNvSpPr/>
            <p:nvPr/>
          </p:nvSpPr>
          <p:spPr>
            <a:xfrm rot="-5400000" flipH="1">
              <a:off x="8119485" y="310472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4" name="Google Shape;1904;p9"/>
            <p:cNvGrpSpPr/>
            <p:nvPr/>
          </p:nvGrpSpPr>
          <p:grpSpPr>
            <a:xfrm rot="-5400000" flipH="1">
              <a:off x="5806473" y="181241"/>
              <a:ext cx="263053" cy="262632"/>
              <a:chOff x="5375300" y="3027450"/>
              <a:chExt cx="140550" cy="140325"/>
            </a:xfrm>
          </p:grpSpPr>
          <p:sp>
            <p:nvSpPr>
              <p:cNvPr id="1905" name="Google Shape;1905;p9"/>
              <p:cNvSpPr/>
              <p:nvPr/>
            </p:nvSpPr>
            <p:spPr>
              <a:xfrm>
                <a:off x="5375300" y="3089900"/>
                <a:ext cx="1405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618" extrusionOk="0">
                    <a:moveTo>
                      <a:pt x="5417" y="0"/>
                    </a:moveTo>
                    <a:cubicBezTo>
                      <a:pt x="5412" y="0"/>
                      <a:pt x="5406" y="1"/>
                      <a:pt x="5401" y="1"/>
                    </a:cubicBezTo>
                    <a:cubicBezTo>
                      <a:pt x="4066" y="154"/>
                      <a:pt x="2725" y="231"/>
                      <a:pt x="1382" y="231"/>
                    </a:cubicBezTo>
                    <a:cubicBezTo>
                      <a:pt x="990" y="231"/>
                      <a:pt x="597" y="225"/>
                      <a:pt x="205" y="211"/>
                    </a:cubicBezTo>
                    <a:cubicBezTo>
                      <a:pt x="202" y="211"/>
                      <a:pt x="199" y="211"/>
                      <a:pt x="196" y="211"/>
                    </a:cubicBezTo>
                    <a:cubicBezTo>
                      <a:pt x="93" y="211"/>
                      <a:pt x="8" y="294"/>
                      <a:pt x="4" y="398"/>
                    </a:cubicBezTo>
                    <a:cubicBezTo>
                      <a:pt x="1" y="504"/>
                      <a:pt x="85" y="594"/>
                      <a:pt x="191" y="597"/>
                    </a:cubicBezTo>
                    <a:cubicBezTo>
                      <a:pt x="588" y="611"/>
                      <a:pt x="985" y="617"/>
                      <a:pt x="1384" y="617"/>
                    </a:cubicBezTo>
                    <a:cubicBezTo>
                      <a:pt x="2741" y="617"/>
                      <a:pt x="4097" y="540"/>
                      <a:pt x="5445" y="386"/>
                    </a:cubicBezTo>
                    <a:cubicBezTo>
                      <a:pt x="5548" y="370"/>
                      <a:pt x="5622" y="276"/>
                      <a:pt x="5610" y="172"/>
                    </a:cubicBezTo>
                    <a:cubicBezTo>
                      <a:pt x="5598" y="73"/>
                      <a:pt x="5514" y="0"/>
                      <a:pt x="5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9"/>
              <p:cNvSpPr/>
              <p:nvPr/>
            </p:nvSpPr>
            <p:spPr>
              <a:xfrm>
                <a:off x="5436850" y="3027450"/>
                <a:ext cx="16725" cy="1403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613" extrusionOk="0">
                    <a:moveTo>
                      <a:pt x="253" y="1"/>
                    </a:moveTo>
                    <a:cubicBezTo>
                      <a:pt x="149" y="1"/>
                      <a:pt x="63" y="83"/>
                      <a:pt x="60" y="187"/>
                    </a:cubicBezTo>
                    <a:cubicBezTo>
                      <a:pt x="1" y="1942"/>
                      <a:pt x="71" y="3698"/>
                      <a:pt x="272" y="5442"/>
                    </a:cubicBezTo>
                    <a:cubicBezTo>
                      <a:pt x="283" y="5539"/>
                      <a:pt x="365" y="5613"/>
                      <a:pt x="464" y="5613"/>
                    </a:cubicBezTo>
                    <a:cubicBezTo>
                      <a:pt x="471" y="5613"/>
                      <a:pt x="478" y="5612"/>
                      <a:pt x="486" y="5612"/>
                    </a:cubicBezTo>
                    <a:cubicBezTo>
                      <a:pt x="592" y="5599"/>
                      <a:pt x="668" y="5503"/>
                      <a:pt x="656" y="5397"/>
                    </a:cubicBezTo>
                    <a:cubicBezTo>
                      <a:pt x="458" y="3672"/>
                      <a:pt x="388" y="1935"/>
                      <a:pt x="446" y="201"/>
                    </a:cubicBezTo>
                    <a:cubicBezTo>
                      <a:pt x="449" y="95"/>
                      <a:pt x="366" y="5"/>
                      <a:pt x="259" y="1"/>
                    </a:cubicBezTo>
                    <a:cubicBezTo>
                      <a:pt x="257" y="1"/>
                      <a:pt x="255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9"/>
              <p:cNvSpPr/>
              <p:nvPr/>
            </p:nvSpPr>
            <p:spPr>
              <a:xfrm>
                <a:off x="5391175" y="3053300"/>
                <a:ext cx="11000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4006" extrusionOk="0">
                    <a:moveTo>
                      <a:pt x="214" y="0"/>
                    </a:moveTo>
                    <a:cubicBezTo>
                      <a:pt x="167" y="0"/>
                      <a:pt x="119" y="18"/>
                      <a:pt x="82" y="53"/>
                    </a:cubicBezTo>
                    <a:cubicBezTo>
                      <a:pt x="5" y="125"/>
                      <a:pt x="0" y="247"/>
                      <a:pt x="73" y="326"/>
                    </a:cubicBezTo>
                    <a:cubicBezTo>
                      <a:pt x="1295" y="1633"/>
                      <a:pt x="2614" y="2849"/>
                      <a:pt x="4016" y="3963"/>
                    </a:cubicBezTo>
                    <a:cubicBezTo>
                      <a:pt x="4050" y="3989"/>
                      <a:pt x="4092" y="4004"/>
                      <a:pt x="4136" y="4005"/>
                    </a:cubicBezTo>
                    <a:lnTo>
                      <a:pt x="4136" y="4004"/>
                    </a:lnTo>
                    <a:cubicBezTo>
                      <a:pt x="4319" y="4004"/>
                      <a:pt x="4400" y="3774"/>
                      <a:pt x="4257" y="3659"/>
                    </a:cubicBezTo>
                    <a:cubicBezTo>
                      <a:pt x="2869" y="2558"/>
                      <a:pt x="1565" y="1356"/>
                      <a:pt x="355" y="62"/>
                    </a:cubicBezTo>
                    <a:cubicBezTo>
                      <a:pt x="317" y="21"/>
                      <a:pt x="26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9"/>
              <p:cNvSpPr/>
              <p:nvPr/>
            </p:nvSpPr>
            <p:spPr>
              <a:xfrm>
                <a:off x="5394025" y="3049925"/>
                <a:ext cx="10202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07" extrusionOk="0">
                    <a:moveTo>
                      <a:pt x="3868" y="0"/>
                    </a:moveTo>
                    <a:cubicBezTo>
                      <a:pt x="3821" y="0"/>
                      <a:pt x="3775" y="17"/>
                      <a:pt x="3738" y="50"/>
                    </a:cubicBezTo>
                    <a:cubicBezTo>
                      <a:pt x="2430" y="1272"/>
                      <a:pt x="1215" y="2591"/>
                      <a:pt x="101" y="3994"/>
                    </a:cubicBezTo>
                    <a:cubicBezTo>
                      <a:pt x="0" y="4120"/>
                      <a:pt x="91" y="4307"/>
                      <a:pt x="252" y="4307"/>
                    </a:cubicBezTo>
                    <a:cubicBezTo>
                      <a:pt x="311" y="4307"/>
                      <a:pt x="367" y="4280"/>
                      <a:pt x="404" y="4233"/>
                    </a:cubicBezTo>
                    <a:cubicBezTo>
                      <a:pt x="1506" y="2846"/>
                      <a:pt x="2708" y="1542"/>
                      <a:pt x="4002" y="332"/>
                    </a:cubicBezTo>
                    <a:cubicBezTo>
                      <a:pt x="4078" y="258"/>
                      <a:pt x="4080" y="138"/>
                      <a:pt x="4008" y="61"/>
                    </a:cubicBezTo>
                    <a:cubicBezTo>
                      <a:pt x="3971" y="21"/>
                      <a:pt x="3919" y="0"/>
                      <a:pt x="3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9" name="Google Shape;1909;p9"/>
            <p:cNvSpPr/>
            <p:nvPr/>
          </p:nvSpPr>
          <p:spPr>
            <a:xfrm rot="-5400000" flipH="1">
              <a:off x="6480160" y="193697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9"/>
          <p:cNvGrpSpPr/>
          <p:nvPr/>
        </p:nvGrpSpPr>
        <p:grpSpPr>
          <a:xfrm>
            <a:off x="1392698" y="4667500"/>
            <a:ext cx="6173127" cy="313175"/>
            <a:chOff x="1392698" y="4667500"/>
            <a:chExt cx="6173127" cy="313175"/>
          </a:xfrm>
        </p:grpSpPr>
        <p:grpSp>
          <p:nvGrpSpPr>
            <p:cNvPr id="1911" name="Google Shape;1911;p9"/>
            <p:cNvGrpSpPr/>
            <p:nvPr/>
          </p:nvGrpSpPr>
          <p:grpSpPr>
            <a:xfrm>
              <a:off x="4424113" y="4667500"/>
              <a:ext cx="140700" cy="140350"/>
              <a:chOff x="4483900" y="3629300"/>
              <a:chExt cx="140700" cy="140350"/>
            </a:xfrm>
          </p:grpSpPr>
          <p:sp>
            <p:nvSpPr>
              <p:cNvPr id="1912" name="Google Shape;1912;p9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9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9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9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6" name="Google Shape;1916;p9"/>
            <p:cNvSpPr/>
            <p:nvPr/>
          </p:nvSpPr>
          <p:spPr>
            <a:xfrm>
              <a:off x="1392698" y="4807844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7" name="Google Shape;1917;p9"/>
            <p:cNvGrpSpPr/>
            <p:nvPr/>
          </p:nvGrpSpPr>
          <p:grpSpPr>
            <a:xfrm>
              <a:off x="2885550" y="4909650"/>
              <a:ext cx="71150" cy="71025"/>
              <a:chOff x="6255750" y="3619500"/>
              <a:chExt cx="71150" cy="71025"/>
            </a:xfrm>
          </p:grpSpPr>
          <p:sp>
            <p:nvSpPr>
              <p:cNvPr id="1918" name="Google Shape;1918;p9"/>
              <p:cNvSpPr/>
              <p:nvPr/>
            </p:nvSpPr>
            <p:spPr>
              <a:xfrm>
                <a:off x="6255750" y="3651100"/>
                <a:ext cx="711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13" extrusionOk="0">
                    <a:moveTo>
                      <a:pt x="2741" y="0"/>
                    </a:moveTo>
                    <a:cubicBezTo>
                      <a:pt x="2739" y="0"/>
                      <a:pt x="2736" y="0"/>
                      <a:pt x="2734" y="0"/>
                    </a:cubicBezTo>
                    <a:cubicBezTo>
                      <a:pt x="2061" y="78"/>
                      <a:pt x="1385" y="117"/>
                      <a:pt x="708" y="117"/>
                    </a:cubicBezTo>
                    <a:cubicBezTo>
                      <a:pt x="506" y="117"/>
                      <a:pt x="305" y="113"/>
                      <a:pt x="104" y="107"/>
                    </a:cubicBezTo>
                    <a:cubicBezTo>
                      <a:pt x="103" y="107"/>
                      <a:pt x="101" y="106"/>
                      <a:pt x="100" y="106"/>
                    </a:cubicBezTo>
                    <a:cubicBezTo>
                      <a:pt x="48" y="106"/>
                      <a:pt x="4" y="148"/>
                      <a:pt x="3" y="202"/>
                    </a:cubicBezTo>
                    <a:cubicBezTo>
                      <a:pt x="1" y="255"/>
                      <a:pt x="43" y="300"/>
                      <a:pt x="97" y="302"/>
                    </a:cubicBezTo>
                    <a:cubicBezTo>
                      <a:pt x="298" y="309"/>
                      <a:pt x="500" y="312"/>
                      <a:pt x="701" y="312"/>
                    </a:cubicBezTo>
                    <a:cubicBezTo>
                      <a:pt x="1388" y="312"/>
                      <a:pt x="2074" y="273"/>
                      <a:pt x="2756" y="195"/>
                    </a:cubicBezTo>
                    <a:cubicBezTo>
                      <a:pt x="2808" y="187"/>
                      <a:pt x="2845" y="139"/>
                      <a:pt x="2838" y="88"/>
                    </a:cubicBezTo>
                    <a:cubicBezTo>
                      <a:pt x="2833" y="37"/>
                      <a:pt x="2790" y="0"/>
                      <a:pt x="2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9"/>
              <p:cNvSpPr/>
              <p:nvPr/>
            </p:nvSpPr>
            <p:spPr>
              <a:xfrm>
                <a:off x="6286900" y="3619500"/>
                <a:ext cx="84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41" extrusionOk="0">
                    <a:moveTo>
                      <a:pt x="128" y="0"/>
                    </a:moveTo>
                    <a:cubicBezTo>
                      <a:pt x="76" y="0"/>
                      <a:pt x="32" y="42"/>
                      <a:pt x="31" y="94"/>
                    </a:cubicBezTo>
                    <a:cubicBezTo>
                      <a:pt x="1" y="982"/>
                      <a:pt x="37" y="1872"/>
                      <a:pt x="138" y="2754"/>
                    </a:cubicBezTo>
                    <a:cubicBezTo>
                      <a:pt x="144" y="2803"/>
                      <a:pt x="185" y="2840"/>
                      <a:pt x="236" y="2840"/>
                    </a:cubicBezTo>
                    <a:cubicBezTo>
                      <a:pt x="239" y="2840"/>
                      <a:pt x="242" y="2840"/>
                      <a:pt x="247" y="2839"/>
                    </a:cubicBezTo>
                    <a:cubicBezTo>
                      <a:pt x="301" y="2833"/>
                      <a:pt x="339" y="2785"/>
                      <a:pt x="333" y="2731"/>
                    </a:cubicBezTo>
                    <a:cubicBezTo>
                      <a:pt x="232" y="1858"/>
                      <a:pt x="197" y="979"/>
                      <a:pt x="227" y="101"/>
                    </a:cubicBezTo>
                    <a:cubicBezTo>
                      <a:pt x="228" y="48"/>
                      <a:pt x="187" y="3"/>
                      <a:pt x="132" y="1"/>
                    </a:cubicBezTo>
                    <a:cubicBezTo>
                      <a:pt x="130" y="0"/>
                      <a:pt x="129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9"/>
              <p:cNvSpPr/>
              <p:nvPr/>
            </p:nvSpPr>
            <p:spPr>
              <a:xfrm>
                <a:off x="6263150" y="3632600"/>
                <a:ext cx="56325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026" extrusionOk="0">
                    <a:moveTo>
                      <a:pt x="138" y="1"/>
                    </a:moveTo>
                    <a:cubicBezTo>
                      <a:pt x="65" y="1"/>
                      <a:pt x="1" y="92"/>
                      <a:pt x="63" y="164"/>
                    </a:cubicBezTo>
                    <a:cubicBezTo>
                      <a:pt x="681" y="826"/>
                      <a:pt x="1349" y="1442"/>
                      <a:pt x="2058" y="2004"/>
                    </a:cubicBezTo>
                    <a:cubicBezTo>
                      <a:pt x="2076" y="2019"/>
                      <a:pt x="2097" y="2025"/>
                      <a:pt x="2120" y="2025"/>
                    </a:cubicBezTo>
                    <a:cubicBezTo>
                      <a:pt x="2211" y="2025"/>
                      <a:pt x="2253" y="1909"/>
                      <a:pt x="2180" y="1851"/>
                    </a:cubicBezTo>
                    <a:cubicBezTo>
                      <a:pt x="1478" y="1294"/>
                      <a:pt x="818" y="686"/>
                      <a:pt x="206" y="30"/>
                    </a:cubicBezTo>
                    <a:cubicBezTo>
                      <a:pt x="185" y="10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9"/>
              <p:cNvSpPr/>
              <p:nvPr/>
            </p:nvSpPr>
            <p:spPr>
              <a:xfrm>
                <a:off x="6265275" y="3630750"/>
                <a:ext cx="51775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185" extrusionOk="0">
                    <a:moveTo>
                      <a:pt x="1961" y="1"/>
                    </a:moveTo>
                    <a:cubicBezTo>
                      <a:pt x="1936" y="1"/>
                      <a:pt x="1911" y="10"/>
                      <a:pt x="1891" y="30"/>
                    </a:cubicBezTo>
                    <a:cubicBezTo>
                      <a:pt x="1229" y="649"/>
                      <a:pt x="614" y="1316"/>
                      <a:pt x="51" y="2026"/>
                    </a:cubicBezTo>
                    <a:cubicBezTo>
                      <a:pt x="0" y="2089"/>
                      <a:pt x="45" y="2183"/>
                      <a:pt x="127" y="2184"/>
                    </a:cubicBezTo>
                    <a:cubicBezTo>
                      <a:pt x="157" y="2184"/>
                      <a:pt x="185" y="2171"/>
                      <a:pt x="204" y="2147"/>
                    </a:cubicBezTo>
                    <a:cubicBezTo>
                      <a:pt x="761" y="1445"/>
                      <a:pt x="1369" y="785"/>
                      <a:pt x="2025" y="173"/>
                    </a:cubicBezTo>
                    <a:cubicBezTo>
                      <a:pt x="2067" y="137"/>
                      <a:pt x="2070" y="73"/>
                      <a:pt x="2032" y="31"/>
                    </a:cubicBezTo>
                    <a:cubicBezTo>
                      <a:pt x="2013" y="11"/>
                      <a:pt x="1987" y="1"/>
                      <a:pt x="1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2" name="Google Shape;1922;p9"/>
            <p:cNvSpPr/>
            <p:nvPr/>
          </p:nvSpPr>
          <p:spPr>
            <a:xfrm>
              <a:off x="6146298" y="4807844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3" name="Google Shape;1923;p9"/>
            <p:cNvGrpSpPr/>
            <p:nvPr/>
          </p:nvGrpSpPr>
          <p:grpSpPr>
            <a:xfrm>
              <a:off x="7494675" y="4909650"/>
              <a:ext cx="71150" cy="71025"/>
              <a:chOff x="6255750" y="3619500"/>
              <a:chExt cx="71150" cy="71025"/>
            </a:xfrm>
          </p:grpSpPr>
          <p:sp>
            <p:nvSpPr>
              <p:cNvPr id="1924" name="Google Shape;1924;p9"/>
              <p:cNvSpPr/>
              <p:nvPr/>
            </p:nvSpPr>
            <p:spPr>
              <a:xfrm>
                <a:off x="6255750" y="3651100"/>
                <a:ext cx="711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13" extrusionOk="0">
                    <a:moveTo>
                      <a:pt x="2741" y="0"/>
                    </a:moveTo>
                    <a:cubicBezTo>
                      <a:pt x="2739" y="0"/>
                      <a:pt x="2736" y="0"/>
                      <a:pt x="2734" y="0"/>
                    </a:cubicBezTo>
                    <a:cubicBezTo>
                      <a:pt x="2061" y="78"/>
                      <a:pt x="1385" y="117"/>
                      <a:pt x="708" y="117"/>
                    </a:cubicBezTo>
                    <a:cubicBezTo>
                      <a:pt x="506" y="117"/>
                      <a:pt x="305" y="113"/>
                      <a:pt x="104" y="107"/>
                    </a:cubicBezTo>
                    <a:cubicBezTo>
                      <a:pt x="103" y="107"/>
                      <a:pt x="101" y="106"/>
                      <a:pt x="100" y="106"/>
                    </a:cubicBezTo>
                    <a:cubicBezTo>
                      <a:pt x="48" y="106"/>
                      <a:pt x="4" y="148"/>
                      <a:pt x="3" y="202"/>
                    </a:cubicBezTo>
                    <a:cubicBezTo>
                      <a:pt x="1" y="255"/>
                      <a:pt x="43" y="300"/>
                      <a:pt x="97" y="302"/>
                    </a:cubicBezTo>
                    <a:cubicBezTo>
                      <a:pt x="298" y="309"/>
                      <a:pt x="500" y="312"/>
                      <a:pt x="701" y="312"/>
                    </a:cubicBezTo>
                    <a:cubicBezTo>
                      <a:pt x="1388" y="312"/>
                      <a:pt x="2074" y="273"/>
                      <a:pt x="2756" y="195"/>
                    </a:cubicBezTo>
                    <a:cubicBezTo>
                      <a:pt x="2808" y="187"/>
                      <a:pt x="2845" y="139"/>
                      <a:pt x="2838" y="88"/>
                    </a:cubicBezTo>
                    <a:cubicBezTo>
                      <a:pt x="2833" y="37"/>
                      <a:pt x="2790" y="0"/>
                      <a:pt x="2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9"/>
              <p:cNvSpPr/>
              <p:nvPr/>
            </p:nvSpPr>
            <p:spPr>
              <a:xfrm>
                <a:off x="6286900" y="3619500"/>
                <a:ext cx="84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41" extrusionOk="0">
                    <a:moveTo>
                      <a:pt x="128" y="0"/>
                    </a:moveTo>
                    <a:cubicBezTo>
                      <a:pt x="76" y="0"/>
                      <a:pt x="32" y="42"/>
                      <a:pt x="31" y="94"/>
                    </a:cubicBezTo>
                    <a:cubicBezTo>
                      <a:pt x="1" y="982"/>
                      <a:pt x="37" y="1872"/>
                      <a:pt x="138" y="2754"/>
                    </a:cubicBezTo>
                    <a:cubicBezTo>
                      <a:pt x="144" y="2803"/>
                      <a:pt x="185" y="2840"/>
                      <a:pt x="236" y="2840"/>
                    </a:cubicBezTo>
                    <a:cubicBezTo>
                      <a:pt x="239" y="2840"/>
                      <a:pt x="242" y="2840"/>
                      <a:pt x="247" y="2839"/>
                    </a:cubicBezTo>
                    <a:cubicBezTo>
                      <a:pt x="301" y="2833"/>
                      <a:pt x="339" y="2785"/>
                      <a:pt x="333" y="2731"/>
                    </a:cubicBezTo>
                    <a:cubicBezTo>
                      <a:pt x="232" y="1858"/>
                      <a:pt x="197" y="979"/>
                      <a:pt x="227" y="101"/>
                    </a:cubicBezTo>
                    <a:cubicBezTo>
                      <a:pt x="228" y="48"/>
                      <a:pt x="187" y="3"/>
                      <a:pt x="132" y="1"/>
                    </a:cubicBezTo>
                    <a:cubicBezTo>
                      <a:pt x="130" y="0"/>
                      <a:pt x="129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9"/>
              <p:cNvSpPr/>
              <p:nvPr/>
            </p:nvSpPr>
            <p:spPr>
              <a:xfrm>
                <a:off x="6263150" y="3632600"/>
                <a:ext cx="56325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026" extrusionOk="0">
                    <a:moveTo>
                      <a:pt x="138" y="1"/>
                    </a:moveTo>
                    <a:cubicBezTo>
                      <a:pt x="65" y="1"/>
                      <a:pt x="1" y="92"/>
                      <a:pt x="63" y="164"/>
                    </a:cubicBezTo>
                    <a:cubicBezTo>
                      <a:pt x="681" y="826"/>
                      <a:pt x="1349" y="1442"/>
                      <a:pt x="2058" y="2004"/>
                    </a:cubicBezTo>
                    <a:cubicBezTo>
                      <a:pt x="2076" y="2019"/>
                      <a:pt x="2097" y="2025"/>
                      <a:pt x="2120" y="2025"/>
                    </a:cubicBezTo>
                    <a:cubicBezTo>
                      <a:pt x="2211" y="2025"/>
                      <a:pt x="2253" y="1909"/>
                      <a:pt x="2180" y="1851"/>
                    </a:cubicBezTo>
                    <a:cubicBezTo>
                      <a:pt x="1478" y="1294"/>
                      <a:pt x="818" y="686"/>
                      <a:pt x="206" y="30"/>
                    </a:cubicBezTo>
                    <a:cubicBezTo>
                      <a:pt x="185" y="10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9"/>
              <p:cNvSpPr/>
              <p:nvPr/>
            </p:nvSpPr>
            <p:spPr>
              <a:xfrm>
                <a:off x="6265275" y="3630750"/>
                <a:ext cx="51775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185" extrusionOk="0">
                    <a:moveTo>
                      <a:pt x="1961" y="1"/>
                    </a:moveTo>
                    <a:cubicBezTo>
                      <a:pt x="1936" y="1"/>
                      <a:pt x="1911" y="10"/>
                      <a:pt x="1891" y="30"/>
                    </a:cubicBezTo>
                    <a:cubicBezTo>
                      <a:pt x="1229" y="649"/>
                      <a:pt x="614" y="1316"/>
                      <a:pt x="51" y="2026"/>
                    </a:cubicBezTo>
                    <a:cubicBezTo>
                      <a:pt x="0" y="2089"/>
                      <a:pt x="45" y="2183"/>
                      <a:pt x="127" y="2184"/>
                    </a:cubicBezTo>
                    <a:cubicBezTo>
                      <a:pt x="157" y="2184"/>
                      <a:pt x="185" y="2171"/>
                      <a:pt x="204" y="2147"/>
                    </a:cubicBezTo>
                    <a:cubicBezTo>
                      <a:pt x="761" y="1445"/>
                      <a:pt x="1369" y="785"/>
                      <a:pt x="2025" y="173"/>
                    </a:cubicBezTo>
                    <a:cubicBezTo>
                      <a:pt x="2067" y="137"/>
                      <a:pt x="2070" y="73"/>
                      <a:pt x="2032" y="31"/>
                    </a:cubicBezTo>
                    <a:cubicBezTo>
                      <a:pt x="2013" y="11"/>
                      <a:pt x="1987" y="1"/>
                      <a:pt x="1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1798"/>
            <a:ext cx="6576000" cy="1418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284000" y="31765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34" name="Google Shape;1934;p11"/>
          <p:cNvGrpSpPr/>
          <p:nvPr/>
        </p:nvGrpSpPr>
        <p:grpSpPr>
          <a:xfrm>
            <a:off x="-294187" y="3894648"/>
            <a:ext cx="9771601" cy="1299078"/>
            <a:chOff x="-294187" y="3894648"/>
            <a:chExt cx="9771601" cy="1299078"/>
          </a:xfrm>
        </p:grpSpPr>
        <p:grpSp>
          <p:nvGrpSpPr>
            <p:cNvPr id="1935" name="Google Shape;1935;p11"/>
            <p:cNvGrpSpPr/>
            <p:nvPr/>
          </p:nvGrpSpPr>
          <p:grpSpPr>
            <a:xfrm rot="613063">
              <a:off x="-217543" y="4036480"/>
              <a:ext cx="1689850" cy="1015414"/>
              <a:chOff x="1389775" y="3552900"/>
              <a:chExt cx="935875" cy="562425"/>
            </a:xfrm>
          </p:grpSpPr>
          <p:sp>
            <p:nvSpPr>
              <p:cNvPr id="1936" name="Google Shape;1936;p11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1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1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1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1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1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1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1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1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1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1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1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1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1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1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1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1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1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1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1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1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1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1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1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1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1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1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1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1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1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1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4" name="Google Shape;1974;p11"/>
            <p:cNvGrpSpPr/>
            <p:nvPr/>
          </p:nvGrpSpPr>
          <p:grpSpPr>
            <a:xfrm rot="-613063" flipH="1">
              <a:off x="7710920" y="4036480"/>
              <a:ext cx="1689850" cy="1015414"/>
              <a:chOff x="1389775" y="3552900"/>
              <a:chExt cx="935875" cy="562425"/>
            </a:xfrm>
          </p:grpSpPr>
          <p:sp>
            <p:nvSpPr>
              <p:cNvPr id="1975" name="Google Shape;1975;p11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1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1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1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1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1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1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1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1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1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1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1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1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1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1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1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1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1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1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1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1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1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1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3" name="Google Shape;2013;p11"/>
          <p:cNvGrpSpPr/>
          <p:nvPr/>
        </p:nvGrpSpPr>
        <p:grpSpPr>
          <a:xfrm>
            <a:off x="3740146" y="4524929"/>
            <a:ext cx="1561826" cy="488492"/>
            <a:chOff x="3740146" y="4524929"/>
            <a:chExt cx="1561826" cy="488492"/>
          </a:xfrm>
        </p:grpSpPr>
        <p:grpSp>
          <p:nvGrpSpPr>
            <p:cNvPr id="2014" name="Google Shape;2014;p11"/>
            <p:cNvGrpSpPr/>
            <p:nvPr/>
          </p:nvGrpSpPr>
          <p:grpSpPr>
            <a:xfrm rot="5400000">
              <a:off x="5139451" y="4635423"/>
              <a:ext cx="162828" cy="162214"/>
              <a:chOff x="5472825" y="3953425"/>
              <a:chExt cx="71300" cy="71025"/>
            </a:xfrm>
          </p:grpSpPr>
          <p:sp>
            <p:nvSpPr>
              <p:cNvPr id="2015" name="Google Shape;2015;p11"/>
              <p:cNvSpPr/>
              <p:nvPr/>
            </p:nvSpPr>
            <p:spPr>
              <a:xfrm>
                <a:off x="5472825" y="3985025"/>
                <a:ext cx="71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313" extrusionOk="0">
                    <a:moveTo>
                      <a:pt x="2749" y="0"/>
                    </a:moveTo>
                    <a:cubicBezTo>
                      <a:pt x="2744" y="0"/>
                      <a:pt x="2738" y="0"/>
                      <a:pt x="2733" y="1"/>
                    </a:cubicBezTo>
                    <a:cubicBezTo>
                      <a:pt x="2057" y="79"/>
                      <a:pt x="1376" y="117"/>
                      <a:pt x="695" y="117"/>
                    </a:cubicBezTo>
                    <a:cubicBezTo>
                      <a:pt x="498" y="117"/>
                      <a:pt x="301" y="114"/>
                      <a:pt x="104" y="108"/>
                    </a:cubicBezTo>
                    <a:cubicBezTo>
                      <a:pt x="103" y="108"/>
                      <a:pt x="102" y="108"/>
                      <a:pt x="102" y="108"/>
                    </a:cubicBezTo>
                    <a:cubicBezTo>
                      <a:pt x="49" y="108"/>
                      <a:pt x="5" y="149"/>
                      <a:pt x="2" y="202"/>
                    </a:cubicBezTo>
                    <a:cubicBezTo>
                      <a:pt x="1" y="255"/>
                      <a:pt x="43" y="301"/>
                      <a:pt x="97" y="302"/>
                    </a:cubicBezTo>
                    <a:cubicBezTo>
                      <a:pt x="297" y="309"/>
                      <a:pt x="499" y="312"/>
                      <a:pt x="701" y="312"/>
                    </a:cubicBezTo>
                    <a:cubicBezTo>
                      <a:pt x="1388" y="312"/>
                      <a:pt x="2073" y="273"/>
                      <a:pt x="2755" y="195"/>
                    </a:cubicBezTo>
                    <a:cubicBezTo>
                      <a:pt x="2810" y="190"/>
                      <a:pt x="2852" y="141"/>
                      <a:pt x="2845" y="86"/>
                    </a:cubicBezTo>
                    <a:cubicBezTo>
                      <a:pt x="2839" y="37"/>
                      <a:pt x="2797" y="0"/>
                      <a:pt x="27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1"/>
              <p:cNvSpPr/>
              <p:nvPr/>
            </p:nvSpPr>
            <p:spPr>
              <a:xfrm>
                <a:off x="5503950" y="3953425"/>
                <a:ext cx="84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41" extrusionOk="0">
                    <a:moveTo>
                      <a:pt x="127" y="0"/>
                    </a:moveTo>
                    <a:cubicBezTo>
                      <a:pt x="76" y="0"/>
                      <a:pt x="32" y="42"/>
                      <a:pt x="31" y="95"/>
                    </a:cubicBezTo>
                    <a:cubicBezTo>
                      <a:pt x="1" y="982"/>
                      <a:pt x="36" y="1871"/>
                      <a:pt x="138" y="2754"/>
                    </a:cubicBezTo>
                    <a:cubicBezTo>
                      <a:pt x="144" y="2803"/>
                      <a:pt x="186" y="2840"/>
                      <a:pt x="236" y="2840"/>
                    </a:cubicBezTo>
                    <a:lnTo>
                      <a:pt x="247" y="2840"/>
                    </a:lnTo>
                    <a:cubicBezTo>
                      <a:pt x="300" y="2833"/>
                      <a:pt x="338" y="2785"/>
                      <a:pt x="333" y="2732"/>
                    </a:cubicBezTo>
                    <a:cubicBezTo>
                      <a:pt x="232" y="1858"/>
                      <a:pt x="196" y="980"/>
                      <a:pt x="227" y="102"/>
                    </a:cubicBezTo>
                    <a:cubicBezTo>
                      <a:pt x="228" y="47"/>
                      <a:pt x="186" y="3"/>
                      <a:pt x="132" y="0"/>
                    </a:cubicBezTo>
                    <a:cubicBezTo>
                      <a:pt x="130" y="0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1"/>
              <p:cNvSpPr/>
              <p:nvPr/>
            </p:nvSpPr>
            <p:spPr>
              <a:xfrm>
                <a:off x="5480775" y="3966400"/>
                <a:ext cx="557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032" extrusionOk="0">
                    <a:moveTo>
                      <a:pt x="108" y="1"/>
                    </a:moveTo>
                    <a:cubicBezTo>
                      <a:pt x="84" y="1"/>
                      <a:pt x="61" y="10"/>
                      <a:pt x="42" y="27"/>
                    </a:cubicBezTo>
                    <a:cubicBezTo>
                      <a:pt x="1" y="65"/>
                      <a:pt x="1" y="130"/>
                      <a:pt x="41" y="169"/>
                    </a:cubicBezTo>
                    <a:cubicBezTo>
                      <a:pt x="659" y="831"/>
                      <a:pt x="1326" y="1446"/>
                      <a:pt x="2036" y="2010"/>
                    </a:cubicBezTo>
                    <a:cubicBezTo>
                      <a:pt x="2053" y="2024"/>
                      <a:pt x="2075" y="2030"/>
                      <a:pt x="2096" y="2031"/>
                    </a:cubicBezTo>
                    <a:cubicBezTo>
                      <a:pt x="2189" y="2030"/>
                      <a:pt x="2229" y="1914"/>
                      <a:pt x="2158" y="1857"/>
                    </a:cubicBezTo>
                    <a:cubicBezTo>
                      <a:pt x="1456" y="1299"/>
                      <a:pt x="796" y="690"/>
                      <a:pt x="183" y="36"/>
                    </a:cubicBezTo>
                    <a:cubicBezTo>
                      <a:pt x="164" y="13"/>
                      <a:pt x="136" y="1"/>
                      <a:pt x="1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1"/>
              <p:cNvSpPr/>
              <p:nvPr/>
            </p:nvSpPr>
            <p:spPr>
              <a:xfrm>
                <a:off x="5482325" y="3964800"/>
                <a:ext cx="523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180" extrusionOk="0">
                    <a:moveTo>
                      <a:pt x="1955" y="0"/>
                    </a:moveTo>
                    <a:cubicBezTo>
                      <a:pt x="1934" y="0"/>
                      <a:pt x="1912" y="8"/>
                      <a:pt x="1891" y="25"/>
                    </a:cubicBezTo>
                    <a:cubicBezTo>
                      <a:pt x="1229" y="644"/>
                      <a:pt x="614" y="1311"/>
                      <a:pt x="50" y="2020"/>
                    </a:cubicBezTo>
                    <a:cubicBezTo>
                      <a:pt x="0" y="2085"/>
                      <a:pt x="45" y="2179"/>
                      <a:pt x="126" y="2179"/>
                    </a:cubicBezTo>
                    <a:cubicBezTo>
                      <a:pt x="157" y="2179"/>
                      <a:pt x="185" y="2166"/>
                      <a:pt x="204" y="2142"/>
                    </a:cubicBezTo>
                    <a:cubicBezTo>
                      <a:pt x="761" y="1440"/>
                      <a:pt x="1370" y="780"/>
                      <a:pt x="2024" y="168"/>
                    </a:cubicBezTo>
                    <a:cubicBezTo>
                      <a:pt x="2094" y="98"/>
                      <a:pt x="2031" y="0"/>
                      <a:pt x="1955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9" name="Google Shape;2019;p11"/>
            <p:cNvSpPr/>
            <p:nvPr/>
          </p:nvSpPr>
          <p:spPr>
            <a:xfrm rot="5400000">
              <a:off x="4853418" y="4977735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0" name="Google Shape;2020;p11"/>
            <p:cNvGrpSpPr/>
            <p:nvPr/>
          </p:nvGrpSpPr>
          <p:grpSpPr>
            <a:xfrm rot="5400000">
              <a:off x="4506346" y="4525405"/>
              <a:ext cx="383225" cy="382271"/>
              <a:chOff x="4483900" y="3629300"/>
              <a:chExt cx="140700" cy="140350"/>
            </a:xfrm>
          </p:grpSpPr>
          <p:sp>
            <p:nvSpPr>
              <p:cNvPr id="2021" name="Google Shape;2021;p11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1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1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1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5" name="Google Shape;2025;p11"/>
            <p:cNvSpPr/>
            <p:nvPr/>
          </p:nvSpPr>
          <p:spPr>
            <a:xfrm rot="10800000">
              <a:off x="4128135" y="4908382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6" name="Google Shape;2026;p11"/>
            <p:cNvGrpSpPr/>
            <p:nvPr/>
          </p:nvGrpSpPr>
          <p:grpSpPr>
            <a:xfrm rot="5400000">
              <a:off x="3739839" y="4635423"/>
              <a:ext cx="162828" cy="162214"/>
              <a:chOff x="5472825" y="3953425"/>
              <a:chExt cx="71300" cy="71025"/>
            </a:xfrm>
          </p:grpSpPr>
          <p:sp>
            <p:nvSpPr>
              <p:cNvPr id="2027" name="Google Shape;2027;p11"/>
              <p:cNvSpPr/>
              <p:nvPr/>
            </p:nvSpPr>
            <p:spPr>
              <a:xfrm>
                <a:off x="5472825" y="3985025"/>
                <a:ext cx="71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313" extrusionOk="0">
                    <a:moveTo>
                      <a:pt x="2749" y="0"/>
                    </a:moveTo>
                    <a:cubicBezTo>
                      <a:pt x="2744" y="0"/>
                      <a:pt x="2738" y="0"/>
                      <a:pt x="2733" y="1"/>
                    </a:cubicBezTo>
                    <a:cubicBezTo>
                      <a:pt x="2057" y="79"/>
                      <a:pt x="1376" y="117"/>
                      <a:pt x="695" y="117"/>
                    </a:cubicBezTo>
                    <a:cubicBezTo>
                      <a:pt x="498" y="117"/>
                      <a:pt x="301" y="114"/>
                      <a:pt x="104" y="108"/>
                    </a:cubicBezTo>
                    <a:cubicBezTo>
                      <a:pt x="103" y="108"/>
                      <a:pt x="102" y="108"/>
                      <a:pt x="102" y="108"/>
                    </a:cubicBezTo>
                    <a:cubicBezTo>
                      <a:pt x="49" y="108"/>
                      <a:pt x="5" y="149"/>
                      <a:pt x="2" y="202"/>
                    </a:cubicBezTo>
                    <a:cubicBezTo>
                      <a:pt x="1" y="255"/>
                      <a:pt x="43" y="301"/>
                      <a:pt x="97" y="302"/>
                    </a:cubicBezTo>
                    <a:cubicBezTo>
                      <a:pt x="297" y="309"/>
                      <a:pt x="499" y="312"/>
                      <a:pt x="701" y="312"/>
                    </a:cubicBezTo>
                    <a:cubicBezTo>
                      <a:pt x="1388" y="312"/>
                      <a:pt x="2073" y="273"/>
                      <a:pt x="2755" y="195"/>
                    </a:cubicBezTo>
                    <a:cubicBezTo>
                      <a:pt x="2810" y="190"/>
                      <a:pt x="2852" y="141"/>
                      <a:pt x="2845" y="86"/>
                    </a:cubicBezTo>
                    <a:cubicBezTo>
                      <a:pt x="2839" y="37"/>
                      <a:pt x="2797" y="0"/>
                      <a:pt x="27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1"/>
              <p:cNvSpPr/>
              <p:nvPr/>
            </p:nvSpPr>
            <p:spPr>
              <a:xfrm>
                <a:off x="5503950" y="3953425"/>
                <a:ext cx="84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41" extrusionOk="0">
                    <a:moveTo>
                      <a:pt x="127" y="0"/>
                    </a:moveTo>
                    <a:cubicBezTo>
                      <a:pt x="76" y="0"/>
                      <a:pt x="32" y="42"/>
                      <a:pt x="31" y="95"/>
                    </a:cubicBezTo>
                    <a:cubicBezTo>
                      <a:pt x="1" y="982"/>
                      <a:pt x="36" y="1871"/>
                      <a:pt x="138" y="2754"/>
                    </a:cubicBezTo>
                    <a:cubicBezTo>
                      <a:pt x="144" y="2803"/>
                      <a:pt x="186" y="2840"/>
                      <a:pt x="236" y="2840"/>
                    </a:cubicBezTo>
                    <a:lnTo>
                      <a:pt x="247" y="2840"/>
                    </a:lnTo>
                    <a:cubicBezTo>
                      <a:pt x="300" y="2833"/>
                      <a:pt x="338" y="2785"/>
                      <a:pt x="333" y="2732"/>
                    </a:cubicBezTo>
                    <a:cubicBezTo>
                      <a:pt x="232" y="1858"/>
                      <a:pt x="196" y="980"/>
                      <a:pt x="227" y="102"/>
                    </a:cubicBezTo>
                    <a:cubicBezTo>
                      <a:pt x="228" y="47"/>
                      <a:pt x="186" y="3"/>
                      <a:pt x="132" y="0"/>
                    </a:cubicBezTo>
                    <a:cubicBezTo>
                      <a:pt x="130" y="0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1"/>
              <p:cNvSpPr/>
              <p:nvPr/>
            </p:nvSpPr>
            <p:spPr>
              <a:xfrm>
                <a:off x="5480775" y="3966400"/>
                <a:ext cx="557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032" extrusionOk="0">
                    <a:moveTo>
                      <a:pt x="108" y="1"/>
                    </a:moveTo>
                    <a:cubicBezTo>
                      <a:pt x="84" y="1"/>
                      <a:pt x="61" y="10"/>
                      <a:pt x="42" y="27"/>
                    </a:cubicBezTo>
                    <a:cubicBezTo>
                      <a:pt x="1" y="65"/>
                      <a:pt x="1" y="130"/>
                      <a:pt x="41" y="169"/>
                    </a:cubicBezTo>
                    <a:cubicBezTo>
                      <a:pt x="659" y="831"/>
                      <a:pt x="1326" y="1446"/>
                      <a:pt x="2036" y="2010"/>
                    </a:cubicBezTo>
                    <a:cubicBezTo>
                      <a:pt x="2053" y="2024"/>
                      <a:pt x="2075" y="2030"/>
                      <a:pt x="2096" y="2031"/>
                    </a:cubicBezTo>
                    <a:cubicBezTo>
                      <a:pt x="2189" y="2030"/>
                      <a:pt x="2229" y="1914"/>
                      <a:pt x="2158" y="1857"/>
                    </a:cubicBezTo>
                    <a:cubicBezTo>
                      <a:pt x="1456" y="1299"/>
                      <a:pt x="796" y="690"/>
                      <a:pt x="183" y="36"/>
                    </a:cubicBezTo>
                    <a:cubicBezTo>
                      <a:pt x="164" y="13"/>
                      <a:pt x="136" y="1"/>
                      <a:pt x="1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1"/>
              <p:cNvSpPr/>
              <p:nvPr/>
            </p:nvSpPr>
            <p:spPr>
              <a:xfrm>
                <a:off x="5482325" y="3964800"/>
                <a:ext cx="523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180" extrusionOk="0">
                    <a:moveTo>
                      <a:pt x="1955" y="0"/>
                    </a:moveTo>
                    <a:cubicBezTo>
                      <a:pt x="1934" y="0"/>
                      <a:pt x="1912" y="8"/>
                      <a:pt x="1891" y="25"/>
                    </a:cubicBezTo>
                    <a:cubicBezTo>
                      <a:pt x="1229" y="644"/>
                      <a:pt x="614" y="1311"/>
                      <a:pt x="50" y="2020"/>
                    </a:cubicBezTo>
                    <a:cubicBezTo>
                      <a:pt x="0" y="2085"/>
                      <a:pt x="45" y="2179"/>
                      <a:pt x="126" y="2179"/>
                    </a:cubicBezTo>
                    <a:cubicBezTo>
                      <a:pt x="157" y="2179"/>
                      <a:pt x="185" y="2166"/>
                      <a:pt x="204" y="2142"/>
                    </a:cubicBezTo>
                    <a:cubicBezTo>
                      <a:pt x="761" y="1440"/>
                      <a:pt x="1370" y="780"/>
                      <a:pt x="2024" y="168"/>
                    </a:cubicBezTo>
                    <a:cubicBezTo>
                      <a:pt x="2094" y="98"/>
                      <a:pt x="2031" y="0"/>
                      <a:pt x="1955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1" name="Google Shape;2031;p11"/>
          <p:cNvGrpSpPr/>
          <p:nvPr/>
        </p:nvGrpSpPr>
        <p:grpSpPr>
          <a:xfrm>
            <a:off x="37723" y="0"/>
            <a:ext cx="1752396" cy="2026733"/>
            <a:chOff x="37723" y="0"/>
            <a:chExt cx="1752396" cy="2026733"/>
          </a:xfrm>
        </p:grpSpPr>
        <p:grpSp>
          <p:nvGrpSpPr>
            <p:cNvPr id="2032" name="Google Shape;2032;p11"/>
            <p:cNvGrpSpPr/>
            <p:nvPr/>
          </p:nvGrpSpPr>
          <p:grpSpPr>
            <a:xfrm>
              <a:off x="37723" y="0"/>
              <a:ext cx="905970" cy="2026733"/>
              <a:chOff x="1458429" y="638250"/>
              <a:chExt cx="905970" cy="2026733"/>
            </a:xfrm>
          </p:grpSpPr>
          <p:grpSp>
            <p:nvGrpSpPr>
              <p:cNvPr id="2033" name="Google Shape;2033;p11"/>
              <p:cNvGrpSpPr/>
              <p:nvPr/>
            </p:nvGrpSpPr>
            <p:grpSpPr>
              <a:xfrm>
                <a:off x="1458429" y="1700070"/>
                <a:ext cx="905970" cy="964912"/>
                <a:chOff x="5078100" y="4724600"/>
                <a:chExt cx="460725" cy="490700"/>
              </a:xfrm>
            </p:grpSpPr>
            <p:sp>
              <p:nvSpPr>
                <p:cNvPr id="2034" name="Google Shape;2034;p11"/>
                <p:cNvSpPr/>
                <p:nvPr/>
              </p:nvSpPr>
              <p:spPr>
                <a:xfrm>
                  <a:off x="5078100" y="4810350"/>
                  <a:ext cx="460725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9" h="16198" extrusionOk="0">
                      <a:moveTo>
                        <a:pt x="8666" y="1"/>
                      </a:moveTo>
                      <a:cubicBezTo>
                        <a:pt x="6931" y="1"/>
                        <a:pt x="5219" y="437"/>
                        <a:pt x="3959" y="1280"/>
                      </a:cubicBezTo>
                      <a:cubicBezTo>
                        <a:pt x="2360" y="2348"/>
                        <a:pt x="1169" y="4154"/>
                        <a:pt x="729" y="6179"/>
                      </a:cubicBezTo>
                      <a:cubicBezTo>
                        <a:pt x="0" y="9518"/>
                        <a:pt x="1451" y="13261"/>
                        <a:pt x="4052" y="15089"/>
                      </a:cubicBezTo>
                      <a:cubicBezTo>
                        <a:pt x="5064" y="15799"/>
                        <a:pt x="6699" y="16198"/>
                        <a:pt x="8453" y="16198"/>
                      </a:cubicBezTo>
                      <a:cubicBezTo>
                        <a:pt x="11209" y="16198"/>
                        <a:pt x="14259" y="15213"/>
                        <a:pt x="15644" y="12907"/>
                      </a:cubicBezTo>
                      <a:cubicBezTo>
                        <a:pt x="16214" y="11959"/>
                        <a:pt x="18429" y="7084"/>
                        <a:pt x="14808" y="2527"/>
                      </a:cubicBezTo>
                      <a:cubicBezTo>
                        <a:pt x="13450" y="816"/>
                        <a:pt x="11037" y="1"/>
                        <a:pt x="866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1"/>
                <p:cNvSpPr/>
                <p:nvPr/>
              </p:nvSpPr>
              <p:spPr>
                <a:xfrm>
                  <a:off x="5195475" y="4826600"/>
                  <a:ext cx="193625" cy="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5" h="833" extrusionOk="0">
                      <a:moveTo>
                        <a:pt x="7490" y="0"/>
                      </a:moveTo>
                      <a:cubicBezTo>
                        <a:pt x="6284" y="427"/>
                        <a:pt x="5003" y="642"/>
                        <a:pt x="3722" y="642"/>
                      </a:cubicBezTo>
                      <a:cubicBezTo>
                        <a:pt x="2545" y="642"/>
                        <a:pt x="1367" y="460"/>
                        <a:pt x="250" y="93"/>
                      </a:cubicBezTo>
                      <a:cubicBezTo>
                        <a:pt x="166" y="130"/>
                        <a:pt x="82" y="169"/>
                        <a:pt x="1" y="210"/>
                      </a:cubicBezTo>
                      <a:cubicBezTo>
                        <a:pt x="1193" y="626"/>
                        <a:pt x="2457" y="832"/>
                        <a:pt x="3720" y="832"/>
                      </a:cubicBezTo>
                      <a:cubicBezTo>
                        <a:pt x="3723" y="832"/>
                        <a:pt x="3726" y="832"/>
                        <a:pt x="3729" y="832"/>
                      </a:cubicBezTo>
                      <a:cubicBezTo>
                        <a:pt x="5100" y="832"/>
                        <a:pt x="6460" y="587"/>
                        <a:pt x="7745" y="108"/>
                      </a:cubicBezTo>
                      <a:cubicBezTo>
                        <a:pt x="7660" y="71"/>
                        <a:pt x="7576" y="35"/>
                        <a:pt x="74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1"/>
                <p:cNvSpPr/>
                <p:nvPr/>
              </p:nvSpPr>
              <p:spPr>
                <a:xfrm>
                  <a:off x="5220550" y="4818475"/>
                  <a:ext cx="146575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3" h="499" extrusionOk="0">
                      <a:moveTo>
                        <a:pt x="5502" y="0"/>
                      </a:moveTo>
                      <a:cubicBezTo>
                        <a:pt x="4640" y="205"/>
                        <a:pt x="3753" y="308"/>
                        <a:pt x="2867" y="308"/>
                      </a:cubicBezTo>
                      <a:cubicBezTo>
                        <a:pt x="2021" y="308"/>
                        <a:pt x="1175" y="214"/>
                        <a:pt x="352" y="25"/>
                      </a:cubicBezTo>
                      <a:cubicBezTo>
                        <a:pt x="233" y="58"/>
                        <a:pt x="116" y="93"/>
                        <a:pt x="0" y="130"/>
                      </a:cubicBezTo>
                      <a:cubicBezTo>
                        <a:pt x="937" y="374"/>
                        <a:pt x="1900" y="498"/>
                        <a:pt x="2868" y="498"/>
                      </a:cubicBezTo>
                      <a:cubicBezTo>
                        <a:pt x="3880" y="498"/>
                        <a:pt x="4886" y="366"/>
                        <a:pt x="5863" y="104"/>
                      </a:cubicBezTo>
                      <a:cubicBezTo>
                        <a:pt x="5744" y="68"/>
                        <a:pt x="5624" y="32"/>
                        <a:pt x="55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1"/>
                <p:cNvSpPr/>
                <p:nvPr/>
              </p:nvSpPr>
              <p:spPr>
                <a:xfrm>
                  <a:off x="5102550" y="4934175"/>
                  <a:ext cx="382850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14" h="1785" extrusionOk="0">
                      <a:moveTo>
                        <a:pt x="15243" y="1"/>
                      </a:moveTo>
                      <a:cubicBezTo>
                        <a:pt x="13381" y="1136"/>
                        <a:pt x="10652" y="1599"/>
                        <a:pt x="7933" y="1599"/>
                      </a:cubicBezTo>
                      <a:cubicBezTo>
                        <a:pt x="4883" y="1599"/>
                        <a:pt x="1846" y="1017"/>
                        <a:pt x="63" y="148"/>
                      </a:cubicBezTo>
                      <a:cubicBezTo>
                        <a:pt x="41" y="208"/>
                        <a:pt x="22" y="268"/>
                        <a:pt x="1" y="329"/>
                      </a:cubicBezTo>
                      <a:cubicBezTo>
                        <a:pt x="1805" y="1201"/>
                        <a:pt x="4859" y="1784"/>
                        <a:pt x="7932" y="1784"/>
                      </a:cubicBezTo>
                      <a:cubicBezTo>
                        <a:pt x="10673" y="1784"/>
                        <a:pt x="13425" y="1320"/>
                        <a:pt x="15313" y="181"/>
                      </a:cubicBezTo>
                      <a:cubicBezTo>
                        <a:pt x="15291" y="122"/>
                        <a:pt x="15266" y="61"/>
                        <a:pt x="152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1"/>
                <p:cNvSpPr/>
                <p:nvPr/>
              </p:nvSpPr>
              <p:spPr>
                <a:xfrm>
                  <a:off x="5098450" y="4950625"/>
                  <a:ext cx="392350" cy="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4" h="1687" extrusionOk="0">
                      <a:moveTo>
                        <a:pt x="15638" y="0"/>
                      </a:moveTo>
                      <a:cubicBezTo>
                        <a:pt x="13706" y="1060"/>
                        <a:pt x="10974" y="1495"/>
                        <a:pt x="8253" y="1495"/>
                      </a:cubicBezTo>
                      <a:cubicBezTo>
                        <a:pt x="5078" y="1495"/>
                        <a:pt x="1917" y="903"/>
                        <a:pt x="56" y="19"/>
                      </a:cubicBezTo>
                      <a:cubicBezTo>
                        <a:pt x="38" y="83"/>
                        <a:pt x="18" y="146"/>
                        <a:pt x="0" y="210"/>
                      </a:cubicBezTo>
                      <a:cubicBezTo>
                        <a:pt x="1884" y="1094"/>
                        <a:pt x="5058" y="1686"/>
                        <a:pt x="8252" y="1686"/>
                      </a:cubicBezTo>
                      <a:cubicBezTo>
                        <a:pt x="10989" y="1686"/>
                        <a:pt x="13736" y="1250"/>
                        <a:pt x="15693" y="193"/>
                      </a:cubicBezTo>
                      <a:cubicBezTo>
                        <a:pt x="15676" y="129"/>
                        <a:pt x="15657" y="64"/>
                        <a:pt x="156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1"/>
                <p:cNvSpPr/>
                <p:nvPr/>
              </p:nvSpPr>
              <p:spPr>
                <a:xfrm>
                  <a:off x="5111225" y="5096875"/>
                  <a:ext cx="374000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0" h="1748" extrusionOk="0">
                      <a:moveTo>
                        <a:pt x="14960" y="1"/>
                      </a:moveTo>
                      <a:cubicBezTo>
                        <a:pt x="13100" y="1111"/>
                        <a:pt x="10401" y="1564"/>
                        <a:pt x="7711" y="1564"/>
                      </a:cubicBezTo>
                      <a:cubicBezTo>
                        <a:pt x="4751" y="1564"/>
                        <a:pt x="1803" y="1015"/>
                        <a:pt x="1" y="189"/>
                      </a:cubicBezTo>
                      <a:lnTo>
                        <a:pt x="1" y="189"/>
                      </a:lnTo>
                      <a:cubicBezTo>
                        <a:pt x="39" y="277"/>
                        <a:pt x="80" y="365"/>
                        <a:pt x="121" y="451"/>
                      </a:cubicBezTo>
                      <a:cubicBezTo>
                        <a:pt x="1954" y="1235"/>
                        <a:pt x="4821" y="1748"/>
                        <a:pt x="7704" y="1748"/>
                      </a:cubicBezTo>
                      <a:cubicBezTo>
                        <a:pt x="10339" y="1748"/>
                        <a:pt x="12983" y="1317"/>
                        <a:pt x="14863" y="272"/>
                      </a:cubicBezTo>
                      <a:cubicBezTo>
                        <a:pt x="14896" y="185"/>
                        <a:pt x="14928" y="94"/>
                        <a:pt x="149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1"/>
                <p:cNvSpPr/>
                <p:nvPr/>
              </p:nvSpPr>
              <p:spPr>
                <a:xfrm>
                  <a:off x="5120500" y="5120400"/>
                  <a:ext cx="355150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6" h="1368" extrusionOk="0">
                      <a:moveTo>
                        <a:pt x="1" y="1"/>
                      </a:moveTo>
                      <a:cubicBezTo>
                        <a:pt x="49" y="88"/>
                        <a:pt x="99" y="176"/>
                        <a:pt x="151" y="262"/>
                      </a:cubicBezTo>
                      <a:cubicBezTo>
                        <a:pt x="2058" y="937"/>
                        <a:pt x="4766" y="1368"/>
                        <a:pt x="7489" y="1368"/>
                      </a:cubicBezTo>
                      <a:cubicBezTo>
                        <a:pt x="9848" y="1368"/>
                        <a:pt x="12213" y="1043"/>
                        <a:pt x="14075" y="278"/>
                      </a:cubicBezTo>
                      <a:cubicBezTo>
                        <a:pt x="14115" y="201"/>
                        <a:pt x="14159" y="112"/>
                        <a:pt x="14205" y="14"/>
                      </a:cubicBezTo>
                      <a:lnTo>
                        <a:pt x="14205" y="14"/>
                      </a:lnTo>
                      <a:cubicBezTo>
                        <a:pt x="12340" y="834"/>
                        <a:pt x="9913" y="1177"/>
                        <a:pt x="7494" y="1177"/>
                      </a:cubicBezTo>
                      <a:cubicBezTo>
                        <a:pt x="4691" y="1177"/>
                        <a:pt x="1898" y="716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1"/>
                <p:cNvSpPr/>
                <p:nvPr/>
              </p:nvSpPr>
              <p:spPr>
                <a:xfrm>
                  <a:off x="5150750" y="4840700"/>
                  <a:ext cx="28817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7" h="2230" extrusionOk="0">
                      <a:moveTo>
                        <a:pt x="1525" y="436"/>
                      </a:moveTo>
                      <a:cubicBezTo>
                        <a:pt x="1557" y="436"/>
                        <a:pt x="1588" y="440"/>
                        <a:pt x="1618" y="450"/>
                      </a:cubicBezTo>
                      <a:cubicBezTo>
                        <a:pt x="1495" y="637"/>
                        <a:pt x="1301" y="778"/>
                        <a:pt x="1066" y="853"/>
                      </a:cubicBezTo>
                      <a:cubicBezTo>
                        <a:pt x="1080" y="706"/>
                        <a:pt x="1189" y="559"/>
                        <a:pt x="1341" y="483"/>
                      </a:cubicBezTo>
                      <a:cubicBezTo>
                        <a:pt x="1399" y="453"/>
                        <a:pt x="1461" y="437"/>
                        <a:pt x="1525" y="436"/>
                      </a:cubicBezTo>
                      <a:close/>
                      <a:moveTo>
                        <a:pt x="9744" y="218"/>
                      </a:moveTo>
                      <a:lnTo>
                        <a:pt x="9744" y="218"/>
                      </a:lnTo>
                      <a:cubicBezTo>
                        <a:pt x="9893" y="324"/>
                        <a:pt x="9987" y="503"/>
                        <a:pt x="10005" y="719"/>
                      </a:cubicBezTo>
                      <a:cubicBezTo>
                        <a:pt x="10010" y="782"/>
                        <a:pt x="10009" y="844"/>
                        <a:pt x="10002" y="906"/>
                      </a:cubicBezTo>
                      <a:cubicBezTo>
                        <a:pt x="9918" y="865"/>
                        <a:pt x="9844" y="808"/>
                        <a:pt x="9786" y="738"/>
                      </a:cubicBezTo>
                      <a:cubicBezTo>
                        <a:pt x="9673" y="598"/>
                        <a:pt x="9637" y="366"/>
                        <a:pt x="9744" y="218"/>
                      </a:cubicBezTo>
                      <a:close/>
                      <a:moveTo>
                        <a:pt x="3045" y="641"/>
                      </a:moveTo>
                      <a:cubicBezTo>
                        <a:pt x="3123" y="644"/>
                        <a:pt x="3170" y="699"/>
                        <a:pt x="3197" y="744"/>
                      </a:cubicBezTo>
                      <a:cubicBezTo>
                        <a:pt x="3252" y="839"/>
                        <a:pt x="3257" y="969"/>
                        <a:pt x="3211" y="1061"/>
                      </a:cubicBezTo>
                      <a:cubicBezTo>
                        <a:pt x="3144" y="1194"/>
                        <a:pt x="3015" y="1284"/>
                        <a:pt x="2873" y="1351"/>
                      </a:cubicBezTo>
                      <a:cubicBezTo>
                        <a:pt x="2845" y="1293"/>
                        <a:pt x="2824" y="1233"/>
                        <a:pt x="2808" y="1172"/>
                      </a:cubicBezTo>
                      <a:cubicBezTo>
                        <a:pt x="2768" y="1016"/>
                        <a:pt x="2802" y="820"/>
                        <a:pt x="2888" y="716"/>
                      </a:cubicBezTo>
                      <a:cubicBezTo>
                        <a:pt x="2929" y="665"/>
                        <a:pt x="2977" y="641"/>
                        <a:pt x="3035" y="641"/>
                      </a:cubicBezTo>
                      <a:close/>
                      <a:moveTo>
                        <a:pt x="8240" y="619"/>
                      </a:moveTo>
                      <a:cubicBezTo>
                        <a:pt x="8259" y="619"/>
                        <a:pt x="8279" y="622"/>
                        <a:pt x="8297" y="630"/>
                      </a:cubicBezTo>
                      <a:cubicBezTo>
                        <a:pt x="8414" y="678"/>
                        <a:pt x="8451" y="850"/>
                        <a:pt x="8444" y="982"/>
                      </a:cubicBezTo>
                      <a:cubicBezTo>
                        <a:pt x="8438" y="1128"/>
                        <a:pt x="8399" y="1269"/>
                        <a:pt x="8332" y="1396"/>
                      </a:cubicBezTo>
                      <a:cubicBezTo>
                        <a:pt x="8309" y="1380"/>
                        <a:pt x="8287" y="1362"/>
                        <a:pt x="8265" y="1345"/>
                      </a:cubicBezTo>
                      <a:cubicBezTo>
                        <a:pt x="8162" y="1259"/>
                        <a:pt x="7992" y="1085"/>
                        <a:pt x="7999" y="881"/>
                      </a:cubicBezTo>
                      <a:cubicBezTo>
                        <a:pt x="8001" y="795"/>
                        <a:pt x="8055" y="703"/>
                        <a:pt x="8133" y="653"/>
                      </a:cubicBezTo>
                      <a:cubicBezTo>
                        <a:pt x="8165" y="632"/>
                        <a:pt x="8202" y="620"/>
                        <a:pt x="8240" y="619"/>
                      </a:cubicBezTo>
                      <a:close/>
                      <a:moveTo>
                        <a:pt x="6502" y="764"/>
                      </a:moveTo>
                      <a:cubicBezTo>
                        <a:pt x="6519" y="765"/>
                        <a:pt x="6535" y="774"/>
                        <a:pt x="6545" y="787"/>
                      </a:cubicBezTo>
                      <a:cubicBezTo>
                        <a:pt x="6573" y="819"/>
                        <a:pt x="6580" y="877"/>
                        <a:pt x="6582" y="919"/>
                      </a:cubicBezTo>
                      <a:cubicBezTo>
                        <a:pt x="6592" y="1111"/>
                        <a:pt x="6545" y="1303"/>
                        <a:pt x="6445" y="1467"/>
                      </a:cubicBezTo>
                      <a:cubicBezTo>
                        <a:pt x="6381" y="1364"/>
                        <a:pt x="6337" y="1251"/>
                        <a:pt x="6315" y="1132"/>
                      </a:cubicBezTo>
                      <a:cubicBezTo>
                        <a:pt x="6289" y="996"/>
                        <a:pt x="6382" y="818"/>
                        <a:pt x="6472" y="773"/>
                      </a:cubicBezTo>
                      <a:cubicBezTo>
                        <a:pt x="6481" y="767"/>
                        <a:pt x="6492" y="764"/>
                        <a:pt x="6502" y="764"/>
                      </a:cubicBezTo>
                      <a:close/>
                      <a:moveTo>
                        <a:pt x="5083" y="809"/>
                      </a:moveTo>
                      <a:cubicBezTo>
                        <a:pt x="5098" y="1075"/>
                        <a:pt x="5008" y="1341"/>
                        <a:pt x="4850" y="1558"/>
                      </a:cubicBezTo>
                      <a:cubicBezTo>
                        <a:pt x="4761" y="1434"/>
                        <a:pt x="4699" y="1272"/>
                        <a:pt x="4734" y="1108"/>
                      </a:cubicBezTo>
                      <a:cubicBezTo>
                        <a:pt x="4759" y="1003"/>
                        <a:pt x="4825" y="912"/>
                        <a:pt x="4918" y="857"/>
                      </a:cubicBezTo>
                      <a:cubicBezTo>
                        <a:pt x="4965" y="826"/>
                        <a:pt x="5020" y="810"/>
                        <a:pt x="5076" y="809"/>
                      </a:cubicBezTo>
                      <a:close/>
                      <a:moveTo>
                        <a:pt x="9727" y="0"/>
                      </a:moveTo>
                      <a:cubicBezTo>
                        <a:pt x="9704" y="0"/>
                        <a:pt x="9682" y="8"/>
                        <a:pt x="9664" y="24"/>
                      </a:cubicBezTo>
                      <a:cubicBezTo>
                        <a:pt x="9419" y="240"/>
                        <a:pt x="9452" y="628"/>
                        <a:pt x="9637" y="857"/>
                      </a:cubicBezTo>
                      <a:cubicBezTo>
                        <a:pt x="9724" y="961"/>
                        <a:pt x="9833" y="1043"/>
                        <a:pt x="9957" y="1097"/>
                      </a:cubicBezTo>
                      <a:cubicBezTo>
                        <a:pt x="9907" y="1240"/>
                        <a:pt x="9822" y="1366"/>
                        <a:pt x="9711" y="1453"/>
                      </a:cubicBezTo>
                      <a:cubicBezTo>
                        <a:pt x="9536" y="1590"/>
                        <a:pt x="9323" y="1650"/>
                        <a:pt x="9107" y="1650"/>
                      </a:cubicBezTo>
                      <a:cubicBezTo>
                        <a:pt x="8894" y="1650"/>
                        <a:pt x="8678" y="1592"/>
                        <a:pt x="8493" y="1496"/>
                      </a:cubicBezTo>
                      <a:cubicBezTo>
                        <a:pt x="8577" y="1340"/>
                        <a:pt x="8626" y="1168"/>
                        <a:pt x="8635" y="991"/>
                      </a:cubicBezTo>
                      <a:cubicBezTo>
                        <a:pt x="8644" y="788"/>
                        <a:pt x="8579" y="540"/>
                        <a:pt x="8369" y="454"/>
                      </a:cubicBezTo>
                      <a:cubicBezTo>
                        <a:pt x="8328" y="437"/>
                        <a:pt x="8285" y="429"/>
                        <a:pt x="8240" y="429"/>
                      </a:cubicBezTo>
                      <a:cubicBezTo>
                        <a:pt x="8169" y="429"/>
                        <a:pt x="8096" y="451"/>
                        <a:pt x="8030" y="494"/>
                      </a:cubicBezTo>
                      <a:cubicBezTo>
                        <a:pt x="7900" y="578"/>
                        <a:pt x="7813" y="728"/>
                        <a:pt x="7808" y="875"/>
                      </a:cubicBezTo>
                      <a:cubicBezTo>
                        <a:pt x="7802" y="1086"/>
                        <a:pt x="7920" y="1305"/>
                        <a:pt x="8142" y="1491"/>
                      </a:cubicBezTo>
                      <a:cubicBezTo>
                        <a:pt x="8171" y="1515"/>
                        <a:pt x="8201" y="1539"/>
                        <a:pt x="8230" y="1559"/>
                      </a:cubicBezTo>
                      <a:cubicBezTo>
                        <a:pt x="8044" y="1810"/>
                        <a:pt x="7756" y="1987"/>
                        <a:pt x="7446" y="2008"/>
                      </a:cubicBezTo>
                      <a:cubicBezTo>
                        <a:pt x="7424" y="2009"/>
                        <a:pt x="7402" y="2010"/>
                        <a:pt x="7381" y="2010"/>
                      </a:cubicBezTo>
                      <a:cubicBezTo>
                        <a:pt x="7075" y="2010"/>
                        <a:pt x="6774" y="1862"/>
                        <a:pt x="6567" y="1633"/>
                      </a:cubicBezTo>
                      <a:cubicBezTo>
                        <a:pt x="6714" y="1421"/>
                        <a:pt x="6786" y="1166"/>
                        <a:pt x="6773" y="908"/>
                      </a:cubicBezTo>
                      <a:cubicBezTo>
                        <a:pt x="6768" y="838"/>
                        <a:pt x="6754" y="735"/>
                        <a:pt x="6685" y="660"/>
                      </a:cubicBezTo>
                      <a:cubicBezTo>
                        <a:pt x="6633" y="604"/>
                        <a:pt x="6568" y="575"/>
                        <a:pt x="6501" y="575"/>
                      </a:cubicBezTo>
                      <a:cubicBezTo>
                        <a:pt x="6464" y="575"/>
                        <a:pt x="6425" y="584"/>
                        <a:pt x="6387" y="603"/>
                      </a:cubicBezTo>
                      <a:cubicBezTo>
                        <a:pt x="6212" y="690"/>
                        <a:pt x="6088" y="960"/>
                        <a:pt x="6127" y="1168"/>
                      </a:cubicBezTo>
                      <a:cubicBezTo>
                        <a:pt x="6159" y="1335"/>
                        <a:pt x="6226" y="1493"/>
                        <a:pt x="6326" y="1631"/>
                      </a:cubicBezTo>
                      <a:cubicBezTo>
                        <a:pt x="6241" y="1727"/>
                        <a:pt x="6137" y="1804"/>
                        <a:pt x="6021" y="1858"/>
                      </a:cubicBezTo>
                      <a:cubicBezTo>
                        <a:pt x="5900" y="1914"/>
                        <a:pt x="5766" y="1941"/>
                        <a:pt x="5632" y="1941"/>
                      </a:cubicBezTo>
                      <a:cubicBezTo>
                        <a:pt x="5394" y="1941"/>
                        <a:pt x="5155" y="1857"/>
                        <a:pt x="4978" y="1702"/>
                      </a:cubicBezTo>
                      <a:cubicBezTo>
                        <a:pt x="5193" y="1423"/>
                        <a:pt x="5310" y="1066"/>
                        <a:pt x="5266" y="717"/>
                      </a:cubicBezTo>
                      <a:cubicBezTo>
                        <a:pt x="5261" y="679"/>
                        <a:pt x="5234" y="647"/>
                        <a:pt x="5197" y="637"/>
                      </a:cubicBezTo>
                      <a:cubicBezTo>
                        <a:pt x="5158" y="626"/>
                        <a:pt x="5117" y="620"/>
                        <a:pt x="5076" y="620"/>
                      </a:cubicBezTo>
                      <a:cubicBezTo>
                        <a:pt x="4989" y="620"/>
                        <a:pt x="4901" y="645"/>
                        <a:pt x="4820" y="695"/>
                      </a:cubicBezTo>
                      <a:cubicBezTo>
                        <a:pt x="4681" y="777"/>
                        <a:pt x="4583" y="913"/>
                        <a:pt x="4547" y="1070"/>
                      </a:cubicBezTo>
                      <a:cubicBezTo>
                        <a:pt x="4504" y="1279"/>
                        <a:pt x="4571" y="1514"/>
                        <a:pt x="4723" y="1708"/>
                      </a:cubicBezTo>
                      <a:cubicBezTo>
                        <a:pt x="4565" y="1867"/>
                        <a:pt x="4365" y="1981"/>
                        <a:pt x="4145" y="2023"/>
                      </a:cubicBezTo>
                      <a:cubicBezTo>
                        <a:pt x="4082" y="2035"/>
                        <a:pt x="4019" y="2041"/>
                        <a:pt x="3955" y="2041"/>
                      </a:cubicBezTo>
                      <a:cubicBezTo>
                        <a:pt x="3572" y="2041"/>
                        <a:pt x="3190" y="1833"/>
                        <a:pt x="2969" y="1518"/>
                      </a:cubicBezTo>
                      <a:cubicBezTo>
                        <a:pt x="3137" y="1436"/>
                        <a:pt x="3293" y="1324"/>
                        <a:pt x="3382" y="1148"/>
                      </a:cubicBezTo>
                      <a:cubicBezTo>
                        <a:pt x="3457" y="1000"/>
                        <a:pt x="3449" y="800"/>
                        <a:pt x="3362" y="651"/>
                      </a:cubicBezTo>
                      <a:cubicBezTo>
                        <a:pt x="3293" y="530"/>
                        <a:pt x="3180" y="458"/>
                        <a:pt x="3055" y="451"/>
                      </a:cubicBezTo>
                      <a:cubicBezTo>
                        <a:pt x="3048" y="451"/>
                        <a:pt x="3042" y="451"/>
                        <a:pt x="3036" y="451"/>
                      </a:cubicBezTo>
                      <a:cubicBezTo>
                        <a:pt x="2921" y="451"/>
                        <a:pt x="2819" y="500"/>
                        <a:pt x="2741" y="597"/>
                      </a:cubicBezTo>
                      <a:cubicBezTo>
                        <a:pt x="2617" y="747"/>
                        <a:pt x="2570" y="1004"/>
                        <a:pt x="2625" y="1220"/>
                      </a:cubicBezTo>
                      <a:cubicBezTo>
                        <a:pt x="2643" y="1291"/>
                        <a:pt x="2667" y="1359"/>
                        <a:pt x="2698" y="1425"/>
                      </a:cubicBezTo>
                      <a:lnTo>
                        <a:pt x="2689" y="1428"/>
                      </a:lnTo>
                      <a:cubicBezTo>
                        <a:pt x="2475" y="1507"/>
                        <a:pt x="2210" y="1588"/>
                        <a:pt x="1941" y="1588"/>
                      </a:cubicBezTo>
                      <a:cubicBezTo>
                        <a:pt x="1848" y="1588"/>
                        <a:pt x="1754" y="1578"/>
                        <a:pt x="1661" y="1555"/>
                      </a:cubicBezTo>
                      <a:cubicBezTo>
                        <a:pt x="1413" y="1493"/>
                        <a:pt x="1163" y="1297"/>
                        <a:pt x="1087" y="1048"/>
                      </a:cubicBezTo>
                      <a:cubicBezTo>
                        <a:pt x="1420" y="950"/>
                        <a:pt x="1690" y="741"/>
                        <a:pt x="1837" y="456"/>
                      </a:cubicBezTo>
                      <a:cubicBezTo>
                        <a:pt x="1859" y="414"/>
                        <a:pt x="1846" y="361"/>
                        <a:pt x="1806" y="334"/>
                      </a:cubicBezTo>
                      <a:cubicBezTo>
                        <a:pt x="1724" y="277"/>
                        <a:pt x="1627" y="247"/>
                        <a:pt x="1525" y="247"/>
                      </a:cubicBezTo>
                      <a:cubicBezTo>
                        <a:pt x="1437" y="247"/>
                        <a:pt x="1345" y="269"/>
                        <a:pt x="1257" y="313"/>
                      </a:cubicBezTo>
                      <a:cubicBezTo>
                        <a:pt x="1034" y="425"/>
                        <a:pt x="883" y="643"/>
                        <a:pt x="875" y="869"/>
                      </a:cubicBezTo>
                      <a:lnTo>
                        <a:pt x="875" y="901"/>
                      </a:lnTo>
                      <a:cubicBezTo>
                        <a:pt x="846" y="906"/>
                        <a:pt x="816" y="909"/>
                        <a:pt x="786" y="912"/>
                      </a:cubicBezTo>
                      <a:cubicBezTo>
                        <a:pt x="746" y="915"/>
                        <a:pt x="707" y="917"/>
                        <a:pt x="668" y="917"/>
                      </a:cubicBezTo>
                      <a:cubicBezTo>
                        <a:pt x="478" y="917"/>
                        <a:pt x="299" y="875"/>
                        <a:pt x="144" y="797"/>
                      </a:cubicBezTo>
                      <a:cubicBezTo>
                        <a:pt x="95" y="843"/>
                        <a:pt x="48" y="890"/>
                        <a:pt x="1" y="937"/>
                      </a:cubicBezTo>
                      <a:cubicBezTo>
                        <a:pt x="191" y="1046"/>
                        <a:pt x="419" y="1107"/>
                        <a:pt x="663" y="1107"/>
                      </a:cubicBezTo>
                      <a:cubicBezTo>
                        <a:pt x="709" y="1107"/>
                        <a:pt x="756" y="1104"/>
                        <a:pt x="803" y="1100"/>
                      </a:cubicBezTo>
                      <a:cubicBezTo>
                        <a:pt x="836" y="1097"/>
                        <a:pt x="868" y="1093"/>
                        <a:pt x="900" y="1088"/>
                      </a:cubicBezTo>
                      <a:cubicBezTo>
                        <a:pt x="991" y="1420"/>
                        <a:pt x="1308" y="1662"/>
                        <a:pt x="1615" y="1738"/>
                      </a:cubicBezTo>
                      <a:cubicBezTo>
                        <a:pt x="1722" y="1765"/>
                        <a:pt x="1832" y="1776"/>
                        <a:pt x="1939" y="1776"/>
                      </a:cubicBezTo>
                      <a:cubicBezTo>
                        <a:pt x="2246" y="1776"/>
                        <a:pt x="2539" y="1685"/>
                        <a:pt x="2754" y="1606"/>
                      </a:cubicBezTo>
                      <a:lnTo>
                        <a:pt x="2791" y="1592"/>
                      </a:lnTo>
                      <a:cubicBezTo>
                        <a:pt x="3045" y="1975"/>
                        <a:pt x="3501" y="2229"/>
                        <a:pt x="3958" y="2229"/>
                      </a:cubicBezTo>
                      <a:cubicBezTo>
                        <a:pt x="4033" y="2229"/>
                        <a:pt x="4108" y="2223"/>
                        <a:pt x="4182" y="2208"/>
                      </a:cubicBezTo>
                      <a:cubicBezTo>
                        <a:pt x="4436" y="2160"/>
                        <a:pt x="4669" y="2027"/>
                        <a:pt x="4853" y="1844"/>
                      </a:cubicBezTo>
                      <a:cubicBezTo>
                        <a:pt x="5065" y="2031"/>
                        <a:pt x="5346" y="2131"/>
                        <a:pt x="5628" y="2131"/>
                      </a:cubicBezTo>
                      <a:cubicBezTo>
                        <a:pt x="5790" y="2131"/>
                        <a:pt x="5952" y="2098"/>
                        <a:pt x="6101" y="2030"/>
                      </a:cubicBezTo>
                      <a:cubicBezTo>
                        <a:pt x="6231" y="1969"/>
                        <a:pt x="6349" y="1884"/>
                        <a:pt x="6448" y="1781"/>
                      </a:cubicBezTo>
                      <a:cubicBezTo>
                        <a:pt x="6688" y="2036"/>
                        <a:pt x="7031" y="2200"/>
                        <a:pt x="7379" y="2200"/>
                      </a:cubicBezTo>
                      <a:cubicBezTo>
                        <a:pt x="7406" y="2200"/>
                        <a:pt x="7433" y="2199"/>
                        <a:pt x="7459" y="2197"/>
                      </a:cubicBezTo>
                      <a:cubicBezTo>
                        <a:pt x="7828" y="2172"/>
                        <a:pt x="8171" y="1959"/>
                        <a:pt x="8390" y="1661"/>
                      </a:cubicBezTo>
                      <a:cubicBezTo>
                        <a:pt x="8612" y="1782"/>
                        <a:pt x="8857" y="1843"/>
                        <a:pt x="9094" y="1843"/>
                      </a:cubicBezTo>
                      <a:cubicBezTo>
                        <a:pt x="9364" y="1843"/>
                        <a:pt x="9623" y="1764"/>
                        <a:pt x="9829" y="1604"/>
                      </a:cubicBezTo>
                      <a:cubicBezTo>
                        <a:pt x="9972" y="1488"/>
                        <a:pt x="10079" y="1335"/>
                        <a:pt x="10138" y="1161"/>
                      </a:cubicBezTo>
                      <a:cubicBezTo>
                        <a:pt x="10221" y="1182"/>
                        <a:pt x="10306" y="1196"/>
                        <a:pt x="10392" y="1201"/>
                      </a:cubicBezTo>
                      <a:cubicBezTo>
                        <a:pt x="10434" y="1205"/>
                        <a:pt x="10477" y="1206"/>
                        <a:pt x="10519" y="1206"/>
                      </a:cubicBezTo>
                      <a:cubicBezTo>
                        <a:pt x="10878" y="1206"/>
                        <a:pt x="11230" y="1091"/>
                        <a:pt x="11527" y="893"/>
                      </a:cubicBezTo>
                      <a:cubicBezTo>
                        <a:pt x="11481" y="846"/>
                        <a:pt x="11434" y="798"/>
                        <a:pt x="11386" y="753"/>
                      </a:cubicBezTo>
                      <a:cubicBezTo>
                        <a:pt x="11124" y="919"/>
                        <a:pt x="10819" y="1016"/>
                        <a:pt x="10512" y="1016"/>
                      </a:cubicBezTo>
                      <a:cubicBezTo>
                        <a:pt x="10477" y="1016"/>
                        <a:pt x="10442" y="1015"/>
                        <a:pt x="10406" y="1012"/>
                      </a:cubicBezTo>
                      <a:cubicBezTo>
                        <a:pt x="10331" y="1006"/>
                        <a:pt x="10257" y="993"/>
                        <a:pt x="10184" y="974"/>
                      </a:cubicBezTo>
                      <a:cubicBezTo>
                        <a:pt x="10198" y="885"/>
                        <a:pt x="10201" y="794"/>
                        <a:pt x="10194" y="702"/>
                      </a:cubicBezTo>
                      <a:cubicBezTo>
                        <a:pt x="10167" y="393"/>
                        <a:pt x="10013" y="142"/>
                        <a:pt x="9772" y="12"/>
                      </a:cubicBezTo>
                      <a:cubicBezTo>
                        <a:pt x="9758" y="4"/>
                        <a:pt x="9742" y="0"/>
                        <a:pt x="97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1"/>
                <p:cNvSpPr/>
                <p:nvPr/>
              </p:nvSpPr>
              <p:spPr>
                <a:xfrm>
                  <a:off x="5205425" y="4927500"/>
                  <a:ext cx="9075" cy="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142" extrusionOk="0">
                      <a:moveTo>
                        <a:pt x="50" y="0"/>
                      </a:moveTo>
                      <a:cubicBezTo>
                        <a:pt x="37" y="19"/>
                        <a:pt x="19" y="34"/>
                        <a:pt x="1" y="47"/>
                      </a:cubicBezTo>
                      <a:cubicBezTo>
                        <a:pt x="10" y="61"/>
                        <a:pt x="18" y="75"/>
                        <a:pt x="24" y="90"/>
                      </a:cubicBezTo>
                      <a:cubicBezTo>
                        <a:pt x="129" y="108"/>
                        <a:pt x="234" y="127"/>
                        <a:pt x="341" y="141"/>
                      </a:cubicBezTo>
                      <a:lnTo>
                        <a:pt x="348" y="141"/>
                      </a:lnTo>
                      <a:cubicBezTo>
                        <a:pt x="350" y="141"/>
                        <a:pt x="351" y="140"/>
                        <a:pt x="353" y="139"/>
                      </a:cubicBezTo>
                      <a:cubicBezTo>
                        <a:pt x="354" y="110"/>
                        <a:pt x="357" y="83"/>
                        <a:pt x="363" y="54"/>
                      </a:cubicBezTo>
                      <a:cubicBezTo>
                        <a:pt x="360" y="53"/>
                        <a:pt x="357" y="50"/>
                        <a:pt x="354" y="49"/>
                      </a:cubicBezTo>
                      <a:cubicBezTo>
                        <a:pt x="252" y="35"/>
                        <a:pt x="151" y="17"/>
                        <a:pt x="5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1"/>
                <p:cNvSpPr/>
                <p:nvPr/>
              </p:nvSpPr>
              <p:spPr>
                <a:xfrm>
                  <a:off x="5168375" y="4918600"/>
                  <a:ext cx="27375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285" extrusionOk="0">
                      <a:moveTo>
                        <a:pt x="51" y="0"/>
                      </a:moveTo>
                      <a:cubicBezTo>
                        <a:pt x="35" y="10"/>
                        <a:pt x="18" y="16"/>
                        <a:pt x="1" y="19"/>
                      </a:cubicBezTo>
                      <a:cubicBezTo>
                        <a:pt x="7" y="40"/>
                        <a:pt x="10" y="62"/>
                        <a:pt x="7" y="84"/>
                      </a:cubicBezTo>
                      <a:cubicBezTo>
                        <a:pt x="244" y="160"/>
                        <a:pt x="483" y="225"/>
                        <a:pt x="723" y="284"/>
                      </a:cubicBezTo>
                      <a:cubicBezTo>
                        <a:pt x="734" y="283"/>
                        <a:pt x="744" y="280"/>
                        <a:pt x="754" y="279"/>
                      </a:cubicBezTo>
                      <a:cubicBezTo>
                        <a:pt x="823" y="273"/>
                        <a:pt x="892" y="270"/>
                        <a:pt x="962" y="270"/>
                      </a:cubicBezTo>
                      <a:cubicBezTo>
                        <a:pt x="1006" y="270"/>
                        <a:pt x="1050" y="271"/>
                        <a:pt x="1095" y="273"/>
                      </a:cubicBezTo>
                      <a:cubicBezTo>
                        <a:pt x="742" y="201"/>
                        <a:pt x="394" y="109"/>
                        <a:pt x="51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1"/>
                <p:cNvSpPr/>
                <p:nvPr/>
              </p:nvSpPr>
              <p:spPr>
                <a:xfrm>
                  <a:off x="5141175" y="4908100"/>
                  <a:ext cx="171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264" extrusionOk="0">
                      <a:moveTo>
                        <a:pt x="44" y="0"/>
                      </a:moveTo>
                      <a:cubicBezTo>
                        <a:pt x="38" y="31"/>
                        <a:pt x="22" y="60"/>
                        <a:pt x="0" y="83"/>
                      </a:cubicBezTo>
                      <a:cubicBezTo>
                        <a:pt x="142" y="146"/>
                        <a:pt x="284" y="205"/>
                        <a:pt x="429" y="263"/>
                      </a:cubicBezTo>
                      <a:cubicBezTo>
                        <a:pt x="469" y="261"/>
                        <a:pt x="509" y="259"/>
                        <a:pt x="550" y="259"/>
                      </a:cubicBezTo>
                      <a:cubicBezTo>
                        <a:pt x="595" y="259"/>
                        <a:pt x="640" y="261"/>
                        <a:pt x="685" y="264"/>
                      </a:cubicBezTo>
                      <a:cubicBezTo>
                        <a:pt x="468" y="183"/>
                        <a:pt x="256" y="95"/>
                        <a:pt x="4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1"/>
                <p:cNvSpPr/>
                <p:nvPr/>
              </p:nvSpPr>
              <p:spPr>
                <a:xfrm>
                  <a:off x="5115875" y="4891075"/>
                  <a:ext cx="273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908" extrusionOk="0">
                      <a:moveTo>
                        <a:pt x="497" y="1"/>
                      </a:moveTo>
                      <a:cubicBezTo>
                        <a:pt x="419" y="112"/>
                        <a:pt x="345" y="225"/>
                        <a:pt x="273" y="342"/>
                      </a:cubicBezTo>
                      <a:cubicBezTo>
                        <a:pt x="451" y="453"/>
                        <a:pt x="650" y="529"/>
                        <a:pt x="857" y="566"/>
                      </a:cubicBezTo>
                      <a:cubicBezTo>
                        <a:pt x="920" y="576"/>
                        <a:pt x="912" y="668"/>
                        <a:pt x="848" y="668"/>
                      </a:cubicBezTo>
                      <a:cubicBezTo>
                        <a:pt x="845" y="668"/>
                        <a:pt x="843" y="668"/>
                        <a:pt x="839" y="667"/>
                      </a:cubicBezTo>
                      <a:cubicBezTo>
                        <a:pt x="619" y="630"/>
                        <a:pt x="407" y="548"/>
                        <a:pt x="218" y="429"/>
                      </a:cubicBezTo>
                      <a:cubicBezTo>
                        <a:pt x="143" y="555"/>
                        <a:pt x="70" y="683"/>
                        <a:pt x="1" y="813"/>
                      </a:cubicBezTo>
                      <a:cubicBezTo>
                        <a:pt x="112" y="873"/>
                        <a:pt x="237" y="905"/>
                        <a:pt x="363" y="907"/>
                      </a:cubicBezTo>
                      <a:cubicBezTo>
                        <a:pt x="370" y="907"/>
                        <a:pt x="377" y="907"/>
                        <a:pt x="384" y="907"/>
                      </a:cubicBezTo>
                      <a:cubicBezTo>
                        <a:pt x="741" y="907"/>
                        <a:pt x="931" y="851"/>
                        <a:pt x="1012" y="764"/>
                      </a:cubicBezTo>
                      <a:cubicBezTo>
                        <a:pt x="1034" y="741"/>
                        <a:pt x="1050" y="712"/>
                        <a:pt x="1056" y="681"/>
                      </a:cubicBezTo>
                      <a:cubicBezTo>
                        <a:pt x="1094" y="496"/>
                        <a:pt x="822" y="233"/>
                        <a:pt x="534" y="23"/>
                      </a:cubicBezTo>
                      <a:cubicBezTo>
                        <a:pt x="522" y="15"/>
                        <a:pt x="509" y="8"/>
                        <a:pt x="497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1"/>
                <p:cNvSpPr/>
                <p:nvPr/>
              </p:nvSpPr>
              <p:spPr>
                <a:xfrm>
                  <a:off x="5121300" y="4899625"/>
                  <a:ext cx="17575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27" extrusionOk="0">
                      <a:moveTo>
                        <a:pt x="56" y="0"/>
                      </a:moveTo>
                      <a:cubicBezTo>
                        <a:pt x="38" y="30"/>
                        <a:pt x="20" y="58"/>
                        <a:pt x="1" y="87"/>
                      </a:cubicBezTo>
                      <a:cubicBezTo>
                        <a:pt x="190" y="207"/>
                        <a:pt x="402" y="288"/>
                        <a:pt x="622" y="326"/>
                      </a:cubicBezTo>
                      <a:lnTo>
                        <a:pt x="631" y="326"/>
                      </a:lnTo>
                      <a:cubicBezTo>
                        <a:pt x="695" y="326"/>
                        <a:pt x="703" y="234"/>
                        <a:pt x="640" y="224"/>
                      </a:cubicBezTo>
                      <a:cubicBezTo>
                        <a:pt x="433" y="188"/>
                        <a:pt x="234" y="112"/>
                        <a:pt x="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1"/>
                <p:cNvSpPr/>
                <p:nvPr/>
              </p:nvSpPr>
              <p:spPr>
                <a:xfrm>
                  <a:off x="5137200" y="4914575"/>
                  <a:ext cx="314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76" extrusionOk="0">
                      <a:moveTo>
                        <a:pt x="1058" y="182"/>
                      </a:moveTo>
                      <a:cubicBezTo>
                        <a:pt x="1099" y="182"/>
                        <a:pt x="1126" y="243"/>
                        <a:pt x="1080" y="269"/>
                      </a:cubicBezTo>
                      <a:cubicBezTo>
                        <a:pt x="870" y="396"/>
                        <a:pt x="632" y="471"/>
                        <a:pt x="387" y="486"/>
                      </a:cubicBezTo>
                      <a:lnTo>
                        <a:pt x="384" y="486"/>
                      </a:lnTo>
                      <a:cubicBezTo>
                        <a:pt x="326" y="486"/>
                        <a:pt x="322" y="398"/>
                        <a:pt x="382" y="394"/>
                      </a:cubicBezTo>
                      <a:cubicBezTo>
                        <a:pt x="612" y="379"/>
                        <a:pt x="835" y="309"/>
                        <a:pt x="1033" y="190"/>
                      </a:cubicBezTo>
                      <a:cubicBezTo>
                        <a:pt x="1042" y="184"/>
                        <a:pt x="1050" y="182"/>
                        <a:pt x="1058" y="182"/>
                      </a:cubicBezTo>
                      <a:close/>
                      <a:moveTo>
                        <a:pt x="709" y="0"/>
                      </a:moveTo>
                      <a:cubicBezTo>
                        <a:pt x="668" y="0"/>
                        <a:pt x="628" y="2"/>
                        <a:pt x="588" y="4"/>
                      </a:cubicBezTo>
                      <a:cubicBezTo>
                        <a:pt x="557" y="6"/>
                        <a:pt x="526" y="7"/>
                        <a:pt x="496" y="9"/>
                      </a:cubicBezTo>
                      <a:cubicBezTo>
                        <a:pt x="258" y="29"/>
                        <a:pt x="16" y="204"/>
                        <a:pt x="7" y="442"/>
                      </a:cubicBezTo>
                      <a:cubicBezTo>
                        <a:pt x="1" y="638"/>
                        <a:pt x="160" y="816"/>
                        <a:pt x="351" y="862"/>
                      </a:cubicBezTo>
                      <a:cubicBezTo>
                        <a:pt x="391" y="871"/>
                        <a:pt x="431" y="876"/>
                        <a:pt x="471" y="876"/>
                      </a:cubicBezTo>
                      <a:cubicBezTo>
                        <a:pt x="624" y="876"/>
                        <a:pt x="778" y="811"/>
                        <a:pt x="896" y="711"/>
                      </a:cubicBezTo>
                      <a:cubicBezTo>
                        <a:pt x="1141" y="504"/>
                        <a:pt x="1244" y="353"/>
                        <a:pt x="1254" y="245"/>
                      </a:cubicBezTo>
                      <a:cubicBezTo>
                        <a:pt x="1257" y="223"/>
                        <a:pt x="1254" y="201"/>
                        <a:pt x="1248" y="180"/>
                      </a:cubicBezTo>
                      <a:cubicBezTo>
                        <a:pt x="1239" y="181"/>
                        <a:pt x="1229" y="182"/>
                        <a:pt x="1220" y="182"/>
                      </a:cubicBezTo>
                      <a:cubicBezTo>
                        <a:pt x="1132" y="182"/>
                        <a:pt x="1027" y="114"/>
                        <a:pt x="923" y="12"/>
                      </a:cubicBezTo>
                      <a:cubicBezTo>
                        <a:pt x="897" y="9"/>
                        <a:pt x="871" y="7"/>
                        <a:pt x="844" y="5"/>
                      </a:cubicBezTo>
                      <a:cubicBezTo>
                        <a:pt x="799" y="2"/>
                        <a:pt x="754" y="0"/>
                        <a:pt x="709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1"/>
                <p:cNvSpPr/>
                <p:nvPr/>
              </p:nvSpPr>
              <p:spPr>
                <a:xfrm>
                  <a:off x="5145250" y="4919125"/>
                  <a:ext cx="20125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05" extrusionOk="0">
                      <a:moveTo>
                        <a:pt x="736" y="0"/>
                      </a:moveTo>
                      <a:cubicBezTo>
                        <a:pt x="728" y="0"/>
                        <a:pt x="720" y="2"/>
                        <a:pt x="711" y="8"/>
                      </a:cubicBezTo>
                      <a:cubicBezTo>
                        <a:pt x="513" y="127"/>
                        <a:pt x="290" y="197"/>
                        <a:pt x="60" y="212"/>
                      </a:cubicBezTo>
                      <a:cubicBezTo>
                        <a:pt x="0" y="216"/>
                        <a:pt x="4" y="304"/>
                        <a:pt x="62" y="304"/>
                      </a:cubicBezTo>
                      <a:lnTo>
                        <a:pt x="65" y="304"/>
                      </a:lnTo>
                      <a:cubicBezTo>
                        <a:pt x="310" y="289"/>
                        <a:pt x="548" y="214"/>
                        <a:pt x="758" y="88"/>
                      </a:cubicBezTo>
                      <a:cubicBezTo>
                        <a:pt x="804" y="62"/>
                        <a:pt x="777" y="0"/>
                        <a:pt x="7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11"/>
                <p:cNvSpPr/>
                <p:nvPr/>
              </p:nvSpPr>
              <p:spPr>
                <a:xfrm>
                  <a:off x="5149900" y="4888425"/>
                  <a:ext cx="238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29" extrusionOk="0">
                      <a:moveTo>
                        <a:pt x="418" y="341"/>
                      </a:moveTo>
                      <a:cubicBezTo>
                        <a:pt x="432" y="341"/>
                        <a:pt x="446" y="347"/>
                        <a:pt x="455" y="360"/>
                      </a:cubicBezTo>
                      <a:cubicBezTo>
                        <a:pt x="600" y="558"/>
                        <a:pt x="695" y="789"/>
                        <a:pt x="732" y="1031"/>
                      </a:cubicBezTo>
                      <a:cubicBezTo>
                        <a:pt x="736" y="1056"/>
                        <a:pt x="719" y="1079"/>
                        <a:pt x="693" y="1084"/>
                      </a:cubicBezTo>
                      <a:lnTo>
                        <a:pt x="686" y="1084"/>
                      </a:lnTo>
                      <a:cubicBezTo>
                        <a:pt x="664" y="1084"/>
                        <a:pt x="644" y="1067"/>
                        <a:pt x="641" y="1044"/>
                      </a:cubicBezTo>
                      <a:cubicBezTo>
                        <a:pt x="605" y="816"/>
                        <a:pt x="516" y="600"/>
                        <a:pt x="381" y="414"/>
                      </a:cubicBezTo>
                      <a:cubicBezTo>
                        <a:pt x="365" y="393"/>
                        <a:pt x="370" y="365"/>
                        <a:pt x="390" y="350"/>
                      </a:cubicBezTo>
                      <a:cubicBezTo>
                        <a:pt x="398" y="344"/>
                        <a:pt x="408" y="341"/>
                        <a:pt x="418" y="341"/>
                      </a:cubicBezTo>
                      <a:close/>
                      <a:moveTo>
                        <a:pt x="442" y="1"/>
                      </a:moveTo>
                      <a:cubicBezTo>
                        <a:pt x="345" y="1"/>
                        <a:pt x="250" y="32"/>
                        <a:pt x="178" y="97"/>
                      </a:cubicBezTo>
                      <a:cubicBezTo>
                        <a:pt x="0" y="255"/>
                        <a:pt x="21" y="554"/>
                        <a:pt x="158" y="749"/>
                      </a:cubicBezTo>
                      <a:cubicBezTo>
                        <a:pt x="234" y="859"/>
                        <a:pt x="320" y="963"/>
                        <a:pt x="415" y="1057"/>
                      </a:cubicBezTo>
                      <a:cubicBezTo>
                        <a:pt x="519" y="1161"/>
                        <a:pt x="624" y="1228"/>
                        <a:pt x="712" y="1228"/>
                      </a:cubicBezTo>
                      <a:cubicBezTo>
                        <a:pt x="721" y="1228"/>
                        <a:pt x="731" y="1228"/>
                        <a:pt x="740" y="1226"/>
                      </a:cubicBezTo>
                      <a:cubicBezTo>
                        <a:pt x="757" y="1223"/>
                        <a:pt x="775" y="1216"/>
                        <a:pt x="790" y="1207"/>
                      </a:cubicBezTo>
                      <a:cubicBezTo>
                        <a:pt x="885" y="1150"/>
                        <a:pt x="950" y="973"/>
                        <a:pt x="953" y="607"/>
                      </a:cubicBezTo>
                      <a:cubicBezTo>
                        <a:pt x="955" y="411"/>
                        <a:pt x="876" y="208"/>
                        <a:pt x="720" y="91"/>
                      </a:cubicBezTo>
                      <a:cubicBezTo>
                        <a:pt x="641" y="32"/>
                        <a:pt x="541" y="1"/>
                        <a:pt x="442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11"/>
                <p:cNvSpPr/>
                <p:nvPr/>
              </p:nvSpPr>
              <p:spPr>
                <a:xfrm>
                  <a:off x="5158725" y="4896925"/>
                  <a:ext cx="9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745" extrusionOk="0">
                      <a:moveTo>
                        <a:pt x="65" y="1"/>
                      </a:moveTo>
                      <a:cubicBezTo>
                        <a:pt x="32" y="1"/>
                        <a:pt x="1" y="40"/>
                        <a:pt x="28" y="76"/>
                      </a:cubicBezTo>
                      <a:cubicBezTo>
                        <a:pt x="163" y="262"/>
                        <a:pt x="252" y="478"/>
                        <a:pt x="288" y="706"/>
                      </a:cubicBezTo>
                      <a:cubicBezTo>
                        <a:pt x="291" y="728"/>
                        <a:pt x="311" y="745"/>
                        <a:pt x="333" y="745"/>
                      </a:cubicBezTo>
                      <a:lnTo>
                        <a:pt x="340" y="745"/>
                      </a:lnTo>
                      <a:cubicBezTo>
                        <a:pt x="366" y="740"/>
                        <a:pt x="383" y="717"/>
                        <a:pt x="379" y="692"/>
                      </a:cubicBezTo>
                      <a:cubicBezTo>
                        <a:pt x="342" y="449"/>
                        <a:pt x="247" y="219"/>
                        <a:pt x="102" y="21"/>
                      </a:cubicBezTo>
                      <a:cubicBezTo>
                        <a:pt x="92" y="7"/>
                        <a:pt x="78" y="1"/>
                        <a:pt x="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1"/>
                <p:cNvSpPr/>
                <p:nvPr/>
              </p:nvSpPr>
              <p:spPr>
                <a:xfrm>
                  <a:off x="5185600" y="4898575"/>
                  <a:ext cx="23875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05" extrusionOk="0">
                      <a:moveTo>
                        <a:pt x="419" y="339"/>
                      </a:moveTo>
                      <a:cubicBezTo>
                        <a:pt x="432" y="339"/>
                        <a:pt x="445" y="345"/>
                        <a:pt x="455" y="358"/>
                      </a:cubicBezTo>
                      <a:cubicBezTo>
                        <a:pt x="601" y="557"/>
                        <a:pt x="695" y="787"/>
                        <a:pt x="733" y="1029"/>
                      </a:cubicBezTo>
                      <a:cubicBezTo>
                        <a:pt x="737" y="1055"/>
                        <a:pt x="720" y="1079"/>
                        <a:pt x="694" y="1082"/>
                      </a:cubicBezTo>
                      <a:cubicBezTo>
                        <a:pt x="692" y="1083"/>
                        <a:pt x="689" y="1083"/>
                        <a:pt x="687" y="1083"/>
                      </a:cubicBezTo>
                      <a:cubicBezTo>
                        <a:pt x="665" y="1083"/>
                        <a:pt x="645" y="1067"/>
                        <a:pt x="641" y="1044"/>
                      </a:cubicBezTo>
                      <a:cubicBezTo>
                        <a:pt x="606" y="815"/>
                        <a:pt x="517" y="600"/>
                        <a:pt x="380" y="413"/>
                      </a:cubicBezTo>
                      <a:cubicBezTo>
                        <a:pt x="354" y="378"/>
                        <a:pt x="386" y="339"/>
                        <a:pt x="419" y="339"/>
                      </a:cubicBezTo>
                      <a:close/>
                      <a:moveTo>
                        <a:pt x="442" y="0"/>
                      </a:moveTo>
                      <a:cubicBezTo>
                        <a:pt x="345" y="0"/>
                        <a:pt x="250" y="31"/>
                        <a:pt x="178" y="95"/>
                      </a:cubicBezTo>
                      <a:cubicBezTo>
                        <a:pt x="0" y="255"/>
                        <a:pt x="21" y="553"/>
                        <a:pt x="159" y="747"/>
                      </a:cubicBezTo>
                      <a:cubicBezTo>
                        <a:pt x="240" y="866"/>
                        <a:pt x="333" y="976"/>
                        <a:pt x="437" y="1077"/>
                      </a:cubicBezTo>
                      <a:cubicBezTo>
                        <a:pt x="601" y="1090"/>
                        <a:pt x="735" y="1128"/>
                        <a:pt x="794" y="1204"/>
                      </a:cubicBezTo>
                      <a:cubicBezTo>
                        <a:pt x="812" y="1191"/>
                        <a:pt x="830" y="1176"/>
                        <a:pt x="843" y="1158"/>
                      </a:cubicBezTo>
                      <a:cubicBezTo>
                        <a:pt x="909" y="1071"/>
                        <a:pt x="951" y="900"/>
                        <a:pt x="953" y="606"/>
                      </a:cubicBezTo>
                      <a:cubicBezTo>
                        <a:pt x="954" y="410"/>
                        <a:pt x="876" y="207"/>
                        <a:pt x="720" y="91"/>
                      </a:cubicBezTo>
                      <a:cubicBezTo>
                        <a:pt x="641" y="32"/>
                        <a:pt x="54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1"/>
                <p:cNvSpPr/>
                <p:nvPr/>
              </p:nvSpPr>
              <p:spPr>
                <a:xfrm>
                  <a:off x="5194450" y="4907025"/>
                  <a:ext cx="96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746" extrusionOk="0">
                      <a:moveTo>
                        <a:pt x="65" y="1"/>
                      </a:moveTo>
                      <a:cubicBezTo>
                        <a:pt x="32" y="1"/>
                        <a:pt x="0" y="40"/>
                        <a:pt x="26" y="75"/>
                      </a:cubicBezTo>
                      <a:cubicBezTo>
                        <a:pt x="163" y="262"/>
                        <a:pt x="252" y="479"/>
                        <a:pt x="287" y="707"/>
                      </a:cubicBezTo>
                      <a:cubicBezTo>
                        <a:pt x="291" y="729"/>
                        <a:pt x="311" y="745"/>
                        <a:pt x="333" y="745"/>
                      </a:cubicBezTo>
                      <a:lnTo>
                        <a:pt x="340" y="745"/>
                      </a:lnTo>
                      <a:cubicBezTo>
                        <a:pt x="366" y="742"/>
                        <a:pt x="383" y="718"/>
                        <a:pt x="379" y="692"/>
                      </a:cubicBezTo>
                      <a:cubicBezTo>
                        <a:pt x="341" y="449"/>
                        <a:pt x="247" y="219"/>
                        <a:pt x="101" y="20"/>
                      </a:cubicBezTo>
                      <a:cubicBezTo>
                        <a:pt x="91" y="7"/>
                        <a:pt x="78" y="1"/>
                        <a:pt x="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1"/>
                <p:cNvSpPr/>
                <p:nvPr/>
              </p:nvSpPr>
              <p:spPr>
                <a:xfrm>
                  <a:off x="5174825" y="4925350"/>
                  <a:ext cx="321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875" extrusionOk="0">
                      <a:moveTo>
                        <a:pt x="1057" y="183"/>
                      </a:moveTo>
                      <a:cubicBezTo>
                        <a:pt x="1073" y="183"/>
                        <a:pt x="1088" y="191"/>
                        <a:pt x="1098" y="205"/>
                      </a:cubicBezTo>
                      <a:cubicBezTo>
                        <a:pt x="1111" y="227"/>
                        <a:pt x="1103" y="257"/>
                        <a:pt x="1081" y="269"/>
                      </a:cubicBezTo>
                      <a:cubicBezTo>
                        <a:pt x="871" y="396"/>
                        <a:pt x="633" y="471"/>
                        <a:pt x="388" y="486"/>
                      </a:cubicBezTo>
                      <a:lnTo>
                        <a:pt x="385" y="486"/>
                      </a:lnTo>
                      <a:cubicBezTo>
                        <a:pt x="326" y="485"/>
                        <a:pt x="322" y="398"/>
                        <a:pt x="382" y="393"/>
                      </a:cubicBezTo>
                      <a:cubicBezTo>
                        <a:pt x="612" y="378"/>
                        <a:pt x="836" y="309"/>
                        <a:pt x="1034" y="190"/>
                      </a:cubicBezTo>
                      <a:cubicBezTo>
                        <a:pt x="1041" y="185"/>
                        <a:pt x="1049" y="183"/>
                        <a:pt x="1057" y="183"/>
                      </a:cubicBezTo>
                      <a:close/>
                      <a:moveTo>
                        <a:pt x="704" y="0"/>
                      </a:moveTo>
                      <a:cubicBezTo>
                        <a:pt x="634" y="0"/>
                        <a:pt x="565" y="3"/>
                        <a:pt x="496" y="9"/>
                      </a:cubicBezTo>
                      <a:cubicBezTo>
                        <a:pt x="486" y="10"/>
                        <a:pt x="476" y="13"/>
                        <a:pt x="465" y="14"/>
                      </a:cubicBezTo>
                      <a:cubicBezTo>
                        <a:pt x="238" y="45"/>
                        <a:pt x="16" y="214"/>
                        <a:pt x="8" y="442"/>
                      </a:cubicBezTo>
                      <a:cubicBezTo>
                        <a:pt x="1" y="637"/>
                        <a:pt x="161" y="815"/>
                        <a:pt x="351" y="861"/>
                      </a:cubicBezTo>
                      <a:cubicBezTo>
                        <a:pt x="391" y="870"/>
                        <a:pt x="432" y="875"/>
                        <a:pt x="473" y="875"/>
                      </a:cubicBezTo>
                      <a:cubicBezTo>
                        <a:pt x="626" y="875"/>
                        <a:pt x="779" y="811"/>
                        <a:pt x="896" y="711"/>
                      </a:cubicBezTo>
                      <a:cubicBezTo>
                        <a:pt x="1198" y="455"/>
                        <a:pt x="1284" y="285"/>
                        <a:pt x="1247" y="176"/>
                      </a:cubicBezTo>
                      <a:cubicBezTo>
                        <a:pt x="1242" y="161"/>
                        <a:pt x="1234" y="147"/>
                        <a:pt x="1225" y="133"/>
                      </a:cubicBezTo>
                      <a:cubicBezTo>
                        <a:pt x="1166" y="57"/>
                        <a:pt x="1032" y="19"/>
                        <a:pt x="869" y="6"/>
                      </a:cubicBezTo>
                      <a:lnTo>
                        <a:pt x="837" y="3"/>
                      </a:lnTo>
                      <a:cubicBezTo>
                        <a:pt x="792" y="1"/>
                        <a:pt x="748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1"/>
                <p:cNvSpPr/>
                <p:nvPr/>
              </p:nvSpPr>
              <p:spPr>
                <a:xfrm>
                  <a:off x="5182900" y="4929925"/>
                  <a:ext cx="1972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03" extrusionOk="0">
                      <a:moveTo>
                        <a:pt x="734" y="0"/>
                      </a:moveTo>
                      <a:cubicBezTo>
                        <a:pt x="726" y="0"/>
                        <a:pt x="718" y="2"/>
                        <a:pt x="711" y="7"/>
                      </a:cubicBezTo>
                      <a:cubicBezTo>
                        <a:pt x="513" y="126"/>
                        <a:pt x="290" y="195"/>
                        <a:pt x="60" y="210"/>
                      </a:cubicBezTo>
                      <a:cubicBezTo>
                        <a:pt x="0" y="215"/>
                        <a:pt x="4" y="302"/>
                        <a:pt x="63" y="303"/>
                      </a:cubicBezTo>
                      <a:lnTo>
                        <a:pt x="65" y="303"/>
                      </a:lnTo>
                      <a:cubicBezTo>
                        <a:pt x="311" y="286"/>
                        <a:pt x="548" y="213"/>
                        <a:pt x="758" y="86"/>
                      </a:cubicBezTo>
                      <a:cubicBezTo>
                        <a:pt x="780" y="73"/>
                        <a:pt x="788" y="44"/>
                        <a:pt x="775" y="23"/>
                      </a:cubicBezTo>
                      <a:cubicBezTo>
                        <a:pt x="766" y="8"/>
                        <a:pt x="750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1"/>
                <p:cNvSpPr/>
                <p:nvPr/>
              </p:nvSpPr>
              <p:spPr>
                <a:xfrm>
                  <a:off x="5435825" y="4901100"/>
                  <a:ext cx="165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299" extrusionOk="0">
                      <a:moveTo>
                        <a:pt x="661" y="1"/>
                      </a:moveTo>
                      <a:cubicBezTo>
                        <a:pt x="444" y="77"/>
                        <a:pt x="223" y="145"/>
                        <a:pt x="0" y="207"/>
                      </a:cubicBezTo>
                      <a:cubicBezTo>
                        <a:pt x="15" y="235"/>
                        <a:pt x="21" y="266"/>
                        <a:pt x="19" y="298"/>
                      </a:cubicBezTo>
                      <a:cubicBezTo>
                        <a:pt x="169" y="256"/>
                        <a:pt x="317" y="211"/>
                        <a:pt x="463" y="164"/>
                      </a:cubicBezTo>
                      <a:cubicBezTo>
                        <a:pt x="526" y="105"/>
                        <a:pt x="592" y="51"/>
                        <a:pt x="661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1"/>
                <p:cNvSpPr/>
                <p:nvPr/>
              </p:nvSpPr>
              <p:spPr>
                <a:xfrm>
                  <a:off x="5462925" y="4896475"/>
                  <a:ext cx="2825" cy="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109" extrusionOk="0">
                      <a:moveTo>
                        <a:pt x="64" y="0"/>
                      </a:moveTo>
                      <a:cubicBezTo>
                        <a:pt x="52" y="6"/>
                        <a:pt x="40" y="12"/>
                        <a:pt x="28" y="16"/>
                      </a:cubicBezTo>
                      <a:cubicBezTo>
                        <a:pt x="21" y="34"/>
                        <a:pt x="13" y="49"/>
                        <a:pt x="0" y="63"/>
                      </a:cubicBezTo>
                      <a:cubicBezTo>
                        <a:pt x="19" y="74"/>
                        <a:pt x="35" y="90"/>
                        <a:pt x="47" y="108"/>
                      </a:cubicBezTo>
                      <a:cubicBezTo>
                        <a:pt x="69" y="100"/>
                        <a:pt x="91" y="90"/>
                        <a:pt x="113" y="81"/>
                      </a:cubicBezTo>
                      <a:cubicBezTo>
                        <a:pt x="96" y="53"/>
                        <a:pt x="81" y="27"/>
                        <a:pt x="6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1"/>
                <p:cNvSpPr/>
                <p:nvPr/>
              </p:nvSpPr>
              <p:spPr>
                <a:xfrm>
                  <a:off x="5401150" y="4901750"/>
                  <a:ext cx="352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973" extrusionOk="0">
                      <a:moveTo>
                        <a:pt x="1187" y="212"/>
                      </a:moveTo>
                      <a:cubicBezTo>
                        <a:pt x="1233" y="212"/>
                        <a:pt x="1262" y="280"/>
                        <a:pt x="1212" y="308"/>
                      </a:cubicBezTo>
                      <a:cubicBezTo>
                        <a:pt x="974" y="446"/>
                        <a:pt x="709" y="524"/>
                        <a:pt x="434" y="538"/>
                      </a:cubicBezTo>
                      <a:lnTo>
                        <a:pt x="432" y="538"/>
                      </a:lnTo>
                      <a:cubicBezTo>
                        <a:pt x="366" y="535"/>
                        <a:pt x="364" y="438"/>
                        <a:pt x="430" y="434"/>
                      </a:cubicBezTo>
                      <a:cubicBezTo>
                        <a:pt x="687" y="422"/>
                        <a:pt x="937" y="348"/>
                        <a:pt x="1160" y="219"/>
                      </a:cubicBezTo>
                      <a:cubicBezTo>
                        <a:pt x="1170" y="214"/>
                        <a:pt x="1179" y="212"/>
                        <a:pt x="1187" y="212"/>
                      </a:cubicBezTo>
                      <a:close/>
                      <a:moveTo>
                        <a:pt x="766" y="1"/>
                      </a:moveTo>
                      <a:cubicBezTo>
                        <a:pt x="700" y="1"/>
                        <a:pt x="632" y="3"/>
                        <a:pt x="566" y="8"/>
                      </a:cubicBezTo>
                      <a:cubicBezTo>
                        <a:pt x="300" y="25"/>
                        <a:pt x="27" y="216"/>
                        <a:pt x="12" y="481"/>
                      </a:cubicBezTo>
                      <a:cubicBezTo>
                        <a:pt x="0" y="698"/>
                        <a:pt x="177" y="900"/>
                        <a:pt x="387" y="955"/>
                      </a:cubicBezTo>
                      <a:cubicBezTo>
                        <a:pt x="434" y="967"/>
                        <a:pt x="483" y="973"/>
                        <a:pt x="531" y="973"/>
                      </a:cubicBezTo>
                      <a:cubicBezTo>
                        <a:pt x="699" y="973"/>
                        <a:pt x="867" y="904"/>
                        <a:pt x="997" y="798"/>
                      </a:cubicBezTo>
                      <a:cubicBezTo>
                        <a:pt x="1284" y="563"/>
                        <a:pt x="1400" y="393"/>
                        <a:pt x="1406" y="272"/>
                      </a:cubicBezTo>
                      <a:cubicBezTo>
                        <a:pt x="1408" y="240"/>
                        <a:pt x="1402" y="209"/>
                        <a:pt x="1387" y="181"/>
                      </a:cubicBezTo>
                      <a:cubicBezTo>
                        <a:pt x="1315" y="46"/>
                        <a:pt x="1053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1"/>
                <p:cNvSpPr/>
                <p:nvPr/>
              </p:nvSpPr>
              <p:spPr>
                <a:xfrm>
                  <a:off x="5410225" y="4907075"/>
                  <a:ext cx="22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25" extrusionOk="0">
                      <a:moveTo>
                        <a:pt x="823" y="0"/>
                      </a:moveTo>
                      <a:cubicBezTo>
                        <a:pt x="814" y="0"/>
                        <a:pt x="805" y="2"/>
                        <a:pt x="796" y="7"/>
                      </a:cubicBezTo>
                      <a:cubicBezTo>
                        <a:pt x="574" y="135"/>
                        <a:pt x="324" y="209"/>
                        <a:pt x="67" y="221"/>
                      </a:cubicBezTo>
                      <a:cubicBezTo>
                        <a:pt x="1" y="227"/>
                        <a:pt x="3" y="323"/>
                        <a:pt x="69" y="325"/>
                      </a:cubicBezTo>
                      <a:lnTo>
                        <a:pt x="71" y="325"/>
                      </a:lnTo>
                      <a:cubicBezTo>
                        <a:pt x="345" y="311"/>
                        <a:pt x="611" y="233"/>
                        <a:pt x="848" y="97"/>
                      </a:cubicBezTo>
                      <a:cubicBezTo>
                        <a:pt x="873" y="82"/>
                        <a:pt x="881" y="50"/>
                        <a:pt x="867" y="26"/>
                      </a:cubicBezTo>
                      <a:cubicBezTo>
                        <a:pt x="857" y="9"/>
                        <a:pt x="841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1"/>
                <p:cNvSpPr/>
                <p:nvPr/>
              </p:nvSpPr>
              <p:spPr>
                <a:xfrm>
                  <a:off x="5439600" y="4898050"/>
                  <a:ext cx="2642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143" extrusionOk="0">
                      <a:moveTo>
                        <a:pt x="817" y="113"/>
                      </a:moveTo>
                      <a:cubicBezTo>
                        <a:pt x="846" y="113"/>
                        <a:pt x="876" y="139"/>
                        <a:pt x="862" y="175"/>
                      </a:cubicBezTo>
                      <a:cubicBezTo>
                        <a:pt x="780" y="408"/>
                        <a:pt x="645" y="616"/>
                        <a:pt x="466" y="785"/>
                      </a:cubicBezTo>
                      <a:cubicBezTo>
                        <a:pt x="458" y="792"/>
                        <a:pt x="447" y="797"/>
                        <a:pt x="434" y="798"/>
                      </a:cubicBezTo>
                      <a:cubicBezTo>
                        <a:pt x="422" y="798"/>
                        <a:pt x="409" y="792"/>
                        <a:pt x="401" y="783"/>
                      </a:cubicBezTo>
                      <a:cubicBezTo>
                        <a:pt x="384" y="764"/>
                        <a:pt x="384" y="735"/>
                        <a:pt x="402" y="718"/>
                      </a:cubicBezTo>
                      <a:cubicBezTo>
                        <a:pt x="571" y="559"/>
                        <a:pt x="698" y="363"/>
                        <a:pt x="775" y="145"/>
                      </a:cubicBezTo>
                      <a:cubicBezTo>
                        <a:pt x="782" y="123"/>
                        <a:pt x="800" y="113"/>
                        <a:pt x="817" y="113"/>
                      </a:cubicBezTo>
                      <a:close/>
                      <a:moveTo>
                        <a:pt x="933" y="0"/>
                      </a:moveTo>
                      <a:cubicBezTo>
                        <a:pt x="884" y="59"/>
                        <a:pt x="787" y="82"/>
                        <a:pt x="666" y="82"/>
                      </a:cubicBezTo>
                      <a:cubicBezTo>
                        <a:pt x="637" y="82"/>
                        <a:pt x="607" y="81"/>
                        <a:pt x="575" y="79"/>
                      </a:cubicBezTo>
                      <a:cubicBezTo>
                        <a:pt x="554" y="92"/>
                        <a:pt x="532" y="107"/>
                        <a:pt x="510" y="123"/>
                      </a:cubicBezTo>
                      <a:cubicBezTo>
                        <a:pt x="441" y="173"/>
                        <a:pt x="375" y="227"/>
                        <a:pt x="312" y="286"/>
                      </a:cubicBezTo>
                      <a:cubicBezTo>
                        <a:pt x="290" y="307"/>
                        <a:pt x="268" y="326"/>
                        <a:pt x="246" y="348"/>
                      </a:cubicBezTo>
                      <a:cubicBezTo>
                        <a:pt x="75" y="515"/>
                        <a:pt x="0" y="805"/>
                        <a:pt x="146" y="993"/>
                      </a:cubicBezTo>
                      <a:cubicBezTo>
                        <a:pt x="222" y="1093"/>
                        <a:pt x="347" y="1143"/>
                        <a:pt x="474" y="1143"/>
                      </a:cubicBezTo>
                      <a:cubicBezTo>
                        <a:pt x="544" y="1143"/>
                        <a:pt x="615" y="1127"/>
                        <a:pt x="678" y="1097"/>
                      </a:cubicBezTo>
                      <a:cubicBezTo>
                        <a:pt x="853" y="1011"/>
                        <a:pt x="967" y="825"/>
                        <a:pt x="1001" y="633"/>
                      </a:cubicBezTo>
                      <a:cubicBezTo>
                        <a:pt x="1057" y="316"/>
                        <a:pt x="1040" y="135"/>
                        <a:pt x="980" y="45"/>
                      </a:cubicBezTo>
                      <a:cubicBezTo>
                        <a:pt x="968" y="27"/>
                        <a:pt x="952" y="11"/>
                        <a:pt x="933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1"/>
                <p:cNvSpPr/>
                <p:nvPr/>
              </p:nvSpPr>
              <p:spPr>
                <a:xfrm>
                  <a:off x="5449150" y="4900900"/>
                  <a:ext cx="12200" cy="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683" extrusionOk="0">
                      <a:moveTo>
                        <a:pt x="435" y="0"/>
                      </a:moveTo>
                      <a:cubicBezTo>
                        <a:pt x="416" y="0"/>
                        <a:pt x="399" y="12"/>
                        <a:pt x="392" y="31"/>
                      </a:cubicBezTo>
                      <a:cubicBezTo>
                        <a:pt x="316" y="249"/>
                        <a:pt x="188" y="445"/>
                        <a:pt x="20" y="604"/>
                      </a:cubicBezTo>
                      <a:cubicBezTo>
                        <a:pt x="2" y="621"/>
                        <a:pt x="1" y="650"/>
                        <a:pt x="18" y="669"/>
                      </a:cubicBezTo>
                      <a:cubicBezTo>
                        <a:pt x="26" y="678"/>
                        <a:pt x="37" y="683"/>
                        <a:pt x="49" y="683"/>
                      </a:cubicBezTo>
                      <a:cubicBezTo>
                        <a:pt x="50" y="683"/>
                        <a:pt x="51" y="683"/>
                        <a:pt x="52" y="683"/>
                      </a:cubicBezTo>
                      <a:cubicBezTo>
                        <a:pt x="63" y="683"/>
                        <a:pt x="76" y="678"/>
                        <a:pt x="84" y="671"/>
                      </a:cubicBezTo>
                      <a:cubicBezTo>
                        <a:pt x="263" y="502"/>
                        <a:pt x="398" y="294"/>
                        <a:pt x="480" y="61"/>
                      </a:cubicBezTo>
                      <a:cubicBezTo>
                        <a:pt x="488" y="37"/>
                        <a:pt x="475" y="11"/>
                        <a:pt x="451" y="3"/>
                      </a:cubicBezTo>
                      <a:cubicBezTo>
                        <a:pt x="446" y="1"/>
                        <a:pt x="440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1"/>
                <p:cNvSpPr/>
                <p:nvPr/>
              </p:nvSpPr>
              <p:spPr>
                <a:xfrm>
                  <a:off x="5433200" y="4876525"/>
                  <a:ext cx="3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943" extrusionOk="0">
                      <a:moveTo>
                        <a:pt x="405" y="374"/>
                      </a:moveTo>
                      <a:cubicBezTo>
                        <a:pt x="409" y="374"/>
                        <a:pt x="413" y="374"/>
                        <a:pt x="417" y="375"/>
                      </a:cubicBezTo>
                      <a:cubicBezTo>
                        <a:pt x="655" y="436"/>
                        <a:pt x="875" y="553"/>
                        <a:pt x="1059" y="716"/>
                      </a:cubicBezTo>
                      <a:cubicBezTo>
                        <a:pt x="1078" y="732"/>
                        <a:pt x="1079" y="762"/>
                        <a:pt x="1063" y="781"/>
                      </a:cubicBezTo>
                      <a:cubicBezTo>
                        <a:pt x="1054" y="791"/>
                        <a:pt x="1041" y="796"/>
                        <a:pt x="1029" y="796"/>
                      </a:cubicBezTo>
                      <a:cubicBezTo>
                        <a:pt x="1017" y="796"/>
                        <a:pt x="1005" y="793"/>
                        <a:pt x="997" y="785"/>
                      </a:cubicBezTo>
                      <a:cubicBezTo>
                        <a:pt x="825" y="632"/>
                        <a:pt x="618" y="522"/>
                        <a:pt x="395" y="466"/>
                      </a:cubicBezTo>
                      <a:cubicBezTo>
                        <a:pt x="370" y="459"/>
                        <a:pt x="354" y="435"/>
                        <a:pt x="361" y="410"/>
                      </a:cubicBezTo>
                      <a:cubicBezTo>
                        <a:pt x="366" y="388"/>
                        <a:pt x="384" y="374"/>
                        <a:pt x="405" y="374"/>
                      </a:cubicBezTo>
                      <a:close/>
                      <a:moveTo>
                        <a:pt x="473" y="0"/>
                      </a:moveTo>
                      <a:cubicBezTo>
                        <a:pt x="465" y="0"/>
                        <a:pt x="458" y="1"/>
                        <a:pt x="450" y="1"/>
                      </a:cubicBezTo>
                      <a:cubicBezTo>
                        <a:pt x="255" y="11"/>
                        <a:pt x="65" y="156"/>
                        <a:pt x="36" y="350"/>
                      </a:cubicBezTo>
                      <a:cubicBezTo>
                        <a:pt x="1" y="585"/>
                        <a:pt x="207" y="802"/>
                        <a:pt x="437" y="865"/>
                      </a:cubicBezTo>
                      <a:cubicBezTo>
                        <a:pt x="566" y="901"/>
                        <a:pt x="698" y="926"/>
                        <a:pt x="831" y="938"/>
                      </a:cubicBezTo>
                      <a:cubicBezTo>
                        <a:pt x="864" y="941"/>
                        <a:pt x="896" y="943"/>
                        <a:pt x="926" y="943"/>
                      </a:cubicBezTo>
                      <a:cubicBezTo>
                        <a:pt x="1045" y="943"/>
                        <a:pt x="1140" y="919"/>
                        <a:pt x="1189" y="860"/>
                      </a:cubicBezTo>
                      <a:cubicBezTo>
                        <a:pt x="1202" y="847"/>
                        <a:pt x="1210" y="832"/>
                        <a:pt x="1216" y="814"/>
                      </a:cubicBezTo>
                      <a:cubicBezTo>
                        <a:pt x="1223" y="794"/>
                        <a:pt x="1226" y="773"/>
                        <a:pt x="1226" y="752"/>
                      </a:cubicBezTo>
                      <a:cubicBezTo>
                        <a:pt x="1083" y="526"/>
                        <a:pt x="923" y="301"/>
                        <a:pt x="752" y="76"/>
                      </a:cubicBezTo>
                      <a:cubicBezTo>
                        <a:pt x="667" y="27"/>
                        <a:pt x="571" y="0"/>
                        <a:pt x="473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1"/>
                <p:cNvSpPr/>
                <p:nvPr/>
              </p:nvSpPr>
              <p:spPr>
                <a:xfrm>
                  <a:off x="5442050" y="4885850"/>
                  <a:ext cx="184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424" extrusionOk="0">
                      <a:moveTo>
                        <a:pt x="52" y="1"/>
                      </a:moveTo>
                      <a:cubicBezTo>
                        <a:pt x="31" y="1"/>
                        <a:pt x="13" y="15"/>
                        <a:pt x="7" y="37"/>
                      </a:cubicBezTo>
                      <a:cubicBezTo>
                        <a:pt x="0" y="62"/>
                        <a:pt x="16" y="86"/>
                        <a:pt x="41" y="93"/>
                      </a:cubicBezTo>
                      <a:cubicBezTo>
                        <a:pt x="264" y="149"/>
                        <a:pt x="471" y="259"/>
                        <a:pt x="644" y="412"/>
                      </a:cubicBezTo>
                      <a:cubicBezTo>
                        <a:pt x="651" y="420"/>
                        <a:pt x="663" y="423"/>
                        <a:pt x="675" y="423"/>
                      </a:cubicBezTo>
                      <a:cubicBezTo>
                        <a:pt x="716" y="423"/>
                        <a:pt x="736" y="372"/>
                        <a:pt x="705" y="343"/>
                      </a:cubicBezTo>
                      <a:cubicBezTo>
                        <a:pt x="521" y="180"/>
                        <a:pt x="301" y="63"/>
                        <a:pt x="63" y="2"/>
                      </a:cubicBezTo>
                      <a:cubicBezTo>
                        <a:pt x="59" y="1"/>
                        <a:pt x="56" y="1"/>
                        <a:pt x="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1"/>
                <p:cNvSpPr/>
                <p:nvPr/>
              </p:nvSpPr>
              <p:spPr>
                <a:xfrm>
                  <a:off x="5319950" y="4929725"/>
                  <a:ext cx="2772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234" extrusionOk="0">
                      <a:moveTo>
                        <a:pt x="1109" y="0"/>
                      </a:moveTo>
                      <a:cubicBezTo>
                        <a:pt x="755" y="66"/>
                        <a:pt x="398" y="114"/>
                        <a:pt x="40" y="143"/>
                      </a:cubicBezTo>
                      <a:cubicBezTo>
                        <a:pt x="29" y="158"/>
                        <a:pt x="16" y="170"/>
                        <a:pt x="0" y="180"/>
                      </a:cubicBezTo>
                      <a:cubicBezTo>
                        <a:pt x="14" y="195"/>
                        <a:pt x="24" y="214"/>
                        <a:pt x="29" y="234"/>
                      </a:cubicBezTo>
                      <a:cubicBezTo>
                        <a:pt x="279" y="214"/>
                        <a:pt x="527" y="184"/>
                        <a:pt x="775" y="148"/>
                      </a:cubicBezTo>
                      <a:cubicBezTo>
                        <a:pt x="783" y="143"/>
                        <a:pt x="789" y="138"/>
                        <a:pt x="797" y="135"/>
                      </a:cubicBezTo>
                      <a:cubicBezTo>
                        <a:pt x="897" y="83"/>
                        <a:pt x="1002" y="38"/>
                        <a:pt x="1109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1"/>
                <p:cNvSpPr/>
                <p:nvPr/>
              </p:nvSpPr>
              <p:spPr>
                <a:xfrm>
                  <a:off x="5357850" y="4926075"/>
                  <a:ext cx="73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148" extrusionOk="0">
                      <a:moveTo>
                        <a:pt x="265" y="1"/>
                      </a:moveTo>
                      <a:cubicBezTo>
                        <a:pt x="187" y="21"/>
                        <a:pt x="107" y="38"/>
                        <a:pt x="28" y="56"/>
                      </a:cubicBezTo>
                      <a:cubicBezTo>
                        <a:pt x="22" y="78"/>
                        <a:pt x="14" y="99"/>
                        <a:pt x="0" y="118"/>
                      </a:cubicBezTo>
                      <a:cubicBezTo>
                        <a:pt x="14" y="125"/>
                        <a:pt x="26" y="135"/>
                        <a:pt x="36" y="147"/>
                      </a:cubicBezTo>
                      <a:cubicBezTo>
                        <a:pt x="121" y="128"/>
                        <a:pt x="208" y="111"/>
                        <a:pt x="292" y="89"/>
                      </a:cubicBezTo>
                      <a:cubicBezTo>
                        <a:pt x="281" y="60"/>
                        <a:pt x="271" y="32"/>
                        <a:pt x="265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1"/>
                <p:cNvSpPr/>
                <p:nvPr/>
              </p:nvSpPr>
              <p:spPr>
                <a:xfrm>
                  <a:off x="5291375" y="4933950"/>
                  <a:ext cx="17575" cy="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02" extrusionOk="0">
                      <a:moveTo>
                        <a:pt x="10" y="1"/>
                      </a:moveTo>
                      <a:lnTo>
                        <a:pt x="10" y="1"/>
                      </a:lnTo>
                      <a:cubicBezTo>
                        <a:pt x="15" y="32"/>
                        <a:pt x="12" y="64"/>
                        <a:pt x="1" y="93"/>
                      </a:cubicBezTo>
                      <a:cubicBezTo>
                        <a:pt x="110" y="97"/>
                        <a:pt x="219" y="101"/>
                        <a:pt x="328" y="101"/>
                      </a:cubicBezTo>
                      <a:cubicBezTo>
                        <a:pt x="374" y="101"/>
                        <a:pt x="421" y="97"/>
                        <a:pt x="467" y="97"/>
                      </a:cubicBezTo>
                      <a:cubicBezTo>
                        <a:pt x="544" y="60"/>
                        <a:pt x="622" y="28"/>
                        <a:pt x="703" y="1"/>
                      </a:cubicBezTo>
                      <a:lnTo>
                        <a:pt x="703" y="1"/>
                      </a:lnTo>
                      <a:cubicBezTo>
                        <a:pt x="591" y="5"/>
                        <a:pt x="480" y="7"/>
                        <a:pt x="368" y="7"/>
                      </a:cubicBezTo>
                      <a:cubicBezTo>
                        <a:pt x="249" y="7"/>
                        <a:pt x="129" y="5"/>
                        <a:pt x="10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1"/>
                <p:cNvSpPr/>
                <p:nvPr/>
              </p:nvSpPr>
              <p:spPr>
                <a:xfrm>
                  <a:off x="5254675" y="4923250"/>
                  <a:ext cx="37100" cy="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960" extrusionOk="0">
                      <a:moveTo>
                        <a:pt x="474" y="384"/>
                      </a:moveTo>
                      <a:cubicBezTo>
                        <a:pt x="479" y="384"/>
                        <a:pt x="484" y="385"/>
                        <a:pt x="490" y="386"/>
                      </a:cubicBezTo>
                      <a:cubicBezTo>
                        <a:pt x="622" y="420"/>
                        <a:pt x="758" y="437"/>
                        <a:pt x="895" y="437"/>
                      </a:cubicBezTo>
                      <a:cubicBezTo>
                        <a:pt x="1014" y="437"/>
                        <a:pt x="1133" y="424"/>
                        <a:pt x="1250" y="398"/>
                      </a:cubicBezTo>
                      <a:cubicBezTo>
                        <a:pt x="1254" y="397"/>
                        <a:pt x="1257" y="397"/>
                        <a:pt x="1261" y="397"/>
                      </a:cubicBezTo>
                      <a:cubicBezTo>
                        <a:pt x="1317" y="397"/>
                        <a:pt x="1333" y="483"/>
                        <a:pt x="1272" y="499"/>
                      </a:cubicBezTo>
                      <a:cubicBezTo>
                        <a:pt x="1153" y="526"/>
                        <a:pt x="1031" y="540"/>
                        <a:pt x="909" y="540"/>
                      </a:cubicBezTo>
                      <a:cubicBezTo>
                        <a:pt x="904" y="540"/>
                        <a:pt x="900" y="540"/>
                        <a:pt x="895" y="540"/>
                      </a:cubicBezTo>
                      <a:cubicBezTo>
                        <a:pt x="891" y="540"/>
                        <a:pt x="887" y="540"/>
                        <a:pt x="883" y="540"/>
                      </a:cubicBezTo>
                      <a:cubicBezTo>
                        <a:pt x="741" y="540"/>
                        <a:pt x="600" y="522"/>
                        <a:pt x="463" y="485"/>
                      </a:cubicBezTo>
                      <a:cubicBezTo>
                        <a:pt x="401" y="469"/>
                        <a:pt x="419" y="384"/>
                        <a:pt x="474" y="384"/>
                      </a:cubicBezTo>
                      <a:close/>
                      <a:moveTo>
                        <a:pt x="590" y="1"/>
                      </a:moveTo>
                      <a:cubicBezTo>
                        <a:pt x="372" y="1"/>
                        <a:pt x="151" y="105"/>
                        <a:pt x="76" y="306"/>
                      </a:cubicBezTo>
                      <a:cubicBezTo>
                        <a:pt x="0" y="509"/>
                        <a:pt x="107" y="754"/>
                        <a:pt x="292" y="870"/>
                      </a:cubicBezTo>
                      <a:cubicBezTo>
                        <a:pt x="392" y="932"/>
                        <a:pt x="508" y="960"/>
                        <a:pt x="626" y="960"/>
                      </a:cubicBezTo>
                      <a:cubicBezTo>
                        <a:pt x="727" y="960"/>
                        <a:pt x="829" y="939"/>
                        <a:pt x="923" y="902"/>
                      </a:cubicBezTo>
                      <a:cubicBezTo>
                        <a:pt x="1266" y="763"/>
                        <a:pt x="1426" y="636"/>
                        <a:pt x="1469" y="523"/>
                      </a:cubicBezTo>
                      <a:cubicBezTo>
                        <a:pt x="1481" y="493"/>
                        <a:pt x="1483" y="461"/>
                        <a:pt x="1478" y="429"/>
                      </a:cubicBezTo>
                      <a:cubicBezTo>
                        <a:pt x="1443" y="244"/>
                        <a:pt x="1092" y="103"/>
                        <a:pt x="745" y="19"/>
                      </a:cubicBezTo>
                      <a:cubicBezTo>
                        <a:pt x="695" y="7"/>
                        <a:pt x="643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11"/>
                <p:cNvSpPr/>
                <p:nvPr/>
              </p:nvSpPr>
              <p:spPr>
                <a:xfrm>
                  <a:off x="5264700" y="4932800"/>
                  <a:ext cx="2330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59" extrusionOk="0">
                      <a:moveTo>
                        <a:pt x="73" y="1"/>
                      </a:moveTo>
                      <a:cubicBezTo>
                        <a:pt x="18" y="1"/>
                        <a:pt x="0" y="87"/>
                        <a:pt x="62" y="103"/>
                      </a:cubicBezTo>
                      <a:cubicBezTo>
                        <a:pt x="203" y="140"/>
                        <a:pt x="348" y="159"/>
                        <a:pt x="493" y="159"/>
                      </a:cubicBezTo>
                      <a:cubicBezTo>
                        <a:pt x="620" y="159"/>
                        <a:pt x="747" y="145"/>
                        <a:pt x="871" y="116"/>
                      </a:cubicBezTo>
                      <a:cubicBezTo>
                        <a:pt x="932" y="101"/>
                        <a:pt x="916" y="15"/>
                        <a:pt x="861" y="15"/>
                      </a:cubicBezTo>
                      <a:cubicBezTo>
                        <a:pt x="857" y="15"/>
                        <a:pt x="853" y="15"/>
                        <a:pt x="849" y="16"/>
                      </a:cubicBezTo>
                      <a:cubicBezTo>
                        <a:pt x="732" y="42"/>
                        <a:pt x="614" y="55"/>
                        <a:pt x="495" y="55"/>
                      </a:cubicBezTo>
                      <a:cubicBezTo>
                        <a:pt x="358" y="55"/>
                        <a:pt x="222" y="38"/>
                        <a:pt x="89" y="3"/>
                      </a:cubicBezTo>
                      <a:cubicBezTo>
                        <a:pt x="83" y="1"/>
                        <a:pt x="78" y="1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11"/>
                <p:cNvSpPr/>
                <p:nvPr/>
              </p:nvSpPr>
              <p:spPr>
                <a:xfrm>
                  <a:off x="5291700" y="4933375"/>
                  <a:ext cx="2985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1010" extrusionOk="0">
                      <a:moveTo>
                        <a:pt x="969" y="108"/>
                      </a:moveTo>
                      <a:cubicBezTo>
                        <a:pt x="1002" y="108"/>
                        <a:pt x="1031" y="144"/>
                        <a:pt x="1009" y="179"/>
                      </a:cubicBezTo>
                      <a:cubicBezTo>
                        <a:pt x="863" y="376"/>
                        <a:pt x="671" y="535"/>
                        <a:pt x="451" y="643"/>
                      </a:cubicBezTo>
                      <a:cubicBezTo>
                        <a:pt x="444" y="646"/>
                        <a:pt x="437" y="648"/>
                        <a:pt x="430" y="648"/>
                      </a:cubicBezTo>
                      <a:cubicBezTo>
                        <a:pt x="381" y="648"/>
                        <a:pt x="366" y="581"/>
                        <a:pt x="410" y="559"/>
                      </a:cubicBezTo>
                      <a:cubicBezTo>
                        <a:pt x="617" y="459"/>
                        <a:pt x="797" y="309"/>
                        <a:pt x="935" y="124"/>
                      </a:cubicBezTo>
                      <a:cubicBezTo>
                        <a:pt x="946" y="113"/>
                        <a:pt x="958" y="108"/>
                        <a:pt x="969" y="108"/>
                      </a:cubicBezTo>
                      <a:close/>
                      <a:moveTo>
                        <a:pt x="766" y="1"/>
                      </a:moveTo>
                      <a:cubicBezTo>
                        <a:pt x="740" y="9"/>
                        <a:pt x="716" y="16"/>
                        <a:pt x="690" y="24"/>
                      </a:cubicBezTo>
                      <a:cubicBezTo>
                        <a:pt x="610" y="51"/>
                        <a:pt x="531" y="83"/>
                        <a:pt x="455" y="120"/>
                      </a:cubicBezTo>
                      <a:cubicBezTo>
                        <a:pt x="426" y="134"/>
                        <a:pt x="398" y="147"/>
                        <a:pt x="370" y="162"/>
                      </a:cubicBezTo>
                      <a:cubicBezTo>
                        <a:pt x="158" y="269"/>
                        <a:pt x="0" y="523"/>
                        <a:pt x="83" y="747"/>
                      </a:cubicBezTo>
                      <a:cubicBezTo>
                        <a:pt x="142" y="910"/>
                        <a:pt x="318" y="1010"/>
                        <a:pt x="492" y="1010"/>
                      </a:cubicBezTo>
                      <a:cubicBezTo>
                        <a:pt x="514" y="1010"/>
                        <a:pt x="537" y="1008"/>
                        <a:pt x="559" y="1004"/>
                      </a:cubicBezTo>
                      <a:cubicBezTo>
                        <a:pt x="751" y="975"/>
                        <a:pt x="916" y="832"/>
                        <a:pt x="1006" y="659"/>
                      </a:cubicBezTo>
                      <a:cubicBezTo>
                        <a:pt x="1156" y="370"/>
                        <a:pt x="1193" y="190"/>
                        <a:pt x="1160" y="87"/>
                      </a:cubicBezTo>
                      <a:cubicBezTo>
                        <a:pt x="1154" y="67"/>
                        <a:pt x="1144" y="49"/>
                        <a:pt x="1130" y="34"/>
                      </a:cubicBezTo>
                      <a:cubicBezTo>
                        <a:pt x="1100" y="53"/>
                        <a:pt x="1061" y="62"/>
                        <a:pt x="1017" y="62"/>
                      </a:cubicBezTo>
                      <a:cubicBezTo>
                        <a:pt x="945" y="62"/>
                        <a:pt x="858" y="39"/>
                        <a:pt x="766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11"/>
                <p:cNvSpPr/>
                <p:nvPr/>
              </p:nvSpPr>
              <p:spPr>
                <a:xfrm>
                  <a:off x="5300825" y="4936075"/>
                  <a:ext cx="16675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41" extrusionOk="0">
                      <a:moveTo>
                        <a:pt x="604" y="1"/>
                      </a:moveTo>
                      <a:cubicBezTo>
                        <a:pt x="592" y="1"/>
                        <a:pt x="579" y="6"/>
                        <a:pt x="569" y="17"/>
                      </a:cubicBezTo>
                      <a:cubicBezTo>
                        <a:pt x="432" y="202"/>
                        <a:pt x="252" y="351"/>
                        <a:pt x="45" y="452"/>
                      </a:cubicBezTo>
                      <a:cubicBezTo>
                        <a:pt x="1" y="473"/>
                        <a:pt x="16" y="540"/>
                        <a:pt x="65" y="541"/>
                      </a:cubicBezTo>
                      <a:lnTo>
                        <a:pt x="65" y="540"/>
                      </a:lnTo>
                      <a:cubicBezTo>
                        <a:pt x="71" y="540"/>
                        <a:pt x="79" y="538"/>
                        <a:pt x="85" y="535"/>
                      </a:cubicBezTo>
                      <a:cubicBezTo>
                        <a:pt x="306" y="427"/>
                        <a:pt x="498" y="268"/>
                        <a:pt x="644" y="72"/>
                      </a:cubicBezTo>
                      <a:cubicBezTo>
                        <a:pt x="666" y="37"/>
                        <a:pt x="636" y="1"/>
                        <a:pt x="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1"/>
                <p:cNvSpPr/>
                <p:nvPr/>
              </p:nvSpPr>
              <p:spPr>
                <a:xfrm>
                  <a:off x="5293625" y="4907800"/>
                  <a:ext cx="29000" cy="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1085" extrusionOk="0">
                      <a:moveTo>
                        <a:pt x="434" y="355"/>
                      </a:moveTo>
                      <a:cubicBezTo>
                        <a:pt x="442" y="355"/>
                        <a:pt x="451" y="358"/>
                        <a:pt x="461" y="364"/>
                      </a:cubicBezTo>
                      <a:cubicBezTo>
                        <a:pt x="670" y="493"/>
                        <a:pt x="845" y="669"/>
                        <a:pt x="972" y="879"/>
                      </a:cubicBezTo>
                      <a:cubicBezTo>
                        <a:pt x="994" y="916"/>
                        <a:pt x="963" y="950"/>
                        <a:pt x="931" y="950"/>
                      </a:cubicBezTo>
                      <a:cubicBezTo>
                        <a:pt x="917" y="950"/>
                        <a:pt x="902" y="944"/>
                        <a:pt x="893" y="927"/>
                      </a:cubicBezTo>
                      <a:cubicBezTo>
                        <a:pt x="774" y="730"/>
                        <a:pt x="608" y="563"/>
                        <a:pt x="412" y="442"/>
                      </a:cubicBezTo>
                      <a:lnTo>
                        <a:pt x="412" y="443"/>
                      </a:lnTo>
                      <a:cubicBezTo>
                        <a:pt x="366" y="417"/>
                        <a:pt x="392" y="355"/>
                        <a:pt x="434" y="355"/>
                      </a:cubicBezTo>
                      <a:close/>
                      <a:moveTo>
                        <a:pt x="493" y="1"/>
                      </a:moveTo>
                      <a:cubicBezTo>
                        <a:pt x="334" y="1"/>
                        <a:pt x="174" y="82"/>
                        <a:pt x="105" y="225"/>
                      </a:cubicBezTo>
                      <a:cubicBezTo>
                        <a:pt x="0" y="439"/>
                        <a:pt x="134" y="708"/>
                        <a:pt x="334" y="835"/>
                      </a:cubicBezTo>
                      <a:cubicBezTo>
                        <a:pt x="446" y="909"/>
                        <a:pt x="564" y="972"/>
                        <a:pt x="688" y="1025"/>
                      </a:cubicBezTo>
                      <a:cubicBezTo>
                        <a:pt x="781" y="1062"/>
                        <a:pt x="867" y="1085"/>
                        <a:pt x="939" y="1085"/>
                      </a:cubicBezTo>
                      <a:cubicBezTo>
                        <a:pt x="983" y="1085"/>
                        <a:pt x="1022" y="1076"/>
                        <a:pt x="1053" y="1057"/>
                      </a:cubicBezTo>
                      <a:cubicBezTo>
                        <a:pt x="1069" y="1047"/>
                        <a:pt x="1082" y="1035"/>
                        <a:pt x="1093" y="1020"/>
                      </a:cubicBezTo>
                      <a:cubicBezTo>
                        <a:pt x="1159" y="931"/>
                        <a:pt x="1152" y="743"/>
                        <a:pt x="1015" y="404"/>
                      </a:cubicBezTo>
                      <a:cubicBezTo>
                        <a:pt x="942" y="222"/>
                        <a:pt x="793" y="64"/>
                        <a:pt x="604" y="15"/>
                      </a:cubicBezTo>
                      <a:cubicBezTo>
                        <a:pt x="568" y="5"/>
                        <a:pt x="531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1"/>
                <p:cNvSpPr/>
                <p:nvPr/>
              </p:nvSpPr>
              <p:spPr>
                <a:xfrm>
                  <a:off x="5302750" y="4916625"/>
                  <a:ext cx="1565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6" extrusionOk="0">
                      <a:moveTo>
                        <a:pt x="69" y="1"/>
                      </a:moveTo>
                      <a:cubicBezTo>
                        <a:pt x="28" y="1"/>
                        <a:pt x="1" y="64"/>
                        <a:pt x="47" y="89"/>
                      </a:cubicBezTo>
                      <a:cubicBezTo>
                        <a:pt x="243" y="210"/>
                        <a:pt x="409" y="377"/>
                        <a:pt x="528" y="574"/>
                      </a:cubicBezTo>
                      <a:cubicBezTo>
                        <a:pt x="535" y="588"/>
                        <a:pt x="551" y="596"/>
                        <a:pt x="567" y="596"/>
                      </a:cubicBezTo>
                      <a:cubicBezTo>
                        <a:pt x="603" y="596"/>
                        <a:pt x="626" y="557"/>
                        <a:pt x="607" y="526"/>
                      </a:cubicBezTo>
                      <a:cubicBezTo>
                        <a:pt x="480" y="316"/>
                        <a:pt x="305" y="139"/>
                        <a:pt x="96" y="10"/>
                      </a:cubicBezTo>
                      <a:cubicBezTo>
                        <a:pt x="86" y="4"/>
                        <a:pt x="77" y="1"/>
                        <a:pt x="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1"/>
                <p:cNvSpPr/>
                <p:nvPr/>
              </p:nvSpPr>
              <p:spPr>
                <a:xfrm>
                  <a:off x="5330525" y="4903625"/>
                  <a:ext cx="287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1035" extrusionOk="0">
                      <a:moveTo>
                        <a:pt x="436" y="355"/>
                      </a:moveTo>
                      <a:cubicBezTo>
                        <a:pt x="444" y="355"/>
                        <a:pt x="452" y="357"/>
                        <a:pt x="461" y="362"/>
                      </a:cubicBezTo>
                      <a:cubicBezTo>
                        <a:pt x="670" y="491"/>
                        <a:pt x="846" y="667"/>
                        <a:pt x="972" y="878"/>
                      </a:cubicBezTo>
                      <a:cubicBezTo>
                        <a:pt x="985" y="900"/>
                        <a:pt x="978" y="929"/>
                        <a:pt x="956" y="942"/>
                      </a:cubicBezTo>
                      <a:cubicBezTo>
                        <a:pt x="949" y="946"/>
                        <a:pt x="940" y="948"/>
                        <a:pt x="933" y="948"/>
                      </a:cubicBezTo>
                      <a:cubicBezTo>
                        <a:pt x="916" y="948"/>
                        <a:pt x="901" y="940"/>
                        <a:pt x="893" y="926"/>
                      </a:cubicBezTo>
                      <a:cubicBezTo>
                        <a:pt x="774" y="728"/>
                        <a:pt x="609" y="563"/>
                        <a:pt x="413" y="442"/>
                      </a:cubicBezTo>
                      <a:cubicBezTo>
                        <a:pt x="368" y="415"/>
                        <a:pt x="395" y="355"/>
                        <a:pt x="436" y="355"/>
                      </a:cubicBezTo>
                      <a:close/>
                      <a:moveTo>
                        <a:pt x="492" y="0"/>
                      </a:moveTo>
                      <a:cubicBezTo>
                        <a:pt x="333" y="0"/>
                        <a:pt x="173" y="81"/>
                        <a:pt x="104" y="223"/>
                      </a:cubicBezTo>
                      <a:cubicBezTo>
                        <a:pt x="1" y="438"/>
                        <a:pt x="133" y="707"/>
                        <a:pt x="333" y="835"/>
                      </a:cubicBezTo>
                      <a:cubicBezTo>
                        <a:pt x="460" y="915"/>
                        <a:pt x="593" y="988"/>
                        <a:pt x="717" y="1034"/>
                      </a:cubicBezTo>
                      <a:cubicBezTo>
                        <a:pt x="807" y="1005"/>
                        <a:pt x="893" y="988"/>
                        <a:pt x="964" y="988"/>
                      </a:cubicBezTo>
                      <a:cubicBezTo>
                        <a:pt x="1015" y="988"/>
                        <a:pt x="1059" y="997"/>
                        <a:pt x="1093" y="1017"/>
                      </a:cubicBezTo>
                      <a:cubicBezTo>
                        <a:pt x="1107" y="998"/>
                        <a:pt x="1115" y="977"/>
                        <a:pt x="1121" y="955"/>
                      </a:cubicBezTo>
                      <a:cubicBezTo>
                        <a:pt x="1150" y="850"/>
                        <a:pt x="1124" y="676"/>
                        <a:pt x="1015" y="402"/>
                      </a:cubicBezTo>
                      <a:cubicBezTo>
                        <a:pt x="942" y="220"/>
                        <a:pt x="793" y="63"/>
                        <a:pt x="603" y="14"/>
                      </a:cubicBezTo>
                      <a:cubicBezTo>
                        <a:pt x="567" y="5"/>
                        <a:pt x="529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1"/>
                <p:cNvSpPr/>
                <p:nvPr/>
              </p:nvSpPr>
              <p:spPr>
                <a:xfrm>
                  <a:off x="5339725" y="4912475"/>
                  <a:ext cx="15550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595" extrusionOk="0">
                      <a:moveTo>
                        <a:pt x="67" y="1"/>
                      </a:moveTo>
                      <a:cubicBezTo>
                        <a:pt x="27" y="1"/>
                        <a:pt x="0" y="61"/>
                        <a:pt x="43" y="88"/>
                      </a:cubicBezTo>
                      <a:cubicBezTo>
                        <a:pt x="241" y="209"/>
                        <a:pt x="405" y="374"/>
                        <a:pt x="524" y="572"/>
                      </a:cubicBezTo>
                      <a:cubicBezTo>
                        <a:pt x="533" y="586"/>
                        <a:pt x="547" y="594"/>
                        <a:pt x="563" y="594"/>
                      </a:cubicBezTo>
                      <a:cubicBezTo>
                        <a:pt x="600" y="594"/>
                        <a:pt x="622" y="555"/>
                        <a:pt x="603" y="524"/>
                      </a:cubicBezTo>
                      <a:cubicBezTo>
                        <a:pt x="476" y="313"/>
                        <a:pt x="301" y="137"/>
                        <a:pt x="92" y="8"/>
                      </a:cubicBezTo>
                      <a:cubicBezTo>
                        <a:pt x="84" y="3"/>
                        <a:pt x="75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1"/>
                <p:cNvSpPr/>
                <p:nvPr/>
              </p:nvSpPr>
              <p:spPr>
                <a:xfrm>
                  <a:off x="5330675" y="4928300"/>
                  <a:ext cx="300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1040" extrusionOk="0">
                      <a:moveTo>
                        <a:pt x="967" y="137"/>
                      </a:moveTo>
                      <a:cubicBezTo>
                        <a:pt x="1000" y="137"/>
                        <a:pt x="1030" y="174"/>
                        <a:pt x="1007" y="209"/>
                      </a:cubicBezTo>
                      <a:lnTo>
                        <a:pt x="1007" y="210"/>
                      </a:lnTo>
                      <a:cubicBezTo>
                        <a:pt x="860" y="407"/>
                        <a:pt x="669" y="566"/>
                        <a:pt x="447" y="673"/>
                      </a:cubicBezTo>
                      <a:cubicBezTo>
                        <a:pt x="441" y="676"/>
                        <a:pt x="434" y="678"/>
                        <a:pt x="427" y="678"/>
                      </a:cubicBezTo>
                      <a:cubicBezTo>
                        <a:pt x="410" y="678"/>
                        <a:pt x="393" y="669"/>
                        <a:pt x="386" y="652"/>
                      </a:cubicBezTo>
                      <a:cubicBezTo>
                        <a:pt x="375" y="629"/>
                        <a:pt x="385" y="602"/>
                        <a:pt x="408" y="589"/>
                      </a:cubicBezTo>
                      <a:cubicBezTo>
                        <a:pt x="615" y="489"/>
                        <a:pt x="794" y="339"/>
                        <a:pt x="932" y="154"/>
                      </a:cubicBezTo>
                      <a:cubicBezTo>
                        <a:pt x="942" y="142"/>
                        <a:pt x="955" y="137"/>
                        <a:pt x="967" y="137"/>
                      </a:cubicBezTo>
                      <a:close/>
                      <a:moveTo>
                        <a:pt x="958" y="1"/>
                      </a:moveTo>
                      <a:cubicBezTo>
                        <a:pt x="887" y="1"/>
                        <a:pt x="801" y="18"/>
                        <a:pt x="711" y="47"/>
                      </a:cubicBezTo>
                      <a:lnTo>
                        <a:pt x="680" y="57"/>
                      </a:lnTo>
                      <a:cubicBezTo>
                        <a:pt x="573" y="95"/>
                        <a:pt x="468" y="139"/>
                        <a:pt x="368" y="191"/>
                      </a:cubicBezTo>
                      <a:cubicBezTo>
                        <a:pt x="360" y="195"/>
                        <a:pt x="354" y="199"/>
                        <a:pt x="346" y="204"/>
                      </a:cubicBezTo>
                      <a:cubicBezTo>
                        <a:pt x="145" y="317"/>
                        <a:pt x="0" y="561"/>
                        <a:pt x="79" y="777"/>
                      </a:cubicBezTo>
                      <a:cubicBezTo>
                        <a:pt x="139" y="940"/>
                        <a:pt x="315" y="1040"/>
                        <a:pt x="489" y="1040"/>
                      </a:cubicBezTo>
                      <a:cubicBezTo>
                        <a:pt x="512" y="1040"/>
                        <a:pt x="534" y="1038"/>
                        <a:pt x="556" y="1035"/>
                      </a:cubicBezTo>
                      <a:cubicBezTo>
                        <a:pt x="749" y="1005"/>
                        <a:pt x="913" y="862"/>
                        <a:pt x="1004" y="689"/>
                      </a:cubicBezTo>
                      <a:cubicBezTo>
                        <a:pt x="1188" y="333"/>
                        <a:pt x="1202" y="143"/>
                        <a:pt x="1123" y="58"/>
                      </a:cubicBezTo>
                      <a:cubicBezTo>
                        <a:pt x="1113" y="47"/>
                        <a:pt x="1101" y="37"/>
                        <a:pt x="1087" y="30"/>
                      </a:cubicBezTo>
                      <a:cubicBezTo>
                        <a:pt x="1053" y="10"/>
                        <a:pt x="1009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1"/>
                <p:cNvSpPr/>
                <p:nvPr/>
              </p:nvSpPr>
              <p:spPr>
                <a:xfrm>
                  <a:off x="5339725" y="4931725"/>
                  <a:ext cx="16725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41" extrusionOk="0">
                      <a:moveTo>
                        <a:pt x="605" y="0"/>
                      </a:moveTo>
                      <a:cubicBezTo>
                        <a:pt x="593" y="0"/>
                        <a:pt x="580" y="5"/>
                        <a:pt x="570" y="17"/>
                      </a:cubicBezTo>
                      <a:cubicBezTo>
                        <a:pt x="432" y="202"/>
                        <a:pt x="253" y="351"/>
                        <a:pt x="46" y="452"/>
                      </a:cubicBezTo>
                      <a:cubicBezTo>
                        <a:pt x="0" y="474"/>
                        <a:pt x="16" y="541"/>
                        <a:pt x="65" y="541"/>
                      </a:cubicBezTo>
                      <a:cubicBezTo>
                        <a:pt x="72" y="541"/>
                        <a:pt x="80" y="539"/>
                        <a:pt x="85" y="536"/>
                      </a:cubicBezTo>
                      <a:cubicBezTo>
                        <a:pt x="307" y="428"/>
                        <a:pt x="498" y="270"/>
                        <a:pt x="645" y="72"/>
                      </a:cubicBezTo>
                      <a:cubicBezTo>
                        <a:pt x="668" y="37"/>
                        <a:pt x="638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1"/>
                <p:cNvSpPr/>
                <p:nvPr/>
              </p:nvSpPr>
              <p:spPr>
                <a:xfrm>
                  <a:off x="5362575" y="4906450"/>
                  <a:ext cx="34925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282" extrusionOk="0">
                      <a:moveTo>
                        <a:pt x="700" y="0"/>
                      </a:moveTo>
                      <a:cubicBezTo>
                        <a:pt x="560" y="0"/>
                        <a:pt x="420" y="46"/>
                        <a:pt x="304" y="137"/>
                      </a:cubicBezTo>
                      <a:cubicBezTo>
                        <a:pt x="82" y="312"/>
                        <a:pt x="1" y="612"/>
                        <a:pt x="104" y="875"/>
                      </a:cubicBezTo>
                      <a:cubicBezTo>
                        <a:pt x="194" y="1119"/>
                        <a:pt x="425" y="1281"/>
                        <a:pt x="685" y="1282"/>
                      </a:cubicBezTo>
                      <a:cubicBezTo>
                        <a:pt x="690" y="1282"/>
                        <a:pt x="695" y="1282"/>
                        <a:pt x="700" y="1282"/>
                      </a:cubicBezTo>
                      <a:cubicBezTo>
                        <a:pt x="976" y="1282"/>
                        <a:pt x="1222" y="1104"/>
                        <a:pt x="1309" y="841"/>
                      </a:cubicBezTo>
                      <a:cubicBezTo>
                        <a:pt x="1397" y="572"/>
                        <a:pt x="1299" y="278"/>
                        <a:pt x="1067" y="116"/>
                      </a:cubicBezTo>
                      <a:cubicBezTo>
                        <a:pt x="957" y="39"/>
                        <a:pt x="828" y="0"/>
                        <a:pt x="70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1"/>
                <p:cNvSpPr/>
                <p:nvPr/>
              </p:nvSpPr>
              <p:spPr>
                <a:xfrm>
                  <a:off x="5205425" y="5191550"/>
                  <a:ext cx="9075" cy="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142" extrusionOk="0">
                      <a:moveTo>
                        <a:pt x="50" y="0"/>
                      </a:moveTo>
                      <a:cubicBezTo>
                        <a:pt x="36" y="19"/>
                        <a:pt x="19" y="34"/>
                        <a:pt x="1" y="48"/>
                      </a:cubicBezTo>
                      <a:cubicBezTo>
                        <a:pt x="10" y="61"/>
                        <a:pt x="18" y="75"/>
                        <a:pt x="24" y="91"/>
                      </a:cubicBezTo>
                      <a:cubicBezTo>
                        <a:pt x="129" y="108"/>
                        <a:pt x="234" y="127"/>
                        <a:pt x="341" y="141"/>
                      </a:cubicBezTo>
                      <a:lnTo>
                        <a:pt x="348" y="141"/>
                      </a:lnTo>
                      <a:cubicBezTo>
                        <a:pt x="350" y="141"/>
                        <a:pt x="351" y="140"/>
                        <a:pt x="353" y="139"/>
                      </a:cubicBezTo>
                      <a:cubicBezTo>
                        <a:pt x="354" y="112"/>
                        <a:pt x="357" y="83"/>
                        <a:pt x="363" y="54"/>
                      </a:cubicBezTo>
                      <a:cubicBezTo>
                        <a:pt x="360" y="53"/>
                        <a:pt x="357" y="50"/>
                        <a:pt x="354" y="49"/>
                      </a:cubicBezTo>
                      <a:cubicBezTo>
                        <a:pt x="252" y="36"/>
                        <a:pt x="151" y="17"/>
                        <a:pt x="5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1"/>
                <p:cNvSpPr/>
                <p:nvPr/>
              </p:nvSpPr>
              <p:spPr>
                <a:xfrm>
                  <a:off x="5174800" y="5184200"/>
                  <a:ext cx="20950" cy="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223" extrusionOk="0">
                      <a:moveTo>
                        <a:pt x="0" y="0"/>
                      </a:moveTo>
                      <a:cubicBezTo>
                        <a:pt x="61" y="45"/>
                        <a:pt x="122" y="92"/>
                        <a:pt x="184" y="136"/>
                      </a:cubicBezTo>
                      <a:cubicBezTo>
                        <a:pt x="199" y="144"/>
                        <a:pt x="212" y="153"/>
                        <a:pt x="226" y="163"/>
                      </a:cubicBezTo>
                      <a:cubicBezTo>
                        <a:pt x="306" y="184"/>
                        <a:pt x="386" y="203"/>
                        <a:pt x="466" y="223"/>
                      </a:cubicBezTo>
                      <a:cubicBezTo>
                        <a:pt x="477" y="220"/>
                        <a:pt x="487" y="218"/>
                        <a:pt x="497" y="217"/>
                      </a:cubicBezTo>
                      <a:cubicBezTo>
                        <a:pt x="566" y="211"/>
                        <a:pt x="635" y="208"/>
                        <a:pt x="705" y="208"/>
                      </a:cubicBezTo>
                      <a:cubicBezTo>
                        <a:pt x="749" y="208"/>
                        <a:pt x="793" y="209"/>
                        <a:pt x="838" y="212"/>
                      </a:cubicBezTo>
                      <a:cubicBezTo>
                        <a:pt x="555" y="152"/>
                        <a:pt x="276" y="82"/>
                        <a:pt x="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1"/>
                <p:cNvSpPr/>
                <p:nvPr/>
              </p:nvSpPr>
              <p:spPr>
                <a:xfrm>
                  <a:off x="5151100" y="5152500"/>
                  <a:ext cx="2267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1151" extrusionOk="0">
                      <a:moveTo>
                        <a:pt x="393" y="1"/>
                      </a:moveTo>
                      <a:cubicBezTo>
                        <a:pt x="297" y="1"/>
                        <a:pt x="202" y="31"/>
                        <a:pt x="130" y="96"/>
                      </a:cubicBezTo>
                      <a:cubicBezTo>
                        <a:pt x="39" y="176"/>
                        <a:pt x="1" y="294"/>
                        <a:pt x="3" y="416"/>
                      </a:cubicBezTo>
                      <a:cubicBezTo>
                        <a:pt x="184" y="609"/>
                        <a:pt x="376" y="792"/>
                        <a:pt x="575" y="966"/>
                      </a:cubicBezTo>
                      <a:cubicBezTo>
                        <a:pt x="534" y="767"/>
                        <a:pt x="452" y="578"/>
                        <a:pt x="333" y="414"/>
                      </a:cubicBezTo>
                      <a:cubicBezTo>
                        <a:pt x="306" y="378"/>
                        <a:pt x="337" y="339"/>
                        <a:pt x="370" y="339"/>
                      </a:cubicBezTo>
                      <a:cubicBezTo>
                        <a:pt x="383" y="339"/>
                        <a:pt x="397" y="345"/>
                        <a:pt x="407" y="359"/>
                      </a:cubicBezTo>
                      <a:cubicBezTo>
                        <a:pt x="552" y="557"/>
                        <a:pt x="647" y="788"/>
                        <a:pt x="684" y="1030"/>
                      </a:cubicBezTo>
                      <a:cubicBezTo>
                        <a:pt x="684" y="1038"/>
                        <a:pt x="682" y="1047"/>
                        <a:pt x="678" y="1054"/>
                      </a:cubicBezTo>
                      <a:cubicBezTo>
                        <a:pt x="718" y="1087"/>
                        <a:pt x="758" y="1118"/>
                        <a:pt x="799" y="1150"/>
                      </a:cubicBezTo>
                      <a:cubicBezTo>
                        <a:pt x="861" y="1062"/>
                        <a:pt x="902" y="894"/>
                        <a:pt x="905" y="606"/>
                      </a:cubicBezTo>
                      <a:cubicBezTo>
                        <a:pt x="907" y="411"/>
                        <a:pt x="828" y="208"/>
                        <a:pt x="672" y="91"/>
                      </a:cubicBezTo>
                      <a:cubicBezTo>
                        <a:pt x="592" y="32"/>
                        <a:pt x="492" y="1"/>
                        <a:pt x="393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1"/>
                <p:cNvSpPr/>
                <p:nvPr/>
              </p:nvSpPr>
              <p:spPr>
                <a:xfrm>
                  <a:off x="5158725" y="5160975"/>
                  <a:ext cx="9475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716" extrusionOk="0">
                      <a:moveTo>
                        <a:pt x="66" y="1"/>
                      </a:moveTo>
                      <a:cubicBezTo>
                        <a:pt x="32" y="1"/>
                        <a:pt x="0" y="39"/>
                        <a:pt x="28" y="75"/>
                      </a:cubicBezTo>
                      <a:cubicBezTo>
                        <a:pt x="147" y="241"/>
                        <a:pt x="229" y="428"/>
                        <a:pt x="270" y="627"/>
                      </a:cubicBezTo>
                      <a:cubicBezTo>
                        <a:pt x="304" y="657"/>
                        <a:pt x="338" y="687"/>
                        <a:pt x="373" y="715"/>
                      </a:cubicBezTo>
                      <a:cubicBezTo>
                        <a:pt x="377" y="709"/>
                        <a:pt x="379" y="700"/>
                        <a:pt x="379" y="691"/>
                      </a:cubicBezTo>
                      <a:cubicBezTo>
                        <a:pt x="342" y="449"/>
                        <a:pt x="247" y="218"/>
                        <a:pt x="102" y="20"/>
                      </a:cubicBezTo>
                      <a:cubicBezTo>
                        <a:pt x="92" y="6"/>
                        <a:pt x="79" y="1"/>
                        <a:pt x="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1"/>
                <p:cNvSpPr/>
                <p:nvPr/>
              </p:nvSpPr>
              <p:spPr>
                <a:xfrm>
                  <a:off x="5185625" y="5162625"/>
                  <a:ext cx="23875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05" extrusionOk="0">
                      <a:moveTo>
                        <a:pt x="418" y="339"/>
                      </a:moveTo>
                      <a:cubicBezTo>
                        <a:pt x="431" y="339"/>
                        <a:pt x="444" y="345"/>
                        <a:pt x="454" y="359"/>
                      </a:cubicBezTo>
                      <a:cubicBezTo>
                        <a:pt x="600" y="557"/>
                        <a:pt x="694" y="787"/>
                        <a:pt x="732" y="1029"/>
                      </a:cubicBezTo>
                      <a:cubicBezTo>
                        <a:pt x="736" y="1055"/>
                        <a:pt x="719" y="1079"/>
                        <a:pt x="693" y="1082"/>
                      </a:cubicBezTo>
                      <a:cubicBezTo>
                        <a:pt x="691" y="1083"/>
                        <a:pt x="688" y="1083"/>
                        <a:pt x="686" y="1083"/>
                      </a:cubicBezTo>
                      <a:cubicBezTo>
                        <a:pt x="663" y="1083"/>
                        <a:pt x="644" y="1067"/>
                        <a:pt x="640" y="1044"/>
                      </a:cubicBezTo>
                      <a:cubicBezTo>
                        <a:pt x="605" y="816"/>
                        <a:pt x="516" y="600"/>
                        <a:pt x="379" y="414"/>
                      </a:cubicBezTo>
                      <a:cubicBezTo>
                        <a:pt x="353" y="378"/>
                        <a:pt x="385" y="339"/>
                        <a:pt x="418" y="339"/>
                      </a:cubicBezTo>
                      <a:close/>
                      <a:moveTo>
                        <a:pt x="442" y="0"/>
                      </a:moveTo>
                      <a:cubicBezTo>
                        <a:pt x="345" y="0"/>
                        <a:pt x="250" y="31"/>
                        <a:pt x="178" y="95"/>
                      </a:cubicBezTo>
                      <a:cubicBezTo>
                        <a:pt x="0" y="254"/>
                        <a:pt x="21" y="554"/>
                        <a:pt x="158" y="747"/>
                      </a:cubicBezTo>
                      <a:cubicBezTo>
                        <a:pt x="239" y="866"/>
                        <a:pt x="333" y="977"/>
                        <a:pt x="437" y="1077"/>
                      </a:cubicBezTo>
                      <a:cubicBezTo>
                        <a:pt x="600" y="1090"/>
                        <a:pt x="734" y="1129"/>
                        <a:pt x="793" y="1205"/>
                      </a:cubicBezTo>
                      <a:cubicBezTo>
                        <a:pt x="811" y="1191"/>
                        <a:pt x="828" y="1176"/>
                        <a:pt x="842" y="1157"/>
                      </a:cubicBezTo>
                      <a:cubicBezTo>
                        <a:pt x="908" y="1071"/>
                        <a:pt x="950" y="901"/>
                        <a:pt x="952" y="606"/>
                      </a:cubicBezTo>
                      <a:cubicBezTo>
                        <a:pt x="954" y="410"/>
                        <a:pt x="876" y="208"/>
                        <a:pt x="720" y="91"/>
                      </a:cubicBezTo>
                      <a:cubicBezTo>
                        <a:pt x="640" y="32"/>
                        <a:pt x="540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1"/>
                <p:cNvSpPr/>
                <p:nvPr/>
              </p:nvSpPr>
              <p:spPr>
                <a:xfrm>
                  <a:off x="5194450" y="5171100"/>
                  <a:ext cx="9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745" extrusionOk="0">
                      <a:moveTo>
                        <a:pt x="65" y="0"/>
                      </a:moveTo>
                      <a:cubicBezTo>
                        <a:pt x="32" y="0"/>
                        <a:pt x="0" y="39"/>
                        <a:pt x="26" y="75"/>
                      </a:cubicBezTo>
                      <a:cubicBezTo>
                        <a:pt x="163" y="261"/>
                        <a:pt x="252" y="478"/>
                        <a:pt x="287" y="706"/>
                      </a:cubicBezTo>
                      <a:cubicBezTo>
                        <a:pt x="291" y="728"/>
                        <a:pt x="310" y="744"/>
                        <a:pt x="333" y="744"/>
                      </a:cubicBezTo>
                      <a:lnTo>
                        <a:pt x="340" y="744"/>
                      </a:lnTo>
                      <a:cubicBezTo>
                        <a:pt x="366" y="741"/>
                        <a:pt x="383" y="717"/>
                        <a:pt x="379" y="692"/>
                      </a:cubicBezTo>
                      <a:cubicBezTo>
                        <a:pt x="341" y="448"/>
                        <a:pt x="247" y="218"/>
                        <a:pt x="101" y="20"/>
                      </a:cubicBezTo>
                      <a:cubicBezTo>
                        <a:pt x="91" y="6"/>
                        <a:pt x="78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1"/>
                <p:cNvSpPr/>
                <p:nvPr/>
              </p:nvSpPr>
              <p:spPr>
                <a:xfrm>
                  <a:off x="5183775" y="5189400"/>
                  <a:ext cx="2280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444" extrusionOk="0">
                      <a:moveTo>
                        <a:pt x="348" y="1"/>
                      </a:moveTo>
                      <a:cubicBezTo>
                        <a:pt x="278" y="1"/>
                        <a:pt x="209" y="4"/>
                        <a:pt x="139" y="10"/>
                      </a:cubicBezTo>
                      <a:cubicBezTo>
                        <a:pt x="128" y="10"/>
                        <a:pt x="118" y="14"/>
                        <a:pt x="109" y="15"/>
                      </a:cubicBezTo>
                      <a:cubicBezTo>
                        <a:pt x="71" y="20"/>
                        <a:pt x="35" y="28"/>
                        <a:pt x="1" y="40"/>
                      </a:cubicBezTo>
                      <a:cubicBezTo>
                        <a:pt x="149" y="134"/>
                        <a:pt x="302" y="217"/>
                        <a:pt x="461" y="293"/>
                      </a:cubicBezTo>
                      <a:cubicBezTo>
                        <a:pt x="535" y="265"/>
                        <a:pt x="607" y="231"/>
                        <a:pt x="675" y="190"/>
                      </a:cubicBezTo>
                      <a:cubicBezTo>
                        <a:pt x="683" y="185"/>
                        <a:pt x="691" y="183"/>
                        <a:pt x="699" y="183"/>
                      </a:cubicBezTo>
                      <a:cubicBezTo>
                        <a:pt x="740" y="183"/>
                        <a:pt x="766" y="242"/>
                        <a:pt x="723" y="270"/>
                      </a:cubicBezTo>
                      <a:cubicBezTo>
                        <a:pt x="676" y="298"/>
                        <a:pt x="626" y="324"/>
                        <a:pt x="576" y="347"/>
                      </a:cubicBezTo>
                      <a:cubicBezTo>
                        <a:pt x="649" y="380"/>
                        <a:pt x="724" y="412"/>
                        <a:pt x="802" y="443"/>
                      </a:cubicBezTo>
                      <a:cubicBezTo>
                        <a:pt x="887" y="329"/>
                        <a:pt x="912" y="242"/>
                        <a:pt x="890" y="177"/>
                      </a:cubicBezTo>
                      <a:cubicBezTo>
                        <a:pt x="884" y="161"/>
                        <a:pt x="876" y="147"/>
                        <a:pt x="867" y="134"/>
                      </a:cubicBezTo>
                      <a:cubicBezTo>
                        <a:pt x="808" y="58"/>
                        <a:pt x="674" y="20"/>
                        <a:pt x="511" y="7"/>
                      </a:cubicBezTo>
                      <a:cubicBezTo>
                        <a:pt x="500" y="6"/>
                        <a:pt x="490" y="5"/>
                        <a:pt x="479" y="5"/>
                      </a:cubicBezTo>
                      <a:cubicBezTo>
                        <a:pt x="435" y="2"/>
                        <a:pt x="392" y="1"/>
                        <a:pt x="348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1"/>
                <p:cNvSpPr/>
                <p:nvPr/>
              </p:nvSpPr>
              <p:spPr>
                <a:xfrm>
                  <a:off x="5195300" y="5193975"/>
                  <a:ext cx="72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64" extrusionOk="0">
                      <a:moveTo>
                        <a:pt x="237" y="0"/>
                      </a:moveTo>
                      <a:cubicBezTo>
                        <a:pt x="229" y="0"/>
                        <a:pt x="221" y="2"/>
                        <a:pt x="214" y="7"/>
                      </a:cubicBezTo>
                      <a:cubicBezTo>
                        <a:pt x="146" y="48"/>
                        <a:pt x="74" y="82"/>
                        <a:pt x="0" y="110"/>
                      </a:cubicBezTo>
                      <a:cubicBezTo>
                        <a:pt x="38" y="128"/>
                        <a:pt x="76" y="147"/>
                        <a:pt x="115" y="163"/>
                      </a:cubicBezTo>
                      <a:cubicBezTo>
                        <a:pt x="165" y="140"/>
                        <a:pt x="215" y="115"/>
                        <a:pt x="262" y="86"/>
                      </a:cubicBezTo>
                      <a:cubicBezTo>
                        <a:pt x="284" y="73"/>
                        <a:pt x="291" y="44"/>
                        <a:pt x="278" y="23"/>
                      </a:cubicBezTo>
                      <a:cubicBezTo>
                        <a:pt x="269" y="9"/>
                        <a:pt x="253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1"/>
                <p:cNvSpPr/>
                <p:nvPr/>
              </p:nvSpPr>
              <p:spPr>
                <a:xfrm>
                  <a:off x="5435825" y="5170225"/>
                  <a:ext cx="3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" extrusionOk="0">
                      <a:moveTo>
                        <a:pt x="11" y="1"/>
                      </a:moveTo>
                      <a:lnTo>
                        <a:pt x="0" y="4"/>
                      </a:lnTo>
                      <a:cubicBezTo>
                        <a:pt x="1" y="6"/>
                        <a:pt x="1" y="7"/>
                        <a:pt x="3" y="9"/>
                      </a:cubicBezTo>
                      <a:cubicBezTo>
                        <a:pt x="6" y="6"/>
                        <a:pt x="8" y="4"/>
                        <a:pt x="11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11"/>
                <p:cNvSpPr/>
                <p:nvPr/>
              </p:nvSpPr>
              <p:spPr>
                <a:xfrm>
                  <a:off x="5401200" y="5165825"/>
                  <a:ext cx="34700" cy="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905" extrusionOk="0">
                      <a:moveTo>
                        <a:pt x="1186" y="210"/>
                      </a:moveTo>
                      <a:cubicBezTo>
                        <a:pt x="1232" y="210"/>
                        <a:pt x="1260" y="279"/>
                        <a:pt x="1210" y="308"/>
                      </a:cubicBezTo>
                      <a:lnTo>
                        <a:pt x="1209" y="308"/>
                      </a:lnTo>
                      <a:cubicBezTo>
                        <a:pt x="972" y="445"/>
                        <a:pt x="707" y="524"/>
                        <a:pt x="432" y="537"/>
                      </a:cubicBezTo>
                      <a:lnTo>
                        <a:pt x="430" y="537"/>
                      </a:lnTo>
                      <a:cubicBezTo>
                        <a:pt x="430" y="537"/>
                        <a:pt x="429" y="537"/>
                        <a:pt x="429" y="537"/>
                      </a:cubicBezTo>
                      <a:cubicBezTo>
                        <a:pt x="362" y="537"/>
                        <a:pt x="359" y="434"/>
                        <a:pt x="428" y="433"/>
                      </a:cubicBezTo>
                      <a:cubicBezTo>
                        <a:pt x="685" y="421"/>
                        <a:pt x="935" y="347"/>
                        <a:pt x="1158" y="218"/>
                      </a:cubicBezTo>
                      <a:cubicBezTo>
                        <a:pt x="1168" y="213"/>
                        <a:pt x="1177" y="210"/>
                        <a:pt x="1186" y="210"/>
                      </a:cubicBezTo>
                      <a:close/>
                      <a:moveTo>
                        <a:pt x="764" y="0"/>
                      </a:moveTo>
                      <a:cubicBezTo>
                        <a:pt x="698" y="0"/>
                        <a:pt x="630" y="3"/>
                        <a:pt x="564" y="7"/>
                      </a:cubicBezTo>
                      <a:cubicBezTo>
                        <a:pt x="298" y="24"/>
                        <a:pt x="25" y="215"/>
                        <a:pt x="10" y="481"/>
                      </a:cubicBezTo>
                      <a:cubicBezTo>
                        <a:pt x="1" y="656"/>
                        <a:pt x="113" y="819"/>
                        <a:pt x="267" y="905"/>
                      </a:cubicBezTo>
                      <a:cubicBezTo>
                        <a:pt x="663" y="701"/>
                        <a:pt x="1037" y="460"/>
                        <a:pt x="1388" y="185"/>
                      </a:cubicBezTo>
                      <a:cubicBezTo>
                        <a:pt x="1386" y="183"/>
                        <a:pt x="1386" y="182"/>
                        <a:pt x="1385" y="180"/>
                      </a:cubicBezTo>
                      <a:cubicBezTo>
                        <a:pt x="1313" y="46"/>
                        <a:pt x="1051" y="0"/>
                        <a:pt x="76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7" name="Google Shape;2087;p11"/>
                <p:cNvSpPr/>
                <p:nvPr/>
              </p:nvSpPr>
              <p:spPr>
                <a:xfrm>
                  <a:off x="5410150" y="5171075"/>
                  <a:ext cx="22550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327" extrusionOk="0">
                      <a:moveTo>
                        <a:pt x="826" y="1"/>
                      </a:moveTo>
                      <a:cubicBezTo>
                        <a:pt x="818" y="1"/>
                        <a:pt x="809" y="3"/>
                        <a:pt x="799" y="8"/>
                      </a:cubicBezTo>
                      <a:cubicBezTo>
                        <a:pt x="577" y="137"/>
                        <a:pt x="327" y="211"/>
                        <a:pt x="70" y="223"/>
                      </a:cubicBezTo>
                      <a:cubicBezTo>
                        <a:pt x="1" y="224"/>
                        <a:pt x="3" y="327"/>
                        <a:pt x="71" y="327"/>
                      </a:cubicBezTo>
                      <a:cubicBezTo>
                        <a:pt x="71" y="327"/>
                        <a:pt x="72" y="327"/>
                        <a:pt x="72" y="327"/>
                      </a:cubicBezTo>
                      <a:lnTo>
                        <a:pt x="74" y="327"/>
                      </a:lnTo>
                      <a:cubicBezTo>
                        <a:pt x="348" y="314"/>
                        <a:pt x="614" y="235"/>
                        <a:pt x="851" y="98"/>
                      </a:cubicBezTo>
                      <a:cubicBezTo>
                        <a:pt x="901" y="69"/>
                        <a:pt x="872" y="1"/>
                        <a:pt x="8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1"/>
                <p:cNvSpPr/>
                <p:nvPr/>
              </p:nvSpPr>
              <p:spPr>
                <a:xfrm>
                  <a:off x="5433200" y="5140575"/>
                  <a:ext cx="25175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" h="875" extrusionOk="0">
                      <a:moveTo>
                        <a:pt x="478" y="0"/>
                      </a:moveTo>
                      <a:cubicBezTo>
                        <a:pt x="469" y="0"/>
                        <a:pt x="459" y="1"/>
                        <a:pt x="450" y="1"/>
                      </a:cubicBezTo>
                      <a:cubicBezTo>
                        <a:pt x="255" y="11"/>
                        <a:pt x="65" y="156"/>
                        <a:pt x="36" y="350"/>
                      </a:cubicBezTo>
                      <a:cubicBezTo>
                        <a:pt x="1" y="585"/>
                        <a:pt x="208" y="802"/>
                        <a:pt x="437" y="865"/>
                      </a:cubicBezTo>
                      <a:cubicBezTo>
                        <a:pt x="451" y="868"/>
                        <a:pt x="463" y="871"/>
                        <a:pt x="478" y="875"/>
                      </a:cubicBezTo>
                      <a:cubicBezTo>
                        <a:pt x="570" y="789"/>
                        <a:pt x="660" y="701"/>
                        <a:pt x="747" y="608"/>
                      </a:cubicBezTo>
                      <a:cubicBezTo>
                        <a:pt x="635" y="545"/>
                        <a:pt x="517" y="498"/>
                        <a:pt x="395" y="466"/>
                      </a:cubicBezTo>
                      <a:cubicBezTo>
                        <a:pt x="339" y="452"/>
                        <a:pt x="355" y="374"/>
                        <a:pt x="405" y="374"/>
                      </a:cubicBezTo>
                      <a:cubicBezTo>
                        <a:pt x="409" y="374"/>
                        <a:pt x="413" y="375"/>
                        <a:pt x="417" y="376"/>
                      </a:cubicBezTo>
                      <a:cubicBezTo>
                        <a:pt x="555" y="412"/>
                        <a:pt x="687" y="466"/>
                        <a:pt x="809" y="539"/>
                      </a:cubicBezTo>
                      <a:cubicBezTo>
                        <a:pt x="877" y="464"/>
                        <a:pt x="943" y="389"/>
                        <a:pt x="1007" y="312"/>
                      </a:cubicBezTo>
                      <a:cubicBezTo>
                        <a:pt x="990" y="291"/>
                        <a:pt x="977" y="271"/>
                        <a:pt x="958" y="249"/>
                      </a:cubicBezTo>
                      <a:cubicBezTo>
                        <a:pt x="841" y="104"/>
                        <a:pt x="663" y="0"/>
                        <a:pt x="478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1"/>
                <p:cNvSpPr/>
                <p:nvPr/>
              </p:nvSpPr>
              <p:spPr>
                <a:xfrm>
                  <a:off x="5442050" y="5149925"/>
                  <a:ext cx="114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235" extrusionOk="0">
                      <a:moveTo>
                        <a:pt x="52" y="0"/>
                      </a:moveTo>
                      <a:cubicBezTo>
                        <a:pt x="31" y="0"/>
                        <a:pt x="13" y="14"/>
                        <a:pt x="7" y="36"/>
                      </a:cubicBezTo>
                      <a:cubicBezTo>
                        <a:pt x="0" y="60"/>
                        <a:pt x="16" y="85"/>
                        <a:pt x="41" y="92"/>
                      </a:cubicBezTo>
                      <a:cubicBezTo>
                        <a:pt x="163" y="124"/>
                        <a:pt x="281" y="171"/>
                        <a:pt x="393" y="234"/>
                      </a:cubicBezTo>
                      <a:cubicBezTo>
                        <a:pt x="414" y="211"/>
                        <a:pt x="433" y="188"/>
                        <a:pt x="455" y="165"/>
                      </a:cubicBezTo>
                      <a:cubicBezTo>
                        <a:pt x="333" y="92"/>
                        <a:pt x="201" y="38"/>
                        <a:pt x="63" y="2"/>
                      </a:cubicBezTo>
                      <a:cubicBezTo>
                        <a:pt x="59" y="1"/>
                        <a:pt x="56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1"/>
                <p:cNvSpPr/>
                <p:nvPr/>
              </p:nvSpPr>
              <p:spPr>
                <a:xfrm>
                  <a:off x="5468025" y="5127975"/>
                  <a:ext cx="405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" h="274" extrusionOk="0">
                      <a:moveTo>
                        <a:pt x="161" y="0"/>
                      </a:moveTo>
                      <a:lnTo>
                        <a:pt x="161" y="0"/>
                      </a:lnTo>
                      <a:cubicBezTo>
                        <a:pt x="77" y="62"/>
                        <a:pt x="17" y="151"/>
                        <a:pt x="1" y="254"/>
                      </a:cubicBezTo>
                      <a:cubicBezTo>
                        <a:pt x="0" y="260"/>
                        <a:pt x="1" y="267"/>
                        <a:pt x="1" y="274"/>
                      </a:cubicBezTo>
                      <a:cubicBezTo>
                        <a:pt x="17" y="249"/>
                        <a:pt x="33" y="227"/>
                        <a:pt x="48" y="203"/>
                      </a:cubicBezTo>
                      <a:cubicBezTo>
                        <a:pt x="81" y="148"/>
                        <a:pt x="119" y="79"/>
                        <a:pt x="161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1"/>
                <p:cNvSpPr/>
                <p:nvPr/>
              </p:nvSpPr>
              <p:spPr>
                <a:xfrm>
                  <a:off x="5319950" y="5193775"/>
                  <a:ext cx="2772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233" extrusionOk="0">
                      <a:moveTo>
                        <a:pt x="1109" y="0"/>
                      </a:moveTo>
                      <a:lnTo>
                        <a:pt x="1109" y="0"/>
                      </a:lnTo>
                      <a:cubicBezTo>
                        <a:pt x="755" y="65"/>
                        <a:pt x="398" y="114"/>
                        <a:pt x="40" y="143"/>
                      </a:cubicBezTo>
                      <a:cubicBezTo>
                        <a:pt x="29" y="158"/>
                        <a:pt x="16" y="170"/>
                        <a:pt x="0" y="180"/>
                      </a:cubicBezTo>
                      <a:cubicBezTo>
                        <a:pt x="14" y="195"/>
                        <a:pt x="22" y="213"/>
                        <a:pt x="29" y="233"/>
                      </a:cubicBezTo>
                      <a:cubicBezTo>
                        <a:pt x="279" y="213"/>
                        <a:pt x="527" y="184"/>
                        <a:pt x="775" y="147"/>
                      </a:cubicBezTo>
                      <a:cubicBezTo>
                        <a:pt x="783" y="143"/>
                        <a:pt x="789" y="138"/>
                        <a:pt x="797" y="134"/>
                      </a:cubicBezTo>
                      <a:cubicBezTo>
                        <a:pt x="897" y="82"/>
                        <a:pt x="1002" y="38"/>
                        <a:pt x="1109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1"/>
                <p:cNvSpPr/>
                <p:nvPr/>
              </p:nvSpPr>
              <p:spPr>
                <a:xfrm>
                  <a:off x="5291375" y="5198025"/>
                  <a:ext cx="17575" cy="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01" extrusionOk="0">
                      <a:moveTo>
                        <a:pt x="10" y="0"/>
                      </a:moveTo>
                      <a:cubicBezTo>
                        <a:pt x="15" y="31"/>
                        <a:pt x="12" y="63"/>
                        <a:pt x="1" y="93"/>
                      </a:cubicBezTo>
                      <a:cubicBezTo>
                        <a:pt x="110" y="96"/>
                        <a:pt x="219" y="100"/>
                        <a:pt x="328" y="100"/>
                      </a:cubicBezTo>
                      <a:cubicBezTo>
                        <a:pt x="374" y="100"/>
                        <a:pt x="421" y="96"/>
                        <a:pt x="467" y="96"/>
                      </a:cubicBezTo>
                      <a:cubicBezTo>
                        <a:pt x="544" y="60"/>
                        <a:pt x="622" y="28"/>
                        <a:pt x="703" y="0"/>
                      </a:cubicBezTo>
                      <a:lnTo>
                        <a:pt x="703" y="0"/>
                      </a:lnTo>
                      <a:cubicBezTo>
                        <a:pt x="596" y="4"/>
                        <a:pt x="488" y="6"/>
                        <a:pt x="381" y="6"/>
                      </a:cubicBezTo>
                      <a:cubicBezTo>
                        <a:pt x="257" y="6"/>
                        <a:pt x="134" y="4"/>
                        <a:pt x="1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1"/>
                <p:cNvSpPr/>
                <p:nvPr/>
              </p:nvSpPr>
              <p:spPr>
                <a:xfrm>
                  <a:off x="5357850" y="5190175"/>
                  <a:ext cx="73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146" extrusionOk="0">
                      <a:moveTo>
                        <a:pt x="265" y="0"/>
                      </a:moveTo>
                      <a:cubicBezTo>
                        <a:pt x="187" y="20"/>
                        <a:pt x="107" y="38"/>
                        <a:pt x="28" y="55"/>
                      </a:cubicBezTo>
                      <a:cubicBezTo>
                        <a:pt x="22" y="77"/>
                        <a:pt x="14" y="98"/>
                        <a:pt x="0" y="117"/>
                      </a:cubicBezTo>
                      <a:cubicBezTo>
                        <a:pt x="14" y="125"/>
                        <a:pt x="26" y="135"/>
                        <a:pt x="36" y="146"/>
                      </a:cubicBezTo>
                      <a:cubicBezTo>
                        <a:pt x="121" y="126"/>
                        <a:pt x="208" y="109"/>
                        <a:pt x="292" y="88"/>
                      </a:cubicBezTo>
                      <a:cubicBezTo>
                        <a:pt x="281" y="60"/>
                        <a:pt x="271" y="30"/>
                        <a:pt x="265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1"/>
                <p:cNvSpPr/>
                <p:nvPr/>
              </p:nvSpPr>
              <p:spPr>
                <a:xfrm>
                  <a:off x="5254675" y="5187325"/>
                  <a:ext cx="37100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959" extrusionOk="0">
                      <a:moveTo>
                        <a:pt x="473" y="382"/>
                      </a:moveTo>
                      <a:cubicBezTo>
                        <a:pt x="478" y="382"/>
                        <a:pt x="484" y="382"/>
                        <a:pt x="490" y="384"/>
                      </a:cubicBezTo>
                      <a:cubicBezTo>
                        <a:pt x="623" y="419"/>
                        <a:pt x="759" y="436"/>
                        <a:pt x="896" y="436"/>
                      </a:cubicBezTo>
                      <a:cubicBezTo>
                        <a:pt x="1015" y="436"/>
                        <a:pt x="1133" y="423"/>
                        <a:pt x="1250" y="397"/>
                      </a:cubicBezTo>
                      <a:cubicBezTo>
                        <a:pt x="1254" y="396"/>
                        <a:pt x="1258" y="396"/>
                        <a:pt x="1261" y="396"/>
                      </a:cubicBezTo>
                      <a:cubicBezTo>
                        <a:pt x="1285" y="396"/>
                        <a:pt x="1306" y="412"/>
                        <a:pt x="1311" y="436"/>
                      </a:cubicBezTo>
                      <a:cubicBezTo>
                        <a:pt x="1318" y="465"/>
                        <a:pt x="1300" y="492"/>
                        <a:pt x="1272" y="499"/>
                      </a:cubicBezTo>
                      <a:cubicBezTo>
                        <a:pt x="1148" y="526"/>
                        <a:pt x="1022" y="539"/>
                        <a:pt x="895" y="539"/>
                      </a:cubicBezTo>
                      <a:cubicBezTo>
                        <a:pt x="750" y="539"/>
                        <a:pt x="604" y="522"/>
                        <a:pt x="463" y="484"/>
                      </a:cubicBezTo>
                      <a:cubicBezTo>
                        <a:pt x="400" y="470"/>
                        <a:pt x="417" y="382"/>
                        <a:pt x="473" y="382"/>
                      </a:cubicBezTo>
                      <a:close/>
                      <a:moveTo>
                        <a:pt x="590" y="0"/>
                      </a:moveTo>
                      <a:cubicBezTo>
                        <a:pt x="372" y="0"/>
                        <a:pt x="151" y="104"/>
                        <a:pt x="76" y="305"/>
                      </a:cubicBezTo>
                      <a:cubicBezTo>
                        <a:pt x="0" y="509"/>
                        <a:pt x="107" y="753"/>
                        <a:pt x="292" y="869"/>
                      </a:cubicBezTo>
                      <a:cubicBezTo>
                        <a:pt x="392" y="930"/>
                        <a:pt x="508" y="958"/>
                        <a:pt x="625" y="958"/>
                      </a:cubicBezTo>
                      <a:cubicBezTo>
                        <a:pt x="726" y="958"/>
                        <a:pt x="829" y="937"/>
                        <a:pt x="923" y="900"/>
                      </a:cubicBezTo>
                      <a:cubicBezTo>
                        <a:pt x="1266" y="761"/>
                        <a:pt x="1426" y="634"/>
                        <a:pt x="1469" y="521"/>
                      </a:cubicBezTo>
                      <a:cubicBezTo>
                        <a:pt x="1480" y="491"/>
                        <a:pt x="1483" y="459"/>
                        <a:pt x="1478" y="428"/>
                      </a:cubicBezTo>
                      <a:cubicBezTo>
                        <a:pt x="1443" y="243"/>
                        <a:pt x="1092" y="102"/>
                        <a:pt x="745" y="18"/>
                      </a:cubicBezTo>
                      <a:cubicBezTo>
                        <a:pt x="695" y="6"/>
                        <a:pt x="643" y="0"/>
                        <a:pt x="59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1"/>
                <p:cNvSpPr/>
                <p:nvPr/>
              </p:nvSpPr>
              <p:spPr>
                <a:xfrm>
                  <a:off x="5264650" y="5196850"/>
                  <a:ext cx="2300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159" extrusionOk="0">
                      <a:moveTo>
                        <a:pt x="74" y="1"/>
                      </a:moveTo>
                      <a:cubicBezTo>
                        <a:pt x="18" y="1"/>
                        <a:pt x="1" y="88"/>
                        <a:pt x="64" y="103"/>
                      </a:cubicBezTo>
                      <a:cubicBezTo>
                        <a:pt x="205" y="140"/>
                        <a:pt x="350" y="159"/>
                        <a:pt x="495" y="159"/>
                      </a:cubicBezTo>
                      <a:cubicBezTo>
                        <a:pt x="622" y="159"/>
                        <a:pt x="749" y="145"/>
                        <a:pt x="873" y="117"/>
                      </a:cubicBezTo>
                      <a:cubicBezTo>
                        <a:pt x="901" y="110"/>
                        <a:pt x="919" y="82"/>
                        <a:pt x="912" y="55"/>
                      </a:cubicBezTo>
                      <a:cubicBezTo>
                        <a:pt x="907" y="31"/>
                        <a:pt x="886" y="15"/>
                        <a:pt x="862" y="15"/>
                      </a:cubicBezTo>
                      <a:cubicBezTo>
                        <a:pt x="859" y="15"/>
                        <a:pt x="855" y="15"/>
                        <a:pt x="851" y="16"/>
                      </a:cubicBezTo>
                      <a:cubicBezTo>
                        <a:pt x="734" y="42"/>
                        <a:pt x="616" y="55"/>
                        <a:pt x="497" y="55"/>
                      </a:cubicBezTo>
                      <a:cubicBezTo>
                        <a:pt x="360" y="55"/>
                        <a:pt x="224" y="38"/>
                        <a:pt x="91" y="3"/>
                      </a:cubicBezTo>
                      <a:cubicBezTo>
                        <a:pt x="85" y="1"/>
                        <a:pt x="79" y="1"/>
                        <a:pt x="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1"/>
                <p:cNvSpPr/>
                <p:nvPr/>
              </p:nvSpPr>
              <p:spPr>
                <a:xfrm>
                  <a:off x="5292125" y="5197450"/>
                  <a:ext cx="29400" cy="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713" extrusionOk="0">
                      <a:moveTo>
                        <a:pt x="952" y="107"/>
                      </a:moveTo>
                      <a:cubicBezTo>
                        <a:pt x="984" y="107"/>
                        <a:pt x="1014" y="143"/>
                        <a:pt x="992" y="179"/>
                      </a:cubicBezTo>
                      <a:cubicBezTo>
                        <a:pt x="846" y="376"/>
                        <a:pt x="654" y="534"/>
                        <a:pt x="433" y="642"/>
                      </a:cubicBezTo>
                      <a:cubicBezTo>
                        <a:pt x="426" y="645"/>
                        <a:pt x="419" y="647"/>
                        <a:pt x="413" y="647"/>
                      </a:cubicBezTo>
                      <a:cubicBezTo>
                        <a:pt x="395" y="647"/>
                        <a:pt x="379" y="637"/>
                        <a:pt x="371" y="621"/>
                      </a:cubicBezTo>
                      <a:cubicBezTo>
                        <a:pt x="360" y="598"/>
                        <a:pt x="370" y="570"/>
                        <a:pt x="393" y="559"/>
                      </a:cubicBezTo>
                      <a:cubicBezTo>
                        <a:pt x="600" y="458"/>
                        <a:pt x="780" y="309"/>
                        <a:pt x="917" y="123"/>
                      </a:cubicBezTo>
                      <a:cubicBezTo>
                        <a:pt x="927" y="112"/>
                        <a:pt x="940" y="107"/>
                        <a:pt x="952" y="107"/>
                      </a:cubicBezTo>
                      <a:close/>
                      <a:moveTo>
                        <a:pt x="748" y="0"/>
                      </a:moveTo>
                      <a:cubicBezTo>
                        <a:pt x="723" y="8"/>
                        <a:pt x="698" y="14"/>
                        <a:pt x="673" y="23"/>
                      </a:cubicBezTo>
                      <a:cubicBezTo>
                        <a:pt x="592" y="51"/>
                        <a:pt x="514" y="83"/>
                        <a:pt x="437" y="119"/>
                      </a:cubicBezTo>
                      <a:cubicBezTo>
                        <a:pt x="409" y="132"/>
                        <a:pt x="381" y="147"/>
                        <a:pt x="353" y="160"/>
                      </a:cubicBezTo>
                      <a:cubicBezTo>
                        <a:pt x="151" y="263"/>
                        <a:pt x="1" y="498"/>
                        <a:pt x="57" y="713"/>
                      </a:cubicBezTo>
                      <a:cubicBezTo>
                        <a:pt x="364" y="708"/>
                        <a:pt x="674" y="693"/>
                        <a:pt x="985" y="663"/>
                      </a:cubicBezTo>
                      <a:cubicBezTo>
                        <a:pt x="986" y="661"/>
                        <a:pt x="988" y="660"/>
                        <a:pt x="989" y="658"/>
                      </a:cubicBezTo>
                      <a:cubicBezTo>
                        <a:pt x="1139" y="369"/>
                        <a:pt x="1175" y="190"/>
                        <a:pt x="1142" y="86"/>
                      </a:cubicBezTo>
                      <a:cubicBezTo>
                        <a:pt x="1135" y="66"/>
                        <a:pt x="1127" y="48"/>
                        <a:pt x="1113" y="33"/>
                      </a:cubicBezTo>
                      <a:cubicBezTo>
                        <a:pt x="1082" y="52"/>
                        <a:pt x="1044" y="61"/>
                        <a:pt x="999" y="61"/>
                      </a:cubicBezTo>
                      <a:cubicBezTo>
                        <a:pt x="928" y="61"/>
                        <a:pt x="841" y="38"/>
                        <a:pt x="748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1"/>
                <p:cNvSpPr/>
                <p:nvPr/>
              </p:nvSpPr>
              <p:spPr>
                <a:xfrm>
                  <a:off x="5300800" y="5200050"/>
                  <a:ext cx="1652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543" extrusionOk="0">
                      <a:moveTo>
                        <a:pt x="607" y="1"/>
                      </a:moveTo>
                      <a:cubicBezTo>
                        <a:pt x="593" y="1"/>
                        <a:pt x="579" y="7"/>
                        <a:pt x="570" y="19"/>
                      </a:cubicBezTo>
                      <a:cubicBezTo>
                        <a:pt x="433" y="205"/>
                        <a:pt x="253" y="354"/>
                        <a:pt x="46" y="455"/>
                      </a:cubicBezTo>
                      <a:cubicBezTo>
                        <a:pt x="1" y="477"/>
                        <a:pt x="16" y="543"/>
                        <a:pt x="66" y="543"/>
                      </a:cubicBezTo>
                      <a:cubicBezTo>
                        <a:pt x="72" y="543"/>
                        <a:pt x="80" y="542"/>
                        <a:pt x="87" y="538"/>
                      </a:cubicBezTo>
                      <a:cubicBezTo>
                        <a:pt x="307" y="430"/>
                        <a:pt x="499" y="272"/>
                        <a:pt x="645" y="76"/>
                      </a:cubicBezTo>
                      <a:cubicBezTo>
                        <a:pt x="661" y="55"/>
                        <a:pt x="656" y="25"/>
                        <a:pt x="635" y="11"/>
                      </a:cubicBezTo>
                      <a:cubicBezTo>
                        <a:pt x="627" y="4"/>
                        <a:pt x="617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1"/>
                <p:cNvSpPr/>
                <p:nvPr/>
              </p:nvSpPr>
              <p:spPr>
                <a:xfrm>
                  <a:off x="5293650" y="5171875"/>
                  <a:ext cx="28975" cy="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3" y="353"/>
                      </a:moveTo>
                      <a:cubicBezTo>
                        <a:pt x="441" y="353"/>
                        <a:pt x="450" y="356"/>
                        <a:pt x="460" y="362"/>
                      </a:cubicBezTo>
                      <a:cubicBezTo>
                        <a:pt x="669" y="491"/>
                        <a:pt x="844" y="668"/>
                        <a:pt x="971" y="879"/>
                      </a:cubicBezTo>
                      <a:cubicBezTo>
                        <a:pt x="993" y="915"/>
                        <a:pt x="962" y="949"/>
                        <a:pt x="930" y="949"/>
                      </a:cubicBezTo>
                      <a:cubicBezTo>
                        <a:pt x="916" y="949"/>
                        <a:pt x="901" y="942"/>
                        <a:pt x="892" y="926"/>
                      </a:cubicBezTo>
                      <a:cubicBezTo>
                        <a:pt x="773" y="729"/>
                        <a:pt x="607" y="563"/>
                        <a:pt x="411" y="441"/>
                      </a:cubicBezTo>
                      <a:cubicBezTo>
                        <a:pt x="365" y="416"/>
                        <a:pt x="392" y="353"/>
                        <a:pt x="433" y="353"/>
                      </a:cubicBezTo>
                      <a:close/>
                      <a:moveTo>
                        <a:pt x="492" y="0"/>
                      </a:moveTo>
                      <a:cubicBezTo>
                        <a:pt x="333" y="0"/>
                        <a:pt x="173" y="81"/>
                        <a:pt x="104" y="223"/>
                      </a:cubicBezTo>
                      <a:cubicBezTo>
                        <a:pt x="0" y="438"/>
                        <a:pt x="133" y="707"/>
                        <a:pt x="333" y="835"/>
                      </a:cubicBezTo>
                      <a:cubicBezTo>
                        <a:pt x="445" y="907"/>
                        <a:pt x="563" y="971"/>
                        <a:pt x="687" y="1023"/>
                      </a:cubicBezTo>
                      <a:cubicBezTo>
                        <a:pt x="780" y="1061"/>
                        <a:pt x="867" y="1084"/>
                        <a:pt x="938" y="1084"/>
                      </a:cubicBezTo>
                      <a:cubicBezTo>
                        <a:pt x="983" y="1084"/>
                        <a:pt x="1021" y="1075"/>
                        <a:pt x="1052" y="1056"/>
                      </a:cubicBezTo>
                      <a:cubicBezTo>
                        <a:pt x="1068" y="1046"/>
                        <a:pt x="1081" y="1034"/>
                        <a:pt x="1092" y="1019"/>
                      </a:cubicBezTo>
                      <a:cubicBezTo>
                        <a:pt x="1158" y="930"/>
                        <a:pt x="1151" y="742"/>
                        <a:pt x="1014" y="402"/>
                      </a:cubicBezTo>
                      <a:cubicBezTo>
                        <a:pt x="941" y="220"/>
                        <a:pt x="792" y="62"/>
                        <a:pt x="603" y="14"/>
                      </a:cubicBezTo>
                      <a:cubicBezTo>
                        <a:pt x="567" y="5"/>
                        <a:pt x="530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1"/>
                <p:cNvSpPr/>
                <p:nvPr/>
              </p:nvSpPr>
              <p:spPr>
                <a:xfrm>
                  <a:off x="5302750" y="5180700"/>
                  <a:ext cx="1565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6" extrusionOk="0">
                      <a:moveTo>
                        <a:pt x="69" y="0"/>
                      </a:moveTo>
                      <a:cubicBezTo>
                        <a:pt x="28" y="0"/>
                        <a:pt x="1" y="63"/>
                        <a:pt x="47" y="88"/>
                      </a:cubicBezTo>
                      <a:cubicBezTo>
                        <a:pt x="243" y="210"/>
                        <a:pt x="409" y="376"/>
                        <a:pt x="528" y="573"/>
                      </a:cubicBezTo>
                      <a:cubicBezTo>
                        <a:pt x="535" y="587"/>
                        <a:pt x="551" y="595"/>
                        <a:pt x="567" y="595"/>
                      </a:cubicBezTo>
                      <a:cubicBezTo>
                        <a:pt x="603" y="595"/>
                        <a:pt x="626" y="557"/>
                        <a:pt x="607" y="526"/>
                      </a:cubicBezTo>
                      <a:cubicBezTo>
                        <a:pt x="480" y="315"/>
                        <a:pt x="305" y="138"/>
                        <a:pt x="96" y="9"/>
                      </a:cubicBezTo>
                      <a:cubicBezTo>
                        <a:pt x="86" y="3"/>
                        <a:pt x="77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1"/>
                <p:cNvSpPr/>
                <p:nvPr/>
              </p:nvSpPr>
              <p:spPr>
                <a:xfrm>
                  <a:off x="5330525" y="5167675"/>
                  <a:ext cx="287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1035" extrusionOk="0">
                      <a:moveTo>
                        <a:pt x="436" y="355"/>
                      </a:moveTo>
                      <a:cubicBezTo>
                        <a:pt x="444" y="355"/>
                        <a:pt x="452" y="357"/>
                        <a:pt x="461" y="363"/>
                      </a:cubicBezTo>
                      <a:cubicBezTo>
                        <a:pt x="670" y="491"/>
                        <a:pt x="846" y="668"/>
                        <a:pt x="972" y="878"/>
                      </a:cubicBezTo>
                      <a:cubicBezTo>
                        <a:pt x="985" y="900"/>
                        <a:pt x="978" y="929"/>
                        <a:pt x="956" y="942"/>
                      </a:cubicBezTo>
                      <a:cubicBezTo>
                        <a:pt x="949" y="946"/>
                        <a:pt x="940" y="949"/>
                        <a:pt x="933" y="949"/>
                      </a:cubicBezTo>
                      <a:cubicBezTo>
                        <a:pt x="916" y="949"/>
                        <a:pt x="901" y="940"/>
                        <a:pt x="893" y="927"/>
                      </a:cubicBezTo>
                      <a:cubicBezTo>
                        <a:pt x="774" y="728"/>
                        <a:pt x="609" y="563"/>
                        <a:pt x="413" y="442"/>
                      </a:cubicBezTo>
                      <a:cubicBezTo>
                        <a:pt x="368" y="415"/>
                        <a:pt x="395" y="355"/>
                        <a:pt x="436" y="355"/>
                      </a:cubicBezTo>
                      <a:close/>
                      <a:moveTo>
                        <a:pt x="492" y="1"/>
                      </a:moveTo>
                      <a:cubicBezTo>
                        <a:pt x="333" y="1"/>
                        <a:pt x="173" y="81"/>
                        <a:pt x="104" y="224"/>
                      </a:cubicBezTo>
                      <a:cubicBezTo>
                        <a:pt x="1" y="439"/>
                        <a:pt x="133" y="707"/>
                        <a:pt x="333" y="835"/>
                      </a:cubicBezTo>
                      <a:cubicBezTo>
                        <a:pt x="454" y="913"/>
                        <a:pt x="582" y="981"/>
                        <a:pt x="717" y="1035"/>
                      </a:cubicBezTo>
                      <a:cubicBezTo>
                        <a:pt x="807" y="1006"/>
                        <a:pt x="893" y="988"/>
                        <a:pt x="964" y="988"/>
                      </a:cubicBezTo>
                      <a:cubicBezTo>
                        <a:pt x="1015" y="988"/>
                        <a:pt x="1059" y="997"/>
                        <a:pt x="1093" y="1017"/>
                      </a:cubicBezTo>
                      <a:cubicBezTo>
                        <a:pt x="1107" y="998"/>
                        <a:pt x="1115" y="977"/>
                        <a:pt x="1121" y="955"/>
                      </a:cubicBezTo>
                      <a:cubicBezTo>
                        <a:pt x="1150" y="851"/>
                        <a:pt x="1124" y="677"/>
                        <a:pt x="1015" y="402"/>
                      </a:cubicBezTo>
                      <a:cubicBezTo>
                        <a:pt x="942" y="220"/>
                        <a:pt x="793" y="63"/>
                        <a:pt x="603" y="14"/>
                      </a:cubicBezTo>
                      <a:cubicBezTo>
                        <a:pt x="567" y="5"/>
                        <a:pt x="529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1"/>
                <p:cNvSpPr/>
                <p:nvPr/>
              </p:nvSpPr>
              <p:spPr>
                <a:xfrm>
                  <a:off x="5339700" y="5176550"/>
                  <a:ext cx="1545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594" extrusionOk="0">
                      <a:moveTo>
                        <a:pt x="68" y="0"/>
                      </a:moveTo>
                      <a:cubicBezTo>
                        <a:pt x="27" y="0"/>
                        <a:pt x="0" y="60"/>
                        <a:pt x="44" y="87"/>
                      </a:cubicBezTo>
                      <a:cubicBezTo>
                        <a:pt x="242" y="208"/>
                        <a:pt x="406" y="373"/>
                        <a:pt x="525" y="572"/>
                      </a:cubicBezTo>
                      <a:cubicBezTo>
                        <a:pt x="534" y="585"/>
                        <a:pt x="548" y="594"/>
                        <a:pt x="564" y="594"/>
                      </a:cubicBezTo>
                      <a:cubicBezTo>
                        <a:pt x="573" y="594"/>
                        <a:pt x="581" y="591"/>
                        <a:pt x="589" y="587"/>
                      </a:cubicBezTo>
                      <a:cubicBezTo>
                        <a:pt x="611" y="574"/>
                        <a:pt x="617" y="545"/>
                        <a:pt x="604" y="523"/>
                      </a:cubicBezTo>
                      <a:cubicBezTo>
                        <a:pt x="477" y="313"/>
                        <a:pt x="302" y="136"/>
                        <a:pt x="93" y="8"/>
                      </a:cubicBezTo>
                      <a:cubicBezTo>
                        <a:pt x="84" y="2"/>
                        <a:pt x="76" y="0"/>
                        <a:pt x="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1"/>
                <p:cNvSpPr/>
                <p:nvPr/>
              </p:nvSpPr>
              <p:spPr>
                <a:xfrm>
                  <a:off x="5330675" y="5192350"/>
                  <a:ext cx="29875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787" extrusionOk="0">
                      <a:moveTo>
                        <a:pt x="970" y="133"/>
                      </a:moveTo>
                      <a:cubicBezTo>
                        <a:pt x="1004" y="133"/>
                        <a:pt x="1037" y="174"/>
                        <a:pt x="1007" y="210"/>
                      </a:cubicBezTo>
                      <a:lnTo>
                        <a:pt x="1007" y="211"/>
                      </a:lnTo>
                      <a:cubicBezTo>
                        <a:pt x="860" y="407"/>
                        <a:pt x="669" y="565"/>
                        <a:pt x="447" y="673"/>
                      </a:cubicBezTo>
                      <a:cubicBezTo>
                        <a:pt x="441" y="677"/>
                        <a:pt x="434" y="678"/>
                        <a:pt x="427" y="678"/>
                      </a:cubicBezTo>
                      <a:cubicBezTo>
                        <a:pt x="410" y="678"/>
                        <a:pt x="393" y="669"/>
                        <a:pt x="386" y="652"/>
                      </a:cubicBezTo>
                      <a:cubicBezTo>
                        <a:pt x="375" y="629"/>
                        <a:pt x="385" y="602"/>
                        <a:pt x="408" y="590"/>
                      </a:cubicBezTo>
                      <a:cubicBezTo>
                        <a:pt x="615" y="489"/>
                        <a:pt x="794" y="340"/>
                        <a:pt x="932" y="154"/>
                      </a:cubicBezTo>
                      <a:cubicBezTo>
                        <a:pt x="942" y="139"/>
                        <a:pt x="956" y="133"/>
                        <a:pt x="970" y="133"/>
                      </a:cubicBezTo>
                      <a:close/>
                      <a:moveTo>
                        <a:pt x="958" y="1"/>
                      </a:moveTo>
                      <a:cubicBezTo>
                        <a:pt x="887" y="1"/>
                        <a:pt x="801" y="19"/>
                        <a:pt x="711" y="48"/>
                      </a:cubicBezTo>
                      <a:cubicBezTo>
                        <a:pt x="700" y="51"/>
                        <a:pt x="690" y="54"/>
                        <a:pt x="680" y="57"/>
                      </a:cubicBezTo>
                      <a:cubicBezTo>
                        <a:pt x="573" y="95"/>
                        <a:pt x="468" y="139"/>
                        <a:pt x="368" y="192"/>
                      </a:cubicBezTo>
                      <a:cubicBezTo>
                        <a:pt x="360" y="195"/>
                        <a:pt x="354" y="201"/>
                        <a:pt x="346" y="204"/>
                      </a:cubicBezTo>
                      <a:cubicBezTo>
                        <a:pt x="145" y="318"/>
                        <a:pt x="0" y="561"/>
                        <a:pt x="79" y="777"/>
                      </a:cubicBezTo>
                      <a:cubicBezTo>
                        <a:pt x="80" y="780"/>
                        <a:pt x="83" y="784"/>
                        <a:pt x="85" y="787"/>
                      </a:cubicBezTo>
                      <a:cubicBezTo>
                        <a:pt x="408" y="738"/>
                        <a:pt x="729" y="676"/>
                        <a:pt x="1047" y="598"/>
                      </a:cubicBezTo>
                      <a:cubicBezTo>
                        <a:pt x="1187" y="302"/>
                        <a:pt x="1194" y="136"/>
                        <a:pt x="1123" y="59"/>
                      </a:cubicBezTo>
                      <a:cubicBezTo>
                        <a:pt x="1113" y="48"/>
                        <a:pt x="1101" y="38"/>
                        <a:pt x="1087" y="30"/>
                      </a:cubicBezTo>
                      <a:cubicBezTo>
                        <a:pt x="1053" y="10"/>
                        <a:pt x="1009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1"/>
                <p:cNvSpPr/>
                <p:nvPr/>
              </p:nvSpPr>
              <p:spPr>
                <a:xfrm>
                  <a:off x="5339725" y="5195675"/>
                  <a:ext cx="168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546" extrusionOk="0">
                      <a:moveTo>
                        <a:pt x="608" y="1"/>
                      </a:moveTo>
                      <a:cubicBezTo>
                        <a:pt x="594" y="1"/>
                        <a:pt x="580" y="7"/>
                        <a:pt x="570" y="23"/>
                      </a:cubicBezTo>
                      <a:cubicBezTo>
                        <a:pt x="432" y="207"/>
                        <a:pt x="253" y="356"/>
                        <a:pt x="46" y="458"/>
                      </a:cubicBezTo>
                      <a:cubicBezTo>
                        <a:pt x="0" y="479"/>
                        <a:pt x="16" y="546"/>
                        <a:pt x="65" y="546"/>
                      </a:cubicBezTo>
                      <a:cubicBezTo>
                        <a:pt x="72" y="546"/>
                        <a:pt x="80" y="544"/>
                        <a:pt x="85" y="540"/>
                      </a:cubicBezTo>
                      <a:cubicBezTo>
                        <a:pt x="307" y="433"/>
                        <a:pt x="498" y="275"/>
                        <a:pt x="645" y="78"/>
                      </a:cubicBezTo>
                      <a:cubicBezTo>
                        <a:pt x="675" y="41"/>
                        <a:pt x="642" y="1"/>
                        <a:pt x="60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11"/>
                <p:cNvSpPr/>
                <p:nvPr/>
              </p:nvSpPr>
              <p:spPr>
                <a:xfrm>
                  <a:off x="5214100" y="5180850"/>
                  <a:ext cx="31075" cy="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172" extrusionOk="0">
                      <a:moveTo>
                        <a:pt x="620" y="0"/>
                      </a:moveTo>
                      <a:cubicBezTo>
                        <a:pt x="334" y="0"/>
                        <a:pt x="81" y="198"/>
                        <a:pt x="17" y="483"/>
                      </a:cubicBezTo>
                      <a:cubicBezTo>
                        <a:pt x="12" y="511"/>
                        <a:pt x="7" y="540"/>
                        <a:pt x="6" y="568"/>
                      </a:cubicBezTo>
                      <a:cubicBezTo>
                        <a:pt x="5" y="585"/>
                        <a:pt x="1" y="601"/>
                        <a:pt x="1" y="619"/>
                      </a:cubicBezTo>
                      <a:cubicBezTo>
                        <a:pt x="1" y="746"/>
                        <a:pt x="39" y="869"/>
                        <a:pt x="112" y="973"/>
                      </a:cubicBezTo>
                      <a:cubicBezTo>
                        <a:pt x="362" y="1050"/>
                        <a:pt x="626" y="1116"/>
                        <a:pt x="900" y="1172"/>
                      </a:cubicBezTo>
                      <a:cubicBezTo>
                        <a:pt x="1109" y="1067"/>
                        <a:pt x="1242" y="854"/>
                        <a:pt x="1242" y="619"/>
                      </a:cubicBezTo>
                      <a:cubicBezTo>
                        <a:pt x="1242" y="304"/>
                        <a:pt x="1004" y="38"/>
                        <a:pt x="690" y="4"/>
                      </a:cubicBezTo>
                      <a:cubicBezTo>
                        <a:pt x="667" y="1"/>
                        <a:pt x="643" y="0"/>
                        <a:pt x="62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11"/>
                <p:cNvSpPr/>
                <p:nvPr/>
              </p:nvSpPr>
              <p:spPr>
                <a:xfrm>
                  <a:off x="5362475" y="5171475"/>
                  <a:ext cx="3702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218" extrusionOk="0">
                      <a:moveTo>
                        <a:pt x="689" y="0"/>
                      </a:moveTo>
                      <a:cubicBezTo>
                        <a:pt x="295" y="0"/>
                        <a:pt x="1" y="361"/>
                        <a:pt x="81" y="747"/>
                      </a:cubicBezTo>
                      <a:cubicBezTo>
                        <a:pt x="88" y="778"/>
                        <a:pt x="96" y="807"/>
                        <a:pt x="108" y="836"/>
                      </a:cubicBezTo>
                      <a:cubicBezTo>
                        <a:pt x="178" y="1022"/>
                        <a:pt x="333" y="1165"/>
                        <a:pt x="525" y="1218"/>
                      </a:cubicBezTo>
                      <a:cubicBezTo>
                        <a:pt x="756" y="1141"/>
                        <a:pt x="984" y="1057"/>
                        <a:pt x="1207" y="963"/>
                      </a:cubicBezTo>
                      <a:cubicBezTo>
                        <a:pt x="1480" y="551"/>
                        <a:pt x="1184" y="0"/>
                        <a:pt x="68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1"/>
                <p:cNvSpPr/>
                <p:nvPr/>
              </p:nvSpPr>
              <p:spPr>
                <a:xfrm>
                  <a:off x="5374825" y="5033800"/>
                  <a:ext cx="118450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1335" extrusionOk="0">
                      <a:moveTo>
                        <a:pt x="4697" y="1"/>
                      </a:moveTo>
                      <a:cubicBezTo>
                        <a:pt x="4070" y="143"/>
                        <a:pt x="3442" y="289"/>
                        <a:pt x="2813" y="441"/>
                      </a:cubicBezTo>
                      <a:cubicBezTo>
                        <a:pt x="2808" y="465"/>
                        <a:pt x="2803" y="485"/>
                        <a:pt x="2798" y="509"/>
                      </a:cubicBezTo>
                      <a:cubicBezTo>
                        <a:pt x="2792" y="557"/>
                        <a:pt x="2751" y="593"/>
                        <a:pt x="2701" y="593"/>
                      </a:cubicBezTo>
                      <a:lnTo>
                        <a:pt x="2688" y="593"/>
                      </a:lnTo>
                      <a:cubicBezTo>
                        <a:pt x="2638" y="586"/>
                        <a:pt x="2601" y="542"/>
                        <a:pt x="2605" y="491"/>
                      </a:cubicBezTo>
                      <a:lnTo>
                        <a:pt x="2605" y="491"/>
                      </a:lnTo>
                      <a:cubicBezTo>
                        <a:pt x="1935" y="653"/>
                        <a:pt x="1267" y="820"/>
                        <a:pt x="602" y="992"/>
                      </a:cubicBezTo>
                      <a:cubicBezTo>
                        <a:pt x="602" y="1008"/>
                        <a:pt x="602" y="1022"/>
                        <a:pt x="604" y="1037"/>
                      </a:cubicBezTo>
                      <a:cubicBezTo>
                        <a:pt x="613" y="1090"/>
                        <a:pt x="577" y="1142"/>
                        <a:pt x="525" y="1152"/>
                      </a:cubicBezTo>
                      <a:cubicBezTo>
                        <a:pt x="519" y="1152"/>
                        <a:pt x="512" y="1153"/>
                        <a:pt x="507" y="1153"/>
                      </a:cubicBezTo>
                      <a:cubicBezTo>
                        <a:pt x="460" y="1153"/>
                        <a:pt x="419" y="1119"/>
                        <a:pt x="410" y="1073"/>
                      </a:cubicBezTo>
                      <a:cubicBezTo>
                        <a:pt x="409" y="1063"/>
                        <a:pt x="410" y="1052"/>
                        <a:pt x="409" y="1043"/>
                      </a:cubicBezTo>
                      <a:cubicBezTo>
                        <a:pt x="272" y="1078"/>
                        <a:pt x="136" y="1113"/>
                        <a:pt x="0" y="1149"/>
                      </a:cubicBezTo>
                      <a:cubicBezTo>
                        <a:pt x="35" y="1205"/>
                        <a:pt x="60" y="1269"/>
                        <a:pt x="68" y="1335"/>
                      </a:cubicBezTo>
                      <a:cubicBezTo>
                        <a:pt x="467" y="1230"/>
                        <a:pt x="866" y="1127"/>
                        <a:pt x="1267" y="1025"/>
                      </a:cubicBezTo>
                      <a:cubicBezTo>
                        <a:pt x="1195" y="958"/>
                        <a:pt x="1254" y="854"/>
                        <a:pt x="1332" y="854"/>
                      </a:cubicBezTo>
                      <a:cubicBezTo>
                        <a:pt x="1350" y="854"/>
                        <a:pt x="1369" y="860"/>
                        <a:pt x="1388" y="873"/>
                      </a:cubicBezTo>
                      <a:cubicBezTo>
                        <a:pt x="1432" y="904"/>
                        <a:pt x="1479" y="932"/>
                        <a:pt x="1524" y="961"/>
                      </a:cubicBezTo>
                      <a:cubicBezTo>
                        <a:pt x="2155" y="803"/>
                        <a:pt x="2787" y="647"/>
                        <a:pt x="3421" y="498"/>
                      </a:cubicBezTo>
                      <a:cubicBezTo>
                        <a:pt x="3413" y="462"/>
                        <a:pt x="3425" y="426"/>
                        <a:pt x="3453" y="403"/>
                      </a:cubicBezTo>
                      <a:cubicBezTo>
                        <a:pt x="3471" y="387"/>
                        <a:pt x="3494" y="379"/>
                        <a:pt x="3516" y="379"/>
                      </a:cubicBezTo>
                      <a:cubicBezTo>
                        <a:pt x="3544" y="379"/>
                        <a:pt x="3571" y="391"/>
                        <a:pt x="3591" y="414"/>
                      </a:cubicBezTo>
                      <a:cubicBezTo>
                        <a:pt x="3601" y="426"/>
                        <a:pt x="3614" y="436"/>
                        <a:pt x="3625" y="448"/>
                      </a:cubicBezTo>
                      <a:cubicBezTo>
                        <a:pt x="3996" y="361"/>
                        <a:pt x="4367" y="276"/>
                        <a:pt x="4737" y="193"/>
                      </a:cubicBezTo>
                      <a:cubicBezTo>
                        <a:pt x="4710" y="133"/>
                        <a:pt x="4696" y="67"/>
                        <a:pt x="46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1"/>
                <p:cNvSpPr/>
                <p:nvPr/>
              </p:nvSpPr>
              <p:spPr>
                <a:xfrm>
                  <a:off x="5439900" y="5009200"/>
                  <a:ext cx="25325" cy="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578" extrusionOk="0">
                      <a:moveTo>
                        <a:pt x="905" y="1"/>
                      </a:moveTo>
                      <a:cubicBezTo>
                        <a:pt x="382" y="396"/>
                        <a:pt x="83" y="878"/>
                        <a:pt x="3" y="1466"/>
                      </a:cubicBezTo>
                      <a:cubicBezTo>
                        <a:pt x="3" y="1468"/>
                        <a:pt x="3" y="1472"/>
                        <a:pt x="3" y="1475"/>
                      </a:cubicBezTo>
                      <a:cubicBezTo>
                        <a:pt x="0" y="1525"/>
                        <a:pt x="36" y="1570"/>
                        <a:pt x="86" y="1576"/>
                      </a:cubicBezTo>
                      <a:cubicBezTo>
                        <a:pt x="91" y="1577"/>
                        <a:pt x="95" y="1577"/>
                        <a:pt x="100" y="1577"/>
                      </a:cubicBezTo>
                      <a:cubicBezTo>
                        <a:pt x="149" y="1577"/>
                        <a:pt x="190" y="1541"/>
                        <a:pt x="198" y="1493"/>
                      </a:cubicBezTo>
                      <a:cubicBezTo>
                        <a:pt x="200" y="1469"/>
                        <a:pt x="206" y="1447"/>
                        <a:pt x="211" y="1425"/>
                      </a:cubicBezTo>
                      <a:cubicBezTo>
                        <a:pt x="297" y="927"/>
                        <a:pt x="561" y="512"/>
                        <a:pt x="1013" y="165"/>
                      </a:cubicBezTo>
                      <a:cubicBezTo>
                        <a:pt x="966" y="119"/>
                        <a:pt x="929" y="63"/>
                        <a:pt x="9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1"/>
                <p:cNvSpPr/>
                <p:nvPr/>
              </p:nvSpPr>
              <p:spPr>
                <a:xfrm>
                  <a:off x="5459975" y="5043250"/>
                  <a:ext cx="30775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80" extrusionOk="0">
                      <a:moveTo>
                        <a:pt x="112" y="1"/>
                      </a:moveTo>
                      <a:cubicBezTo>
                        <a:pt x="55" y="1"/>
                        <a:pt x="1" y="52"/>
                        <a:pt x="16" y="120"/>
                      </a:cubicBezTo>
                      <a:cubicBezTo>
                        <a:pt x="18" y="135"/>
                        <a:pt x="25" y="150"/>
                        <a:pt x="36" y="164"/>
                      </a:cubicBezTo>
                      <a:cubicBezTo>
                        <a:pt x="305" y="475"/>
                        <a:pt x="668" y="644"/>
                        <a:pt x="1163" y="679"/>
                      </a:cubicBezTo>
                      <a:cubicBezTo>
                        <a:pt x="1171" y="610"/>
                        <a:pt x="1194" y="544"/>
                        <a:pt x="1230" y="485"/>
                      </a:cubicBezTo>
                      <a:cubicBezTo>
                        <a:pt x="785" y="462"/>
                        <a:pt x="458" y="327"/>
                        <a:pt x="219" y="70"/>
                      </a:cubicBezTo>
                      <a:cubicBezTo>
                        <a:pt x="208" y="58"/>
                        <a:pt x="196" y="48"/>
                        <a:pt x="185" y="36"/>
                      </a:cubicBezTo>
                      <a:cubicBezTo>
                        <a:pt x="164" y="11"/>
                        <a:pt x="138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1"/>
                <p:cNvSpPr/>
                <p:nvPr/>
              </p:nvSpPr>
              <p:spPr>
                <a:xfrm>
                  <a:off x="5405375" y="5055150"/>
                  <a:ext cx="370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868" extrusionOk="0">
                      <a:moveTo>
                        <a:pt x="110" y="1"/>
                      </a:moveTo>
                      <a:cubicBezTo>
                        <a:pt x="79" y="1"/>
                        <a:pt x="49" y="15"/>
                        <a:pt x="30" y="42"/>
                      </a:cubicBezTo>
                      <a:cubicBezTo>
                        <a:pt x="1" y="83"/>
                        <a:pt x="8" y="138"/>
                        <a:pt x="45" y="170"/>
                      </a:cubicBezTo>
                      <a:cubicBezTo>
                        <a:pt x="47" y="173"/>
                        <a:pt x="51" y="177"/>
                        <a:pt x="54" y="179"/>
                      </a:cubicBezTo>
                      <a:cubicBezTo>
                        <a:pt x="455" y="462"/>
                        <a:pt x="891" y="694"/>
                        <a:pt x="1351" y="868"/>
                      </a:cubicBezTo>
                      <a:cubicBezTo>
                        <a:pt x="1380" y="805"/>
                        <a:pt x="1424" y="749"/>
                        <a:pt x="1479" y="705"/>
                      </a:cubicBezTo>
                      <a:cubicBezTo>
                        <a:pt x="1065" y="552"/>
                        <a:pt x="670" y="351"/>
                        <a:pt x="302" y="107"/>
                      </a:cubicBezTo>
                      <a:cubicBezTo>
                        <a:pt x="257" y="78"/>
                        <a:pt x="210" y="50"/>
                        <a:pt x="166" y="19"/>
                      </a:cubicBezTo>
                      <a:cubicBezTo>
                        <a:pt x="149" y="7"/>
                        <a:pt x="129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1"/>
                <p:cNvSpPr/>
                <p:nvPr/>
              </p:nvSpPr>
              <p:spPr>
                <a:xfrm>
                  <a:off x="5383700" y="5008475"/>
                  <a:ext cx="31525" cy="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2167" extrusionOk="0">
                      <a:moveTo>
                        <a:pt x="1099" y="0"/>
                      </a:moveTo>
                      <a:cubicBezTo>
                        <a:pt x="588" y="585"/>
                        <a:pt x="1" y="1587"/>
                        <a:pt x="55" y="2055"/>
                      </a:cubicBezTo>
                      <a:cubicBezTo>
                        <a:pt x="56" y="2065"/>
                        <a:pt x="55" y="2076"/>
                        <a:pt x="57" y="2085"/>
                      </a:cubicBezTo>
                      <a:cubicBezTo>
                        <a:pt x="65" y="2132"/>
                        <a:pt x="106" y="2165"/>
                        <a:pt x="153" y="2166"/>
                      </a:cubicBezTo>
                      <a:cubicBezTo>
                        <a:pt x="158" y="2165"/>
                        <a:pt x="165" y="2165"/>
                        <a:pt x="171" y="2164"/>
                      </a:cubicBezTo>
                      <a:cubicBezTo>
                        <a:pt x="223" y="2154"/>
                        <a:pt x="260" y="2103"/>
                        <a:pt x="250" y="2049"/>
                      </a:cubicBezTo>
                      <a:cubicBezTo>
                        <a:pt x="248" y="2035"/>
                        <a:pt x="248" y="2020"/>
                        <a:pt x="248" y="2005"/>
                      </a:cubicBezTo>
                      <a:cubicBezTo>
                        <a:pt x="231" y="1624"/>
                        <a:pt x="749" y="679"/>
                        <a:pt x="1260" y="110"/>
                      </a:cubicBezTo>
                      <a:cubicBezTo>
                        <a:pt x="1200" y="86"/>
                        <a:pt x="1145" y="49"/>
                        <a:pt x="10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1"/>
                <p:cNvSpPr/>
                <p:nvPr/>
              </p:nvSpPr>
              <p:spPr>
                <a:xfrm>
                  <a:off x="5492225" y="5023400"/>
                  <a:ext cx="6650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803" extrusionOk="0">
                      <a:moveTo>
                        <a:pt x="265" y="0"/>
                      </a:moveTo>
                      <a:lnTo>
                        <a:pt x="265" y="0"/>
                      </a:lnTo>
                      <a:cubicBezTo>
                        <a:pt x="105" y="77"/>
                        <a:pt x="3" y="239"/>
                        <a:pt x="2" y="417"/>
                      </a:cubicBezTo>
                      <a:cubicBezTo>
                        <a:pt x="1" y="483"/>
                        <a:pt x="15" y="549"/>
                        <a:pt x="43" y="609"/>
                      </a:cubicBezTo>
                      <a:cubicBezTo>
                        <a:pt x="78" y="687"/>
                        <a:pt x="135" y="754"/>
                        <a:pt x="206" y="802"/>
                      </a:cubicBezTo>
                      <a:cubicBezTo>
                        <a:pt x="236" y="543"/>
                        <a:pt x="256" y="276"/>
                        <a:pt x="265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1"/>
                <p:cNvSpPr/>
                <p:nvPr/>
              </p:nvSpPr>
              <p:spPr>
                <a:xfrm>
                  <a:off x="5460925" y="4993325"/>
                  <a:ext cx="24600" cy="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31" extrusionOk="0">
                      <a:moveTo>
                        <a:pt x="494" y="1"/>
                      </a:moveTo>
                      <a:cubicBezTo>
                        <a:pt x="401" y="1"/>
                        <a:pt x="307" y="29"/>
                        <a:pt x="227" y="85"/>
                      </a:cubicBezTo>
                      <a:cubicBezTo>
                        <a:pt x="73" y="193"/>
                        <a:pt x="0" y="384"/>
                        <a:pt x="41" y="566"/>
                      </a:cubicBezTo>
                      <a:cubicBezTo>
                        <a:pt x="46" y="591"/>
                        <a:pt x="54" y="614"/>
                        <a:pt x="63" y="636"/>
                      </a:cubicBezTo>
                      <a:cubicBezTo>
                        <a:pt x="133" y="817"/>
                        <a:pt x="306" y="931"/>
                        <a:pt x="493" y="931"/>
                      </a:cubicBezTo>
                      <a:cubicBezTo>
                        <a:pt x="526" y="931"/>
                        <a:pt x="561" y="927"/>
                        <a:pt x="595" y="919"/>
                      </a:cubicBezTo>
                      <a:cubicBezTo>
                        <a:pt x="779" y="878"/>
                        <a:pt x="920" y="731"/>
                        <a:pt x="952" y="546"/>
                      </a:cubicBezTo>
                      <a:cubicBezTo>
                        <a:pt x="984" y="360"/>
                        <a:pt x="902" y="174"/>
                        <a:pt x="744" y="73"/>
                      </a:cubicBezTo>
                      <a:cubicBezTo>
                        <a:pt x="668" y="25"/>
                        <a:pt x="581" y="1"/>
                        <a:pt x="49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1"/>
                <p:cNvSpPr/>
                <p:nvPr/>
              </p:nvSpPr>
              <p:spPr>
                <a:xfrm>
                  <a:off x="5406725" y="4988350"/>
                  <a:ext cx="26425" cy="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53" extrusionOk="0">
                      <a:moveTo>
                        <a:pt x="522" y="0"/>
                      </a:moveTo>
                      <a:cubicBezTo>
                        <a:pt x="387" y="0"/>
                        <a:pt x="253" y="58"/>
                        <a:pt x="160" y="168"/>
                      </a:cubicBezTo>
                      <a:cubicBezTo>
                        <a:pt x="1" y="354"/>
                        <a:pt x="10" y="629"/>
                        <a:pt x="178" y="805"/>
                      </a:cubicBezTo>
                      <a:cubicBezTo>
                        <a:pt x="224" y="854"/>
                        <a:pt x="278" y="891"/>
                        <a:pt x="339" y="915"/>
                      </a:cubicBezTo>
                      <a:cubicBezTo>
                        <a:pt x="399" y="940"/>
                        <a:pt x="461" y="952"/>
                        <a:pt x="522" y="952"/>
                      </a:cubicBezTo>
                      <a:cubicBezTo>
                        <a:pt x="692" y="952"/>
                        <a:pt x="855" y="861"/>
                        <a:pt x="940" y="704"/>
                      </a:cubicBezTo>
                      <a:cubicBezTo>
                        <a:pt x="1056" y="490"/>
                        <a:pt x="993" y="222"/>
                        <a:pt x="791" y="85"/>
                      </a:cubicBezTo>
                      <a:cubicBezTo>
                        <a:pt x="709" y="28"/>
                        <a:pt x="615" y="0"/>
                        <a:pt x="52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1"/>
                <p:cNvSpPr/>
                <p:nvPr/>
              </p:nvSpPr>
              <p:spPr>
                <a:xfrm>
                  <a:off x="5436550" y="5070125"/>
                  <a:ext cx="26150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42" extrusionOk="0">
                      <a:moveTo>
                        <a:pt x="529" y="1"/>
                      </a:moveTo>
                      <a:cubicBezTo>
                        <a:pt x="424" y="1"/>
                        <a:pt x="319" y="35"/>
                        <a:pt x="232" y="106"/>
                      </a:cubicBezTo>
                      <a:cubicBezTo>
                        <a:pt x="177" y="148"/>
                        <a:pt x="133" y="205"/>
                        <a:pt x="104" y="269"/>
                      </a:cubicBezTo>
                      <a:cubicBezTo>
                        <a:pt x="0" y="485"/>
                        <a:pt x="76" y="743"/>
                        <a:pt x="280" y="870"/>
                      </a:cubicBezTo>
                      <a:cubicBezTo>
                        <a:pt x="357" y="918"/>
                        <a:pt x="443" y="941"/>
                        <a:pt x="528" y="941"/>
                      </a:cubicBezTo>
                      <a:cubicBezTo>
                        <a:pt x="668" y="941"/>
                        <a:pt x="806" y="879"/>
                        <a:pt x="898" y="762"/>
                      </a:cubicBezTo>
                      <a:cubicBezTo>
                        <a:pt x="1046" y="574"/>
                        <a:pt x="1029" y="304"/>
                        <a:pt x="859" y="136"/>
                      </a:cubicBezTo>
                      <a:cubicBezTo>
                        <a:pt x="768" y="46"/>
                        <a:pt x="649" y="1"/>
                        <a:pt x="52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1"/>
                <p:cNvSpPr/>
                <p:nvPr/>
              </p:nvSpPr>
              <p:spPr>
                <a:xfrm>
                  <a:off x="5488500" y="5050800"/>
                  <a:ext cx="787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779" extrusionOk="0">
                      <a:moveTo>
                        <a:pt x="315" y="0"/>
                      </a:moveTo>
                      <a:lnTo>
                        <a:pt x="315" y="0"/>
                      </a:lnTo>
                      <a:cubicBezTo>
                        <a:pt x="222" y="36"/>
                        <a:pt x="143" y="100"/>
                        <a:pt x="89" y="183"/>
                      </a:cubicBezTo>
                      <a:cubicBezTo>
                        <a:pt x="53" y="242"/>
                        <a:pt x="30" y="308"/>
                        <a:pt x="22" y="377"/>
                      </a:cubicBezTo>
                      <a:cubicBezTo>
                        <a:pt x="1" y="527"/>
                        <a:pt x="57" y="678"/>
                        <a:pt x="172" y="778"/>
                      </a:cubicBezTo>
                      <a:cubicBezTo>
                        <a:pt x="227" y="531"/>
                        <a:pt x="275" y="271"/>
                        <a:pt x="315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1"/>
                <p:cNvSpPr/>
                <p:nvPr/>
              </p:nvSpPr>
              <p:spPr>
                <a:xfrm>
                  <a:off x="5223500" y="5066275"/>
                  <a:ext cx="130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313" extrusionOk="0">
                      <a:moveTo>
                        <a:pt x="5211" y="1"/>
                      </a:moveTo>
                      <a:cubicBezTo>
                        <a:pt x="4568" y="3"/>
                        <a:pt x="3923" y="9"/>
                        <a:pt x="3277" y="22"/>
                      </a:cubicBezTo>
                      <a:cubicBezTo>
                        <a:pt x="3268" y="44"/>
                        <a:pt x="3257" y="63"/>
                        <a:pt x="3249" y="84"/>
                      </a:cubicBezTo>
                      <a:cubicBezTo>
                        <a:pt x="3234" y="124"/>
                        <a:pt x="3196" y="149"/>
                        <a:pt x="3156" y="149"/>
                      </a:cubicBezTo>
                      <a:cubicBezTo>
                        <a:pt x="3145" y="149"/>
                        <a:pt x="3134" y="147"/>
                        <a:pt x="3123" y="143"/>
                      </a:cubicBezTo>
                      <a:cubicBezTo>
                        <a:pt x="3075" y="125"/>
                        <a:pt x="3050" y="74"/>
                        <a:pt x="3063" y="25"/>
                      </a:cubicBezTo>
                      <a:lnTo>
                        <a:pt x="3063" y="25"/>
                      </a:lnTo>
                      <a:cubicBezTo>
                        <a:pt x="2374" y="39"/>
                        <a:pt x="1686" y="57"/>
                        <a:pt x="1000" y="80"/>
                      </a:cubicBezTo>
                      <a:cubicBezTo>
                        <a:pt x="996" y="95"/>
                        <a:pt x="993" y="110"/>
                        <a:pt x="992" y="125"/>
                      </a:cubicBezTo>
                      <a:cubicBezTo>
                        <a:pt x="990" y="177"/>
                        <a:pt x="947" y="219"/>
                        <a:pt x="894" y="219"/>
                      </a:cubicBezTo>
                      <a:lnTo>
                        <a:pt x="889" y="219"/>
                      </a:lnTo>
                      <a:cubicBezTo>
                        <a:pt x="835" y="217"/>
                        <a:pt x="793" y="171"/>
                        <a:pt x="796" y="116"/>
                      </a:cubicBezTo>
                      <a:cubicBezTo>
                        <a:pt x="796" y="107"/>
                        <a:pt x="799" y="98"/>
                        <a:pt x="800" y="88"/>
                      </a:cubicBezTo>
                      <a:lnTo>
                        <a:pt x="800" y="88"/>
                      </a:lnTo>
                      <a:cubicBezTo>
                        <a:pt x="541" y="96"/>
                        <a:pt x="281" y="105"/>
                        <a:pt x="23" y="116"/>
                      </a:cubicBezTo>
                      <a:cubicBezTo>
                        <a:pt x="16" y="117"/>
                        <a:pt x="8" y="119"/>
                        <a:pt x="0" y="122"/>
                      </a:cubicBezTo>
                      <a:cubicBezTo>
                        <a:pt x="18" y="182"/>
                        <a:pt x="23" y="246"/>
                        <a:pt x="15" y="310"/>
                      </a:cubicBezTo>
                      <a:cubicBezTo>
                        <a:pt x="19" y="311"/>
                        <a:pt x="23" y="311"/>
                        <a:pt x="28" y="312"/>
                      </a:cubicBezTo>
                      <a:lnTo>
                        <a:pt x="31" y="312"/>
                      </a:lnTo>
                      <a:cubicBezTo>
                        <a:pt x="567" y="290"/>
                        <a:pt x="1102" y="272"/>
                        <a:pt x="1641" y="256"/>
                      </a:cubicBezTo>
                      <a:cubicBezTo>
                        <a:pt x="1611" y="217"/>
                        <a:pt x="1616" y="160"/>
                        <a:pt x="1654" y="127"/>
                      </a:cubicBezTo>
                      <a:cubicBezTo>
                        <a:pt x="1672" y="110"/>
                        <a:pt x="1696" y="102"/>
                        <a:pt x="1719" y="102"/>
                      </a:cubicBezTo>
                      <a:cubicBezTo>
                        <a:pt x="1746" y="102"/>
                        <a:pt x="1772" y="113"/>
                        <a:pt x="1792" y="134"/>
                      </a:cubicBezTo>
                      <a:cubicBezTo>
                        <a:pt x="1828" y="174"/>
                        <a:pt x="1868" y="210"/>
                        <a:pt x="1905" y="249"/>
                      </a:cubicBezTo>
                      <a:cubicBezTo>
                        <a:pt x="2556" y="231"/>
                        <a:pt x="3207" y="217"/>
                        <a:pt x="3858" y="208"/>
                      </a:cubicBezTo>
                      <a:cubicBezTo>
                        <a:pt x="3858" y="172"/>
                        <a:pt x="3877" y="139"/>
                        <a:pt x="3908" y="122"/>
                      </a:cubicBezTo>
                      <a:cubicBezTo>
                        <a:pt x="3923" y="114"/>
                        <a:pt x="3939" y="110"/>
                        <a:pt x="3955" y="110"/>
                      </a:cubicBezTo>
                      <a:cubicBezTo>
                        <a:pt x="3990" y="110"/>
                        <a:pt x="4024" y="129"/>
                        <a:pt x="4041" y="163"/>
                      </a:cubicBezTo>
                      <a:cubicBezTo>
                        <a:pt x="4049" y="177"/>
                        <a:pt x="4059" y="190"/>
                        <a:pt x="4068" y="203"/>
                      </a:cubicBezTo>
                      <a:cubicBezTo>
                        <a:pt x="4449" y="199"/>
                        <a:pt x="4829" y="197"/>
                        <a:pt x="5209" y="196"/>
                      </a:cubicBezTo>
                      <a:cubicBezTo>
                        <a:pt x="5203" y="165"/>
                        <a:pt x="5199" y="133"/>
                        <a:pt x="5199" y="101"/>
                      </a:cubicBezTo>
                      <a:cubicBezTo>
                        <a:pt x="5199" y="67"/>
                        <a:pt x="5204" y="34"/>
                        <a:pt x="52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1"/>
                <p:cNvSpPr/>
                <p:nvPr/>
              </p:nvSpPr>
              <p:spPr>
                <a:xfrm>
                  <a:off x="5299700" y="5035800"/>
                  <a:ext cx="3212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368" extrusionOk="0">
                      <a:moveTo>
                        <a:pt x="1214" y="0"/>
                      </a:moveTo>
                      <a:cubicBezTo>
                        <a:pt x="618" y="274"/>
                        <a:pt x="222" y="680"/>
                        <a:pt x="16" y="1235"/>
                      </a:cubicBezTo>
                      <a:cubicBezTo>
                        <a:pt x="15" y="1238"/>
                        <a:pt x="16" y="1242"/>
                        <a:pt x="15" y="1244"/>
                      </a:cubicBezTo>
                      <a:cubicBezTo>
                        <a:pt x="1" y="1293"/>
                        <a:pt x="27" y="1344"/>
                        <a:pt x="75" y="1362"/>
                      </a:cubicBezTo>
                      <a:cubicBezTo>
                        <a:pt x="86" y="1366"/>
                        <a:pt x="97" y="1368"/>
                        <a:pt x="108" y="1368"/>
                      </a:cubicBezTo>
                      <a:cubicBezTo>
                        <a:pt x="148" y="1368"/>
                        <a:pt x="185" y="1343"/>
                        <a:pt x="200" y="1303"/>
                      </a:cubicBezTo>
                      <a:cubicBezTo>
                        <a:pt x="209" y="1282"/>
                        <a:pt x="220" y="1263"/>
                        <a:pt x="228" y="1241"/>
                      </a:cubicBezTo>
                      <a:cubicBezTo>
                        <a:pt x="419" y="773"/>
                        <a:pt x="767" y="425"/>
                        <a:pt x="1284" y="184"/>
                      </a:cubicBezTo>
                      <a:cubicBezTo>
                        <a:pt x="1248" y="129"/>
                        <a:pt x="1224" y="66"/>
                        <a:pt x="12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1"/>
                <p:cNvSpPr/>
                <p:nvPr/>
              </p:nvSpPr>
              <p:spPr>
                <a:xfrm>
                  <a:off x="5319925" y="5069050"/>
                  <a:ext cx="27700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892" extrusionOk="0">
                      <a:moveTo>
                        <a:pt x="98" y="0"/>
                      </a:moveTo>
                      <a:cubicBezTo>
                        <a:pt x="82" y="0"/>
                        <a:pt x="66" y="4"/>
                        <a:pt x="51" y="12"/>
                      </a:cubicBezTo>
                      <a:cubicBezTo>
                        <a:pt x="20" y="30"/>
                        <a:pt x="0" y="61"/>
                        <a:pt x="1" y="98"/>
                      </a:cubicBezTo>
                      <a:cubicBezTo>
                        <a:pt x="0" y="114"/>
                        <a:pt x="4" y="130"/>
                        <a:pt x="11" y="145"/>
                      </a:cubicBezTo>
                      <a:cubicBezTo>
                        <a:pt x="205" y="508"/>
                        <a:pt x="526" y="749"/>
                        <a:pt x="1000" y="891"/>
                      </a:cubicBezTo>
                      <a:cubicBezTo>
                        <a:pt x="1023" y="826"/>
                        <a:pt x="1059" y="767"/>
                        <a:pt x="1108" y="717"/>
                      </a:cubicBezTo>
                      <a:cubicBezTo>
                        <a:pt x="678" y="598"/>
                        <a:pt x="387" y="395"/>
                        <a:pt x="211" y="93"/>
                      </a:cubicBezTo>
                      <a:cubicBezTo>
                        <a:pt x="202" y="80"/>
                        <a:pt x="192" y="66"/>
                        <a:pt x="184" y="53"/>
                      </a:cubicBezTo>
                      <a:cubicBezTo>
                        <a:pt x="167" y="19"/>
                        <a:pt x="133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1"/>
                <p:cNvSpPr/>
                <p:nvPr/>
              </p:nvSpPr>
              <p:spPr>
                <a:xfrm>
                  <a:off x="5263925" y="5068825"/>
                  <a:ext cx="32725" cy="2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" h="1118" extrusionOk="0">
                      <a:moveTo>
                        <a:pt x="103" y="1"/>
                      </a:moveTo>
                      <a:cubicBezTo>
                        <a:pt x="79" y="1"/>
                        <a:pt x="55" y="9"/>
                        <a:pt x="36" y="26"/>
                      </a:cubicBezTo>
                      <a:cubicBezTo>
                        <a:pt x="4" y="66"/>
                        <a:pt x="1" y="122"/>
                        <a:pt x="29" y="165"/>
                      </a:cubicBezTo>
                      <a:cubicBezTo>
                        <a:pt x="361" y="528"/>
                        <a:pt x="737" y="848"/>
                        <a:pt x="1147" y="1117"/>
                      </a:cubicBezTo>
                      <a:cubicBezTo>
                        <a:pt x="1190" y="1062"/>
                        <a:pt x="1246" y="1017"/>
                        <a:pt x="1308" y="986"/>
                      </a:cubicBezTo>
                      <a:cubicBezTo>
                        <a:pt x="936" y="747"/>
                        <a:pt x="594" y="466"/>
                        <a:pt x="288" y="148"/>
                      </a:cubicBezTo>
                      <a:cubicBezTo>
                        <a:pt x="251" y="109"/>
                        <a:pt x="211" y="73"/>
                        <a:pt x="175" y="33"/>
                      </a:cubicBezTo>
                      <a:cubicBezTo>
                        <a:pt x="155" y="11"/>
                        <a:pt x="129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1"/>
                <p:cNvSpPr/>
                <p:nvPr/>
              </p:nvSpPr>
              <p:spPr>
                <a:xfrm>
                  <a:off x="5243300" y="5023975"/>
                  <a:ext cx="40150" cy="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912" extrusionOk="0">
                      <a:moveTo>
                        <a:pt x="1472" y="0"/>
                      </a:moveTo>
                      <a:cubicBezTo>
                        <a:pt x="846" y="461"/>
                        <a:pt x="57" y="1311"/>
                        <a:pt x="8" y="1781"/>
                      </a:cubicBezTo>
                      <a:cubicBezTo>
                        <a:pt x="7" y="1790"/>
                        <a:pt x="4" y="1801"/>
                        <a:pt x="3" y="1809"/>
                      </a:cubicBezTo>
                      <a:cubicBezTo>
                        <a:pt x="0" y="1863"/>
                        <a:pt x="43" y="1910"/>
                        <a:pt x="97" y="1912"/>
                      </a:cubicBezTo>
                      <a:lnTo>
                        <a:pt x="102" y="1912"/>
                      </a:lnTo>
                      <a:cubicBezTo>
                        <a:pt x="154" y="1912"/>
                        <a:pt x="198" y="1870"/>
                        <a:pt x="200" y="1817"/>
                      </a:cubicBezTo>
                      <a:cubicBezTo>
                        <a:pt x="201" y="1803"/>
                        <a:pt x="203" y="1787"/>
                        <a:pt x="206" y="1773"/>
                      </a:cubicBezTo>
                      <a:cubicBezTo>
                        <a:pt x="273" y="1397"/>
                        <a:pt x="983" y="588"/>
                        <a:pt x="1606" y="142"/>
                      </a:cubicBezTo>
                      <a:cubicBezTo>
                        <a:pt x="1552" y="105"/>
                        <a:pt x="1506" y="57"/>
                        <a:pt x="14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1"/>
                <p:cNvSpPr/>
                <p:nvPr/>
              </p:nvSpPr>
              <p:spPr>
                <a:xfrm>
                  <a:off x="5353475" y="5057200"/>
                  <a:ext cx="23275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29" extrusionOk="0">
                      <a:moveTo>
                        <a:pt x="466" y="0"/>
                      </a:moveTo>
                      <a:cubicBezTo>
                        <a:pt x="466" y="0"/>
                        <a:pt x="465" y="0"/>
                        <a:pt x="464" y="0"/>
                      </a:cubicBezTo>
                      <a:cubicBezTo>
                        <a:pt x="247" y="0"/>
                        <a:pt x="59" y="151"/>
                        <a:pt x="12" y="364"/>
                      </a:cubicBezTo>
                      <a:cubicBezTo>
                        <a:pt x="5" y="397"/>
                        <a:pt x="0" y="431"/>
                        <a:pt x="0" y="465"/>
                      </a:cubicBezTo>
                      <a:cubicBezTo>
                        <a:pt x="0" y="721"/>
                        <a:pt x="207" y="929"/>
                        <a:pt x="463" y="929"/>
                      </a:cubicBezTo>
                      <a:cubicBezTo>
                        <a:pt x="464" y="929"/>
                        <a:pt x="465" y="929"/>
                        <a:pt x="465" y="929"/>
                      </a:cubicBezTo>
                      <a:cubicBezTo>
                        <a:pt x="722" y="929"/>
                        <a:pt x="930" y="721"/>
                        <a:pt x="930" y="464"/>
                      </a:cubicBezTo>
                      <a:cubicBezTo>
                        <a:pt x="929" y="442"/>
                        <a:pt x="927" y="420"/>
                        <a:pt x="923" y="398"/>
                      </a:cubicBezTo>
                      <a:cubicBezTo>
                        <a:pt x="892" y="169"/>
                        <a:pt x="697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11"/>
                <p:cNvSpPr/>
                <p:nvPr/>
              </p:nvSpPr>
              <p:spPr>
                <a:xfrm>
                  <a:off x="5329875" y="5022350"/>
                  <a:ext cx="24175" cy="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31" extrusionOk="0">
                      <a:moveTo>
                        <a:pt x="465" y="1"/>
                      </a:moveTo>
                      <a:cubicBezTo>
                        <a:pt x="405" y="1"/>
                        <a:pt x="344" y="13"/>
                        <a:pt x="287" y="37"/>
                      </a:cubicBezTo>
                      <a:cubicBezTo>
                        <a:pt x="112" y="109"/>
                        <a:pt x="0" y="278"/>
                        <a:pt x="0" y="466"/>
                      </a:cubicBezTo>
                      <a:cubicBezTo>
                        <a:pt x="2" y="557"/>
                        <a:pt x="30" y="645"/>
                        <a:pt x="77" y="722"/>
                      </a:cubicBezTo>
                      <a:cubicBezTo>
                        <a:pt x="163" y="852"/>
                        <a:pt x="308" y="930"/>
                        <a:pt x="462" y="930"/>
                      </a:cubicBezTo>
                      <a:cubicBezTo>
                        <a:pt x="463" y="930"/>
                        <a:pt x="464" y="930"/>
                        <a:pt x="465" y="930"/>
                      </a:cubicBezTo>
                      <a:cubicBezTo>
                        <a:pt x="653" y="930"/>
                        <a:pt x="823" y="817"/>
                        <a:pt x="895" y="643"/>
                      </a:cubicBezTo>
                      <a:cubicBezTo>
                        <a:pt x="966" y="470"/>
                        <a:pt x="926" y="269"/>
                        <a:pt x="793" y="137"/>
                      </a:cubicBezTo>
                      <a:cubicBezTo>
                        <a:pt x="704" y="48"/>
                        <a:pt x="586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11"/>
                <p:cNvSpPr/>
                <p:nvPr/>
              </p:nvSpPr>
              <p:spPr>
                <a:xfrm>
                  <a:off x="5276925" y="5005900"/>
                  <a:ext cx="26325" cy="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953" extrusionOk="0">
                      <a:moveTo>
                        <a:pt x="534" y="1"/>
                      </a:moveTo>
                      <a:cubicBezTo>
                        <a:pt x="434" y="1"/>
                        <a:pt x="332" y="32"/>
                        <a:pt x="246" y="98"/>
                      </a:cubicBezTo>
                      <a:cubicBezTo>
                        <a:pt x="52" y="244"/>
                        <a:pt x="1" y="515"/>
                        <a:pt x="127" y="723"/>
                      </a:cubicBezTo>
                      <a:cubicBezTo>
                        <a:pt x="161" y="780"/>
                        <a:pt x="207" y="828"/>
                        <a:pt x="261" y="865"/>
                      </a:cubicBezTo>
                      <a:cubicBezTo>
                        <a:pt x="344" y="924"/>
                        <a:pt x="440" y="953"/>
                        <a:pt x="535" y="953"/>
                      </a:cubicBezTo>
                      <a:cubicBezTo>
                        <a:pt x="668" y="953"/>
                        <a:pt x="800" y="897"/>
                        <a:pt x="893" y="789"/>
                      </a:cubicBezTo>
                      <a:cubicBezTo>
                        <a:pt x="1053" y="605"/>
                        <a:pt x="1048" y="330"/>
                        <a:pt x="882" y="152"/>
                      </a:cubicBezTo>
                      <a:cubicBezTo>
                        <a:pt x="789" y="52"/>
                        <a:pt x="662" y="1"/>
                        <a:pt x="53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1"/>
                <p:cNvSpPr/>
                <p:nvPr/>
              </p:nvSpPr>
              <p:spPr>
                <a:xfrm>
                  <a:off x="5290100" y="5092225"/>
                  <a:ext cx="24175" cy="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31" extrusionOk="0">
                      <a:moveTo>
                        <a:pt x="464" y="0"/>
                      </a:moveTo>
                      <a:cubicBezTo>
                        <a:pt x="322" y="3"/>
                        <a:pt x="187" y="69"/>
                        <a:pt x="99" y="181"/>
                      </a:cubicBezTo>
                      <a:cubicBezTo>
                        <a:pt x="35" y="263"/>
                        <a:pt x="0" y="363"/>
                        <a:pt x="0" y="466"/>
                      </a:cubicBezTo>
                      <a:cubicBezTo>
                        <a:pt x="0" y="654"/>
                        <a:pt x="114" y="823"/>
                        <a:pt x="288" y="895"/>
                      </a:cubicBezTo>
                      <a:cubicBezTo>
                        <a:pt x="345" y="919"/>
                        <a:pt x="406" y="930"/>
                        <a:pt x="465" y="930"/>
                      </a:cubicBezTo>
                      <a:cubicBezTo>
                        <a:pt x="586" y="930"/>
                        <a:pt x="705" y="883"/>
                        <a:pt x="795" y="794"/>
                      </a:cubicBezTo>
                      <a:cubicBezTo>
                        <a:pt x="927" y="660"/>
                        <a:pt x="966" y="461"/>
                        <a:pt x="894" y="287"/>
                      </a:cubicBezTo>
                      <a:cubicBezTo>
                        <a:pt x="822" y="114"/>
                        <a:pt x="652" y="0"/>
                        <a:pt x="46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1"/>
                <p:cNvSpPr/>
                <p:nvPr/>
              </p:nvSpPr>
              <p:spPr>
                <a:xfrm>
                  <a:off x="5344075" y="5083275"/>
                  <a:ext cx="25400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973" extrusionOk="0">
                      <a:moveTo>
                        <a:pt x="491" y="0"/>
                      </a:moveTo>
                      <a:cubicBezTo>
                        <a:pt x="291" y="0"/>
                        <a:pt x="105" y="125"/>
                        <a:pt x="34" y="322"/>
                      </a:cubicBezTo>
                      <a:cubicBezTo>
                        <a:pt x="15" y="372"/>
                        <a:pt x="6" y="425"/>
                        <a:pt x="5" y="479"/>
                      </a:cubicBezTo>
                      <a:cubicBezTo>
                        <a:pt x="1" y="731"/>
                        <a:pt x="191" y="946"/>
                        <a:pt x="443" y="970"/>
                      </a:cubicBezTo>
                      <a:cubicBezTo>
                        <a:pt x="460" y="972"/>
                        <a:pt x="476" y="972"/>
                        <a:pt x="493" y="972"/>
                      </a:cubicBezTo>
                      <a:cubicBezTo>
                        <a:pt x="724" y="972"/>
                        <a:pt x="927" y="807"/>
                        <a:pt x="969" y="574"/>
                      </a:cubicBezTo>
                      <a:cubicBezTo>
                        <a:pt x="1015" y="325"/>
                        <a:pt x="862" y="83"/>
                        <a:pt x="618" y="17"/>
                      </a:cubicBezTo>
                      <a:cubicBezTo>
                        <a:pt x="575" y="5"/>
                        <a:pt x="533" y="0"/>
                        <a:pt x="49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1"/>
                <p:cNvSpPr/>
                <p:nvPr/>
              </p:nvSpPr>
              <p:spPr>
                <a:xfrm>
                  <a:off x="5092325" y="5026375"/>
                  <a:ext cx="110400" cy="4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772" extrusionOk="0">
                      <a:moveTo>
                        <a:pt x="1" y="0"/>
                      </a:moveTo>
                      <a:cubicBezTo>
                        <a:pt x="6" y="72"/>
                        <a:pt x="13" y="142"/>
                        <a:pt x="21" y="214"/>
                      </a:cubicBezTo>
                      <a:cubicBezTo>
                        <a:pt x="343" y="324"/>
                        <a:pt x="667" y="435"/>
                        <a:pt x="990" y="549"/>
                      </a:cubicBezTo>
                      <a:cubicBezTo>
                        <a:pt x="978" y="502"/>
                        <a:pt x="1002" y="453"/>
                        <a:pt x="1047" y="434"/>
                      </a:cubicBezTo>
                      <a:cubicBezTo>
                        <a:pt x="1059" y="430"/>
                        <a:pt x="1071" y="428"/>
                        <a:pt x="1083" y="428"/>
                      </a:cubicBezTo>
                      <a:cubicBezTo>
                        <a:pt x="1123" y="428"/>
                        <a:pt x="1160" y="452"/>
                        <a:pt x="1175" y="490"/>
                      </a:cubicBezTo>
                      <a:cubicBezTo>
                        <a:pt x="1194" y="540"/>
                        <a:pt x="1218" y="589"/>
                        <a:pt x="1239" y="638"/>
                      </a:cubicBezTo>
                      <a:cubicBezTo>
                        <a:pt x="1854" y="854"/>
                        <a:pt x="2467" y="1074"/>
                        <a:pt x="3077" y="1299"/>
                      </a:cubicBezTo>
                      <a:cubicBezTo>
                        <a:pt x="3093" y="1256"/>
                        <a:pt x="3130" y="1236"/>
                        <a:pt x="3167" y="1236"/>
                      </a:cubicBezTo>
                      <a:cubicBezTo>
                        <a:pt x="3213" y="1236"/>
                        <a:pt x="3259" y="1266"/>
                        <a:pt x="3265" y="1322"/>
                      </a:cubicBezTo>
                      <a:cubicBezTo>
                        <a:pt x="3266" y="1339"/>
                        <a:pt x="3272" y="1354"/>
                        <a:pt x="3274" y="1371"/>
                      </a:cubicBezTo>
                      <a:cubicBezTo>
                        <a:pt x="3632" y="1503"/>
                        <a:pt x="3988" y="1636"/>
                        <a:pt x="4343" y="1772"/>
                      </a:cubicBezTo>
                      <a:cubicBezTo>
                        <a:pt x="4354" y="1707"/>
                        <a:pt x="4378" y="1644"/>
                        <a:pt x="4415" y="1589"/>
                      </a:cubicBezTo>
                      <a:cubicBezTo>
                        <a:pt x="3814" y="1361"/>
                        <a:pt x="3209" y="1137"/>
                        <a:pt x="2601" y="916"/>
                      </a:cubicBezTo>
                      <a:cubicBezTo>
                        <a:pt x="2585" y="933"/>
                        <a:pt x="2568" y="948"/>
                        <a:pt x="2552" y="965"/>
                      </a:cubicBezTo>
                      <a:cubicBezTo>
                        <a:pt x="2532" y="988"/>
                        <a:pt x="2507" y="997"/>
                        <a:pt x="2483" y="997"/>
                      </a:cubicBezTo>
                      <a:cubicBezTo>
                        <a:pt x="2414" y="997"/>
                        <a:pt x="2351" y="917"/>
                        <a:pt x="2402" y="843"/>
                      </a:cubicBezTo>
                      <a:cubicBezTo>
                        <a:pt x="1754" y="608"/>
                        <a:pt x="1105" y="379"/>
                        <a:pt x="455" y="156"/>
                      </a:cubicBezTo>
                      <a:cubicBezTo>
                        <a:pt x="446" y="168"/>
                        <a:pt x="438" y="181"/>
                        <a:pt x="432" y="194"/>
                      </a:cubicBezTo>
                      <a:cubicBezTo>
                        <a:pt x="416" y="230"/>
                        <a:pt x="380" y="254"/>
                        <a:pt x="341" y="254"/>
                      </a:cubicBezTo>
                      <a:cubicBezTo>
                        <a:pt x="328" y="254"/>
                        <a:pt x="315" y="250"/>
                        <a:pt x="303" y="245"/>
                      </a:cubicBezTo>
                      <a:cubicBezTo>
                        <a:pt x="252" y="224"/>
                        <a:pt x="230" y="165"/>
                        <a:pt x="251" y="116"/>
                      </a:cubicBezTo>
                      <a:cubicBezTo>
                        <a:pt x="254" y="108"/>
                        <a:pt x="261" y="99"/>
                        <a:pt x="265" y="9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1"/>
                <p:cNvSpPr/>
                <p:nvPr/>
              </p:nvSpPr>
              <p:spPr>
                <a:xfrm>
                  <a:off x="5151050" y="5029150"/>
                  <a:ext cx="40425" cy="2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" h="887" extrusionOk="0">
                      <a:moveTo>
                        <a:pt x="1617" y="0"/>
                      </a:moveTo>
                      <a:cubicBezTo>
                        <a:pt x="963" y="42"/>
                        <a:pt x="447" y="279"/>
                        <a:pt x="56" y="724"/>
                      </a:cubicBezTo>
                      <a:cubicBezTo>
                        <a:pt x="55" y="728"/>
                        <a:pt x="53" y="730"/>
                        <a:pt x="51" y="732"/>
                      </a:cubicBezTo>
                      <a:cubicBezTo>
                        <a:pt x="1" y="807"/>
                        <a:pt x="64" y="887"/>
                        <a:pt x="133" y="887"/>
                      </a:cubicBezTo>
                      <a:cubicBezTo>
                        <a:pt x="157" y="887"/>
                        <a:pt x="182" y="877"/>
                        <a:pt x="203" y="854"/>
                      </a:cubicBezTo>
                      <a:cubicBezTo>
                        <a:pt x="218" y="837"/>
                        <a:pt x="235" y="822"/>
                        <a:pt x="251" y="806"/>
                      </a:cubicBezTo>
                      <a:cubicBezTo>
                        <a:pt x="598" y="438"/>
                        <a:pt x="1048" y="237"/>
                        <a:pt x="1617" y="198"/>
                      </a:cubicBezTo>
                      <a:cubicBezTo>
                        <a:pt x="1603" y="133"/>
                        <a:pt x="1603" y="65"/>
                        <a:pt x="16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1"/>
                <p:cNvSpPr/>
                <p:nvPr/>
              </p:nvSpPr>
              <p:spPr>
                <a:xfrm>
                  <a:off x="5168950" y="5057275"/>
                  <a:ext cx="20600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1163" extrusionOk="0">
                      <a:moveTo>
                        <a:pt x="102" y="1"/>
                      </a:moveTo>
                      <a:cubicBezTo>
                        <a:pt x="98" y="1"/>
                        <a:pt x="94" y="1"/>
                        <a:pt x="90" y="1"/>
                      </a:cubicBezTo>
                      <a:cubicBezTo>
                        <a:pt x="37" y="10"/>
                        <a:pt x="1" y="58"/>
                        <a:pt x="5" y="112"/>
                      </a:cubicBezTo>
                      <a:cubicBezTo>
                        <a:pt x="56" y="519"/>
                        <a:pt x="269" y="860"/>
                        <a:pt x="661" y="1163"/>
                      </a:cubicBezTo>
                      <a:cubicBezTo>
                        <a:pt x="705" y="1110"/>
                        <a:pt x="761" y="1067"/>
                        <a:pt x="824" y="1039"/>
                      </a:cubicBezTo>
                      <a:cubicBezTo>
                        <a:pt x="466" y="774"/>
                        <a:pt x="266" y="481"/>
                        <a:pt x="209" y="135"/>
                      </a:cubicBezTo>
                      <a:cubicBezTo>
                        <a:pt x="207" y="119"/>
                        <a:pt x="201" y="104"/>
                        <a:pt x="200" y="87"/>
                      </a:cubicBezTo>
                      <a:cubicBezTo>
                        <a:pt x="194" y="37"/>
                        <a:pt x="151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1"/>
                <p:cNvSpPr/>
                <p:nvPr/>
              </p:nvSpPr>
              <p:spPr>
                <a:xfrm>
                  <a:off x="5116725" y="5037050"/>
                  <a:ext cx="22900" cy="3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425" extrusionOk="0">
                      <a:moveTo>
                        <a:pt x="107" y="1"/>
                      </a:moveTo>
                      <a:cubicBezTo>
                        <a:pt x="95" y="1"/>
                        <a:pt x="83" y="3"/>
                        <a:pt x="71" y="7"/>
                      </a:cubicBezTo>
                      <a:cubicBezTo>
                        <a:pt x="25" y="25"/>
                        <a:pt x="1" y="75"/>
                        <a:pt x="14" y="123"/>
                      </a:cubicBezTo>
                      <a:cubicBezTo>
                        <a:pt x="14" y="126"/>
                        <a:pt x="15" y="131"/>
                        <a:pt x="16" y="135"/>
                      </a:cubicBezTo>
                      <a:cubicBezTo>
                        <a:pt x="195" y="592"/>
                        <a:pt x="431" y="1025"/>
                        <a:pt x="718" y="1424"/>
                      </a:cubicBezTo>
                      <a:cubicBezTo>
                        <a:pt x="778" y="1388"/>
                        <a:pt x="846" y="1366"/>
                        <a:pt x="915" y="1359"/>
                      </a:cubicBezTo>
                      <a:cubicBezTo>
                        <a:pt x="654" y="1003"/>
                        <a:pt x="435" y="618"/>
                        <a:pt x="263" y="211"/>
                      </a:cubicBezTo>
                      <a:cubicBezTo>
                        <a:pt x="242" y="162"/>
                        <a:pt x="219" y="113"/>
                        <a:pt x="199" y="63"/>
                      </a:cubicBezTo>
                      <a:cubicBezTo>
                        <a:pt x="184" y="25"/>
                        <a:pt x="147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1"/>
                <p:cNvSpPr/>
                <p:nvPr/>
              </p:nvSpPr>
              <p:spPr>
                <a:xfrm>
                  <a:off x="5098025" y="5000225"/>
                  <a:ext cx="52900" cy="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1300" extrusionOk="0">
                      <a:moveTo>
                        <a:pt x="2042" y="1"/>
                      </a:moveTo>
                      <a:cubicBezTo>
                        <a:pt x="1293" y="206"/>
                        <a:pt x="251" y="717"/>
                        <a:pt x="37" y="1138"/>
                      </a:cubicBezTo>
                      <a:cubicBezTo>
                        <a:pt x="33" y="1145"/>
                        <a:pt x="26" y="1154"/>
                        <a:pt x="23" y="1163"/>
                      </a:cubicBezTo>
                      <a:cubicBezTo>
                        <a:pt x="1" y="1213"/>
                        <a:pt x="24" y="1270"/>
                        <a:pt x="74" y="1292"/>
                      </a:cubicBezTo>
                      <a:cubicBezTo>
                        <a:pt x="86" y="1297"/>
                        <a:pt x="99" y="1300"/>
                        <a:pt x="112" y="1300"/>
                      </a:cubicBezTo>
                      <a:cubicBezTo>
                        <a:pt x="152" y="1300"/>
                        <a:pt x="187" y="1276"/>
                        <a:pt x="203" y="1240"/>
                      </a:cubicBezTo>
                      <a:cubicBezTo>
                        <a:pt x="209" y="1227"/>
                        <a:pt x="217" y="1214"/>
                        <a:pt x="226" y="1202"/>
                      </a:cubicBezTo>
                      <a:cubicBezTo>
                        <a:pt x="422" y="874"/>
                        <a:pt x="1376" y="373"/>
                        <a:pt x="2115" y="181"/>
                      </a:cubicBezTo>
                      <a:cubicBezTo>
                        <a:pt x="2079" y="126"/>
                        <a:pt x="2053" y="65"/>
                        <a:pt x="2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1"/>
                <p:cNvSpPr/>
                <p:nvPr/>
              </p:nvSpPr>
              <p:spPr>
                <a:xfrm>
                  <a:off x="5199750" y="5060700"/>
                  <a:ext cx="243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951" extrusionOk="0">
                      <a:moveTo>
                        <a:pt x="494" y="1"/>
                      </a:moveTo>
                      <a:cubicBezTo>
                        <a:pt x="466" y="1"/>
                        <a:pt x="437" y="3"/>
                        <a:pt x="408" y="9"/>
                      </a:cubicBezTo>
                      <a:cubicBezTo>
                        <a:pt x="169" y="52"/>
                        <a:pt x="1" y="270"/>
                        <a:pt x="20" y="513"/>
                      </a:cubicBezTo>
                      <a:cubicBezTo>
                        <a:pt x="39" y="757"/>
                        <a:pt x="240" y="945"/>
                        <a:pt x="483" y="951"/>
                      </a:cubicBezTo>
                      <a:cubicBezTo>
                        <a:pt x="487" y="951"/>
                        <a:pt x="490" y="951"/>
                        <a:pt x="494" y="951"/>
                      </a:cubicBezTo>
                      <a:cubicBezTo>
                        <a:pt x="733" y="951"/>
                        <a:pt x="935" y="772"/>
                        <a:pt x="965" y="533"/>
                      </a:cubicBezTo>
                      <a:cubicBezTo>
                        <a:pt x="972" y="470"/>
                        <a:pt x="968" y="407"/>
                        <a:pt x="950" y="345"/>
                      </a:cubicBezTo>
                      <a:cubicBezTo>
                        <a:pt x="891" y="138"/>
                        <a:pt x="702" y="1"/>
                        <a:pt x="49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1"/>
                <p:cNvSpPr/>
                <p:nvPr/>
              </p:nvSpPr>
              <p:spPr>
                <a:xfrm>
                  <a:off x="5191025" y="5019950"/>
                  <a:ext cx="23750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929" extrusionOk="0">
                      <a:moveTo>
                        <a:pt x="471" y="1"/>
                      </a:moveTo>
                      <a:cubicBezTo>
                        <a:pt x="282" y="1"/>
                        <a:pt x="107" y="116"/>
                        <a:pt x="37" y="299"/>
                      </a:cubicBezTo>
                      <a:cubicBezTo>
                        <a:pt x="7" y="385"/>
                        <a:pt x="0" y="476"/>
                        <a:pt x="18" y="566"/>
                      </a:cubicBezTo>
                      <a:cubicBezTo>
                        <a:pt x="65" y="779"/>
                        <a:pt x="254" y="928"/>
                        <a:pt x="469" y="928"/>
                      </a:cubicBezTo>
                      <a:cubicBezTo>
                        <a:pt x="481" y="928"/>
                        <a:pt x="493" y="928"/>
                        <a:pt x="505" y="927"/>
                      </a:cubicBezTo>
                      <a:cubicBezTo>
                        <a:pt x="735" y="911"/>
                        <a:pt x="917" y="728"/>
                        <a:pt x="933" y="498"/>
                      </a:cubicBezTo>
                      <a:cubicBezTo>
                        <a:pt x="950" y="268"/>
                        <a:pt x="796" y="61"/>
                        <a:pt x="571" y="12"/>
                      </a:cubicBezTo>
                      <a:cubicBezTo>
                        <a:pt x="537" y="4"/>
                        <a:pt x="504" y="1"/>
                        <a:pt x="4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1"/>
                <p:cNvSpPr/>
                <p:nvPr/>
              </p:nvSpPr>
              <p:spPr>
                <a:xfrm>
                  <a:off x="5147700" y="4986775"/>
                  <a:ext cx="25525" cy="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921" extrusionOk="0">
                      <a:moveTo>
                        <a:pt x="509" y="0"/>
                      </a:moveTo>
                      <a:cubicBezTo>
                        <a:pt x="395" y="0"/>
                        <a:pt x="283" y="42"/>
                        <a:pt x="195" y="123"/>
                      </a:cubicBezTo>
                      <a:cubicBezTo>
                        <a:pt x="29" y="279"/>
                        <a:pt x="0" y="531"/>
                        <a:pt x="128" y="719"/>
                      </a:cubicBezTo>
                      <a:cubicBezTo>
                        <a:pt x="182" y="796"/>
                        <a:pt x="257" y="856"/>
                        <a:pt x="345" y="890"/>
                      </a:cubicBezTo>
                      <a:cubicBezTo>
                        <a:pt x="399" y="910"/>
                        <a:pt x="454" y="920"/>
                        <a:pt x="509" y="920"/>
                      </a:cubicBezTo>
                      <a:cubicBezTo>
                        <a:pt x="670" y="920"/>
                        <a:pt x="825" y="835"/>
                        <a:pt x="909" y="686"/>
                      </a:cubicBezTo>
                      <a:cubicBezTo>
                        <a:pt x="1021" y="489"/>
                        <a:pt x="972" y="240"/>
                        <a:pt x="794" y="99"/>
                      </a:cubicBezTo>
                      <a:cubicBezTo>
                        <a:pt x="710" y="33"/>
                        <a:pt x="609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1"/>
                <p:cNvSpPr/>
                <p:nvPr/>
              </p:nvSpPr>
              <p:spPr>
                <a:xfrm>
                  <a:off x="5128100" y="5070975"/>
                  <a:ext cx="24300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929" extrusionOk="0">
                      <a:moveTo>
                        <a:pt x="505" y="0"/>
                      </a:moveTo>
                      <a:cubicBezTo>
                        <a:pt x="317" y="0"/>
                        <a:pt x="141" y="113"/>
                        <a:pt x="68" y="297"/>
                      </a:cubicBezTo>
                      <a:cubicBezTo>
                        <a:pt x="1" y="474"/>
                        <a:pt x="46" y="672"/>
                        <a:pt x="183" y="801"/>
                      </a:cubicBezTo>
                      <a:cubicBezTo>
                        <a:pt x="271" y="884"/>
                        <a:pt x="386" y="928"/>
                        <a:pt x="503" y="928"/>
                      </a:cubicBezTo>
                      <a:cubicBezTo>
                        <a:pt x="567" y="928"/>
                        <a:pt x="631" y="915"/>
                        <a:pt x="692" y="888"/>
                      </a:cubicBezTo>
                      <a:cubicBezTo>
                        <a:pt x="864" y="811"/>
                        <a:pt x="972" y="639"/>
                        <a:pt x="967" y="451"/>
                      </a:cubicBezTo>
                      <a:cubicBezTo>
                        <a:pt x="962" y="263"/>
                        <a:pt x="844" y="97"/>
                        <a:pt x="669" y="30"/>
                      </a:cubicBezTo>
                      <a:cubicBezTo>
                        <a:pt x="615" y="10"/>
                        <a:pt x="559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1"/>
                <p:cNvSpPr/>
                <p:nvPr/>
              </p:nvSpPr>
              <p:spPr>
                <a:xfrm>
                  <a:off x="5181675" y="5082225"/>
                  <a:ext cx="254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920" extrusionOk="0">
                      <a:moveTo>
                        <a:pt x="504" y="1"/>
                      </a:moveTo>
                      <a:cubicBezTo>
                        <a:pt x="440" y="1"/>
                        <a:pt x="376" y="14"/>
                        <a:pt x="315" y="41"/>
                      </a:cubicBezTo>
                      <a:cubicBezTo>
                        <a:pt x="252" y="69"/>
                        <a:pt x="196" y="112"/>
                        <a:pt x="152" y="165"/>
                      </a:cubicBezTo>
                      <a:cubicBezTo>
                        <a:pt x="1" y="343"/>
                        <a:pt x="9" y="606"/>
                        <a:pt x="169" y="776"/>
                      </a:cubicBezTo>
                      <a:cubicBezTo>
                        <a:pt x="259" y="871"/>
                        <a:pt x="381" y="919"/>
                        <a:pt x="503" y="919"/>
                      </a:cubicBezTo>
                      <a:cubicBezTo>
                        <a:pt x="600" y="919"/>
                        <a:pt x="697" y="889"/>
                        <a:pt x="780" y="827"/>
                      </a:cubicBezTo>
                      <a:cubicBezTo>
                        <a:pt x="966" y="686"/>
                        <a:pt x="1018" y="427"/>
                        <a:pt x="899" y="225"/>
                      </a:cubicBezTo>
                      <a:cubicBezTo>
                        <a:pt x="814" y="82"/>
                        <a:pt x="662" y="1"/>
                        <a:pt x="50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1"/>
                <p:cNvSpPr/>
                <p:nvPr/>
              </p:nvSpPr>
              <p:spPr>
                <a:xfrm>
                  <a:off x="5244025" y="4724600"/>
                  <a:ext cx="10502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4072" extrusionOk="0">
                      <a:moveTo>
                        <a:pt x="2434" y="1"/>
                      </a:moveTo>
                      <a:cubicBezTo>
                        <a:pt x="2305" y="1"/>
                        <a:pt x="2171" y="19"/>
                        <a:pt x="2047" y="40"/>
                      </a:cubicBezTo>
                      <a:cubicBezTo>
                        <a:pt x="1896" y="66"/>
                        <a:pt x="1736" y="94"/>
                        <a:pt x="1621" y="181"/>
                      </a:cubicBezTo>
                      <a:cubicBezTo>
                        <a:pt x="1509" y="264"/>
                        <a:pt x="1456" y="389"/>
                        <a:pt x="1408" y="506"/>
                      </a:cubicBezTo>
                      <a:cubicBezTo>
                        <a:pt x="1064" y="1355"/>
                        <a:pt x="628" y="2158"/>
                        <a:pt x="230" y="2962"/>
                      </a:cubicBezTo>
                      <a:cubicBezTo>
                        <a:pt x="0" y="3428"/>
                        <a:pt x="121" y="3882"/>
                        <a:pt x="488" y="3882"/>
                      </a:cubicBezTo>
                      <a:cubicBezTo>
                        <a:pt x="663" y="3882"/>
                        <a:pt x="896" y="3777"/>
                        <a:pt x="1173" y="3520"/>
                      </a:cubicBezTo>
                      <a:lnTo>
                        <a:pt x="1173" y="3520"/>
                      </a:lnTo>
                      <a:cubicBezTo>
                        <a:pt x="1138" y="3817"/>
                        <a:pt x="1496" y="4072"/>
                        <a:pt x="1852" y="4072"/>
                      </a:cubicBezTo>
                      <a:cubicBezTo>
                        <a:pt x="1888" y="4072"/>
                        <a:pt x="1924" y="4069"/>
                        <a:pt x="1959" y="4064"/>
                      </a:cubicBezTo>
                      <a:cubicBezTo>
                        <a:pt x="2346" y="4004"/>
                        <a:pt x="2628" y="3689"/>
                        <a:pt x="2675" y="3362"/>
                      </a:cubicBezTo>
                      <a:cubicBezTo>
                        <a:pt x="2871" y="3535"/>
                        <a:pt x="3162" y="3736"/>
                        <a:pt x="3431" y="3736"/>
                      </a:cubicBezTo>
                      <a:cubicBezTo>
                        <a:pt x="3498" y="3736"/>
                        <a:pt x="3563" y="3724"/>
                        <a:pt x="3625" y="3696"/>
                      </a:cubicBezTo>
                      <a:cubicBezTo>
                        <a:pt x="4201" y="3439"/>
                        <a:pt x="2987" y="214"/>
                        <a:pt x="2853" y="114"/>
                      </a:cubicBezTo>
                      <a:cubicBezTo>
                        <a:pt x="2739" y="28"/>
                        <a:pt x="2590" y="1"/>
                        <a:pt x="243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1"/>
                <p:cNvSpPr/>
                <p:nvPr/>
              </p:nvSpPr>
              <p:spPr>
                <a:xfrm>
                  <a:off x="5291450" y="4737525"/>
                  <a:ext cx="6300" cy="7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3038" extrusionOk="0">
                      <a:moveTo>
                        <a:pt x="189" y="0"/>
                      </a:moveTo>
                      <a:cubicBezTo>
                        <a:pt x="156" y="0"/>
                        <a:pt x="128" y="27"/>
                        <a:pt x="127" y="60"/>
                      </a:cubicBezTo>
                      <a:lnTo>
                        <a:pt x="1" y="2973"/>
                      </a:lnTo>
                      <a:cubicBezTo>
                        <a:pt x="0" y="3007"/>
                        <a:pt x="27" y="3037"/>
                        <a:pt x="61" y="3038"/>
                      </a:cubicBezTo>
                      <a:lnTo>
                        <a:pt x="63" y="3038"/>
                      </a:lnTo>
                      <a:cubicBezTo>
                        <a:pt x="96" y="3038"/>
                        <a:pt x="124" y="3011"/>
                        <a:pt x="126" y="2978"/>
                      </a:cubicBezTo>
                      <a:lnTo>
                        <a:pt x="250" y="65"/>
                      </a:lnTo>
                      <a:cubicBezTo>
                        <a:pt x="251" y="31"/>
                        <a:pt x="225" y="2"/>
                        <a:pt x="1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1"/>
                <p:cNvSpPr/>
                <p:nvPr/>
              </p:nvSpPr>
              <p:spPr>
                <a:xfrm>
                  <a:off x="5307100" y="4741100"/>
                  <a:ext cx="23600" cy="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587" extrusionOk="0">
                      <a:moveTo>
                        <a:pt x="74" y="0"/>
                      </a:moveTo>
                      <a:cubicBezTo>
                        <a:pt x="38" y="0"/>
                        <a:pt x="1" y="29"/>
                        <a:pt x="12" y="77"/>
                      </a:cubicBezTo>
                      <a:cubicBezTo>
                        <a:pt x="182" y="923"/>
                        <a:pt x="503" y="1748"/>
                        <a:pt x="815" y="2547"/>
                      </a:cubicBezTo>
                      <a:cubicBezTo>
                        <a:pt x="824" y="2571"/>
                        <a:pt x="847" y="2586"/>
                        <a:pt x="873" y="2586"/>
                      </a:cubicBezTo>
                      <a:cubicBezTo>
                        <a:pt x="880" y="2586"/>
                        <a:pt x="888" y="2585"/>
                        <a:pt x="895" y="2582"/>
                      </a:cubicBezTo>
                      <a:cubicBezTo>
                        <a:pt x="927" y="2570"/>
                        <a:pt x="943" y="2534"/>
                        <a:pt x="930" y="2502"/>
                      </a:cubicBezTo>
                      <a:cubicBezTo>
                        <a:pt x="620" y="1708"/>
                        <a:pt x="301" y="889"/>
                        <a:pt x="134" y="52"/>
                      </a:cubicBezTo>
                      <a:cubicBezTo>
                        <a:pt x="128" y="16"/>
                        <a:pt x="102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1"/>
                <p:cNvSpPr/>
                <p:nvPr/>
              </p:nvSpPr>
              <p:spPr>
                <a:xfrm>
                  <a:off x="5265375" y="4740575"/>
                  <a:ext cx="22550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2511" extrusionOk="0">
                      <a:moveTo>
                        <a:pt x="816" y="1"/>
                      </a:moveTo>
                      <a:cubicBezTo>
                        <a:pt x="796" y="1"/>
                        <a:pt x="776" y="11"/>
                        <a:pt x="763" y="35"/>
                      </a:cubicBezTo>
                      <a:cubicBezTo>
                        <a:pt x="623" y="279"/>
                        <a:pt x="549" y="543"/>
                        <a:pt x="476" y="798"/>
                      </a:cubicBezTo>
                      <a:lnTo>
                        <a:pt x="10" y="2432"/>
                      </a:lnTo>
                      <a:cubicBezTo>
                        <a:pt x="1" y="2464"/>
                        <a:pt x="20" y="2499"/>
                        <a:pt x="53" y="2508"/>
                      </a:cubicBezTo>
                      <a:cubicBezTo>
                        <a:pt x="58" y="2509"/>
                        <a:pt x="64" y="2510"/>
                        <a:pt x="69" y="2510"/>
                      </a:cubicBezTo>
                      <a:cubicBezTo>
                        <a:pt x="97" y="2510"/>
                        <a:pt x="122" y="2493"/>
                        <a:pt x="130" y="2465"/>
                      </a:cubicBezTo>
                      <a:lnTo>
                        <a:pt x="595" y="831"/>
                      </a:lnTo>
                      <a:cubicBezTo>
                        <a:pt x="665" y="584"/>
                        <a:pt x="739" y="328"/>
                        <a:pt x="870" y="97"/>
                      </a:cubicBezTo>
                      <a:cubicBezTo>
                        <a:pt x="901" y="47"/>
                        <a:pt x="858" y="1"/>
                        <a:pt x="8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0" name="Google Shape;2140;p11"/>
              <p:cNvSpPr/>
              <p:nvPr/>
            </p:nvSpPr>
            <p:spPr>
              <a:xfrm>
                <a:off x="1878875" y="638250"/>
                <a:ext cx="26149" cy="1034614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0703" extrusionOk="0">
                    <a:moveTo>
                      <a:pt x="346" y="0"/>
                    </a:moveTo>
                    <a:cubicBezTo>
                      <a:pt x="344" y="0"/>
                      <a:pt x="343" y="0"/>
                      <a:pt x="342" y="0"/>
                    </a:cubicBezTo>
                    <a:cubicBezTo>
                      <a:pt x="152" y="2"/>
                      <a:pt x="0" y="158"/>
                      <a:pt x="2" y="348"/>
                    </a:cubicBezTo>
                    <a:lnTo>
                      <a:pt x="3" y="349"/>
                    </a:lnTo>
                    <a:cubicBezTo>
                      <a:pt x="7" y="535"/>
                      <a:pt x="158" y="685"/>
                      <a:pt x="345" y="685"/>
                    </a:cubicBezTo>
                    <a:lnTo>
                      <a:pt x="349" y="685"/>
                    </a:lnTo>
                    <a:cubicBezTo>
                      <a:pt x="538" y="685"/>
                      <a:pt x="691" y="530"/>
                      <a:pt x="689" y="341"/>
                    </a:cubicBezTo>
                    <a:cubicBezTo>
                      <a:pt x="688" y="152"/>
                      <a:pt x="534" y="0"/>
                      <a:pt x="346" y="0"/>
                    </a:cubicBezTo>
                    <a:close/>
                    <a:moveTo>
                      <a:pt x="360" y="1366"/>
                    </a:moveTo>
                    <a:cubicBezTo>
                      <a:pt x="359" y="1366"/>
                      <a:pt x="357" y="1366"/>
                      <a:pt x="356" y="1366"/>
                    </a:cubicBezTo>
                    <a:cubicBezTo>
                      <a:pt x="168" y="1368"/>
                      <a:pt x="16" y="1521"/>
                      <a:pt x="16" y="1710"/>
                    </a:cubicBezTo>
                    <a:lnTo>
                      <a:pt x="17" y="1710"/>
                    </a:lnTo>
                    <a:cubicBezTo>
                      <a:pt x="19" y="1899"/>
                      <a:pt x="172" y="2051"/>
                      <a:pt x="360" y="2051"/>
                    </a:cubicBezTo>
                    <a:lnTo>
                      <a:pt x="363" y="2051"/>
                    </a:lnTo>
                    <a:cubicBezTo>
                      <a:pt x="552" y="2049"/>
                      <a:pt x="705" y="1893"/>
                      <a:pt x="703" y="1704"/>
                    </a:cubicBezTo>
                    <a:cubicBezTo>
                      <a:pt x="700" y="1516"/>
                      <a:pt x="547" y="1366"/>
                      <a:pt x="360" y="1366"/>
                    </a:cubicBezTo>
                    <a:close/>
                    <a:moveTo>
                      <a:pt x="369" y="2728"/>
                    </a:moveTo>
                    <a:cubicBezTo>
                      <a:pt x="180" y="2729"/>
                      <a:pt x="27" y="2885"/>
                      <a:pt x="28" y="3074"/>
                    </a:cubicBezTo>
                    <a:lnTo>
                      <a:pt x="29" y="3075"/>
                    </a:lnTo>
                    <a:cubicBezTo>
                      <a:pt x="31" y="3263"/>
                      <a:pt x="184" y="3414"/>
                      <a:pt x="371" y="3415"/>
                    </a:cubicBezTo>
                    <a:lnTo>
                      <a:pt x="374" y="3415"/>
                    </a:lnTo>
                    <a:cubicBezTo>
                      <a:pt x="562" y="3413"/>
                      <a:pt x="714" y="3259"/>
                      <a:pt x="714" y="3070"/>
                    </a:cubicBezTo>
                    <a:cubicBezTo>
                      <a:pt x="712" y="2881"/>
                      <a:pt x="559" y="2728"/>
                      <a:pt x="369" y="2728"/>
                    </a:cubicBezTo>
                    <a:close/>
                    <a:moveTo>
                      <a:pt x="379" y="4093"/>
                    </a:moveTo>
                    <a:cubicBezTo>
                      <a:pt x="190" y="4094"/>
                      <a:pt x="36" y="4248"/>
                      <a:pt x="36" y="4437"/>
                    </a:cubicBezTo>
                    <a:lnTo>
                      <a:pt x="38" y="4438"/>
                    </a:lnTo>
                    <a:cubicBezTo>
                      <a:pt x="39" y="4626"/>
                      <a:pt x="191" y="4778"/>
                      <a:pt x="378" y="4780"/>
                    </a:cubicBezTo>
                    <a:lnTo>
                      <a:pt x="380" y="4780"/>
                    </a:lnTo>
                    <a:cubicBezTo>
                      <a:pt x="571" y="4778"/>
                      <a:pt x="723" y="4623"/>
                      <a:pt x="723" y="4433"/>
                    </a:cubicBezTo>
                    <a:cubicBezTo>
                      <a:pt x="721" y="4244"/>
                      <a:pt x="566" y="4093"/>
                      <a:pt x="379" y="4093"/>
                    </a:cubicBezTo>
                    <a:close/>
                    <a:moveTo>
                      <a:pt x="388" y="5457"/>
                    </a:moveTo>
                    <a:cubicBezTo>
                      <a:pt x="387" y="5457"/>
                      <a:pt x="386" y="5457"/>
                      <a:pt x="386" y="5457"/>
                    </a:cubicBezTo>
                    <a:cubicBezTo>
                      <a:pt x="195" y="5458"/>
                      <a:pt x="42" y="5613"/>
                      <a:pt x="43" y="5802"/>
                    </a:cubicBezTo>
                    <a:lnTo>
                      <a:pt x="44" y="5802"/>
                    </a:lnTo>
                    <a:cubicBezTo>
                      <a:pt x="45" y="5991"/>
                      <a:pt x="197" y="6141"/>
                      <a:pt x="385" y="6141"/>
                    </a:cubicBezTo>
                    <a:lnTo>
                      <a:pt x="388" y="6141"/>
                    </a:lnTo>
                    <a:cubicBezTo>
                      <a:pt x="576" y="6140"/>
                      <a:pt x="729" y="5987"/>
                      <a:pt x="729" y="5798"/>
                    </a:cubicBezTo>
                    <a:cubicBezTo>
                      <a:pt x="728" y="5609"/>
                      <a:pt x="575" y="5457"/>
                      <a:pt x="388" y="5457"/>
                    </a:cubicBezTo>
                    <a:close/>
                    <a:moveTo>
                      <a:pt x="390" y="6820"/>
                    </a:moveTo>
                    <a:cubicBezTo>
                      <a:pt x="201" y="6821"/>
                      <a:pt x="47" y="6976"/>
                      <a:pt x="47" y="7165"/>
                    </a:cubicBezTo>
                    <a:lnTo>
                      <a:pt x="49" y="7165"/>
                    </a:lnTo>
                    <a:cubicBezTo>
                      <a:pt x="49" y="7354"/>
                      <a:pt x="202" y="7507"/>
                      <a:pt x="390" y="7507"/>
                    </a:cubicBezTo>
                    <a:cubicBezTo>
                      <a:pt x="391" y="7507"/>
                      <a:pt x="392" y="7507"/>
                      <a:pt x="392" y="7507"/>
                    </a:cubicBezTo>
                    <a:cubicBezTo>
                      <a:pt x="581" y="7505"/>
                      <a:pt x="734" y="7352"/>
                      <a:pt x="734" y="7163"/>
                    </a:cubicBezTo>
                    <a:cubicBezTo>
                      <a:pt x="733" y="6973"/>
                      <a:pt x="580" y="6820"/>
                      <a:pt x="390" y="6820"/>
                    </a:cubicBezTo>
                    <a:close/>
                    <a:moveTo>
                      <a:pt x="392" y="8185"/>
                    </a:moveTo>
                    <a:cubicBezTo>
                      <a:pt x="203" y="8186"/>
                      <a:pt x="50" y="8339"/>
                      <a:pt x="50" y="8529"/>
                    </a:cubicBezTo>
                    <a:lnTo>
                      <a:pt x="51" y="8530"/>
                    </a:lnTo>
                    <a:cubicBezTo>
                      <a:pt x="52" y="8718"/>
                      <a:pt x="205" y="8872"/>
                      <a:pt x="395" y="8872"/>
                    </a:cubicBezTo>
                    <a:cubicBezTo>
                      <a:pt x="584" y="8870"/>
                      <a:pt x="736" y="8717"/>
                      <a:pt x="736" y="8528"/>
                    </a:cubicBezTo>
                    <a:cubicBezTo>
                      <a:pt x="735" y="8338"/>
                      <a:pt x="582" y="8185"/>
                      <a:pt x="392" y="8185"/>
                    </a:cubicBezTo>
                    <a:close/>
                    <a:moveTo>
                      <a:pt x="395" y="9549"/>
                    </a:moveTo>
                    <a:cubicBezTo>
                      <a:pt x="205" y="9549"/>
                      <a:pt x="51" y="9702"/>
                      <a:pt x="50" y="9892"/>
                    </a:cubicBezTo>
                    <a:lnTo>
                      <a:pt x="51" y="9893"/>
                    </a:lnTo>
                    <a:cubicBezTo>
                      <a:pt x="51" y="10082"/>
                      <a:pt x="205" y="10236"/>
                      <a:pt x="395" y="10237"/>
                    </a:cubicBezTo>
                    <a:cubicBezTo>
                      <a:pt x="583" y="10236"/>
                      <a:pt x="736" y="10081"/>
                      <a:pt x="736" y="9892"/>
                    </a:cubicBezTo>
                    <a:cubicBezTo>
                      <a:pt x="736" y="9702"/>
                      <a:pt x="583" y="9549"/>
                      <a:pt x="395" y="9549"/>
                    </a:cubicBezTo>
                    <a:close/>
                    <a:moveTo>
                      <a:pt x="392" y="10914"/>
                    </a:moveTo>
                    <a:cubicBezTo>
                      <a:pt x="203" y="10914"/>
                      <a:pt x="49" y="11067"/>
                      <a:pt x="50" y="11257"/>
                    </a:cubicBezTo>
                    <a:lnTo>
                      <a:pt x="51" y="11257"/>
                    </a:lnTo>
                    <a:cubicBezTo>
                      <a:pt x="52" y="11445"/>
                      <a:pt x="204" y="11597"/>
                      <a:pt x="392" y="11599"/>
                    </a:cubicBezTo>
                    <a:cubicBezTo>
                      <a:pt x="582" y="11599"/>
                      <a:pt x="736" y="11446"/>
                      <a:pt x="736" y="11257"/>
                    </a:cubicBezTo>
                    <a:cubicBezTo>
                      <a:pt x="736" y="11067"/>
                      <a:pt x="583" y="10914"/>
                      <a:pt x="395" y="10914"/>
                    </a:cubicBezTo>
                    <a:cubicBezTo>
                      <a:pt x="394" y="10914"/>
                      <a:pt x="393" y="10914"/>
                      <a:pt x="392" y="10914"/>
                    </a:cubicBezTo>
                    <a:close/>
                    <a:moveTo>
                      <a:pt x="394" y="12277"/>
                    </a:moveTo>
                    <a:cubicBezTo>
                      <a:pt x="394" y="12277"/>
                      <a:pt x="393" y="12277"/>
                      <a:pt x="392" y="12277"/>
                    </a:cubicBezTo>
                    <a:cubicBezTo>
                      <a:pt x="203" y="12278"/>
                      <a:pt x="51" y="12430"/>
                      <a:pt x="50" y="12620"/>
                    </a:cubicBezTo>
                    <a:cubicBezTo>
                      <a:pt x="48" y="12808"/>
                      <a:pt x="201" y="12963"/>
                      <a:pt x="390" y="12963"/>
                    </a:cubicBezTo>
                    <a:cubicBezTo>
                      <a:pt x="391" y="12963"/>
                      <a:pt x="392" y="12963"/>
                      <a:pt x="392" y="12963"/>
                    </a:cubicBezTo>
                    <a:cubicBezTo>
                      <a:pt x="582" y="12963"/>
                      <a:pt x="735" y="12810"/>
                      <a:pt x="737" y="12622"/>
                    </a:cubicBezTo>
                    <a:lnTo>
                      <a:pt x="735" y="12622"/>
                    </a:lnTo>
                    <a:cubicBezTo>
                      <a:pt x="736" y="12432"/>
                      <a:pt x="583" y="12277"/>
                      <a:pt x="394" y="12277"/>
                    </a:cubicBezTo>
                    <a:close/>
                    <a:moveTo>
                      <a:pt x="390" y="13642"/>
                    </a:moveTo>
                    <a:cubicBezTo>
                      <a:pt x="201" y="13642"/>
                      <a:pt x="47" y="13795"/>
                      <a:pt x="47" y="13985"/>
                    </a:cubicBezTo>
                    <a:cubicBezTo>
                      <a:pt x="46" y="14174"/>
                      <a:pt x="200" y="14328"/>
                      <a:pt x="390" y="14328"/>
                    </a:cubicBezTo>
                    <a:cubicBezTo>
                      <a:pt x="580" y="14328"/>
                      <a:pt x="733" y="14175"/>
                      <a:pt x="734" y="13986"/>
                    </a:cubicBezTo>
                    <a:cubicBezTo>
                      <a:pt x="734" y="13796"/>
                      <a:pt x="580" y="13642"/>
                      <a:pt x="390" y="13642"/>
                    </a:cubicBezTo>
                    <a:close/>
                    <a:moveTo>
                      <a:pt x="390" y="15006"/>
                    </a:moveTo>
                    <a:cubicBezTo>
                      <a:pt x="201" y="15006"/>
                      <a:pt x="45" y="15159"/>
                      <a:pt x="45" y="15349"/>
                    </a:cubicBezTo>
                    <a:lnTo>
                      <a:pt x="46" y="15350"/>
                    </a:lnTo>
                    <a:cubicBezTo>
                      <a:pt x="47" y="15538"/>
                      <a:pt x="200" y="15691"/>
                      <a:pt x="388" y="15692"/>
                    </a:cubicBezTo>
                    <a:cubicBezTo>
                      <a:pt x="577" y="15692"/>
                      <a:pt x="732" y="15538"/>
                      <a:pt x="733" y="15349"/>
                    </a:cubicBezTo>
                    <a:cubicBezTo>
                      <a:pt x="732" y="15160"/>
                      <a:pt x="579" y="15007"/>
                      <a:pt x="390" y="15006"/>
                    </a:cubicBezTo>
                    <a:close/>
                    <a:moveTo>
                      <a:pt x="386" y="16369"/>
                    </a:moveTo>
                    <a:cubicBezTo>
                      <a:pt x="196" y="16370"/>
                      <a:pt x="43" y="16524"/>
                      <a:pt x="43" y="16714"/>
                    </a:cubicBezTo>
                    <a:lnTo>
                      <a:pt x="44" y="16714"/>
                    </a:lnTo>
                    <a:cubicBezTo>
                      <a:pt x="44" y="16903"/>
                      <a:pt x="197" y="17055"/>
                      <a:pt x="386" y="17056"/>
                    </a:cubicBezTo>
                    <a:cubicBezTo>
                      <a:pt x="575" y="17056"/>
                      <a:pt x="729" y="16903"/>
                      <a:pt x="731" y="16714"/>
                    </a:cubicBezTo>
                    <a:cubicBezTo>
                      <a:pt x="729" y="16524"/>
                      <a:pt x="575" y="16370"/>
                      <a:pt x="386" y="16369"/>
                    </a:cubicBezTo>
                    <a:close/>
                    <a:moveTo>
                      <a:pt x="386" y="17734"/>
                    </a:moveTo>
                    <a:cubicBezTo>
                      <a:pt x="196" y="17734"/>
                      <a:pt x="42" y="17887"/>
                      <a:pt x="41" y="18076"/>
                    </a:cubicBezTo>
                    <a:cubicBezTo>
                      <a:pt x="40" y="18267"/>
                      <a:pt x="194" y="18421"/>
                      <a:pt x="384" y="18421"/>
                    </a:cubicBezTo>
                    <a:lnTo>
                      <a:pt x="386" y="18421"/>
                    </a:lnTo>
                    <a:cubicBezTo>
                      <a:pt x="574" y="18420"/>
                      <a:pt x="726" y="18267"/>
                      <a:pt x="727" y="18079"/>
                    </a:cubicBezTo>
                    <a:cubicBezTo>
                      <a:pt x="727" y="17889"/>
                      <a:pt x="575" y="17735"/>
                      <a:pt x="386" y="17734"/>
                    </a:cubicBezTo>
                    <a:close/>
                    <a:moveTo>
                      <a:pt x="384" y="19099"/>
                    </a:moveTo>
                    <a:cubicBezTo>
                      <a:pt x="194" y="19099"/>
                      <a:pt x="40" y="19252"/>
                      <a:pt x="40" y="19442"/>
                    </a:cubicBezTo>
                    <a:cubicBezTo>
                      <a:pt x="40" y="19632"/>
                      <a:pt x="193" y="19786"/>
                      <a:pt x="384" y="19786"/>
                    </a:cubicBezTo>
                    <a:cubicBezTo>
                      <a:pt x="572" y="19785"/>
                      <a:pt x="725" y="19632"/>
                      <a:pt x="726" y="19444"/>
                    </a:cubicBezTo>
                    <a:cubicBezTo>
                      <a:pt x="726" y="19254"/>
                      <a:pt x="573" y="19100"/>
                      <a:pt x="384" y="19099"/>
                    </a:cubicBezTo>
                    <a:close/>
                    <a:moveTo>
                      <a:pt x="384" y="20464"/>
                    </a:moveTo>
                    <a:cubicBezTo>
                      <a:pt x="194" y="20464"/>
                      <a:pt x="40" y="20617"/>
                      <a:pt x="40" y="20807"/>
                    </a:cubicBezTo>
                    <a:cubicBezTo>
                      <a:pt x="40" y="20996"/>
                      <a:pt x="194" y="21150"/>
                      <a:pt x="384" y="21150"/>
                    </a:cubicBezTo>
                    <a:cubicBezTo>
                      <a:pt x="573" y="21149"/>
                      <a:pt x="726" y="20995"/>
                      <a:pt x="726" y="20807"/>
                    </a:cubicBezTo>
                    <a:cubicBezTo>
                      <a:pt x="725" y="20617"/>
                      <a:pt x="572" y="20464"/>
                      <a:pt x="384" y="20464"/>
                    </a:cubicBezTo>
                    <a:close/>
                    <a:moveTo>
                      <a:pt x="381" y="21829"/>
                    </a:moveTo>
                    <a:cubicBezTo>
                      <a:pt x="193" y="21829"/>
                      <a:pt x="41" y="21982"/>
                      <a:pt x="42" y="22170"/>
                    </a:cubicBezTo>
                    <a:cubicBezTo>
                      <a:pt x="41" y="22359"/>
                      <a:pt x="193" y="22513"/>
                      <a:pt x="382" y="22513"/>
                    </a:cubicBezTo>
                    <a:cubicBezTo>
                      <a:pt x="382" y="22513"/>
                      <a:pt x="383" y="22513"/>
                      <a:pt x="384" y="22513"/>
                    </a:cubicBezTo>
                    <a:cubicBezTo>
                      <a:pt x="384" y="22513"/>
                      <a:pt x="385" y="22513"/>
                      <a:pt x="386" y="22513"/>
                    </a:cubicBezTo>
                    <a:cubicBezTo>
                      <a:pt x="574" y="22513"/>
                      <a:pt x="727" y="22359"/>
                      <a:pt x="726" y="22170"/>
                    </a:cubicBezTo>
                    <a:lnTo>
                      <a:pt x="728" y="22170"/>
                    </a:lnTo>
                    <a:cubicBezTo>
                      <a:pt x="727" y="21981"/>
                      <a:pt x="573" y="21829"/>
                      <a:pt x="384" y="21829"/>
                    </a:cubicBezTo>
                    <a:cubicBezTo>
                      <a:pt x="383" y="21829"/>
                      <a:pt x="382" y="21829"/>
                      <a:pt x="381" y="21829"/>
                    </a:cubicBezTo>
                    <a:close/>
                    <a:moveTo>
                      <a:pt x="386" y="23191"/>
                    </a:moveTo>
                    <a:cubicBezTo>
                      <a:pt x="196" y="23192"/>
                      <a:pt x="44" y="23346"/>
                      <a:pt x="44" y="23536"/>
                    </a:cubicBezTo>
                    <a:cubicBezTo>
                      <a:pt x="43" y="23724"/>
                      <a:pt x="197" y="23878"/>
                      <a:pt x="386" y="23878"/>
                    </a:cubicBezTo>
                    <a:cubicBezTo>
                      <a:pt x="387" y="23878"/>
                      <a:pt x="387" y="23878"/>
                      <a:pt x="388" y="23878"/>
                    </a:cubicBezTo>
                    <a:cubicBezTo>
                      <a:pt x="577" y="23877"/>
                      <a:pt x="731" y="23723"/>
                      <a:pt x="731" y="23533"/>
                    </a:cubicBezTo>
                    <a:cubicBezTo>
                      <a:pt x="728" y="23345"/>
                      <a:pt x="575" y="23193"/>
                      <a:pt x="386" y="23191"/>
                    </a:cubicBezTo>
                    <a:close/>
                    <a:moveTo>
                      <a:pt x="391" y="24556"/>
                    </a:moveTo>
                    <a:cubicBezTo>
                      <a:pt x="200" y="24558"/>
                      <a:pt x="46" y="24712"/>
                      <a:pt x="49" y="24901"/>
                    </a:cubicBezTo>
                    <a:cubicBezTo>
                      <a:pt x="49" y="25089"/>
                      <a:pt x="202" y="25242"/>
                      <a:pt x="390" y="25242"/>
                    </a:cubicBezTo>
                    <a:lnTo>
                      <a:pt x="392" y="25242"/>
                    </a:lnTo>
                    <a:cubicBezTo>
                      <a:pt x="582" y="25241"/>
                      <a:pt x="735" y="25088"/>
                      <a:pt x="735" y="24898"/>
                    </a:cubicBezTo>
                    <a:cubicBezTo>
                      <a:pt x="733" y="24710"/>
                      <a:pt x="580" y="24558"/>
                      <a:pt x="391" y="24556"/>
                    </a:cubicBezTo>
                    <a:close/>
                    <a:moveTo>
                      <a:pt x="398" y="25921"/>
                    </a:moveTo>
                    <a:cubicBezTo>
                      <a:pt x="397" y="25921"/>
                      <a:pt x="396" y="25921"/>
                      <a:pt x="396" y="25921"/>
                    </a:cubicBezTo>
                    <a:cubicBezTo>
                      <a:pt x="206" y="25923"/>
                      <a:pt x="54" y="26076"/>
                      <a:pt x="53" y="26266"/>
                    </a:cubicBezTo>
                    <a:cubicBezTo>
                      <a:pt x="55" y="26454"/>
                      <a:pt x="208" y="26607"/>
                      <a:pt x="397" y="26607"/>
                    </a:cubicBezTo>
                    <a:lnTo>
                      <a:pt x="400" y="26607"/>
                    </a:lnTo>
                    <a:cubicBezTo>
                      <a:pt x="588" y="26607"/>
                      <a:pt x="740" y="26453"/>
                      <a:pt x="739" y="26263"/>
                    </a:cubicBezTo>
                    <a:cubicBezTo>
                      <a:pt x="739" y="26075"/>
                      <a:pt x="586" y="25921"/>
                      <a:pt x="398" y="25921"/>
                    </a:cubicBezTo>
                    <a:close/>
                    <a:moveTo>
                      <a:pt x="408" y="27286"/>
                    </a:moveTo>
                    <a:cubicBezTo>
                      <a:pt x="407" y="27286"/>
                      <a:pt x="406" y="27286"/>
                      <a:pt x="404" y="27286"/>
                    </a:cubicBezTo>
                    <a:cubicBezTo>
                      <a:pt x="214" y="27287"/>
                      <a:pt x="62" y="27442"/>
                      <a:pt x="62" y="27633"/>
                    </a:cubicBezTo>
                    <a:lnTo>
                      <a:pt x="63" y="27633"/>
                    </a:lnTo>
                    <a:cubicBezTo>
                      <a:pt x="65" y="27820"/>
                      <a:pt x="218" y="27972"/>
                      <a:pt x="407" y="27972"/>
                    </a:cubicBezTo>
                    <a:lnTo>
                      <a:pt x="409" y="27972"/>
                    </a:lnTo>
                    <a:cubicBezTo>
                      <a:pt x="598" y="27970"/>
                      <a:pt x="750" y="27815"/>
                      <a:pt x="748" y="27625"/>
                    </a:cubicBezTo>
                    <a:cubicBezTo>
                      <a:pt x="747" y="27438"/>
                      <a:pt x="595" y="27286"/>
                      <a:pt x="408" y="27286"/>
                    </a:cubicBezTo>
                    <a:close/>
                    <a:moveTo>
                      <a:pt x="417" y="28650"/>
                    </a:moveTo>
                    <a:cubicBezTo>
                      <a:pt x="416" y="28650"/>
                      <a:pt x="415" y="28650"/>
                      <a:pt x="413" y="28650"/>
                    </a:cubicBezTo>
                    <a:cubicBezTo>
                      <a:pt x="224" y="28653"/>
                      <a:pt x="73" y="28807"/>
                      <a:pt x="73" y="28997"/>
                    </a:cubicBezTo>
                    <a:lnTo>
                      <a:pt x="74" y="28997"/>
                    </a:lnTo>
                    <a:cubicBezTo>
                      <a:pt x="76" y="29185"/>
                      <a:pt x="229" y="29336"/>
                      <a:pt x="418" y="29337"/>
                    </a:cubicBezTo>
                    <a:lnTo>
                      <a:pt x="420" y="29337"/>
                    </a:lnTo>
                    <a:cubicBezTo>
                      <a:pt x="609" y="29335"/>
                      <a:pt x="761" y="29180"/>
                      <a:pt x="760" y="28990"/>
                    </a:cubicBezTo>
                    <a:cubicBezTo>
                      <a:pt x="759" y="28802"/>
                      <a:pt x="605" y="28650"/>
                      <a:pt x="417" y="28650"/>
                    </a:cubicBezTo>
                    <a:close/>
                    <a:moveTo>
                      <a:pt x="431" y="30015"/>
                    </a:moveTo>
                    <a:cubicBezTo>
                      <a:pt x="429" y="30015"/>
                      <a:pt x="428" y="30015"/>
                      <a:pt x="426" y="30015"/>
                    </a:cubicBezTo>
                    <a:cubicBezTo>
                      <a:pt x="238" y="30017"/>
                      <a:pt x="86" y="30172"/>
                      <a:pt x="89" y="30362"/>
                    </a:cubicBezTo>
                    <a:cubicBezTo>
                      <a:pt x="90" y="30550"/>
                      <a:pt x="244" y="30701"/>
                      <a:pt x="432" y="30702"/>
                    </a:cubicBezTo>
                    <a:lnTo>
                      <a:pt x="436" y="30702"/>
                    </a:lnTo>
                    <a:cubicBezTo>
                      <a:pt x="625" y="30698"/>
                      <a:pt x="776" y="30542"/>
                      <a:pt x="774" y="30353"/>
                    </a:cubicBezTo>
                    <a:cubicBezTo>
                      <a:pt x="771" y="30165"/>
                      <a:pt x="618" y="30015"/>
                      <a:pt x="431" y="300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1" name="Google Shape;2141;p11"/>
            <p:cNvGrpSpPr/>
            <p:nvPr/>
          </p:nvGrpSpPr>
          <p:grpSpPr>
            <a:xfrm rot="5400000">
              <a:off x="1407371" y="115930"/>
              <a:ext cx="383225" cy="382271"/>
              <a:chOff x="4483900" y="3629300"/>
              <a:chExt cx="140700" cy="140350"/>
            </a:xfrm>
          </p:grpSpPr>
          <p:sp>
            <p:nvSpPr>
              <p:cNvPr id="2142" name="Google Shape;2142;p11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1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1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1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6" name="Google Shape;2146;p11"/>
            <p:cNvSpPr/>
            <p:nvPr/>
          </p:nvSpPr>
          <p:spPr>
            <a:xfrm rot="10800000">
              <a:off x="943710" y="275419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1"/>
            <p:cNvSpPr/>
            <p:nvPr/>
          </p:nvSpPr>
          <p:spPr>
            <a:xfrm rot="5400000">
              <a:off x="135905" y="239735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1"/>
            <p:cNvSpPr/>
            <p:nvPr/>
          </p:nvSpPr>
          <p:spPr>
            <a:xfrm rot="5400000">
              <a:off x="199530" y="966685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9" name="Google Shape;2149;p11"/>
          <p:cNvGrpSpPr/>
          <p:nvPr/>
        </p:nvGrpSpPr>
        <p:grpSpPr>
          <a:xfrm>
            <a:off x="7490512" y="0"/>
            <a:ext cx="1653498" cy="2026733"/>
            <a:chOff x="7490512" y="0"/>
            <a:chExt cx="1653498" cy="2026733"/>
          </a:xfrm>
        </p:grpSpPr>
        <p:grpSp>
          <p:nvGrpSpPr>
            <p:cNvPr id="2150" name="Google Shape;2150;p11"/>
            <p:cNvGrpSpPr/>
            <p:nvPr/>
          </p:nvGrpSpPr>
          <p:grpSpPr>
            <a:xfrm flipH="1">
              <a:off x="8171052" y="0"/>
              <a:ext cx="905970" cy="2026733"/>
              <a:chOff x="1458429" y="638250"/>
              <a:chExt cx="905970" cy="2026733"/>
            </a:xfrm>
          </p:grpSpPr>
          <p:grpSp>
            <p:nvGrpSpPr>
              <p:cNvPr id="2151" name="Google Shape;2151;p11"/>
              <p:cNvGrpSpPr/>
              <p:nvPr/>
            </p:nvGrpSpPr>
            <p:grpSpPr>
              <a:xfrm>
                <a:off x="1458429" y="1700070"/>
                <a:ext cx="905970" cy="964912"/>
                <a:chOff x="5078100" y="4724600"/>
                <a:chExt cx="460725" cy="490700"/>
              </a:xfrm>
            </p:grpSpPr>
            <p:sp>
              <p:nvSpPr>
                <p:cNvPr id="2152" name="Google Shape;2152;p11"/>
                <p:cNvSpPr/>
                <p:nvPr/>
              </p:nvSpPr>
              <p:spPr>
                <a:xfrm>
                  <a:off x="5078100" y="4810350"/>
                  <a:ext cx="460725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9" h="16198" extrusionOk="0">
                      <a:moveTo>
                        <a:pt x="8666" y="1"/>
                      </a:moveTo>
                      <a:cubicBezTo>
                        <a:pt x="6931" y="1"/>
                        <a:pt x="5219" y="437"/>
                        <a:pt x="3959" y="1280"/>
                      </a:cubicBezTo>
                      <a:cubicBezTo>
                        <a:pt x="2360" y="2348"/>
                        <a:pt x="1169" y="4154"/>
                        <a:pt x="729" y="6179"/>
                      </a:cubicBezTo>
                      <a:cubicBezTo>
                        <a:pt x="0" y="9518"/>
                        <a:pt x="1451" y="13261"/>
                        <a:pt x="4052" y="15089"/>
                      </a:cubicBezTo>
                      <a:cubicBezTo>
                        <a:pt x="5064" y="15799"/>
                        <a:pt x="6699" y="16198"/>
                        <a:pt x="8453" y="16198"/>
                      </a:cubicBezTo>
                      <a:cubicBezTo>
                        <a:pt x="11209" y="16198"/>
                        <a:pt x="14259" y="15213"/>
                        <a:pt x="15644" y="12907"/>
                      </a:cubicBezTo>
                      <a:cubicBezTo>
                        <a:pt x="16214" y="11959"/>
                        <a:pt x="18429" y="7084"/>
                        <a:pt x="14808" y="2527"/>
                      </a:cubicBezTo>
                      <a:cubicBezTo>
                        <a:pt x="13450" y="816"/>
                        <a:pt x="11037" y="1"/>
                        <a:pt x="866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1"/>
                <p:cNvSpPr/>
                <p:nvPr/>
              </p:nvSpPr>
              <p:spPr>
                <a:xfrm>
                  <a:off x="5195475" y="4826600"/>
                  <a:ext cx="193625" cy="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5" h="833" extrusionOk="0">
                      <a:moveTo>
                        <a:pt x="7490" y="0"/>
                      </a:moveTo>
                      <a:cubicBezTo>
                        <a:pt x="6284" y="427"/>
                        <a:pt x="5003" y="642"/>
                        <a:pt x="3722" y="642"/>
                      </a:cubicBezTo>
                      <a:cubicBezTo>
                        <a:pt x="2545" y="642"/>
                        <a:pt x="1367" y="460"/>
                        <a:pt x="250" y="93"/>
                      </a:cubicBezTo>
                      <a:cubicBezTo>
                        <a:pt x="166" y="130"/>
                        <a:pt x="82" y="169"/>
                        <a:pt x="1" y="210"/>
                      </a:cubicBezTo>
                      <a:cubicBezTo>
                        <a:pt x="1193" y="626"/>
                        <a:pt x="2457" y="832"/>
                        <a:pt x="3720" y="832"/>
                      </a:cubicBezTo>
                      <a:cubicBezTo>
                        <a:pt x="3723" y="832"/>
                        <a:pt x="3726" y="832"/>
                        <a:pt x="3729" y="832"/>
                      </a:cubicBezTo>
                      <a:cubicBezTo>
                        <a:pt x="5100" y="832"/>
                        <a:pt x="6460" y="587"/>
                        <a:pt x="7745" y="108"/>
                      </a:cubicBezTo>
                      <a:cubicBezTo>
                        <a:pt x="7660" y="71"/>
                        <a:pt x="7576" y="35"/>
                        <a:pt x="74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1"/>
                <p:cNvSpPr/>
                <p:nvPr/>
              </p:nvSpPr>
              <p:spPr>
                <a:xfrm>
                  <a:off x="5220550" y="4818475"/>
                  <a:ext cx="146575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3" h="499" extrusionOk="0">
                      <a:moveTo>
                        <a:pt x="5502" y="0"/>
                      </a:moveTo>
                      <a:cubicBezTo>
                        <a:pt x="4640" y="205"/>
                        <a:pt x="3753" y="308"/>
                        <a:pt x="2867" y="308"/>
                      </a:cubicBezTo>
                      <a:cubicBezTo>
                        <a:pt x="2021" y="308"/>
                        <a:pt x="1175" y="214"/>
                        <a:pt x="352" y="25"/>
                      </a:cubicBezTo>
                      <a:cubicBezTo>
                        <a:pt x="233" y="58"/>
                        <a:pt x="116" y="93"/>
                        <a:pt x="0" y="130"/>
                      </a:cubicBezTo>
                      <a:cubicBezTo>
                        <a:pt x="937" y="374"/>
                        <a:pt x="1900" y="498"/>
                        <a:pt x="2868" y="498"/>
                      </a:cubicBezTo>
                      <a:cubicBezTo>
                        <a:pt x="3880" y="498"/>
                        <a:pt x="4886" y="366"/>
                        <a:pt x="5863" y="104"/>
                      </a:cubicBezTo>
                      <a:cubicBezTo>
                        <a:pt x="5744" y="68"/>
                        <a:pt x="5624" y="32"/>
                        <a:pt x="55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1"/>
                <p:cNvSpPr/>
                <p:nvPr/>
              </p:nvSpPr>
              <p:spPr>
                <a:xfrm>
                  <a:off x="5102550" y="4934175"/>
                  <a:ext cx="382850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14" h="1785" extrusionOk="0">
                      <a:moveTo>
                        <a:pt x="15243" y="1"/>
                      </a:moveTo>
                      <a:cubicBezTo>
                        <a:pt x="13381" y="1136"/>
                        <a:pt x="10652" y="1599"/>
                        <a:pt x="7933" y="1599"/>
                      </a:cubicBezTo>
                      <a:cubicBezTo>
                        <a:pt x="4883" y="1599"/>
                        <a:pt x="1846" y="1017"/>
                        <a:pt x="63" y="148"/>
                      </a:cubicBezTo>
                      <a:cubicBezTo>
                        <a:pt x="41" y="208"/>
                        <a:pt x="22" y="268"/>
                        <a:pt x="1" y="329"/>
                      </a:cubicBezTo>
                      <a:cubicBezTo>
                        <a:pt x="1805" y="1201"/>
                        <a:pt x="4859" y="1784"/>
                        <a:pt x="7932" y="1784"/>
                      </a:cubicBezTo>
                      <a:cubicBezTo>
                        <a:pt x="10673" y="1784"/>
                        <a:pt x="13425" y="1320"/>
                        <a:pt x="15313" y="181"/>
                      </a:cubicBezTo>
                      <a:cubicBezTo>
                        <a:pt x="15291" y="122"/>
                        <a:pt x="15266" y="61"/>
                        <a:pt x="152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1"/>
                <p:cNvSpPr/>
                <p:nvPr/>
              </p:nvSpPr>
              <p:spPr>
                <a:xfrm>
                  <a:off x="5098450" y="4950625"/>
                  <a:ext cx="392350" cy="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4" h="1687" extrusionOk="0">
                      <a:moveTo>
                        <a:pt x="15638" y="0"/>
                      </a:moveTo>
                      <a:cubicBezTo>
                        <a:pt x="13706" y="1060"/>
                        <a:pt x="10974" y="1495"/>
                        <a:pt x="8253" y="1495"/>
                      </a:cubicBezTo>
                      <a:cubicBezTo>
                        <a:pt x="5078" y="1495"/>
                        <a:pt x="1917" y="903"/>
                        <a:pt x="56" y="19"/>
                      </a:cubicBezTo>
                      <a:cubicBezTo>
                        <a:pt x="38" y="83"/>
                        <a:pt x="18" y="146"/>
                        <a:pt x="0" y="210"/>
                      </a:cubicBezTo>
                      <a:cubicBezTo>
                        <a:pt x="1884" y="1094"/>
                        <a:pt x="5058" y="1686"/>
                        <a:pt x="8252" y="1686"/>
                      </a:cubicBezTo>
                      <a:cubicBezTo>
                        <a:pt x="10989" y="1686"/>
                        <a:pt x="13736" y="1250"/>
                        <a:pt x="15693" y="193"/>
                      </a:cubicBezTo>
                      <a:cubicBezTo>
                        <a:pt x="15676" y="129"/>
                        <a:pt x="15657" y="64"/>
                        <a:pt x="156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1"/>
                <p:cNvSpPr/>
                <p:nvPr/>
              </p:nvSpPr>
              <p:spPr>
                <a:xfrm>
                  <a:off x="5111225" y="5096875"/>
                  <a:ext cx="374000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0" h="1748" extrusionOk="0">
                      <a:moveTo>
                        <a:pt x="14960" y="1"/>
                      </a:moveTo>
                      <a:cubicBezTo>
                        <a:pt x="13100" y="1111"/>
                        <a:pt x="10401" y="1564"/>
                        <a:pt x="7711" y="1564"/>
                      </a:cubicBezTo>
                      <a:cubicBezTo>
                        <a:pt x="4751" y="1564"/>
                        <a:pt x="1803" y="1015"/>
                        <a:pt x="1" y="189"/>
                      </a:cubicBezTo>
                      <a:lnTo>
                        <a:pt x="1" y="189"/>
                      </a:lnTo>
                      <a:cubicBezTo>
                        <a:pt x="39" y="277"/>
                        <a:pt x="80" y="365"/>
                        <a:pt x="121" y="451"/>
                      </a:cubicBezTo>
                      <a:cubicBezTo>
                        <a:pt x="1954" y="1235"/>
                        <a:pt x="4821" y="1748"/>
                        <a:pt x="7704" y="1748"/>
                      </a:cubicBezTo>
                      <a:cubicBezTo>
                        <a:pt x="10339" y="1748"/>
                        <a:pt x="12983" y="1317"/>
                        <a:pt x="14863" y="272"/>
                      </a:cubicBezTo>
                      <a:cubicBezTo>
                        <a:pt x="14896" y="185"/>
                        <a:pt x="14928" y="94"/>
                        <a:pt x="149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11"/>
                <p:cNvSpPr/>
                <p:nvPr/>
              </p:nvSpPr>
              <p:spPr>
                <a:xfrm>
                  <a:off x="5120500" y="5120400"/>
                  <a:ext cx="355150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6" h="1368" extrusionOk="0">
                      <a:moveTo>
                        <a:pt x="1" y="1"/>
                      </a:moveTo>
                      <a:cubicBezTo>
                        <a:pt x="49" y="88"/>
                        <a:pt x="99" y="176"/>
                        <a:pt x="151" y="262"/>
                      </a:cubicBezTo>
                      <a:cubicBezTo>
                        <a:pt x="2058" y="937"/>
                        <a:pt x="4766" y="1368"/>
                        <a:pt x="7489" y="1368"/>
                      </a:cubicBezTo>
                      <a:cubicBezTo>
                        <a:pt x="9848" y="1368"/>
                        <a:pt x="12213" y="1043"/>
                        <a:pt x="14075" y="278"/>
                      </a:cubicBezTo>
                      <a:cubicBezTo>
                        <a:pt x="14115" y="201"/>
                        <a:pt x="14159" y="112"/>
                        <a:pt x="14205" y="14"/>
                      </a:cubicBezTo>
                      <a:lnTo>
                        <a:pt x="14205" y="14"/>
                      </a:lnTo>
                      <a:cubicBezTo>
                        <a:pt x="12340" y="834"/>
                        <a:pt x="9913" y="1177"/>
                        <a:pt x="7494" y="1177"/>
                      </a:cubicBezTo>
                      <a:cubicBezTo>
                        <a:pt x="4691" y="1177"/>
                        <a:pt x="1898" y="716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11"/>
                <p:cNvSpPr/>
                <p:nvPr/>
              </p:nvSpPr>
              <p:spPr>
                <a:xfrm>
                  <a:off x="5150750" y="4840700"/>
                  <a:ext cx="28817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7" h="2230" extrusionOk="0">
                      <a:moveTo>
                        <a:pt x="1525" y="436"/>
                      </a:moveTo>
                      <a:cubicBezTo>
                        <a:pt x="1557" y="436"/>
                        <a:pt x="1588" y="440"/>
                        <a:pt x="1618" y="450"/>
                      </a:cubicBezTo>
                      <a:cubicBezTo>
                        <a:pt x="1495" y="637"/>
                        <a:pt x="1301" y="778"/>
                        <a:pt x="1066" y="853"/>
                      </a:cubicBezTo>
                      <a:cubicBezTo>
                        <a:pt x="1080" y="706"/>
                        <a:pt x="1189" y="559"/>
                        <a:pt x="1341" y="483"/>
                      </a:cubicBezTo>
                      <a:cubicBezTo>
                        <a:pt x="1399" y="453"/>
                        <a:pt x="1461" y="437"/>
                        <a:pt x="1525" y="436"/>
                      </a:cubicBezTo>
                      <a:close/>
                      <a:moveTo>
                        <a:pt x="9744" y="218"/>
                      </a:moveTo>
                      <a:lnTo>
                        <a:pt x="9744" y="218"/>
                      </a:lnTo>
                      <a:cubicBezTo>
                        <a:pt x="9893" y="324"/>
                        <a:pt x="9987" y="503"/>
                        <a:pt x="10005" y="719"/>
                      </a:cubicBezTo>
                      <a:cubicBezTo>
                        <a:pt x="10010" y="782"/>
                        <a:pt x="10009" y="844"/>
                        <a:pt x="10002" y="906"/>
                      </a:cubicBezTo>
                      <a:cubicBezTo>
                        <a:pt x="9918" y="865"/>
                        <a:pt x="9844" y="808"/>
                        <a:pt x="9786" y="738"/>
                      </a:cubicBezTo>
                      <a:cubicBezTo>
                        <a:pt x="9673" y="598"/>
                        <a:pt x="9637" y="366"/>
                        <a:pt x="9744" y="218"/>
                      </a:cubicBezTo>
                      <a:close/>
                      <a:moveTo>
                        <a:pt x="3045" y="641"/>
                      </a:moveTo>
                      <a:cubicBezTo>
                        <a:pt x="3123" y="644"/>
                        <a:pt x="3170" y="699"/>
                        <a:pt x="3197" y="744"/>
                      </a:cubicBezTo>
                      <a:cubicBezTo>
                        <a:pt x="3252" y="839"/>
                        <a:pt x="3257" y="969"/>
                        <a:pt x="3211" y="1061"/>
                      </a:cubicBezTo>
                      <a:cubicBezTo>
                        <a:pt x="3144" y="1194"/>
                        <a:pt x="3015" y="1284"/>
                        <a:pt x="2873" y="1351"/>
                      </a:cubicBezTo>
                      <a:cubicBezTo>
                        <a:pt x="2845" y="1293"/>
                        <a:pt x="2824" y="1233"/>
                        <a:pt x="2808" y="1172"/>
                      </a:cubicBezTo>
                      <a:cubicBezTo>
                        <a:pt x="2768" y="1016"/>
                        <a:pt x="2802" y="820"/>
                        <a:pt x="2888" y="716"/>
                      </a:cubicBezTo>
                      <a:cubicBezTo>
                        <a:pt x="2929" y="665"/>
                        <a:pt x="2977" y="641"/>
                        <a:pt x="3035" y="641"/>
                      </a:cubicBezTo>
                      <a:close/>
                      <a:moveTo>
                        <a:pt x="8240" y="619"/>
                      </a:moveTo>
                      <a:cubicBezTo>
                        <a:pt x="8259" y="619"/>
                        <a:pt x="8279" y="622"/>
                        <a:pt x="8297" y="630"/>
                      </a:cubicBezTo>
                      <a:cubicBezTo>
                        <a:pt x="8414" y="678"/>
                        <a:pt x="8451" y="850"/>
                        <a:pt x="8444" y="982"/>
                      </a:cubicBezTo>
                      <a:cubicBezTo>
                        <a:pt x="8438" y="1128"/>
                        <a:pt x="8399" y="1269"/>
                        <a:pt x="8332" y="1396"/>
                      </a:cubicBezTo>
                      <a:cubicBezTo>
                        <a:pt x="8309" y="1380"/>
                        <a:pt x="8287" y="1362"/>
                        <a:pt x="8265" y="1345"/>
                      </a:cubicBezTo>
                      <a:cubicBezTo>
                        <a:pt x="8162" y="1259"/>
                        <a:pt x="7992" y="1085"/>
                        <a:pt x="7999" y="881"/>
                      </a:cubicBezTo>
                      <a:cubicBezTo>
                        <a:pt x="8001" y="795"/>
                        <a:pt x="8055" y="703"/>
                        <a:pt x="8133" y="653"/>
                      </a:cubicBezTo>
                      <a:cubicBezTo>
                        <a:pt x="8165" y="632"/>
                        <a:pt x="8202" y="620"/>
                        <a:pt x="8240" y="619"/>
                      </a:cubicBezTo>
                      <a:close/>
                      <a:moveTo>
                        <a:pt x="6502" y="764"/>
                      </a:moveTo>
                      <a:cubicBezTo>
                        <a:pt x="6519" y="765"/>
                        <a:pt x="6535" y="774"/>
                        <a:pt x="6545" y="787"/>
                      </a:cubicBezTo>
                      <a:cubicBezTo>
                        <a:pt x="6573" y="819"/>
                        <a:pt x="6580" y="877"/>
                        <a:pt x="6582" y="919"/>
                      </a:cubicBezTo>
                      <a:cubicBezTo>
                        <a:pt x="6592" y="1111"/>
                        <a:pt x="6545" y="1303"/>
                        <a:pt x="6445" y="1467"/>
                      </a:cubicBezTo>
                      <a:cubicBezTo>
                        <a:pt x="6381" y="1364"/>
                        <a:pt x="6337" y="1251"/>
                        <a:pt x="6315" y="1132"/>
                      </a:cubicBezTo>
                      <a:cubicBezTo>
                        <a:pt x="6289" y="996"/>
                        <a:pt x="6382" y="818"/>
                        <a:pt x="6472" y="773"/>
                      </a:cubicBezTo>
                      <a:cubicBezTo>
                        <a:pt x="6481" y="767"/>
                        <a:pt x="6492" y="764"/>
                        <a:pt x="6502" y="764"/>
                      </a:cubicBezTo>
                      <a:close/>
                      <a:moveTo>
                        <a:pt x="5083" y="809"/>
                      </a:moveTo>
                      <a:cubicBezTo>
                        <a:pt x="5098" y="1075"/>
                        <a:pt x="5008" y="1341"/>
                        <a:pt x="4850" y="1558"/>
                      </a:cubicBezTo>
                      <a:cubicBezTo>
                        <a:pt x="4761" y="1434"/>
                        <a:pt x="4699" y="1272"/>
                        <a:pt x="4734" y="1108"/>
                      </a:cubicBezTo>
                      <a:cubicBezTo>
                        <a:pt x="4759" y="1003"/>
                        <a:pt x="4825" y="912"/>
                        <a:pt x="4918" y="857"/>
                      </a:cubicBezTo>
                      <a:cubicBezTo>
                        <a:pt x="4965" y="826"/>
                        <a:pt x="5020" y="810"/>
                        <a:pt x="5076" y="809"/>
                      </a:cubicBezTo>
                      <a:close/>
                      <a:moveTo>
                        <a:pt x="9727" y="0"/>
                      </a:moveTo>
                      <a:cubicBezTo>
                        <a:pt x="9704" y="0"/>
                        <a:pt x="9682" y="8"/>
                        <a:pt x="9664" y="24"/>
                      </a:cubicBezTo>
                      <a:cubicBezTo>
                        <a:pt x="9419" y="240"/>
                        <a:pt x="9452" y="628"/>
                        <a:pt x="9637" y="857"/>
                      </a:cubicBezTo>
                      <a:cubicBezTo>
                        <a:pt x="9724" y="961"/>
                        <a:pt x="9833" y="1043"/>
                        <a:pt x="9957" y="1097"/>
                      </a:cubicBezTo>
                      <a:cubicBezTo>
                        <a:pt x="9907" y="1240"/>
                        <a:pt x="9822" y="1366"/>
                        <a:pt x="9711" y="1453"/>
                      </a:cubicBezTo>
                      <a:cubicBezTo>
                        <a:pt x="9536" y="1590"/>
                        <a:pt x="9323" y="1650"/>
                        <a:pt x="9107" y="1650"/>
                      </a:cubicBezTo>
                      <a:cubicBezTo>
                        <a:pt x="8894" y="1650"/>
                        <a:pt x="8678" y="1592"/>
                        <a:pt x="8493" y="1496"/>
                      </a:cubicBezTo>
                      <a:cubicBezTo>
                        <a:pt x="8577" y="1340"/>
                        <a:pt x="8626" y="1168"/>
                        <a:pt x="8635" y="991"/>
                      </a:cubicBezTo>
                      <a:cubicBezTo>
                        <a:pt x="8644" y="788"/>
                        <a:pt x="8579" y="540"/>
                        <a:pt x="8369" y="454"/>
                      </a:cubicBezTo>
                      <a:cubicBezTo>
                        <a:pt x="8328" y="437"/>
                        <a:pt x="8285" y="429"/>
                        <a:pt x="8240" y="429"/>
                      </a:cubicBezTo>
                      <a:cubicBezTo>
                        <a:pt x="8169" y="429"/>
                        <a:pt x="8096" y="451"/>
                        <a:pt x="8030" y="494"/>
                      </a:cubicBezTo>
                      <a:cubicBezTo>
                        <a:pt x="7900" y="578"/>
                        <a:pt x="7813" y="728"/>
                        <a:pt x="7808" y="875"/>
                      </a:cubicBezTo>
                      <a:cubicBezTo>
                        <a:pt x="7802" y="1086"/>
                        <a:pt x="7920" y="1305"/>
                        <a:pt x="8142" y="1491"/>
                      </a:cubicBezTo>
                      <a:cubicBezTo>
                        <a:pt x="8171" y="1515"/>
                        <a:pt x="8201" y="1539"/>
                        <a:pt x="8230" y="1559"/>
                      </a:cubicBezTo>
                      <a:cubicBezTo>
                        <a:pt x="8044" y="1810"/>
                        <a:pt x="7756" y="1987"/>
                        <a:pt x="7446" y="2008"/>
                      </a:cubicBezTo>
                      <a:cubicBezTo>
                        <a:pt x="7424" y="2009"/>
                        <a:pt x="7402" y="2010"/>
                        <a:pt x="7381" y="2010"/>
                      </a:cubicBezTo>
                      <a:cubicBezTo>
                        <a:pt x="7075" y="2010"/>
                        <a:pt x="6774" y="1862"/>
                        <a:pt x="6567" y="1633"/>
                      </a:cubicBezTo>
                      <a:cubicBezTo>
                        <a:pt x="6714" y="1421"/>
                        <a:pt x="6786" y="1166"/>
                        <a:pt x="6773" y="908"/>
                      </a:cubicBezTo>
                      <a:cubicBezTo>
                        <a:pt x="6768" y="838"/>
                        <a:pt x="6754" y="735"/>
                        <a:pt x="6685" y="660"/>
                      </a:cubicBezTo>
                      <a:cubicBezTo>
                        <a:pt x="6633" y="604"/>
                        <a:pt x="6568" y="575"/>
                        <a:pt x="6501" y="575"/>
                      </a:cubicBezTo>
                      <a:cubicBezTo>
                        <a:pt x="6464" y="575"/>
                        <a:pt x="6425" y="584"/>
                        <a:pt x="6387" y="603"/>
                      </a:cubicBezTo>
                      <a:cubicBezTo>
                        <a:pt x="6212" y="690"/>
                        <a:pt x="6088" y="960"/>
                        <a:pt x="6127" y="1168"/>
                      </a:cubicBezTo>
                      <a:cubicBezTo>
                        <a:pt x="6159" y="1335"/>
                        <a:pt x="6226" y="1493"/>
                        <a:pt x="6326" y="1631"/>
                      </a:cubicBezTo>
                      <a:cubicBezTo>
                        <a:pt x="6241" y="1727"/>
                        <a:pt x="6137" y="1804"/>
                        <a:pt x="6021" y="1858"/>
                      </a:cubicBezTo>
                      <a:cubicBezTo>
                        <a:pt x="5900" y="1914"/>
                        <a:pt x="5766" y="1941"/>
                        <a:pt x="5632" y="1941"/>
                      </a:cubicBezTo>
                      <a:cubicBezTo>
                        <a:pt x="5394" y="1941"/>
                        <a:pt x="5155" y="1857"/>
                        <a:pt x="4978" y="1702"/>
                      </a:cubicBezTo>
                      <a:cubicBezTo>
                        <a:pt x="5193" y="1423"/>
                        <a:pt x="5310" y="1066"/>
                        <a:pt x="5266" y="717"/>
                      </a:cubicBezTo>
                      <a:cubicBezTo>
                        <a:pt x="5261" y="679"/>
                        <a:pt x="5234" y="647"/>
                        <a:pt x="5197" y="637"/>
                      </a:cubicBezTo>
                      <a:cubicBezTo>
                        <a:pt x="5158" y="626"/>
                        <a:pt x="5117" y="620"/>
                        <a:pt x="5076" y="620"/>
                      </a:cubicBezTo>
                      <a:cubicBezTo>
                        <a:pt x="4989" y="620"/>
                        <a:pt x="4901" y="645"/>
                        <a:pt x="4820" y="695"/>
                      </a:cubicBezTo>
                      <a:cubicBezTo>
                        <a:pt x="4681" y="777"/>
                        <a:pt x="4583" y="913"/>
                        <a:pt x="4547" y="1070"/>
                      </a:cubicBezTo>
                      <a:cubicBezTo>
                        <a:pt x="4504" y="1279"/>
                        <a:pt x="4571" y="1514"/>
                        <a:pt x="4723" y="1708"/>
                      </a:cubicBezTo>
                      <a:cubicBezTo>
                        <a:pt x="4565" y="1867"/>
                        <a:pt x="4365" y="1981"/>
                        <a:pt x="4145" y="2023"/>
                      </a:cubicBezTo>
                      <a:cubicBezTo>
                        <a:pt x="4082" y="2035"/>
                        <a:pt x="4019" y="2041"/>
                        <a:pt x="3955" y="2041"/>
                      </a:cubicBezTo>
                      <a:cubicBezTo>
                        <a:pt x="3572" y="2041"/>
                        <a:pt x="3190" y="1833"/>
                        <a:pt x="2969" y="1518"/>
                      </a:cubicBezTo>
                      <a:cubicBezTo>
                        <a:pt x="3137" y="1436"/>
                        <a:pt x="3293" y="1324"/>
                        <a:pt x="3382" y="1148"/>
                      </a:cubicBezTo>
                      <a:cubicBezTo>
                        <a:pt x="3457" y="1000"/>
                        <a:pt x="3449" y="800"/>
                        <a:pt x="3362" y="651"/>
                      </a:cubicBezTo>
                      <a:cubicBezTo>
                        <a:pt x="3293" y="530"/>
                        <a:pt x="3180" y="458"/>
                        <a:pt x="3055" y="451"/>
                      </a:cubicBezTo>
                      <a:cubicBezTo>
                        <a:pt x="3048" y="451"/>
                        <a:pt x="3042" y="451"/>
                        <a:pt x="3036" y="451"/>
                      </a:cubicBezTo>
                      <a:cubicBezTo>
                        <a:pt x="2921" y="451"/>
                        <a:pt x="2819" y="500"/>
                        <a:pt x="2741" y="597"/>
                      </a:cubicBezTo>
                      <a:cubicBezTo>
                        <a:pt x="2617" y="747"/>
                        <a:pt x="2570" y="1004"/>
                        <a:pt x="2625" y="1220"/>
                      </a:cubicBezTo>
                      <a:cubicBezTo>
                        <a:pt x="2643" y="1291"/>
                        <a:pt x="2667" y="1359"/>
                        <a:pt x="2698" y="1425"/>
                      </a:cubicBezTo>
                      <a:lnTo>
                        <a:pt x="2689" y="1428"/>
                      </a:lnTo>
                      <a:cubicBezTo>
                        <a:pt x="2475" y="1507"/>
                        <a:pt x="2210" y="1588"/>
                        <a:pt x="1941" y="1588"/>
                      </a:cubicBezTo>
                      <a:cubicBezTo>
                        <a:pt x="1848" y="1588"/>
                        <a:pt x="1754" y="1578"/>
                        <a:pt x="1661" y="1555"/>
                      </a:cubicBezTo>
                      <a:cubicBezTo>
                        <a:pt x="1413" y="1493"/>
                        <a:pt x="1163" y="1297"/>
                        <a:pt x="1087" y="1048"/>
                      </a:cubicBezTo>
                      <a:cubicBezTo>
                        <a:pt x="1420" y="950"/>
                        <a:pt x="1690" y="741"/>
                        <a:pt x="1837" y="456"/>
                      </a:cubicBezTo>
                      <a:cubicBezTo>
                        <a:pt x="1859" y="414"/>
                        <a:pt x="1846" y="361"/>
                        <a:pt x="1806" y="334"/>
                      </a:cubicBezTo>
                      <a:cubicBezTo>
                        <a:pt x="1724" y="277"/>
                        <a:pt x="1627" y="247"/>
                        <a:pt x="1525" y="247"/>
                      </a:cubicBezTo>
                      <a:cubicBezTo>
                        <a:pt x="1437" y="247"/>
                        <a:pt x="1345" y="269"/>
                        <a:pt x="1257" y="313"/>
                      </a:cubicBezTo>
                      <a:cubicBezTo>
                        <a:pt x="1034" y="425"/>
                        <a:pt x="883" y="643"/>
                        <a:pt x="875" y="869"/>
                      </a:cubicBezTo>
                      <a:lnTo>
                        <a:pt x="875" y="901"/>
                      </a:lnTo>
                      <a:cubicBezTo>
                        <a:pt x="846" y="906"/>
                        <a:pt x="816" y="909"/>
                        <a:pt x="786" y="912"/>
                      </a:cubicBezTo>
                      <a:cubicBezTo>
                        <a:pt x="746" y="915"/>
                        <a:pt x="707" y="917"/>
                        <a:pt x="668" y="917"/>
                      </a:cubicBezTo>
                      <a:cubicBezTo>
                        <a:pt x="478" y="917"/>
                        <a:pt x="299" y="875"/>
                        <a:pt x="144" y="797"/>
                      </a:cubicBezTo>
                      <a:cubicBezTo>
                        <a:pt x="95" y="843"/>
                        <a:pt x="48" y="890"/>
                        <a:pt x="1" y="937"/>
                      </a:cubicBezTo>
                      <a:cubicBezTo>
                        <a:pt x="191" y="1046"/>
                        <a:pt x="419" y="1107"/>
                        <a:pt x="663" y="1107"/>
                      </a:cubicBezTo>
                      <a:cubicBezTo>
                        <a:pt x="709" y="1107"/>
                        <a:pt x="756" y="1104"/>
                        <a:pt x="803" y="1100"/>
                      </a:cubicBezTo>
                      <a:cubicBezTo>
                        <a:pt x="836" y="1097"/>
                        <a:pt x="868" y="1093"/>
                        <a:pt x="900" y="1088"/>
                      </a:cubicBezTo>
                      <a:cubicBezTo>
                        <a:pt x="991" y="1420"/>
                        <a:pt x="1308" y="1662"/>
                        <a:pt x="1615" y="1738"/>
                      </a:cubicBezTo>
                      <a:cubicBezTo>
                        <a:pt x="1722" y="1765"/>
                        <a:pt x="1832" y="1776"/>
                        <a:pt x="1939" y="1776"/>
                      </a:cubicBezTo>
                      <a:cubicBezTo>
                        <a:pt x="2246" y="1776"/>
                        <a:pt x="2539" y="1685"/>
                        <a:pt x="2754" y="1606"/>
                      </a:cubicBezTo>
                      <a:lnTo>
                        <a:pt x="2791" y="1592"/>
                      </a:lnTo>
                      <a:cubicBezTo>
                        <a:pt x="3045" y="1975"/>
                        <a:pt x="3501" y="2229"/>
                        <a:pt x="3958" y="2229"/>
                      </a:cubicBezTo>
                      <a:cubicBezTo>
                        <a:pt x="4033" y="2229"/>
                        <a:pt x="4108" y="2223"/>
                        <a:pt x="4182" y="2208"/>
                      </a:cubicBezTo>
                      <a:cubicBezTo>
                        <a:pt x="4436" y="2160"/>
                        <a:pt x="4669" y="2027"/>
                        <a:pt x="4853" y="1844"/>
                      </a:cubicBezTo>
                      <a:cubicBezTo>
                        <a:pt x="5065" y="2031"/>
                        <a:pt x="5346" y="2131"/>
                        <a:pt x="5628" y="2131"/>
                      </a:cubicBezTo>
                      <a:cubicBezTo>
                        <a:pt x="5790" y="2131"/>
                        <a:pt x="5952" y="2098"/>
                        <a:pt x="6101" y="2030"/>
                      </a:cubicBezTo>
                      <a:cubicBezTo>
                        <a:pt x="6231" y="1969"/>
                        <a:pt x="6349" y="1884"/>
                        <a:pt x="6448" y="1781"/>
                      </a:cubicBezTo>
                      <a:cubicBezTo>
                        <a:pt x="6688" y="2036"/>
                        <a:pt x="7031" y="2200"/>
                        <a:pt x="7379" y="2200"/>
                      </a:cubicBezTo>
                      <a:cubicBezTo>
                        <a:pt x="7406" y="2200"/>
                        <a:pt x="7433" y="2199"/>
                        <a:pt x="7459" y="2197"/>
                      </a:cubicBezTo>
                      <a:cubicBezTo>
                        <a:pt x="7828" y="2172"/>
                        <a:pt x="8171" y="1959"/>
                        <a:pt x="8390" y="1661"/>
                      </a:cubicBezTo>
                      <a:cubicBezTo>
                        <a:pt x="8612" y="1782"/>
                        <a:pt x="8857" y="1843"/>
                        <a:pt x="9094" y="1843"/>
                      </a:cubicBezTo>
                      <a:cubicBezTo>
                        <a:pt x="9364" y="1843"/>
                        <a:pt x="9623" y="1764"/>
                        <a:pt x="9829" y="1604"/>
                      </a:cubicBezTo>
                      <a:cubicBezTo>
                        <a:pt x="9972" y="1488"/>
                        <a:pt x="10079" y="1335"/>
                        <a:pt x="10138" y="1161"/>
                      </a:cubicBezTo>
                      <a:cubicBezTo>
                        <a:pt x="10221" y="1182"/>
                        <a:pt x="10306" y="1196"/>
                        <a:pt x="10392" y="1201"/>
                      </a:cubicBezTo>
                      <a:cubicBezTo>
                        <a:pt x="10434" y="1205"/>
                        <a:pt x="10477" y="1206"/>
                        <a:pt x="10519" y="1206"/>
                      </a:cubicBezTo>
                      <a:cubicBezTo>
                        <a:pt x="10878" y="1206"/>
                        <a:pt x="11230" y="1091"/>
                        <a:pt x="11527" y="893"/>
                      </a:cubicBezTo>
                      <a:cubicBezTo>
                        <a:pt x="11481" y="846"/>
                        <a:pt x="11434" y="798"/>
                        <a:pt x="11386" y="753"/>
                      </a:cubicBezTo>
                      <a:cubicBezTo>
                        <a:pt x="11124" y="919"/>
                        <a:pt x="10819" y="1016"/>
                        <a:pt x="10512" y="1016"/>
                      </a:cubicBezTo>
                      <a:cubicBezTo>
                        <a:pt x="10477" y="1016"/>
                        <a:pt x="10442" y="1015"/>
                        <a:pt x="10406" y="1012"/>
                      </a:cubicBezTo>
                      <a:cubicBezTo>
                        <a:pt x="10331" y="1006"/>
                        <a:pt x="10257" y="993"/>
                        <a:pt x="10184" y="974"/>
                      </a:cubicBezTo>
                      <a:cubicBezTo>
                        <a:pt x="10198" y="885"/>
                        <a:pt x="10201" y="794"/>
                        <a:pt x="10194" y="702"/>
                      </a:cubicBezTo>
                      <a:cubicBezTo>
                        <a:pt x="10167" y="393"/>
                        <a:pt x="10013" y="142"/>
                        <a:pt x="9772" y="12"/>
                      </a:cubicBezTo>
                      <a:cubicBezTo>
                        <a:pt x="9758" y="4"/>
                        <a:pt x="9742" y="0"/>
                        <a:pt x="97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1"/>
                <p:cNvSpPr/>
                <p:nvPr/>
              </p:nvSpPr>
              <p:spPr>
                <a:xfrm>
                  <a:off x="5205425" y="4927500"/>
                  <a:ext cx="9075" cy="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142" extrusionOk="0">
                      <a:moveTo>
                        <a:pt x="50" y="0"/>
                      </a:moveTo>
                      <a:cubicBezTo>
                        <a:pt x="37" y="19"/>
                        <a:pt x="19" y="34"/>
                        <a:pt x="1" y="47"/>
                      </a:cubicBezTo>
                      <a:cubicBezTo>
                        <a:pt x="10" y="61"/>
                        <a:pt x="18" y="75"/>
                        <a:pt x="24" y="90"/>
                      </a:cubicBezTo>
                      <a:cubicBezTo>
                        <a:pt x="129" y="108"/>
                        <a:pt x="234" y="127"/>
                        <a:pt x="341" y="141"/>
                      </a:cubicBezTo>
                      <a:lnTo>
                        <a:pt x="348" y="141"/>
                      </a:lnTo>
                      <a:cubicBezTo>
                        <a:pt x="350" y="141"/>
                        <a:pt x="351" y="140"/>
                        <a:pt x="353" y="139"/>
                      </a:cubicBezTo>
                      <a:cubicBezTo>
                        <a:pt x="354" y="110"/>
                        <a:pt x="357" y="83"/>
                        <a:pt x="363" y="54"/>
                      </a:cubicBezTo>
                      <a:cubicBezTo>
                        <a:pt x="360" y="53"/>
                        <a:pt x="357" y="50"/>
                        <a:pt x="354" y="49"/>
                      </a:cubicBezTo>
                      <a:cubicBezTo>
                        <a:pt x="252" y="35"/>
                        <a:pt x="151" y="17"/>
                        <a:pt x="5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1"/>
                <p:cNvSpPr/>
                <p:nvPr/>
              </p:nvSpPr>
              <p:spPr>
                <a:xfrm>
                  <a:off x="5168375" y="4918600"/>
                  <a:ext cx="27375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285" extrusionOk="0">
                      <a:moveTo>
                        <a:pt x="51" y="0"/>
                      </a:moveTo>
                      <a:cubicBezTo>
                        <a:pt x="35" y="10"/>
                        <a:pt x="18" y="16"/>
                        <a:pt x="1" y="19"/>
                      </a:cubicBezTo>
                      <a:cubicBezTo>
                        <a:pt x="7" y="40"/>
                        <a:pt x="10" y="62"/>
                        <a:pt x="7" y="84"/>
                      </a:cubicBezTo>
                      <a:cubicBezTo>
                        <a:pt x="244" y="160"/>
                        <a:pt x="483" y="225"/>
                        <a:pt x="723" y="284"/>
                      </a:cubicBezTo>
                      <a:cubicBezTo>
                        <a:pt x="734" y="283"/>
                        <a:pt x="744" y="280"/>
                        <a:pt x="754" y="279"/>
                      </a:cubicBezTo>
                      <a:cubicBezTo>
                        <a:pt x="823" y="273"/>
                        <a:pt x="892" y="270"/>
                        <a:pt x="962" y="270"/>
                      </a:cubicBezTo>
                      <a:cubicBezTo>
                        <a:pt x="1006" y="270"/>
                        <a:pt x="1050" y="271"/>
                        <a:pt x="1095" y="273"/>
                      </a:cubicBezTo>
                      <a:cubicBezTo>
                        <a:pt x="742" y="201"/>
                        <a:pt x="394" y="109"/>
                        <a:pt x="51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1"/>
                <p:cNvSpPr/>
                <p:nvPr/>
              </p:nvSpPr>
              <p:spPr>
                <a:xfrm>
                  <a:off x="5141175" y="4908100"/>
                  <a:ext cx="171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264" extrusionOk="0">
                      <a:moveTo>
                        <a:pt x="44" y="0"/>
                      </a:moveTo>
                      <a:cubicBezTo>
                        <a:pt x="38" y="31"/>
                        <a:pt x="22" y="60"/>
                        <a:pt x="0" y="83"/>
                      </a:cubicBezTo>
                      <a:cubicBezTo>
                        <a:pt x="142" y="146"/>
                        <a:pt x="284" y="205"/>
                        <a:pt x="429" y="263"/>
                      </a:cubicBezTo>
                      <a:cubicBezTo>
                        <a:pt x="469" y="261"/>
                        <a:pt x="509" y="259"/>
                        <a:pt x="550" y="259"/>
                      </a:cubicBezTo>
                      <a:cubicBezTo>
                        <a:pt x="595" y="259"/>
                        <a:pt x="640" y="261"/>
                        <a:pt x="685" y="264"/>
                      </a:cubicBezTo>
                      <a:cubicBezTo>
                        <a:pt x="468" y="183"/>
                        <a:pt x="256" y="95"/>
                        <a:pt x="4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1"/>
                <p:cNvSpPr/>
                <p:nvPr/>
              </p:nvSpPr>
              <p:spPr>
                <a:xfrm>
                  <a:off x="5115875" y="4891075"/>
                  <a:ext cx="273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908" extrusionOk="0">
                      <a:moveTo>
                        <a:pt x="497" y="1"/>
                      </a:moveTo>
                      <a:cubicBezTo>
                        <a:pt x="419" y="112"/>
                        <a:pt x="345" y="225"/>
                        <a:pt x="273" y="342"/>
                      </a:cubicBezTo>
                      <a:cubicBezTo>
                        <a:pt x="451" y="453"/>
                        <a:pt x="650" y="529"/>
                        <a:pt x="857" y="566"/>
                      </a:cubicBezTo>
                      <a:cubicBezTo>
                        <a:pt x="920" y="576"/>
                        <a:pt x="912" y="668"/>
                        <a:pt x="848" y="668"/>
                      </a:cubicBezTo>
                      <a:cubicBezTo>
                        <a:pt x="845" y="668"/>
                        <a:pt x="843" y="668"/>
                        <a:pt x="839" y="667"/>
                      </a:cubicBezTo>
                      <a:cubicBezTo>
                        <a:pt x="619" y="630"/>
                        <a:pt x="407" y="548"/>
                        <a:pt x="218" y="429"/>
                      </a:cubicBezTo>
                      <a:cubicBezTo>
                        <a:pt x="143" y="555"/>
                        <a:pt x="70" y="683"/>
                        <a:pt x="1" y="813"/>
                      </a:cubicBezTo>
                      <a:cubicBezTo>
                        <a:pt x="112" y="873"/>
                        <a:pt x="237" y="905"/>
                        <a:pt x="363" y="907"/>
                      </a:cubicBezTo>
                      <a:cubicBezTo>
                        <a:pt x="370" y="907"/>
                        <a:pt x="377" y="907"/>
                        <a:pt x="384" y="907"/>
                      </a:cubicBezTo>
                      <a:cubicBezTo>
                        <a:pt x="741" y="907"/>
                        <a:pt x="931" y="851"/>
                        <a:pt x="1012" y="764"/>
                      </a:cubicBezTo>
                      <a:cubicBezTo>
                        <a:pt x="1034" y="741"/>
                        <a:pt x="1050" y="712"/>
                        <a:pt x="1056" y="681"/>
                      </a:cubicBezTo>
                      <a:cubicBezTo>
                        <a:pt x="1094" y="496"/>
                        <a:pt x="822" y="233"/>
                        <a:pt x="534" y="23"/>
                      </a:cubicBezTo>
                      <a:cubicBezTo>
                        <a:pt x="522" y="15"/>
                        <a:pt x="509" y="8"/>
                        <a:pt x="497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1"/>
                <p:cNvSpPr/>
                <p:nvPr/>
              </p:nvSpPr>
              <p:spPr>
                <a:xfrm>
                  <a:off x="5121300" y="4899625"/>
                  <a:ext cx="17575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27" extrusionOk="0">
                      <a:moveTo>
                        <a:pt x="56" y="0"/>
                      </a:moveTo>
                      <a:cubicBezTo>
                        <a:pt x="38" y="30"/>
                        <a:pt x="20" y="58"/>
                        <a:pt x="1" y="87"/>
                      </a:cubicBezTo>
                      <a:cubicBezTo>
                        <a:pt x="190" y="207"/>
                        <a:pt x="402" y="288"/>
                        <a:pt x="622" y="326"/>
                      </a:cubicBezTo>
                      <a:lnTo>
                        <a:pt x="631" y="326"/>
                      </a:lnTo>
                      <a:cubicBezTo>
                        <a:pt x="695" y="326"/>
                        <a:pt x="703" y="234"/>
                        <a:pt x="640" y="224"/>
                      </a:cubicBezTo>
                      <a:cubicBezTo>
                        <a:pt x="433" y="188"/>
                        <a:pt x="234" y="112"/>
                        <a:pt x="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1"/>
                <p:cNvSpPr/>
                <p:nvPr/>
              </p:nvSpPr>
              <p:spPr>
                <a:xfrm>
                  <a:off x="5137200" y="4914575"/>
                  <a:ext cx="314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76" extrusionOk="0">
                      <a:moveTo>
                        <a:pt x="1058" y="182"/>
                      </a:moveTo>
                      <a:cubicBezTo>
                        <a:pt x="1099" y="182"/>
                        <a:pt x="1126" y="243"/>
                        <a:pt x="1080" y="269"/>
                      </a:cubicBezTo>
                      <a:cubicBezTo>
                        <a:pt x="870" y="396"/>
                        <a:pt x="632" y="471"/>
                        <a:pt x="387" y="486"/>
                      </a:cubicBezTo>
                      <a:lnTo>
                        <a:pt x="384" y="486"/>
                      </a:lnTo>
                      <a:cubicBezTo>
                        <a:pt x="326" y="486"/>
                        <a:pt x="322" y="398"/>
                        <a:pt x="382" y="394"/>
                      </a:cubicBezTo>
                      <a:cubicBezTo>
                        <a:pt x="612" y="379"/>
                        <a:pt x="835" y="309"/>
                        <a:pt x="1033" y="190"/>
                      </a:cubicBezTo>
                      <a:cubicBezTo>
                        <a:pt x="1042" y="184"/>
                        <a:pt x="1050" y="182"/>
                        <a:pt x="1058" y="182"/>
                      </a:cubicBezTo>
                      <a:close/>
                      <a:moveTo>
                        <a:pt x="709" y="0"/>
                      </a:moveTo>
                      <a:cubicBezTo>
                        <a:pt x="668" y="0"/>
                        <a:pt x="628" y="2"/>
                        <a:pt x="588" y="4"/>
                      </a:cubicBezTo>
                      <a:cubicBezTo>
                        <a:pt x="557" y="6"/>
                        <a:pt x="526" y="7"/>
                        <a:pt x="496" y="9"/>
                      </a:cubicBezTo>
                      <a:cubicBezTo>
                        <a:pt x="258" y="29"/>
                        <a:pt x="16" y="204"/>
                        <a:pt x="7" y="442"/>
                      </a:cubicBezTo>
                      <a:cubicBezTo>
                        <a:pt x="1" y="638"/>
                        <a:pt x="160" y="816"/>
                        <a:pt x="351" y="862"/>
                      </a:cubicBezTo>
                      <a:cubicBezTo>
                        <a:pt x="391" y="871"/>
                        <a:pt x="431" y="876"/>
                        <a:pt x="471" y="876"/>
                      </a:cubicBezTo>
                      <a:cubicBezTo>
                        <a:pt x="624" y="876"/>
                        <a:pt x="778" y="811"/>
                        <a:pt x="896" y="711"/>
                      </a:cubicBezTo>
                      <a:cubicBezTo>
                        <a:pt x="1141" y="504"/>
                        <a:pt x="1244" y="353"/>
                        <a:pt x="1254" y="245"/>
                      </a:cubicBezTo>
                      <a:cubicBezTo>
                        <a:pt x="1257" y="223"/>
                        <a:pt x="1254" y="201"/>
                        <a:pt x="1248" y="180"/>
                      </a:cubicBezTo>
                      <a:cubicBezTo>
                        <a:pt x="1239" y="181"/>
                        <a:pt x="1229" y="182"/>
                        <a:pt x="1220" y="182"/>
                      </a:cubicBezTo>
                      <a:cubicBezTo>
                        <a:pt x="1132" y="182"/>
                        <a:pt x="1027" y="114"/>
                        <a:pt x="923" y="12"/>
                      </a:cubicBezTo>
                      <a:cubicBezTo>
                        <a:pt x="897" y="9"/>
                        <a:pt x="871" y="7"/>
                        <a:pt x="844" y="5"/>
                      </a:cubicBezTo>
                      <a:cubicBezTo>
                        <a:pt x="799" y="2"/>
                        <a:pt x="754" y="0"/>
                        <a:pt x="709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1"/>
                <p:cNvSpPr/>
                <p:nvPr/>
              </p:nvSpPr>
              <p:spPr>
                <a:xfrm>
                  <a:off x="5145250" y="4919125"/>
                  <a:ext cx="20125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05" extrusionOk="0">
                      <a:moveTo>
                        <a:pt x="736" y="0"/>
                      </a:moveTo>
                      <a:cubicBezTo>
                        <a:pt x="728" y="0"/>
                        <a:pt x="720" y="2"/>
                        <a:pt x="711" y="8"/>
                      </a:cubicBezTo>
                      <a:cubicBezTo>
                        <a:pt x="513" y="127"/>
                        <a:pt x="290" y="197"/>
                        <a:pt x="60" y="212"/>
                      </a:cubicBezTo>
                      <a:cubicBezTo>
                        <a:pt x="0" y="216"/>
                        <a:pt x="4" y="304"/>
                        <a:pt x="62" y="304"/>
                      </a:cubicBezTo>
                      <a:lnTo>
                        <a:pt x="65" y="304"/>
                      </a:lnTo>
                      <a:cubicBezTo>
                        <a:pt x="310" y="289"/>
                        <a:pt x="548" y="214"/>
                        <a:pt x="758" y="88"/>
                      </a:cubicBezTo>
                      <a:cubicBezTo>
                        <a:pt x="804" y="62"/>
                        <a:pt x="777" y="0"/>
                        <a:pt x="7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1"/>
                <p:cNvSpPr/>
                <p:nvPr/>
              </p:nvSpPr>
              <p:spPr>
                <a:xfrm>
                  <a:off x="5149900" y="4888425"/>
                  <a:ext cx="23875" cy="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29" extrusionOk="0">
                      <a:moveTo>
                        <a:pt x="418" y="341"/>
                      </a:moveTo>
                      <a:cubicBezTo>
                        <a:pt x="432" y="341"/>
                        <a:pt x="446" y="347"/>
                        <a:pt x="455" y="360"/>
                      </a:cubicBezTo>
                      <a:cubicBezTo>
                        <a:pt x="600" y="558"/>
                        <a:pt x="695" y="789"/>
                        <a:pt x="732" y="1031"/>
                      </a:cubicBezTo>
                      <a:cubicBezTo>
                        <a:pt x="736" y="1056"/>
                        <a:pt x="719" y="1079"/>
                        <a:pt x="693" y="1084"/>
                      </a:cubicBezTo>
                      <a:lnTo>
                        <a:pt x="686" y="1084"/>
                      </a:lnTo>
                      <a:cubicBezTo>
                        <a:pt x="664" y="1084"/>
                        <a:pt x="644" y="1067"/>
                        <a:pt x="641" y="1044"/>
                      </a:cubicBezTo>
                      <a:cubicBezTo>
                        <a:pt x="605" y="816"/>
                        <a:pt x="516" y="600"/>
                        <a:pt x="381" y="414"/>
                      </a:cubicBezTo>
                      <a:cubicBezTo>
                        <a:pt x="365" y="393"/>
                        <a:pt x="370" y="365"/>
                        <a:pt x="390" y="350"/>
                      </a:cubicBezTo>
                      <a:cubicBezTo>
                        <a:pt x="398" y="344"/>
                        <a:pt x="408" y="341"/>
                        <a:pt x="418" y="341"/>
                      </a:cubicBezTo>
                      <a:close/>
                      <a:moveTo>
                        <a:pt x="442" y="1"/>
                      </a:moveTo>
                      <a:cubicBezTo>
                        <a:pt x="345" y="1"/>
                        <a:pt x="250" y="32"/>
                        <a:pt x="178" y="97"/>
                      </a:cubicBezTo>
                      <a:cubicBezTo>
                        <a:pt x="0" y="255"/>
                        <a:pt x="21" y="554"/>
                        <a:pt x="158" y="749"/>
                      </a:cubicBezTo>
                      <a:cubicBezTo>
                        <a:pt x="234" y="859"/>
                        <a:pt x="320" y="963"/>
                        <a:pt x="415" y="1057"/>
                      </a:cubicBezTo>
                      <a:cubicBezTo>
                        <a:pt x="519" y="1161"/>
                        <a:pt x="624" y="1228"/>
                        <a:pt x="712" y="1228"/>
                      </a:cubicBezTo>
                      <a:cubicBezTo>
                        <a:pt x="721" y="1228"/>
                        <a:pt x="731" y="1228"/>
                        <a:pt x="740" y="1226"/>
                      </a:cubicBezTo>
                      <a:cubicBezTo>
                        <a:pt x="757" y="1223"/>
                        <a:pt x="775" y="1216"/>
                        <a:pt x="790" y="1207"/>
                      </a:cubicBezTo>
                      <a:cubicBezTo>
                        <a:pt x="885" y="1150"/>
                        <a:pt x="950" y="973"/>
                        <a:pt x="953" y="607"/>
                      </a:cubicBezTo>
                      <a:cubicBezTo>
                        <a:pt x="955" y="411"/>
                        <a:pt x="876" y="208"/>
                        <a:pt x="720" y="91"/>
                      </a:cubicBezTo>
                      <a:cubicBezTo>
                        <a:pt x="641" y="32"/>
                        <a:pt x="541" y="1"/>
                        <a:pt x="442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1"/>
                <p:cNvSpPr/>
                <p:nvPr/>
              </p:nvSpPr>
              <p:spPr>
                <a:xfrm>
                  <a:off x="5158725" y="4896925"/>
                  <a:ext cx="9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745" extrusionOk="0">
                      <a:moveTo>
                        <a:pt x="65" y="1"/>
                      </a:moveTo>
                      <a:cubicBezTo>
                        <a:pt x="32" y="1"/>
                        <a:pt x="1" y="40"/>
                        <a:pt x="28" y="76"/>
                      </a:cubicBezTo>
                      <a:cubicBezTo>
                        <a:pt x="163" y="262"/>
                        <a:pt x="252" y="478"/>
                        <a:pt x="288" y="706"/>
                      </a:cubicBezTo>
                      <a:cubicBezTo>
                        <a:pt x="291" y="728"/>
                        <a:pt x="311" y="745"/>
                        <a:pt x="333" y="745"/>
                      </a:cubicBezTo>
                      <a:lnTo>
                        <a:pt x="340" y="745"/>
                      </a:lnTo>
                      <a:cubicBezTo>
                        <a:pt x="366" y="740"/>
                        <a:pt x="383" y="717"/>
                        <a:pt x="379" y="692"/>
                      </a:cubicBezTo>
                      <a:cubicBezTo>
                        <a:pt x="342" y="449"/>
                        <a:pt x="247" y="219"/>
                        <a:pt x="102" y="21"/>
                      </a:cubicBezTo>
                      <a:cubicBezTo>
                        <a:pt x="92" y="7"/>
                        <a:pt x="78" y="1"/>
                        <a:pt x="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1"/>
                <p:cNvSpPr/>
                <p:nvPr/>
              </p:nvSpPr>
              <p:spPr>
                <a:xfrm>
                  <a:off x="5185600" y="4898575"/>
                  <a:ext cx="23875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05" extrusionOk="0">
                      <a:moveTo>
                        <a:pt x="419" y="339"/>
                      </a:moveTo>
                      <a:cubicBezTo>
                        <a:pt x="432" y="339"/>
                        <a:pt x="445" y="345"/>
                        <a:pt x="455" y="358"/>
                      </a:cubicBezTo>
                      <a:cubicBezTo>
                        <a:pt x="601" y="557"/>
                        <a:pt x="695" y="787"/>
                        <a:pt x="733" y="1029"/>
                      </a:cubicBezTo>
                      <a:cubicBezTo>
                        <a:pt x="737" y="1055"/>
                        <a:pt x="720" y="1079"/>
                        <a:pt x="694" y="1082"/>
                      </a:cubicBezTo>
                      <a:cubicBezTo>
                        <a:pt x="692" y="1083"/>
                        <a:pt x="689" y="1083"/>
                        <a:pt x="687" y="1083"/>
                      </a:cubicBezTo>
                      <a:cubicBezTo>
                        <a:pt x="665" y="1083"/>
                        <a:pt x="645" y="1067"/>
                        <a:pt x="641" y="1044"/>
                      </a:cubicBezTo>
                      <a:cubicBezTo>
                        <a:pt x="606" y="815"/>
                        <a:pt x="517" y="600"/>
                        <a:pt x="380" y="413"/>
                      </a:cubicBezTo>
                      <a:cubicBezTo>
                        <a:pt x="354" y="378"/>
                        <a:pt x="386" y="339"/>
                        <a:pt x="419" y="339"/>
                      </a:cubicBezTo>
                      <a:close/>
                      <a:moveTo>
                        <a:pt x="442" y="0"/>
                      </a:moveTo>
                      <a:cubicBezTo>
                        <a:pt x="345" y="0"/>
                        <a:pt x="250" y="31"/>
                        <a:pt x="178" y="95"/>
                      </a:cubicBezTo>
                      <a:cubicBezTo>
                        <a:pt x="0" y="255"/>
                        <a:pt x="21" y="553"/>
                        <a:pt x="159" y="747"/>
                      </a:cubicBezTo>
                      <a:cubicBezTo>
                        <a:pt x="240" y="866"/>
                        <a:pt x="333" y="976"/>
                        <a:pt x="437" y="1077"/>
                      </a:cubicBezTo>
                      <a:cubicBezTo>
                        <a:pt x="601" y="1090"/>
                        <a:pt x="735" y="1128"/>
                        <a:pt x="794" y="1204"/>
                      </a:cubicBezTo>
                      <a:cubicBezTo>
                        <a:pt x="812" y="1191"/>
                        <a:pt x="830" y="1176"/>
                        <a:pt x="843" y="1158"/>
                      </a:cubicBezTo>
                      <a:cubicBezTo>
                        <a:pt x="909" y="1071"/>
                        <a:pt x="951" y="900"/>
                        <a:pt x="953" y="606"/>
                      </a:cubicBezTo>
                      <a:cubicBezTo>
                        <a:pt x="954" y="410"/>
                        <a:pt x="876" y="207"/>
                        <a:pt x="720" y="91"/>
                      </a:cubicBezTo>
                      <a:cubicBezTo>
                        <a:pt x="641" y="32"/>
                        <a:pt x="54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1"/>
                <p:cNvSpPr/>
                <p:nvPr/>
              </p:nvSpPr>
              <p:spPr>
                <a:xfrm>
                  <a:off x="5194450" y="4907025"/>
                  <a:ext cx="96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746" extrusionOk="0">
                      <a:moveTo>
                        <a:pt x="65" y="1"/>
                      </a:moveTo>
                      <a:cubicBezTo>
                        <a:pt x="32" y="1"/>
                        <a:pt x="0" y="40"/>
                        <a:pt x="26" y="75"/>
                      </a:cubicBezTo>
                      <a:cubicBezTo>
                        <a:pt x="163" y="262"/>
                        <a:pt x="252" y="479"/>
                        <a:pt x="287" y="707"/>
                      </a:cubicBezTo>
                      <a:cubicBezTo>
                        <a:pt x="291" y="729"/>
                        <a:pt x="311" y="745"/>
                        <a:pt x="333" y="745"/>
                      </a:cubicBezTo>
                      <a:lnTo>
                        <a:pt x="340" y="745"/>
                      </a:lnTo>
                      <a:cubicBezTo>
                        <a:pt x="366" y="742"/>
                        <a:pt x="383" y="718"/>
                        <a:pt x="379" y="692"/>
                      </a:cubicBezTo>
                      <a:cubicBezTo>
                        <a:pt x="341" y="449"/>
                        <a:pt x="247" y="219"/>
                        <a:pt x="101" y="20"/>
                      </a:cubicBezTo>
                      <a:cubicBezTo>
                        <a:pt x="91" y="7"/>
                        <a:pt x="78" y="1"/>
                        <a:pt x="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1"/>
                <p:cNvSpPr/>
                <p:nvPr/>
              </p:nvSpPr>
              <p:spPr>
                <a:xfrm>
                  <a:off x="5174825" y="4925350"/>
                  <a:ext cx="321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875" extrusionOk="0">
                      <a:moveTo>
                        <a:pt x="1057" y="183"/>
                      </a:moveTo>
                      <a:cubicBezTo>
                        <a:pt x="1073" y="183"/>
                        <a:pt x="1088" y="191"/>
                        <a:pt x="1098" y="205"/>
                      </a:cubicBezTo>
                      <a:cubicBezTo>
                        <a:pt x="1111" y="227"/>
                        <a:pt x="1103" y="257"/>
                        <a:pt x="1081" y="269"/>
                      </a:cubicBezTo>
                      <a:cubicBezTo>
                        <a:pt x="871" y="396"/>
                        <a:pt x="633" y="471"/>
                        <a:pt x="388" y="486"/>
                      </a:cubicBezTo>
                      <a:lnTo>
                        <a:pt x="385" y="486"/>
                      </a:lnTo>
                      <a:cubicBezTo>
                        <a:pt x="326" y="485"/>
                        <a:pt x="322" y="398"/>
                        <a:pt x="382" y="393"/>
                      </a:cubicBezTo>
                      <a:cubicBezTo>
                        <a:pt x="612" y="378"/>
                        <a:pt x="836" y="309"/>
                        <a:pt x="1034" y="190"/>
                      </a:cubicBezTo>
                      <a:cubicBezTo>
                        <a:pt x="1041" y="185"/>
                        <a:pt x="1049" y="183"/>
                        <a:pt x="1057" y="183"/>
                      </a:cubicBezTo>
                      <a:close/>
                      <a:moveTo>
                        <a:pt x="704" y="0"/>
                      </a:moveTo>
                      <a:cubicBezTo>
                        <a:pt x="634" y="0"/>
                        <a:pt x="565" y="3"/>
                        <a:pt x="496" y="9"/>
                      </a:cubicBezTo>
                      <a:cubicBezTo>
                        <a:pt x="486" y="10"/>
                        <a:pt x="476" y="13"/>
                        <a:pt x="465" y="14"/>
                      </a:cubicBezTo>
                      <a:cubicBezTo>
                        <a:pt x="238" y="45"/>
                        <a:pt x="16" y="214"/>
                        <a:pt x="8" y="442"/>
                      </a:cubicBezTo>
                      <a:cubicBezTo>
                        <a:pt x="1" y="637"/>
                        <a:pt x="161" y="815"/>
                        <a:pt x="351" y="861"/>
                      </a:cubicBezTo>
                      <a:cubicBezTo>
                        <a:pt x="391" y="870"/>
                        <a:pt x="432" y="875"/>
                        <a:pt x="473" y="875"/>
                      </a:cubicBezTo>
                      <a:cubicBezTo>
                        <a:pt x="626" y="875"/>
                        <a:pt x="779" y="811"/>
                        <a:pt x="896" y="711"/>
                      </a:cubicBezTo>
                      <a:cubicBezTo>
                        <a:pt x="1198" y="455"/>
                        <a:pt x="1284" y="285"/>
                        <a:pt x="1247" y="176"/>
                      </a:cubicBezTo>
                      <a:cubicBezTo>
                        <a:pt x="1242" y="161"/>
                        <a:pt x="1234" y="147"/>
                        <a:pt x="1225" y="133"/>
                      </a:cubicBezTo>
                      <a:cubicBezTo>
                        <a:pt x="1166" y="57"/>
                        <a:pt x="1032" y="19"/>
                        <a:pt x="869" y="6"/>
                      </a:cubicBezTo>
                      <a:lnTo>
                        <a:pt x="837" y="3"/>
                      </a:lnTo>
                      <a:cubicBezTo>
                        <a:pt x="792" y="1"/>
                        <a:pt x="748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1"/>
                <p:cNvSpPr/>
                <p:nvPr/>
              </p:nvSpPr>
              <p:spPr>
                <a:xfrm>
                  <a:off x="5182900" y="4929925"/>
                  <a:ext cx="1972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03" extrusionOk="0">
                      <a:moveTo>
                        <a:pt x="734" y="0"/>
                      </a:moveTo>
                      <a:cubicBezTo>
                        <a:pt x="726" y="0"/>
                        <a:pt x="718" y="2"/>
                        <a:pt x="711" y="7"/>
                      </a:cubicBezTo>
                      <a:cubicBezTo>
                        <a:pt x="513" y="126"/>
                        <a:pt x="290" y="195"/>
                        <a:pt x="60" y="210"/>
                      </a:cubicBezTo>
                      <a:cubicBezTo>
                        <a:pt x="0" y="215"/>
                        <a:pt x="4" y="302"/>
                        <a:pt x="63" y="303"/>
                      </a:cubicBezTo>
                      <a:lnTo>
                        <a:pt x="65" y="303"/>
                      </a:lnTo>
                      <a:cubicBezTo>
                        <a:pt x="311" y="286"/>
                        <a:pt x="548" y="213"/>
                        <a:pt x="758" y="86"/>
                      </a:cubicBezTo>
                      <a:cubicBezTo>
                        <a:pt x="780" y="73"/>
                        <a:pt x="788" y="44"/>
                        <a:pt x="775" y="23"/>
                      </a:cubicBezTo>
                      <a:cubicBezTo>
                        <a:pt x="766" y="8"/>
                        <a:pt x="750" y="0"/>
                        <a:pt x="7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1"/>
                <p:cNvSpPr/>
                <p:nvPr/>
              </p:nvSpPr>
              <p:spPr>
                <a:xfrm>
                  <a:off x="5435825" y="4901100"/>
                  <a:ext cx="165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299" extrusionOk="0">
                      <a:moveTo>
                        <a:pt x="661" y="1"/>
                      </a:moveTo>
                      <a:cubicBezTo>
                        <a:pt x="444" y="77"/>
                        <a:pt x="223" y="145"/>
                        <a:pt x="0" y="207"/>
                      </a:cubicBezTo>
                      <a:cubicBezTo>
                        <a:pt x="15" y="235"/>
                        <a:pt x="21" y="266"/>
                        <a:pt x="19" y="298"/>
                      </a:cubicBezTo>
                      <a:cubicBezTo>
                        <a:pt x="169" y="256"/>
                        <a:pt x="317" y="211"/>
                        <a:pt x="463" y="164"/>
                      </a:cubicBezTo>
                      <a:cubicBezTo>
                        <a:pt x="526" y="105"/>
                        <a:pt x="592" y="51"/>
                        <a:pt x="661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1"/>
                <p:cNvSpPr/>
                <p:nvPr/>
              </p:nvSpPr>
              <p:spPr>
                <a:xfrm>
                  <a:off x="5462925" y="4896475"/>
                  <a:ext cx="2825" cy="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109" extrusionOk="0">
                      <a:moveTo>
                        <a:pt x="64" y="0"/>
                      </a:moveTo>
                      <a:cubicBezTo>
                        <a:pt x="52" y="6"/>
                        <a:pt x="40" y="12"/>
                        <a:pt x="28" y="16"/>
                      </a:cubicBezTo>
                      <a:cubicBezTo>
                        <a:pt x="21" y="34"/>
                        <a:pt x="13" y="49"/>
                        <a:pt x="0" y="63"/>
                      </a:cubicBezTo>
                      <a:cubicBezTo>
                        <a:pt x="19" y="74"/>
                        <a:pt x="35" y="90"/>
                        <a:pt x="47" y="108"/>
                      </a:cubicBezTo>
                      <a:cubicBezTo>
                        <a:pt x="69" y="100"/>
                        <a:pt x="91" y="90"/>
                        <a:pt x="113" y="81"/>
                      </a:cubicBezTo>
                      <a:cubicBezTo>
                        <a:pt x="96" y="53"/>
                        <a:pt x="81" y="27"/>
                        <a:pt x="6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1"/>
                <p:cNvSpPr/>
                <p:nvPr/>
              </p:nvSpPr>
              <p:spPr>
                <a:xfrm>
                  <a:off x="5401150" y="4901750"/>
                  <a:ext cx="352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973" extrusionOk="0">
                      <a:moveTo>
                        <a:pt x="1187" y="212"/>
                      </a:moveTo>
                      <a:cubicBezTo>
                        <a:pt x="1233" y="212"/>
                        <a:pt x="1262" y="280"/>
                        <a:pt x="1212" y="308"/>
                      </a:cubicBezTo>
                      <a:cubicBezTo>
                        <a:pt x="974" y="446"/>
                        <a:pt x="709" y="524"/>
                        <a:pt x="434" y="538"/>
                      </a:cubicBezTo>
                      <a:lnTo>
                        <a:pt x="432" y="538"/>
                      </a:lnTo>
                      <a:cubicBezTo>
                        <a:pt x="366" y="535"/>
                        <a:pt x="364" y="438"/>
                        <a:pt x="430" y="434"/>
                      </a:cubicBezTo>
                      <a:cubicBezTo>
                        <a:pt x="687" y="422"/>
                        <a:pt x="937" y="348"/>
                        <a:pt x="1160" y="219"/>
                      </a:cubicBezTo>
                      <a:cubicBezTo>
                        <a:pt x="1170" y="214"/>
                        <a:pt x="1179" y="212"/>
                        <a:pt x="1187" y="212"/>
                      </a:cubicBezTo>
                      <a:close/>
                      <a:moveTo>
                        <a:pt x="766" y="1"/>
                      </a:moveTo>
                      <a:cubicBezTo>
                        <a:pt x="700" y="1"/>
                        <a:pt x="632" y="3"/>
                        <a:pt x="566" y="8"/>
                      </a:cubicBezTo>
                      <a:cubicBezTo>
                        <a:pt x="300" y="25"/>
                        <a:pt x="27" y="216"/>
                        <a:pt x="12" y="481"/>
                      </a:cubicBezTo>
                      <a:cubicBezTo>
                        <a:pt x="0" y="698"/>
                        <a:pt x="177" y="900"/>
                        <a:pt x="387" y="955"/>
                      </a:cubicBezTo>
                      <a:cubicBezTo>
                        <a:pt x="434" y="967"/>
                        <a:pt x="483" y="973"/>
                        <a:pt x="531" y="973"/>
                      </a:cubicBezTo>
                      <a:cubicBezTo>
                        <a:pt x="699" y="973"/>
                        <a:pt x="867" y="904"/>
                        <a:pt x="997" y="798"/>
                      </a:cubicBezTo>
                      <a:cubicBezTo>
                        <a:pt x="1284" y="563"/>
                        <a:pt x="1400" y="393"/>
                        <a:pt x="1406" y="272"/>
                      </a:cubicBezTo>
                      <a:cubicBezTo>
                        <a:pt x="1408" y="240"/>
                        <a:pt x="1402" y="209"/>
                        <a:pt x="1387" y="181"/>
                      </a:cubicBezTo>
                      <a:cubicBezTo>
                        <a:pt x="1315" y="46"/>
                        <a:pt x="1053" y="1"/>
                        <a:pt x="766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11"/>
                <p:cNvSpPr/>
                <p:nvPr/>
              </p:nvSpPr>
              <p:spPr>
                <a:xfrm>
                  <a:off x="5410225" y="4907075"/>
                  <a:ext cx="22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325" extrusionOk="0">
                      <a:moveTo>
                        <a:pt x="823" y="0"/>
                      </a:moveTo>
                      <a:cubicBezTo>
                        <a:pt x="814" y="0"/>
                        <a:pt x="805" y="2"/>
                        <a:pt x="796" y="7"/>
                      </a:cubicBezTo>
                      <a:cubicBezTo>
                        <a:pt x="574" y="135"/>
                        <a:pt x="324" y="209"/>
                        <a:pt x="67" y="221"/>
                      </a:cubicBezTo>
                      <a:cubicBezTo>
                        <a:pt x="1" y="227"/>
                        <a:pt x="3" y="323"/>
                        <a:pt x="69" y="325"/>
                      </a:cubicBezTo>
                      <a:lnTo>
                        <a:pt x="71" y="325"/>
                      </a:lnTo>
                      <a:cubicBezTo>
                        <a:pt x="345" y="311"/>
                        <a:pt x="611" y="233"/>
                        <a:pt x="848" y="97"/>
                      </a:cubicBezTo>
                      <a:cubicBezTo>
                        <a:pt x="873" y="82"/>
                        <a:pt x="881" y="50"/>
                        <a:pt x="867" y="26"/>
                      </a:cubicBezTo>
                      <a:cubicBezTo>
                        <a:pt x="857" y="9"/>
                        <a:pt x="841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11"/>
                <p:cNvSpPr/>
                <p:nvPr/>
              </p:nvSpPr>
              <p:spPr>
                <a:xfrm>
                  <a:off x="5439600" y="4898050"/>
                  <a:ext cx="2642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143" extrusionOk="0">
                      <a:moveTo>
                        <a:pt x="817" y="113"/>
                      </a:moveTo>
                      <a:cubicBezTo>
                        <a:pt x="846" y="113"/>
                        <a:pt x="876" y="139"/>
                        <a:pt x="862" y="175"/>
                      </a:cubicBezTo>
                      <a:cubicBezTo>
                        <a:pt x="780" y="408"/>
                        <a:pt x="645" y="616"/>
                        <a:pt x="466" y="785"/>
                      </a:cubicBezTo>
                      <a:cubicBezTo>
                        <a:pt x="458" y="792"/>
                        <a:pt x="447" y="797"/>
                        <a:pt x="434" y="798"/>
                      </a:cubicBezTo>
                      <a:cubicBezTo>
                        <a:pt x="422" y="798"/>
                        <a:pt x="409" y="792"/>
                        <a:pt x="401" y="783"/>
                      </a:cubicBezTo>
                      <a:cubicBezTo>
                        <a:pt x="384" y="764"/>
                        <a:pt x="384" y="735"/>
                        <a:pt x="402" y="718"/>
                      </a:cubicBezTo>
                      <a:cubicBezTo>
                        <a:pt x="571" y="559"/>
                        <a:pt x="698" y="363"/>
                        <a:pt x="775" y="145"/>
                      </a:cubicBezTo>
                      <a:cubicBezTo>
                        <a:pt x="782" y="123"/>
                        <a:pt x="800" y="113"/>
                        <a:pt x="817" y="113"/>
                      </a:cubicBezTo>
                      <a:close/>
                      <a:moveTo>
                        <a:pt x="933" y="0"/>
                      </a:moveTo>
                      <a:cubicBezTo>
                        <a:pt x="884" y="59"/>
                        <a:pt x="787" y="82"/>
                        <a:pt x="666" y="82"/>
                      </a:cubicBezTo>
                      <a:cubicBezTo>
                        <a:pt x="637" y="82"/>
                        <a:pt x="607" y="81"/>
                        <a:pt x="575" y="79"/>
                      </a:cubicBezTo>
                      <a:cubicBezTo>
                        <a:pt x="554" y="92"/>
                        <a:pt x="532" y="107"/>
                        <a:pt x="510" y="123"/>
                      </a:cubicBezTo>
                      <a:cubicBezTo>
                        <a:pt x="441" y="173"/>
                        <a:pt x="375" y="227"/>
                        <a:pt x="312" y="286"/>
                      </a:cubicBezTo>
                      <a:cubicBezTo>
                        <a:pt x="290" y="307"/>
                        <a:pt x="268" y="326"/>
                        <a:pt x="246" y="348"/>
                      </a:cubicBezTo>
                      <a:cubicBezTo>
                        <a:pt x="75" y="515"/>
                        <a:pt x="0" y="805"/>
                        <a:pt x="146" y="993"/>
                      </a:cubicBezTo>
                      <a:cubicBezTo>
                        <a:pt x="222" y="1093"/>
                        <a:pt x="347" y="1143"/>
                        <a:pt x="474" y="1143"/>
                      </a:cubicBezTo>
                      <a:cubicBezTo>
                        <a:pt x="544" y="1143"/>
                        <a:pt x="615" y="1127"/>
                        <a:pt x="678" y="1097"/>
                      </a:cubicBezTo>
                      <a:cubicBezTo>
                        <a:pt x="853" y="1011"/>
                        <a:pt x="967" y="825"/>
                        <a:pt x="1001" y="633"/>
                      </a:cubicBezTo>
                      <a:cubicBezTo>
                        <a:pt x="1057" y="316"/>
                        <a:pt x="1040" y="135"/>
                        <a:pt x="980" y="45"/>
                      </a:cubicBezTo>
                      <a:cubicBezTo>
                        <a:pt x="968" y="27"/>
                        <a:pt x="952" y="11"/>
                        <a:pt x="933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11"/>
                <p:cNvSpPr/>
                <p:nvPr/>
              </p:nvSpPr>
              <p:spPr>
                <a:xfrm>
                  <a:off x="5449150" y="4900900"/>
                  <a:ext cx="12200" cy="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683" extrusionOk="0">
                      <a:moveTo>
                        <a:pt x="435" y="0"/>
                      </a:moveTo>
                      <a:cubicBezTo>
                        <a:pt x="416" y="0"/>
                        <a:pt x="399" y="12"/>
                        <a:pt x="392" y="31"/>
                      </a:cubicBezTo>
                      <a:cubicBezTo>
                        <a:pt x="316" y="249"/>
                        <a:pt x="188" y="445"/>
                        <a:pt x="20" y="604"/>
                      </a:cubicBezTo>
                      <a:cubicBezTo>
                        <a:pt x="2" y="621"/>
                        <a:pt x="1" y="650"/>
                        <a:pt x="18" y="669"/>
                      </a:cubicBezTo>
                      <a:cubicBezTo>
                        <a:pt x="26" y="678"/>
                        <a:pt x="37" y="683"/>
                        <a:pt x="49" y="683"/>
                      </a:cubicBezTo>
                      <a:cubicBezTo>
                        <a:pt x="50" y="683"/>
                        <a:pt x="51" y="683"/>
                        <a:pt x="52" y="683"/>
                      </a:cubicBezTo>
                      <a:cubicBezTo>
                        <a:pt x="63" y="683"/>
                        <a:pt x="76" y="678"/>
                        <a:pt x="84" y="671"/>
                      </a:cubicBezTo>
                      <a:cubicBezTo>
                        <a:pt x="263" y="502"/>
                        <a:pt x="398" y="294"/>
                        <a:pt x="480" y="61"/>
                      </a:cubicBezTo>
                      <a:cubicBezTo>
                        <a:pt x="488" y="37"/>
                        <a:pt x="475" y="11"/>
                        <a:pt x="451" y="3"/>
                      </a:cubicBezTo>
                      <a:cubicBezTo>
                        <a:pt x="446" y="1"/>
                        <a:pt x="440" y="0"/>
                        <a:pt x="4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1"/>
                <p:cNvSpPr/>
                <p:nvPr/>
              </p:nvSpPr>
              <p:spPr>
                <a:xfrm>
                  <a:off x="5433200" y="4876525"/>
                  <a:ext cx="3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943" extrusionOk="0">
                      <a:moveTo>
                        <a:pt x="405" y="374"/>
                      </a:moveTo>
                      <a:cubicBezTo>
                        <a:pt x="409" y="374"/>
                        <a:pt x="413" y="374"/>
                        <a:pt x="417" y="375"/>
                      </a:cubicBezTo>
                      <a:cubicBezTo>
                        <a:pt x="655" y="436"/>
                        <a:pt x="875" y="553"/>
                        <a:pt x="1059" y="716"/>
                      </a:cubicBezTo>
                      <a:cubicBezTo>
                        <a:pt x="1078" y="732"/>
                        <a:pt x="1079" y="762"/>
                        <a:pt x="1063" y="781"/>
                      </a:cubicBezTo>
                      <a:cubicBezTo>
                        <a:pt x="1054" y="791"/>
                        <a:pt x="1041" y="796"/>
                        <a:pt x="1029" y="796"/>
                      </a:cubicBezTo>
                      <a:cubicBezTo>
                        <a:pt x="1017" y="796"/>
                        <a:pt x="1005" y="793"/>
                        <a:pt x="997" y="785"/>
                      </a:cubicBezTo>
                      <a:cubicBezTo>
                        <a:pt x="825" y="632"/>
                        <a:pt x="618" y="522"/>
                        <a:pt x="395" y="466"/>
                      </a:cubicBezTo>
                      <a:cubicBezTo>
                        <a:pt x="370" y="459"/>
                        <a:pt x="354" y="435"/>
                        <a:pt x="361" y="410"/>
                      </a:cubicBezTo>
                      <a:cubicBezTo>
                        <a:pt x="366" y="388"/>
                        <a:pt x="384" y="374"/>
                        <a:pt x="405" y="374"/>
                      </a:cubicBezTo>
                      <a:close/>
                      <a:moveTo>
                        <a:pt x="473" y="0"/>
                      </a:moveTo>
                      <a:cubicBezTo>
                        <a:pt x="465" y="0"/>
                        <a:pt x="458" y="1"/>
                        <a:pt x="450" y="1"/>
                      </a:cubicBezTo>
                      <a:cubicBezTo>
                        <a:pt x="255" y="11"/>
                        <a:pt x="65" y="156"/>
                        <a:pt x="36" y="350"/>
                      </a:cubicBezTo>
                      <a:cubicBezTo>
                        <a:pt x="1" y="585"/>
                        <a:pt x="207" y="802"/>
                        <a:pt x="437" y="865"/>
                      </a:cubicBezTo>
                      <a:cubicBezTo>
                        <a:pt x="566" y="901"/>
                        <a:pt x="698" y="926"/>
                        <a:pt x="831" y="938"/>
                      </a:cubicBezTo>
                      <a:cubicBezTo>
                        <a:pt x="864" y="941"/>
                        <a:pt x="896" y="943"/>
                        <a:pt x="926" y="943"/>
                      </a:cubicBezTo>
                      <a:cubicBezTo>
                        <a:pt x="1045" y="943"/>
                        <a:pt x="1140" y="919"/>
                        <a:pt x="1189" y="860"/>
                      </a:cubicBezTo>
                      <a:cubicBezTo>
                        <a:pt x="1202" y="847"/>
                        <a:pt x="1210" y="832"/>
                        <a:pt x="1216" y="814"/>
                      </a:cubicBezTo>
                      <a:cubicBezTo>
                        <a:pt x="1223" y="794"/>
                        <a:pt x="1226" y="773"/>
                        <a:pt x="1226" y="752"/>
                      </a:cubicBezTo>
                      <a:cubicBezTo>
                        <a:pt x="1083" y="526"/>
                        <a:pt x="923" y="301"/>
                        <a:pt x="752" y="76"/>
                      </a:cubicBezTo>
                      <a:cubicBezTo>
                        <a:pt x="667" y="27"/>
                        <a:pt x="571" y="0"/>
                        <a:pt x="473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1"/>
                <p:cNvSpPr/>
                <p:nvPr/>
              </p:nvSpPr>
              <p:spPr>
                <a:xfrm>
                  <a:off x="5442050" y="4885850"/>
                  <a:ext cx="184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424" extrusionOk="0">
                      <a:moveTo>
                        <a:pt x="52" y="1"/>
                      </a:moveTo>
                      <a:cubicBezTo>
                        <a:pt x="31" y="1"/>
                        <a:pt x="13" y="15"/>
                        <a:pt x="7" y="37"/>
                      </a:cubicBezTo>
                      <a:cubicBezTo>
                        <a:pt x="0" y="62"/>
                        <a:pt x="16" y="86"/>
                        <a:pt x="41" y="93"/>
                      </a:cubicBezTo>
                      <a:cubicBezTo>
                        <a:pt x="264" y="149"/>
                        <a:pt x="471" y="259"/>
                        <a:pt x="644" y="412"/>
                      </a:cubicBezTo>
                      <a:cubicBezTo>
                        <a:pt x="651" y="420"/>
                        <a:pt x="663" y="423"/>
                        <a:pt x="675" y="423"/>
                      </a:cubicBezTo>
                      <a:cubicBezTo>
                        <a:pt x="716" y="423"/>
                        <a:pt x="736" y="372"/>
                        <a:pt x="705" y="343"/>
                      </a:cubicBezTo>
                      <a:cubicBezTo>
                        <a:pt x="521" y="180"/>
                        <a:pt x="301" y="63"/>
                        <a:pt x="63" y="2"/>
                      </a:cubicBezTo>
                      <a:cubicBezTo>
                        <a:pt x="59" y="1"/>
                        <a:pt x="56" y="1"/>
                        <a:pt x="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1"/>
                <p:cNvSpPr/>
                <p:nvPr/>
              </p:nvSpPr>
              <p:spPr>
                <a:xfrm>
                  <a:off x="5319950" y="4929725"/>
                  <a:ext cx="2772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234" extrusionOk="0">
                      <a:moveTo>
                        <a:pt x="1109" y="0"/>
                      </a:moveTo>
                      <a:cubicBezTo>
                        <a:pt x="755" y="66"/>
                        <a:pt x="398" y="114"/>
                        <a:pt x="40" y="143"/>
                      </a:cubicBezTo>
                      <a:cubicBezTo>
                        <a:pt x="29" y="158"/>
                        <a:pt x="16" y="170"/>
                        <a:pt x="0" y="180"/>
                      </a:cubicBezTo>
                      <a:cubicBezTo>
                        <a:pt x="14" y="195"/>
                        <a:pt x="24" y="214"/>
                        <a:pt x="29" y="234"/>
                      </a:cubicBezTo>
                      <a:cubicBezTo>
                        <a:pt x="279" y="214"/>
                        <a:pt x="527" y="184"/>
                        <a:pt x="775" y="148"/>
                      </a:cubicBezTo>
                      <a:cubicBezTo>
                        <a:pt x="783" y="143"/>
                        <a:pt x="789" y="138"/>
                        <a:pt x="797" y="135"/>
                      </a:cubicBezTo>
                      <a:cubicBezTo>
                        <a:pt x="897" y="83"/>
                        <a:pt x="1002" y="38"/>
                        <a:pt x="1109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1"/>
                <p:cNvSpPr/>
                <p:nvPr/>
              </p:nvSpPr>
              <p:spPr>
                <a:xfrm>
                  <a:off x="5357850" y="4926075"/>
                  <a:ext cx="73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148" extrusionOk="0">
                      <a:moveTo>
                        <a:pt x="265" y="1"/>
                      </a:moveTo>
                      <a:cubicBezTo>
                        <a:pt x="187" y="21"/>
                        <a:pt x="107" y="38"/>
                        <a:pt x="28" y="56"/>
                      </a:cubicBezTo>
                      <a:cubicBezTo>
                        <a:pt x="22" y="78"/>
                        <a:pt x="14" y="99"/>
                        <a:pt x="0" y="118"/>
                      </a:cubicBezTo>
                      <a:cubicBezTo>
                        <a:pt x="14" y="125"/>
                        <a:pt x="26" y="135"/>
                        <a:pt x="36" y="147"/>
                      </a:cubicBezTo>
                      <a:cubicBezTo>
                        <a:pt x="121" y="128"/>
                        <a:pt x="208" y="111"/>
                        <a:pt x="292" y="89"/>
                      </a:cubicBezTo>
                      <a:cubicBezTo>
                        <a:pt x="281" y="60"/>
                        <a:pt x="271" y="32"/>
                        <a:pt x="265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1"/>
                <p:cNvSpPr/>
                <p:nvPr/>
              </p:nvSpPr>
              <p:spPr>
                <a:xfrm>
                  <a:off x="5291375" y="4933950"/>
                  <a:ext cx="17575" cy="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02" extrusionOk="0">
                      <a:moveTo>
                        <a:pt x="10" y="1"/>
                      </a:moveTo>
                      <a:lnTo>
                        <a:pt x="10" y="1"/>
                      </a:lnTo>
                      <a:cubicBezTo>
                        <a:pt x="15" y="32"/>
                        <a:pt x="12" y="64"/>
                        <a:pt x="1" y="93"/>
                      </a:cubicBezTo>
                      <a:cubicBezTo>
                        <a:pt x="110" y="97"/>
                        <a:pt x="219" y="101"/>
                        <a:pt x="328" y="101"/>
                      </a:cubicBezTo>
                      <a:cubicBezTo>
                        <a:pt x="374" y="101"/>
                        <a:pt x="421" y="97"/>
                        <a:pt x="467" y="97"/>
                      </a:cubicBezTo>
                      <a:cubicBezTo>
                        <a:pt x="544" y="60"/>
                        <a:pt x="622" y="28"/>
                        <a:pt x="703" y="1"/>
                      </a:cubicBezTo>
                      <a:lnTo>
                        <a:pt x="703" y="1"/>
                      </a:lnTo>
                      <a:cubicBezTo>
                        <a:pt x="591" y="5"/>
                        <a:pt x="480" y="7"/>
                        <a:pt x="368" y="7"/>
                      </a:cubicBezTo>
                      <a:cubicBezTo>
                        <a:pt x="249" y="7"/>
                        <a:pt x="129" y="5"/>
                        <a:pt x="10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1"/>
                <p:cNvSpPr/>
                <p:nvPr/>
              </p:nvSpPr>
              <p:spPr>
                <a:xfrm>
                  <a:off x="5254675" y="4923250"/>
                  <a:ext cx="37100" cy="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960" extrusionOk="0">
                      <a:moveTo>
                        <a:pt x="474" y="384"/>
                      </a:moveTo>
                      <a:cubicBezTo>
                        <a:pt x="479" y="384"/>
                        <a:pt x="484" y="385"/>
                        <a:pt x="490" y="386"/>
                      </a:cubicBezTo>
                      <a:cubicBezTo>
                        <a:pt x="622" y="420"/>
                        <a:pt x="758" y="437"/>
                        <a:pt x="895" y="437"/>
                      </a:cubicBezTo>
                      <a:cubicBezTo>
                        <a:pt x="1014" y="437"/>
                        <a:pt x="1133" y="424"/>
                        <a:pt x="1250" y="398"/>
                      </a:cubicBezTo>
                      <a:cubicBezTo>
                        <a:pt x="1254" y="397"/>
                        <a:pt x="1257" y="397"/>
                        <a:pt x="1261" y="397"/>
                      </a:cubicBezTo>
                      <a:cubicBezTo>
                        <a:pt x="1317" y="397"/>
                        <a:pt x="1333" y="483"/>
                        <a:pt x="1272" y="499"/>
                      </a:cubicBezTo>
                      <a:cubicBezTo>
                        <a:pt x="1153" y="526"/>
                        <a:pt x="1031" y="540"/>
                        <a:pt x="909" y="540"/>
                      </a:cubicBezTo>
                      <a:cubicBezTo>
                        <a:pt x="904" y="540"/>
                        <a:pt x="900" y="540"/>
                        <a:pt x="895" y="540"/>
                      </a:cubicBezTo>
                      <a:cubicBezTo>
                        <a:pt x="891" y="540"/>
                        <a:pt x="887" y="540"/>
                        <a:pt x="883" y="540"/>
                      </a:cubicBezTo>
                      <a:cubicBezTo>
                        <a:pt x="741" y="540"/>
                        <a:pt x="600" y="522"/>
                        <a:pt x="463" y="485"/>
                      </a:cubicBezTo>
                      <a:cubicBezTo>
                        <a:pt x="401" y="469"/>
                        <a:pt x="419" y="384"/>
                        <a:pt x="474" y="384"/>
                      </a:cubicBezTo>
                      <a:close/>
                      <a:moveTo>
                        <a:pt x="590" y="1"/>
                      </a:moveTo>
                      <a:cubicBezTo>
                        <a:pt x="372" y="1"/>
                        <a:pt x="151" y="105"/>
                        <a:pt x="76" y="306"/>
                      </a:cubicBezTo>
                      <a:cubicBezTo>
                        <a:pt x="0" y="509"/>
                        <a:pt x="107" y="754"/>
                        <a:pt x="292" y="870"/>
                      </a:cubicBezTo>
                      <a:cubicBezTo>
                        <a:pt x="392" y="932"/>
                        <a:pt x="508" y="960"/>
                        <a:pt x="626" y="960"/>
                      </a:cubicBezTo>
                      <a:cubicBezTo>
                        <a:pt x="727" y="960"/>
                        <a:pt x="829" y="939"/>
                        <a:pt x="923" y="902"/>
                      </a:cubicBezTo>
                      <a:cubicBezTo>
                        <a:pt x="1266" y="763"/>
                        <a:pt x="1426" y="636"/>
                        <a:pt x="1469" y="523"/>
                      </a:cubicBezTo>
                      <a:cubicBezTo>
                        <a:pt x="1481" y="493"/>
                        <a:pt x="1483" y="461"/>
                        <a:pt x="1478" y="429"/>
                      </a:cubicBezTo>
                      <a:cubicBezTo>
                        <a:pt x="1443" y="244"/>
                        <a:pt x="1092" y="103"/>
                        <a:pt x="745" y="19"/>
                      </a:cubicBezTo>
                      <a:cubicBezTo>
                        <a:pt x="695" y="7"/>
                        <a:pt x="643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1"/>
                <p:cNvSpPr/>
                <p:nvPr/>
              </p:nvSpPr>
              <p:spPr>
                <a:xfrm>
                  <a:off x="5264700" y="4932800"/>
                  <a:ext cx="2330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59" extrusionOk="0">
                      <a:moveTo>
                        <a:pt x="73" y="1"/>
                      </a:moveTo>
                      <a:cubicBezTo>
                        <a:pt x="18" y="1"/>
                        <a:pt x="0" y="87"/>
                        <a:pt x="62" y="103"/>
                      </a:cubicBezTo>
                      <a:cubicBezTo>
                        <a:pt x="203" y="140"/>
                        <a:pt x="348" y="159"/>
                        <a:pt x="493" y="159"/>
                      </a:cubicBezTo>
                      <a:cubicBezTo>
                        <a:pt x="620" y="159"/>
                        <a:pt x="747" y="145"/>
                        <a:pt x="871" y="116"/>
                      </a:cubicBezTo>
                      <a:cubicBezTo>
                        <a:pt x="932" y="101"/>
                        <a:pt x="916" y="15"/>
                        <a:pt x="861" y="15"/>
                      </a:cubicBezTo>
                      <a:cubicBezTo>
                        <a:pt x="857" y="15"/>
                        <a:pt x="853" y="15"/>
                        <a:pt x="849" y="16"/>
                      </a:cubicBezTo>
                      <a:cubicBezTo>
                        <a:pt x="732" y="42"/>
                        <a:pt x="614" y="55"/>
                        <a:pt x="495" y="55"/>
                      </a:cubicBezTo>
                      <a:cubicBezTo>
                        <a:pt x="358" y="55"/>
                        <a:pt x="222" y="38"/>
                        <a:pt x="89" y="3"/>
                      </a:cubicBezTo>
                      <a:cubicBezTo>
                        <a:pt x="83" y="1"/>
                        <a:pt x="78" y="1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1"/>
                <p:cNvSpPr/>
                <p:nvPr/>
              </p:nvSpPr>
              <p:spPr>
                <a:xfrm>
                  <a:off x="5291700" y="4933375"/>
                  <a:ext cx="2985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1010" extrusionOk="0">
                      <a:moveTo>
                        <a:pt x="969" y="108"/>
                      </a:moveTo>
                      <a:cubicBezTo>
                        <a:pt x="1002" y="108"/>
                        <a:pt x="1031" y="144"/>
                        <a:pt x="1009" y="179"/>
                      </a:cubicBezTo>
                      <a:cubicBezTo>
                        <a:pt x="863" y="376"/>
                        <a:pt x="671" y="535"/>
                        <a:pt x="451" y="643"/>
                      </a:cubicBezTo>
                      <a:cubicBezTo>
                        <a:pt x="444" y="646"/>
                        <a:pt x="437" y="648"/>
                        <a:pt x="430" y="648"/>
                      </a:cubicBezTo>
                      <a:cubicBezTo>
                        <a:pt x="381" y="648"/>
                        <a:pt x="366" y="581"/>
                        <a:pt x="410" y="559"/>
                      </a:cubicBezTo>
                      <a:cubicBezTo>
                        <a:pt x="617" y="459"/>
                        <a:pt x="797" y="309"/>
                        <a:pt x="935" y="124"/>
                      </a:cubicBezTo>
                      <a:cubicBezTo>
                        <a:pt x="946" y="113"/>
                        <a:pt x="958" y="108"/>
                        <a:pt x="969" y="108"/>
                      </a:cubicBezTo>
                      <a:close/>
                      <a:moveTo>
                        <a:pt x="766" y="1"/>
                      </a:moveTo>
                      <a:cubicBezTo>
                        <a:pt x="740" y="9"/>
                        <a:pt x="716" y="16"/>
                        <a:pt x="690" y="24"/>
                      </a:cubicBezTo>
                      <a:cubicBezTo>
                        <a:pt x="610" y="51"/>
                        <a:pt x="531" y="83"/>
                        <a:pt x="455" y="120"/>
                      </a:cubicBezTo>
                      <a:cubicBezTo>
                        <a:pt x="426" y="134"/>
                        <a:pt x="398" y="147"/>
                        <a:pt x="370" y="162"/>
                      </a:cubicBezTo>
                      <a:cubicBezTo>
                        <a:pt x="158" y="269"/>
                        <a:pt x="0" y="523"/>
                        <a:pt x="83" y="747"/>
                      </a:cubicBezTo>
                      <a:cubicBezTo>
                        <a:pt x="142" y="910"/>
                        <a:pt x="318" y="1010"/>
                        <a:pt x="492" y="1010"/>
                      </a:cubicBezTo>
                      <a:cubicBezTo>
                        <a:pt x="514" y="1010"/>
                        <a:pt x="537" y="1008"/>
                        <a:pt x="559" y="1004"/>
                      </a:cubicBezTo>
                      <a:cubicBezTo>
                        <a:pt x="751" y="975"/>
                        <a:pt x="916" y="832"/>
                        <a:pt x="1006" y="659"/>
                      </a:cubicBezTo>
                      <a:cubicBezTo>
                        <a:pt x="1156" y="370"/>
                        <a:pt x="1193" y="190"/>
                        <a:pt x="1160" y="87"/>
                      </a:cubicBezTo>
                      <a:cubicBezTo>
                        <a:pt x="1154" y="67"/>
                        <a:pt x="1144" y="49"/>
                        <a:pt x="1130" y="34"/>
                      </a:cubicBezTo>
                      <a:cubicBezTo>
                        <a:pt x="1100" y="53"/>
                        <a:pt x="1061" y="62"/>
                        <a:pt x="1017" y="62"/>
                      </a:cubicBezTo>
                      <a:cubicBezTo>
                        <a:pt x="945" y="62"/>
                        <a:pt x="858" y="39"/>
                        <a:pt x="766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1"/>
                <p:cNvSpPr/>
                <p:nvPr/>
              </p:nvSpPr>
              <p:spPr>
                <a:xfrm>
                  <a:off x="5300825" y="4936075"/>
                  <a:ext cx="16675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41" extrusionOk="0">
                      <a:moveTo>
                        <a:pt x="604" y="1"/>
                      </a:moveTo>
                      <a:cubicBezTo>
                        <a:pt x="592" y="1"/>
                        <a:pt x="579" y="6"/>
                        <a:pt x="569" y="17"/>
                      </a:cubicBezTo>
                      <a:cubicBezTo>
                        <a:pt x="432" y="202"/>
                        <a:pt x="252" y="351"/>
                        <a:pt x="45" y="452"/>
                      </a:cubicBezTo>
                      <a:cubicBezTo>
                        <a:pt x="1" y="473"/>
                        <a:pt x="16" y="540"/>
                        <a:pt x="65" y="541"/>
                      </a:cubicBezTo>
                      <a:lnTo>
                        <a:pt x="65" y="540"/>
                      </a:lnTo>
                      <a:cubicBezTo>
                        <a:pt x="71" y="540"/>
                        <a:pt x="79" y="538"/>
                        <a:pt x="85" y="535"/>
                      </a:cubicBezTo>
                      <a:cubicBezTo>
                        <a:pt x="306" y="427"/>
                        <a:pt x="498" y="268"/>
                        <a:pt x="644" y="72"/>
                      </a:cubicBezTo>
                      <a:cubicBezTo>
                        <a:pt x="666" y="37"/>
                        <a:pt x="636" y="1"/>
                        <a:pt x="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1"/>
                <p:cNvSpPr/>
                <p:nvPr/>
              </p:nvSpPr>
              <p:spPr>
                <a:xfrm>
                  <a:off x="5293625" y="4907800"/>
                  <a:ext cx="29000" cy="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1085" extrusionOk="0">
                      <a:moveTo>
                        <a:pt x="434" y="355"/>
                      </a:moveTo>
                      <a:cubicBezTo>
                        <a:pt x="442" y="355"/>
                        <a:pt x="451" y="358"/>
                        <a:pt x="461" y="364"/>
                      </a:cubicBezTo>
                      <a:cubicBezTo>
                        <a:pt x="670" y="493"/>
                        <a:pt x="845" y="669"/>
                        <a:pt x="972" y="879"/>
                      </a:cubicBezTo>
                      <a:cubicBezTo>
                        <a:pt x="994" y="916"/>
                        <a:pt x="963" y="950"/>
                        <a:pt x="931" y="950"/>
                      </a:cubicBezTo>
                      <a:cubicBezTo>
                        <a:pt x="917" y="950"/>
                        <a:pt x="902" y="944"/>
                        <a:pt x="893" y="927"/>
                      </a:cubicBezTo>
                      <a:cubicBezTo>
                        <a:pt x="774" y="730"/>
                        <a:pt x="608" y="563"/>
                        <a:pt x="412" y="442"/>
                      </a:cubicBezTo>
                      <a:lnTo>
                        <a:pt x="412" y="443"/>
                      </a:lnTo>
                      <a:cubicBezTo>
                        <a:pt x="366" y="417"/>
                        <a:pt x="392" y="355"/>
                        <a:pt x="434" y="355"/>
                      </a:cubicBezTo>
                      <a:close/>
                      <a:moveTo>
                        <a:pt x="493" y="1"/>
                      </a:moveTo>
                      <a:cubicBezTo>
                        <a:pt x="334" y="1"/>
                        <a:pt x="174" y="82"/>
                        <a:pt x="105" y="225"/>
                      </a:cubicBezTo>
                      <a:cubicBezTo>
                        <a:pt x="0" y="439"/>
                        <a:pt x="134" y="708"/>
                        <a:pt x="334" y="835"/>
                      </a:cubicBezTo>
                      <a:cubicBezTo>
                        <a:pt x="446" y="909"/>
                        <a:pt x="564" y="972"/>
                        <a:pt x="688" y="1025"/>
                      </a:cubicBezTo>
                      <a:cubicBezTo>
                        <a:pt x="781" y="1062"/>
                        <a:pt x="867" y="1085"/>
                        <a:pt x="939" y="1085"/>
                      </a:cubicBezTo>
                      <a:cubicBezTo>
                        <a:pt x="983" y="1085"/>
                        <a:pt x="1022" y="1076"/>
                        <a:pt x="1053" y="1057"/>
                      </a:cubicBezTo>
                      <a:cubicBezTo>
                        <a:pt x="1069" y="1047"/>
                        <a:pt x="1082" y="1035"/>
                        <a:pt x="1093" y="1020"/>
                      </a:cubicBezTo>
                      <a:cubicBezTo>
                        <a:pt x="1159" y="931"/>
                        <a:pt x="1152" y="743"/>
                        <a:pt x="1015" y="404"/>
                      </a:cubicBezTo>
                      <a:cubicBezTo>
                        <a:pt x="942" y="222"/>
                        <a:pt x="793" y="64"/>
                        <a:pt x="604" y="15"/>
                      </a:cubicBezTo>
                      <a:cubicBezTo>
                        <a:pt x="568" y="5"/>
                        <a:pt x="531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1"/>
                <p:cNvSpPr/>
                <p:nvPr/>
              </p:nvSpPr>
              <p:spPr>
                <a:xfrm>
                  <a:off x="5302750" y="4916625"/>
                  <a:ext cx="1565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6" extrusionOk="0">
                      <a:moveTo>
                        <a:pt x="69" y="1"/>
                      </a:moveTo>
                      <a:cubicBezTo>
                        <a:pt x="28" y="1"/>
                        <a:pt x="1" y="64"/>
                        <a:pt x="47" y="89"/>
                      </a:cubicBezTo>
                      <a:cubicBezTo>
                        <a:pt x="243" y="210"/>
                        <a:pt x="409" y="377"/>
                        <a:pt x="528" y="574"/>
                      </a:cubicBezTo>
                      <a:cubicBezTo>
                        <a:pt x="535" y="588"/>
                        <a:pt x="551" y="596"/>
                        <a:pt x="567" y="596"/>
                      </a:cubicBezTo>
                      <a:cubicBezTo>
                        <a:pt x="603" y="596"/>
                        <a:pt x="626" y="557"/>
                        <a:pt x="607" y="526"/>
                      </a:cubicBezTo>
                      <a:cubicBezTo>
                        <a:pt x="480" y="316"/>
                        <a:pt x="305" y="139"/>
                        <a:pt x="96" y="10"/>
                      </a:cubicBezTo>
                      <a:cubicBezTo>
                        <a:pt x="86" y="4"/>
                        <a:pt x="77" y="1"/>
                        <a:pt x="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1"/>
                <p:cNvSpPr/>
                <p:nvPr/>
              </p:nvSpPr>
              <p:spPr>
                <a:xfrm>
                  <a:off x="5330525" y="4903625"/>
                  <a:ext cx="287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1035" extrusionOk="0">
                      <a:moveTo>
                        <a:pt x="436" y="355"/>
                      </a:moveTo>
                      <a:cubicBezTo>
                        <a:pt x="444" y="355"/>
                        <a:pt x="452" y="357"/>
                        <a:pt x="461" y="362"/>
                      </a:cubicBezTo>
                      <a:cubicBezTo>
                        <a:pt x="670" y="491"/>
                        <a:pt x="846" y="667"/>
                        <a:pt x="972" y="878"/>
                      </a:cubicBezTo>
                      <a:cubicBezTo>
                        <a:pt x="985" y="900"/>
                        <a:pt x="978" y="929"/>
                        <a:pt x="956" y="942"/>
                      </a:cubicBezTo>
                      <a:cubicBezTo>
                        <a:pt x="949" y="946"/>
                        <a:pt x="940" y="948"/>
                        <a:pt x="933" y="948"/>
                      </a:cubicBezTo>
                      <a:cubicBezTo>
                        <a:pt x="916" y="948"/>
                        <a:pt x="901" y="940"/>
                        <a:pt x="893" y="926"/>
                      </a:cubicBezTo>
                      <a:cubicBezTo>
                        <a:pt x="774" y="728"/>
                        <a:pt x="609" y="563"/>
                        <a:pt x="413" y="442"/>
                      </a:cubicBezTo>
                      <a:cubicBezTo>
                        <a:pt x="368" y="415"/>
                        <a:pt x="395" y="355"/>
                        <a:pt x="436" y="355"/>
                      </a:cubicBezTo>
                      <a:close/>
                      <a:moveTo>
                        <a:pt x="492" y="0"/>
                      </a:moveTo>
                      <a:cubicBezTo>
                        <a:pt x="333" y="0"/>
                        <a:pt x="173" y="81"/>
                        <a:pt x="104" y="223"/>
                      </a:cubicBezTo>
                      <a:cubicBezTo>
                        <a:pt x="1" y="438"/>
                        <a:pt x="133" y="707"/>
                        <a:pt x="333" y="835"/>
                      </a:cubicBezTo>
                      <a:cubicBezTo>
                        <a:pt x="460" y="915"/>
                        <a:pt x="593" y="988"/>
                        <a:pt x="717" y="1034"/>
                      </a:cubicBezTo>
                      <a:cubicBezTo>
                        <a:pt x="807" y="1005"/>
                        <a:pt x="893" y="988"/>
                        <a:pt x="964" y="988"/>
                      </a:cubicBezTo>
                      <a:cubicBezTo>
                        <a:pt x="1015" y="988"/>
                        <a:pt x="1059" y="997"/>
                        <a:pt x="1093" y="1017"/>
                      </a:cubicBezTo>
                      <a:cubicBezTo>
                        <a:pt x="1107" y="998"/>
                        <a:pt x="1115" y="977"/>
                        <a:pt x="1121" y="955"/>
                      </a:cubicBezTo>
                      <a:cubicBezTo>
                        <a:pt x="1150" y="850"/>
                        <a:pt x="1124" y="676"/>
                        <a:pt x="1015" y="402"/>
                      </a:cubicBezTo>
                      <a:cubicBezTo>
                        <a:pt x="942" y="220"/>
                        <a:pt x="793" y="63"/>
                        <a:pt x="603" y="14"/>
                      </a:cubicBezTo>
                      <a:cubicBezTo>
                        <a:pt x="567" y="5"/>
                        <a:pt x="529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1"/>
                <p:cNvSpPr/>
                <p:nvPr/>
              </p:nvSpPr>
              <p:spPr>
                <a:xfrm>
                  <a:off x="5339725" y="4912475"/>
                  <a:ext cx="15550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595" extrusionOk="0">
                      <a:moveTo>
                        <a:pt x="67" y="1"/>
                      </a:moveTo>
                      <a:cubicBezTo>
                        <a:pt x="27" y="1"/>
                        <a:pt x="0" y="61"/>
                        <a:pt x="43" y="88"/>
                      </a:cubicBezTo>
                      <a:cubicBezTo>
                        <a:pt x="241" y="209"/>
                        <a:pt x="405" y="374"/>
                        <a:pt x="524" y="572"/>
                      </a:cubicBezTo>
                      <a:cubicBezTo>
                        <a:pt x="533" y="586"/>
                        <a:pt x="547" y="594"/>
                        <a:pt x="563" y="594"/>
                      </a:cubicBezTo>
                      <a:cubicBezTo>
                        <a:pt x="600" y="594"/>
                        <a:pt x="622" y="555"/>
                        <a:pt x="603" y="524"/>
                      </a:cubicBezTo>
                      <a:cubicBezTo>
                        <a:pt x="476" y="313"/>
                        <a:pt x="301" y="137"/>
                        <a:pt x="92" y="8"/>
                      </a:cubicBezTo>
                      <a:cubicBezTo>
                        <a:pt x="84" y="3"/>
                        <a:pt x="75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1"/>
                <p:cNvSpPr/>
                <p:nvPr/>
              </p:nvSpPr>
              <p:spPr>
                <a:xfrm>
                  <a:off x="5330675" y="4928300"/>
                  <a:ext cx="300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1040" extrusionOk="0">
                      <a:moveTo>
                        <a:pt x="967" y="137"/>
                      </a:moveTo>
                      <a:cubicBezTo>
                        <a:pt x="1000" y="137"/>
                        <a:pt x="1030" y="174"/>
                        <a:pt x="1007" y="209"/>
                      </a:cubicBezTo>
                      <a:lnTo>
                        <a:pt x="1007" y="210"/>
                      </a:lnTo>
                      <a:cubicBezTo>
                        <a:pt x="860" y="407"/>
                        <a:pt x="669" y="566"/>
                        <a:pt x="447" y="673"/>
                      </a:cubicBezTo>
                      <a:cubicBezTo>
                        <a:pt x="441" y="676"/>
                        <a:pt x="434" y="678"/>
                        <a:pt x="427" y="678"/>
                      </a:cubicBezTo>
                      <a:cubicBezTo>
                        <a:pt x="410" y="678"/>
                        <a:pt x="393" y="669"/>
                        <a:pt x="386" y="652"/>
                      </a:cubicBezTo>
                      <a:cubicBezTo>
                        <a:pt x="375" y="629"/>
                        <a:pt x="385" y="602"/>
                        <a:pt x="408" y="589"/>
                      </a:cubicBezTo>
                      <a:cubicBezTo>
                        <a:pt x="615" y="489"/>
                        <a:pt x="794" y="339"/>
                        <a:pt x="932" y="154"/>
                      </a:cubicBezTo>
                      <a:cubicBezTo>
                        <a:pt x="942" y="142"/>
                        <a:pt x="955" y="137"/>
                        <a:pt x="967" y="137"/>
                      </a:cubicBezTo>
                      <a:close/>
                      <a:moveTo>
                        <a:pt x="958" y="1"/>
                      </a:moveTo>
                      <a:cubicBezTo>
                        <a:pt x="887" y="1"/>
                        <a:pt x="801" y="18"/>
                        <a:pt x="711" y="47"/>
                      </a:cubicBezTo>
                      <a:lnTo>
                        <a:pt x="680" y="57"/>
                      </a:lnTo>
                      <a:cubicBezTo>
                        <a:pt x="573" y="95"/>
                        <a:pt x="468" y="139"/>
                        <a:pt x="368" y="191"/>
                      </a:cubicBezTo>
                      <a:cubicBezTo>
                        <a:pt x="360" y="195"/>
                        <a:pt x="354" y="199"/>
                        <a:pt x="346" y="204"/>
                      </a:cubicBezTo>
                      <a:cubicBezTo>
                        <a:pt x="145" y="317"/>
                        <a:pt x="0" y="561"/>
                        <a:pt x="79" y="777"/>
                      </a:cubicBezTo>
                      <a:cubicBezTo>
                        <a:pt x="139" y="940"/>
                        <a:pt x="315" y="1040"/>
                        <a:pt x="489" y="1040"/>
                      </a:cubicBezTo>
                      <a:cubicBezTo>
                        <a:pt x="512" y="1040"/>
                        <a:pt x="534" y="1038"/>
                        <a:pt x="556" y="1035"/>
                      </a:cubicBezTo>
                      <a:cubicBezTo>
                        <a:pt x="749" y="1005"/>
                        <a:pt x="913" y="862"/>
                        <a:pt x="1004" y="689"/>
                      </a:cubicBezTo>
                      <a:cubicBezTo>
                        <a:pt x="1188" y="333"/>
                        <a:pt x="1202" y="143"/>
                        <a:pt x="1123" y="58"/>
                      </a:cubicBezTo>
                      <a:cubicBezTo>
                        <a:pt x="1113" y="47"/>
                        <a:pt x="1101" y="37"/>
                        <a:pt x="1087" y="30"/>
                      </a:cubicBezTo>
                      <a:cubicBezTo>
                        <a:pt x="1053" y="10"/>
                        <a:pt x="1009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1"/>
                <p:cNvSpPr/>
                <p:nvPr/>
              </p:nvSpPr>
              <p:spPr>
                <a:xfrm>
                  <a:off x="5339725" y="4931725"/>
                  <a:ext cx="16725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41" extrusionOk="0">
                      <a:moveTo>
                        <a:pt x="605" y="0"/>
                      </a:moveTo>
                      <a:cubicBezTo>
                        <a:pt x="593" y="0"/>
                        <a:pt x="580" y="5"/>
                        <a:pt x="570" y="17"/>
                      </a:cubicBezTo>
                      <a:cubicBezTo>
                        <a:pt x="432" y="202"/>
                        <a:pt x="253" y="351"/>
                        <a:pt x="46" y="452"/>
                      </a:cubicBezTo>
                      <a:cubicBezTo>
                        <a:pt x="0" y="474"/>
                        <a:pt x="16" y="541"/>
                        <a:pt x="65" y="541"/>
                      </a:cubicBezTo>
                      <a:cubicBezTo>
                        <a:pt x="72" y="541"/>
                        <a:pt x="80" y="539"/>
                        <a:pt x="85" y="536"/>
                      </a:cubicBezTo>
                      <a:cubicBezTo>
                        <a:pt x="307" y="428"/>
                        <a:pt x="498" y="270"/>
                        <a:pt x="645" y="72"/>
                      </a:cubicBezTo>
                      <a:cubicBezTo>
                        <a:pt x="668" y="37"/>
                        <a:pt x="638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1"/>
                <p:cNvSpPr/>
                <p:nvPr/>
              </p:nvSpPr>
              <p:spPr>
                <a:xfrm>
                  <a:off x="5362575" y="4906450"/>
                  <a:ext cx="34925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282" extrusionOk="0">
                      <a:moveTo>
                        <a:pt x="700" y="0"/>
                      </a:moveTo>
                      <a:cubicBezTo>
                        <a:pt x="560" y="0"/>
                        <a:pt x="420" y="46"/>
                        <a:pt x="304" y="137"/>
                      </a:cubicBezTo>
                      <a:cubicBezTo>
                        <a:pt x="82" y="312"/>
                        <a:pt x="1" y="612"/>
                        <a:pt x="104" y="875"/>
                      </a:cubicBezTo>
                      <a:cubicBezTo>
                        <a:pt x="194" y="1119"/>
                        <a:pt x="425" y="1281"/>
                        <a:pt x="685" y="1282"/>
                      </a:cubicBezTo>
                      <a:cubicBezTo>
                        <a:pt x="690" y="1282"/>
                        <a:pt x="695" y="1282"/>
                        <a:pt x="700" y="1282"/>
                      </a:cubicBezTo>
                      <a:cubicBezTo>
                        <a:pt x="976" y="1282"/>
                        <a:pt x="1222" y="1104"/>
                        <a:pt x="1309" y="841"/>
                      </a:cubicBezTo>
                      <a:cubicBezTo>
                        <a:pt x="1397" y="572"/>
                        <a:pt x="1299" y="278"/>
                        <a:pt x="1067" y="116"/>
                      </a:cubicBezTo>
                      <a:cubicBezTo>
                        <a:pt x="957" y="39"/>
                        <a:pt x="828" y="0"/>
                        <a:pt x="70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11"/>
                <p:cNvSpPr/>
                <p:nvPr/>
              </p:nvSpPr>
              <p:spPr>
                <a:xfrm>
                  <a:off x="5205425" y="5191550"/>
                  <a:ext cx="9075" cy="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142" extrusionOk="0">
                      <a:moveTo>
                        <a:pt x="50" y="0"/>
                      </a:moveTo>
                      <a:cubicBezTo>
                        <a:pt x="36" y="19"/>
                        <a:pt x="19" y="34"/>
                        <a:pt x="1" y="48"/>
                      </a:cubicBezTo>
                      <a:cubicBezTo>
                        <a:pt x="10" y="61"/>
                        <a:pt x="18" y="75"/>
                        <a:pt x="24" y="91"/>
                      </a:cubicBezTo>
                      <a:cubicBezTo>
                        <a:pt x="129" y="108"/>
                        <a:pt x="234" y="127"/>
                        <a:pt x="341" y="141"/>
                      </a:cubicBezTo>
                      <a:lnTo>
                        <a:pt x="348" y="141"/>
                      </a:lnTo>
                      <a:cubicBezTo>
                        <a:pt x="350" y="141"/>
                        <a:pt x="351" y="140"/>
                        <a:pt x="353" y="139"/>
                      </a:cubicBezTo>
                      <a:cubicBezTo>
                        <a:pt x="354" y="112"/>
                        <a:pt x="357" y="83"/>
                        <a:pt x="363" y="54"/>
                      </a:cubicBezTo>
                      <a:cubicBezTo>
                        <a:pt x="360" y="53"/>
                        <a:pt x="357" y="50"/>
                        <a:pt x="354" y="49"/>
                      </a:cubicBezTo>
                      <a:cubicBezTo>
                        <a:pt x="252" y="36"/>
                        <a:pt x="151" y="17"/>
                        <a:pt x="5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11"/>
                <p:cNvSpPr/>
                <p:nvPr/>
              </p:nvSpPr>
              <p:spPr>
                <a:xfrm>
                  <a:off x="5174800" y="5184200"/>
                  <a:ext cx="20950" cy="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223" extrusionOk="0">
                      <a:moveTo>
                        <a:pt x="0" y="0"/>
                      </a:moveTo>
                      <a:cubicBezTo>
                        <a:pt x="61" y="45"/>
                        <a:pt x="122" y="92"/>
                        <a:pt x="184" y="136"/>
                      </a:cubicBezTo>
                      <a:cubicBezTo>
                        <a:pt x="199" y="144"/>
                        <a:pt x="212" y="153"/>
                        <a:pt x="226" y="163"/>
                      </a:cubicBezTo>
                      <a:cubicBezTo>
                        <a:pt x="306" y="184"/>
                        <a:pt x="386" y="203"/>
                        <a:pt x="466" y="223"/>
                      </a:cubicBezTo>
                      <a:cubicBezTo>
                        <a:pt x="477" y="220"/>
                        <a:pt x="487" y="218"/>
                        <a:pt x="497" y="217"/>
                      </a:cubicBezTo>
                      <a:cubicBezTo>
                        <a:pt x="566" y="211"/>
                        <a:pt x="635" y="208"/>
                        <a:pt x="705" y="208"/>
                      </a:cubicBezTo>
                      <a:cubicBezTo>
                        <a:pt x="749" y="208"/>
                        <a:pt x="793" y="209"/>
                        <a:pt x="838" y="212"/>
                      </a:cubicBezTo>
                      <a:cubicBezTo>
                        <a:pt x="555" y="152"/>
                        <a:pt x="276" y="82"/>
                        <a:pt x="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1"/>
                <p:cNvSpPr/>
                <p:nvPr/>
              </p:nvSpPr>
              <p:spPr>
                <a:xfrm>
                  <a:off x="5151100" y="5152500"/>
                  <a:ext cx="2267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" h="1151" extrusionOk="0">
                      <a:moveTo>
                        <a:pt x="393" y="1"/>
                      </a:moveTo>
                      <a:cubicBezTo>
                        <a:pt x="297" y="1"/>
                        <a:pt x="202" y="31"/>
                        <a:pt x="130" y="96"/>
                      </a:cubicBezTo>
                      <a:cubicBezTo>
                        <a:pt x="39" y="176"/>
                        <a:pt x="1" y="294"/>
                        <a:pt x="3" y="416"/>
                      </a:cubicBezTo>
                      <a:cubicBezTo>
                        <a:pt x="184" y="609"/>
                        <a:pt x="376" y="792"/>
                        <a:pt x="575" y="966"/>
                      </a:cubicBezTo>
                      <a:cubicBezTo>
                        <a:pt x="534" y="767"/>
                        <a:pt x="452" y="578"/>
                        <a:pt x="333" y="414"/>
                      </a:cubicBezTo>
                      <a:cubicBezTo>
                        <a:pt x="306" y="378"/>
                        <a:pt x="337" y="339"/>
                        <a:pt x="370" y="339"/>
                      </a:cubicBezTo>
                      <a:cubicBezTo>
                        <a:pt x="383" y="339"/>
                        <a:pt x="397" y="345"/>
                        <a:pt x="407" y="359"/>
                      </a:cubicBezTo>
                      <a:cubicBezTo>
                        <a:pt x="552" y="557"/>
                        <a:pt x="647" y="788"/>
                        <a:pt x="684" y="1030"/>
                      </a:cubicBezTo>
                      <a:cubicBezTo>
                        <a:pt x="684" y="1038"/>
                        <a:pt x="682" y="1047"/>
                        <a:pt x="678" y="1054"/>
                      </a:cubicBezTo>
                      <a:cubicBezTo>
                        <a:pt x="718" y="1087"/>
                        <a:pt x="758" y="1118"/>
                        <a:pt x="799" y="1150"/>
                      </a:cubicBezTo>
                      <a:cubicBezTo>
                        <a:pt x="861" y="1062"/>
                        <a:pt x="902" y="894"/>
                        <a:pt x="905" y="606"/>
                      </a:cubicBezTo>
                      <a:cubicBezTo>
                        <a:pt x="907" y="411"/>
                        <a:pt x="828" y="208"/>
                        <a:pt x="672" y="91"/>
                      </a:cubicBezTo>
                      <a:cubicBezTo>
                        <a:pt x="592" y="32"/>
                        <a:pt x="492" y="1"/>
                        <a:pt x="393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1"/>
                <p:cNvSpPr/>
                <p:nvPr/>
              </p:nvSpPr>
              <p:spPr>
                <a:xfrm>
                  <a:off x="5158725" y="5160975"/>
                  <a:ext cx="9475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716" extrusionOk="0">
                      <a:moveTo>
                        <a:pt x="66" y="1"/>
                      </a:moveTo>
                      <a:cubicBezTo>
                        <a:pt x="32" y="1"/>
                        <a:pt x="0" y="39"/>
                        <a:pt x="28" y="75"/>
                      </a:cubicBezTo>
                      <a:cubicBezTo>
                        <a:pt x="147" y="241"/>
                        <a:pt x="229" y="428"/>
                        <a:pt x="270" y="627"/>
                      </a:cubicBezTo>
                      <a:cubicBezTo>
                        <a:pt x="304" y="657"/>
                        <a:pt x="338" y="687"/>
                        <a:pt x="373" y="715"/>
                      </a:cubicBezTo>
                      <a:cubicBezTo>
                        <a:pt x="377" y="709"/>
                        <a:pt x="379" y="700"/>
                        <a:pt x="379" y="691"/>
                      </a:cubicBezTo>
                      <a:cubicBezTo>
                        <a:pt x="342" y="449"/>
                        <a:pt x="247" y="218"/>
                        <a:pt x="102" y="20"/>
                      </a:cubicBezTo>
                      <a:cubicBezTo>
                        <a:pt x="92" y="6"/>
                        <a:pt x="79" y="1"/>
                        <a:pt x="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1"/>
                <p:cNvSpPr/>
                <p:nvPr/>
              </p:nvSpPr>
              <p:spPr>
                <a:xfrm>
                  <a:off x="5185625" y="5162625"/>
                  <a:ext cx="23875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05" extrusionOk="0">
                      <a:moveTo>
                        <a:pt x="418" y="339"/>
                      </a:moveTo>
                      <a:cubicBezTo>
                        <a:pt x="431" y="339"/>
                        <a:pt x="444" y="345"/>
                        <a:pt x="454" y="359"/>
                      </a:cubicBezTo>
                      <a:cubicBezTo>
                        <a:pt x="600" y="557"/>
                        <a:pt x="694" y="787"/>
                        <a:pt x="732" y="1029"/>
                      </a:cubicBezTo>
                      <a:cubicBezTo>
                        <a:pt x="736" y="1055"/>
                        <a:pt x="719" y="1079"/>
                        <a:pt x="693" y="1082"/>
                      </a:cubicBezTo>
                      <a:cubicBezTo>
                        <a:pt x="691" y="1083"/>
                        <a:pt x="688" y="1083"/>
                        <a:pt x="686" y="1083"/>
                      </a:cubicBezTo>
                      <a:cubicBezTo>
                        <a:pt x="663" y="1083"/>
                        <a:pt x="644" y="1067"/>
                        <a:pt x="640" y="1044"/>
                      </a:cubicBezTo>
                      <a:cubicBezTo>
                        <a:pt x="605" y="816"/>
                        <a:pt x="516" y="600"/>
                        <a:pt x="379" y="414"/>
                      </a:cubicBezTo>
                      <a:cubicBezTo>
                        <a:pt x="353" y="378"/>
                        <a:pt x="385" y="339"/>
                        <a:pt x="418" y="339"/>
                      </a:cubicBezTo>
                      <a:close/>
                      <a:moveTo>
                        <a:pt x="442" y="0"/>
                      </a:moveTo>
                      <a:cubicBezTo>
                        <a:pt x="345" y="0"/>
                        <a:pt x="250" y="31"/>
                        <a:pt x="178" y="95"/>
                      </a:cubicBezTo>
                      <a:cubicBezTo>
                        <a:pt x="0" y="254"/>
                        <a:pt x="21" y="554"/>
                        <a:pt x="158" y="747"/>
                      </a:cubicBezTo>
                      <a:cubicBezTo>
                        <a:pt x="239" y="866"/>
                        <a:pt x="333" y="977"/>
                        <a:pt x="437" y="1077"/>
                      </a:cubicBezTo>
                      <a:cubicBezTo>
                        <a:pt x="600" y="1090"/>
                        <a:pt x="734" y="1129"/>
                        <a:pt x="793" y="1205"/>
                      </a:cubicBezTo>
                      <a:cubicBezTo>
                        <a:pt x="811" y="1191"/>
                        <a:pt x="828" y="1176"/>
                        <a:pt x="842" y="1157"/>
                      </a:cubicBezTo>
                      <a:cubicBezTo>
                        <a:pt x="908" y="1071"/>
                        <a:pt x="950" y="901"/>
                        <a:pt x="952" y="606"/>
                      </a:cubicBezTo>
                      <a:cubicBezTo>
                        <a:pt x="954" y="410"/>
                        <a:pt x="876" y="208"/>
                        <a:pt x="720" y="91"/>
                      </a:cubicBezTo>
                      <a:cubicBezTo>
                        <a:pt x="640" y="32"/>
                        <a:pt x="540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1"/>
                <p:cNvSpPr/>
                <p:nvPr/>
              </p:nvSpPr>
              <p:spPr>
                <a:xfrm>
                  <a:off x="5194450" y="5171100"/>
                  <a:ext cx="96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745" extrusionOk="0">
                      <a:moveTo>
                        <a:pt x="65" y="0"/>
                      </a:moveTo>
                      <a:cubicBezTo>
                        <a:pt x="32" y="0"/>
                        <a:pt x="0" y="39"/>
                        <a:pt x="26" y="75"/>
                      </a:cubicBezTo>
                      <a:cubicBezTo>
                        <a:pt x="163" y="261"/>
                        <a:pt x="252" y="478"/>
                        <a:pt x="287" y="706"/>
                      </a:cubicBezTo>
                      <a:cubicBezTo>
                        <a:pt x="291" y="728"/>
                        <a:pt x="310" y="744"/>
                        <a:pt x="333" y="744"/>
                      </a:cubicBezTo>
                      <a:lnTo>
                        <a:pt x="340" y="744"/>
                      </a:lnTo>
                      <a:cubicBezTo>
                        <a:pt x="366" y="741"/>
                        <a:pt x="383" y="717"/>
                        <a:pt x="379" y="692"/>
                      </a:cubicBezTo>
                      <a:cubicBezTo>
                        <a:pt x="341" y="448"/>
                        <a:pt x="247" y="218"/>
                        <a:pt x="101" y="20"/>
                      </a:cubicBezTo>
                      <a:cubicBezTo>
                        <a:pt x="91" y="6"/>
                        <a:pt x="78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1"/>
                <p:cNvSpPr/>
                <p:nvPr/>
              </p:nvSpPr>
              <p:spPr>
                <a:xfrm>
                  <a:off x="5183775" y="5189400"/>
                  <a:ext cx="2280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444" extrusionOk="0">
                      <a:moveTo>
                        <a:pt x="348" y="1"/>
                      </a:moveTo>
                      <a:cubicBezTo>
                        <a:pt x="278" y="1"/>
                        <a:pt x="209" y="4"/>
                        <a:pt x="139" y="10"/>
                      </a:cubicBezTo>
                      <a:cubicBezTo>
                        <a:pt x="128" y="10"/>
                        <a:pt x="118" y="14"/>
                        <a:pt x="109" y="15"/>
                      </a:cubicBezTo>
                      <a:cubicBezTo>
                        <a:pt x="71" y="20"/>
                        <a:pt x="35" y="28"/>
                        <a:pt x="1" y="40"/>
                      </a:cubicBezTo>
                      <a:cubicBezTo>
                        <a:pt x="149" y="134"/>
                        <a:pt x="302" y="217"/>
                        <a:pt x="461" y="293"/>
                      </a:cubicBezTo>
                      <a:cubicBezTo>
                        <a:pt x="535" y="265"/>
                        <a:pt x="607" y="231"/>
                        <a:pt x="675" y="190"/>
                      </a:cubicBezTo>
                      <a:cubicBezTo>
                        <a:pt x="683" y="185"/>
                        <a:pt x="691" y="183"/>
                        <a:pt x="699" y="183"/>
                      </a:cubicBezTo>
                      <a:cubicBezTo>
                        <a:pt x="740" y="183"/>
                        <a:pt x="766" y="242"/>
                        <a:pt x="723" y="270"/>
                      </a:cubicBezTo>
                      <a:cubicBezTo>
                        <a:pt x="676" y="298"/>
                        <a:pt x="626" y="324"/>
                        <a:pt x="576" y="347"/>
                      </a:cubicBezTo>
                      <a:cubicBezTo>
                        <a:pt x="649" y="380"/>
                        <a:pt x="724" y="412"/>
                        <a:pt x="802" y="443"/>
                      </a:cubicBezTo>
                      <a:cubicBezTo>
                        <a:pt x="887" y="329"/>
                        <a:pt x="912" y="242"/>
                        <a:pt x="890" y="177"/>
                      </a:cubicBezTo>
                      <a:cubicBezTo>
                        <a:pt x="884" y="161"/>
                        <a:pt x="876" y="147"/>
                        <a:pt x="867" y="134"/>
                      </a:cubicBezTo>
                      <a:cubicBezTo>
                        <a:pt x="808" y="58"/>
                        <a:pt x="674" y="20"/>
                        <a:pt x="511" y="7"/>
                      </a:cubicBezTo>
                      <a:cubicBezTo>
                        <a:pt x="500" y="6"/>
                        <a:pt x="490" y="5"/>
                        <a:pt x="479" y="5"/>
                      </a:cubicBezTo>
                      <a:cubicBezTo>
                        <a:pt x="435" y="2"/>
                        <a:pt x="392" y="1"/>
                        <a:pt x="348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1"/>
                <p:cNvSpPr/>
                <p:nvPr/>
              </p:nvSpPr>
              <p:spPr>
                <a:xfrm>
                  <a:off x="5195300" y="5193975"/>
                  <a:ext cx="72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64" extrusionOk="0">
                      <a:moveTo>
                        <a:pt x="237" y="0"/>
                      </a:moveTo>
                      <a:cubicBezTo>
                        <a:pt x="229" y="0"/>
                        <a:pt x="221" y="2"/>
                        <a:pt x="214" y="7"/>
                      </a:cubicBezTo>
                      <a:cubicBezTo>
                        <a:pt x="146" y="48"/>
                        <a:pt x="74" y="82"/>
                        <a:pt x="0" y="110"/>
                      </a:cubicBezTo>
                      <a:cubicBezTo>
                        <a:pt x="38" y="128"/>
                        <a:pt x="76" y="147"/>
                        <a:pt x="115" y="163"/>
                      </a:cubicBezTo>
                      <a:cubicBezTo>
                        <a:pt x="165" y="140"/>
                        <a:pt x="215" y="115"/>
                        <a:pt x="262" y="86"/>
                      </a:cubicBezTo>
                      <a:cubicBezTo>
                        <a:pt x="284" y="73"/>
                        <a:pt x="291" y="44"/>
                        <a:pt x="278" y="23"/>
                      </a:cubicBezTo>
                      <a:cubicBezTo>
                        <a:pt x="269" y="9"/>
                        <a:pt x="253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1"/>
                <p:cNvSpPr/>
                <p:nvPr/>
              </p:nvSpPr>
              <p:spPr>
                <a:xfrm>
                  <a:off x="5435825" y="5170225"/>
                  <a:ext cx="3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" extrusionOk="0">
                      <a:moveTo>
                        <a:pt x="11" y="1"/>
                      </a:moveTo>
                      <a:lnTo>
                        <a:pt x="0" y="4"/>
                      </a:lnTo>
                      <a:cubicBezTo>
                        <a:pt x="1" y="6"/>
                        <a:pt x="1" y="7"/>
                        <a:pt x="3" y="9"/>
                      </a:cubicBezTo>
                      <a:cubicBezTo>
                        <a:pt x="6" y="6"/>
                        <a:pt x="8" y="4"/>
                        <a:pt x="11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1"/>
                <p:cNvSpPr/>
                <p:nvPr/>
              </p:nvSpPr>
              <p:spPr>
                <a:xfrm>
                  <a:off x="5401200" y="5165825"/>
                  <a:ext cx="34700" cy="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905" extrusionOk="0">
                      <a:moveTo>
                        <a:pt x="1186" y="210"/>
                      </a:moveTo>
                      <a:cubicBezTo>
                        <a:pt x="1232" y="210"/>
                        <a:pt x="1260" y="279"/>
                        <a:pt x="1210" y="308"/>
                      </a:cubicBezTo>
                      <a:lnTo>
                        <a:pt x="1209" y="308"/>
                      </a:lnTo>
                      <a:cubicBezTo>
                        <a:pt x="972" y="445"/>
                        <a:pt x="707" y="524"/>
                        <a:pt x="432" y="537"/>
                      </a:cubicBezTo>
                      <a:lnTo>
                        <a:pt x="430" y="537"/>
                      </a:lnTo>
                      <a:cubicBezTo>
                        <a:pt x="430" y="537"/>
                        <a:pt x="429" y="537"/>
                        <a:pt x="429" y="537"/>
                      </a:cubicBezTo>
                      <a:cubicBezTo>
                        <a:pt x="362" y="537"/>
                        <a:pt x="359" y="434"/>
                        <a:pt x="428" y="433"/>
                      </a:cubicBezTo>
                      <a:cubicBezTo>
                        <a:pt x="685" y="421"/>
                        <a:pt x="935" y="347"/>
                        <a:pt x="1158" y="218"/>
                      </a:cubicBezTo>
                      <a:cubicBezTo>
                        <a:pt x="1168" y="213"/>
                        <a:pt x="1177" y="210"/>
                        <a:pt x="1186" y="210"/>
                      </a:cubicBezTo>
                      <a:close/>
                      <a:moveTo>
                        <a:pt x="764" y="0"/>
                      </a:moveTo>
                      <a:cubicBezTo>
                        <a:pt x="698" y="0"/>
                        <a:pt x="630" y="3"/>
                        <a:pt x="564" y="7"/>
                      </a:cubicBezTo>
                      <a:cubicBezTo>
                        <a:pt x="298" y="24"/>
                        <a:pt x="25" y="215"/>
                        <a:pt x="10" y="481"/>
                      </a:cubicBezTo>
                      <a:cubicBezTo>
                        <a:pt x="1" y="656"/>
                        <a:pt x="113" y="819"/>
                        <a:pt x="267" y="905"/>
                      </a:cubicBezTo>
                      <a:cubicBezTo>
                        <a:pt x="663" y="701"/>
                        <a:pt x="1037" y="460"/>
                        <a:pt x="1388" y="185"/>
                      </a:cubicBezTo>
                      <a:cubicBezTo>
                        <a:pt x="1386" y="183"/>
                        <a:pt x="1386" y="182"/>
                        <a:pt x="1385" y="180"/>
                      </a:cubicBezTo>
                      <a:cubicBezTo>
                        <a:pt x="1313" y="46"/>
                        <a:pt x="1051" y="0"/>
                        <a:pt x="764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1"/>
                <p:cNvSpPr/>
                <p:nvPr/>
              </p:nvSpPr>
              <p:spPr>
                <a:xfrm>
                  <a:off x="5410150" y="5171075"/>
                  <a:ext cx="22550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327" extrusionOk="0">
                      <a:moveTo>
                        <a:pt x="826" y="1"/>
                      </a:moveTo>
                      <a:cubicBezTo>
                        <a:pt x="818" y="1"/>
                        <a:pt x="809" y="3"/>
                        <a:pt x="799" y="8"/>
                      </a:cubicBezTo>
                      <a:cubicBezTo>
                        <a:pt x="577" y="137"/>
                        <a:pt x="327" y="211"/>
                        <a:pt x="70" y="223"/>
                      </a:cubicBezTo>
                      <a:cubicBezTo>
                        <a:pt x="1" y="224"/>
                        <a:pt x="3" y="327"/>
                        <a:pt x="71" y="327"/>
                      </a:cubicBezTo>
                      <a:cubicBezTo>
                        <a:pt x="71" y="327"/>
                        <a:pt x="72" y="327"/>
                        <a:pt x="72" y="327"/>
                      </a:cubicBezTo>
                      <a:lnTo>
                        <a:pt x="74" y="327"/>
                      </a:lnTo>
                      <a:cubicBezTo>
                        <a:pt x="348" y="314"/>
                        <a:pt x="614" y="235"/>
                        <a:pt x="851" y="98"/>
                      </a:cubicBezTo>
                      <a:cubicBezTo>
                        <a:pt x="901" y="69"/>
                        <a:pt x="872" y="1"/>
                        <a:pt x="8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1"/>
                <p:cNvSpPr/>
                <p:nvPr/>
              </p:nvSpPr>
              <p:spPr>
                <a:xfrm>
                  <a:off x="5433200" y="5140575"/>
                  <a:ext cx="25175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" h="875" extrusionOk="0">
                      <a:moveTo>
                        <a:pt x="478" y="0"/>
                      </a:moveTo>
                      <a:cubicBezTo>
                        <a:pt x="469" y="0"/>
                        <a:pt x="459" y="1"/>
                        <a:pt x="450" y="1"/>
                      </a:cubicBezTo>
                      <a:cubicBezTo>
                        <a:pt x="255" y="11"/>
                        <a:pt x="65" y="156"/>
                        <a:pt x="36" y="350"/>
                      </a:cubicBezTo>
                      <a:cubicBezTo>
                        <a:pt x="1" y="585"/>
                        <a:pt x="208" y="802"/>
                        <a:pt x="437" y="865"/>
                      </a:cubicBezTo>
                      <a:cubicBezTo>
                        <a:pt x="451" y="868"/>
                        <a:pt x="463" y="871"/>
                        <a:pt x="478" y="875"/>
                      </a:cubicBezTo>
                      <a:cubicBezTo>
                        <a:pt x="570" y="789"/>
                        <a:pt x="660" y="701"/>
                        <a:pt x="747" y="608"/>
                      </a:cubicBezTo>
                      <a:cubicBezTo>
                        <a:pt x="635" y="545"/>
                        <a:pt x="517" y="498"/>
                        <a:pt x="395" y="466"/>
                      </a:cubicBezTo>
                      <a:cubicBezTo>
                        <a:pt x="339" y="452"/>
                        <a:pt x="355" y="374"/>
                        <a:pt x="405" y="374"/>
                      </a:cubicBezTo>
                      <a:cubicBezTo>
                        <a:pt x="409" y="374"/>
                        <a:pt x="413" y="375"/>
                        <a:pt x="417" y="376"/>
                      </a:cubicBezTo>
                      <a:cubicBezTo>
                        <a:pt x="555" y="412"/>
                        <a:pt x="687" y="466"/>
                        <a:pt x="809" y="539"/>
                      </a:cubicBezTo>
                      <a:cubicBezTo>
                        <a:pt x="877" y="464"/>
                        <a:pt x="943" y="389"/>
                        <a:pt x="1007" y="312"/>
                      </a:cubicBezTo>
                      <a:cubicBezTo>
                        <a:pt x="990" y="291"/>
                        <a:pt x="977" y="271"/>
                        <a:pt x="958" y="249"/>
                      </a:cubicBezTo>
                      <a:cubicBezTo>
                        <a:pt x="841" y="104"/>
                        <a:pt x="663" y="0"/>
                        <a:pt x="478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1"/>
                <p:cNvSpPr/>
                <p:nvPr/>
              </p:nvSpPr>
              <p:spPr>
                <a:xfrm>
                  <a:off x="5442050" y="5149925"/>
                  <a:ext cx="114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235" extrusionOk="0">
                      <a:moveTo>
                        <a:pt x="52" y="0"/>
                      </a:moveTo>
                      <a:cubicBezTo>
                        <a:pt x="31" y="0"/>
                        <a:pt x="13" y="14"/>
                        <a:pt x="7" y="36"/>
                      </a:cubicBezTo>
                      <a:cubicBezTo>
                        <a:pt x="0" y="60"/>
                        <a:pt x="16" y="85"/>
                        <a:pt x="41" y="92"/>
                      </a:cubicBezTo>
                      <a:cubicBezTo>
                        <a:pt x="163" y="124"/>
                        <a:pt x="281" y="171"/>
                        <a:pt x="393" y="234"/>
                      </a:cubicBezTo>
                      <a:cubicBezTo>
                        <a:pt x="414" y="211"/>
                        <a:pt x="433" y="188"/>
                        <a:pt x="455" y="165"/>
                      </a:cubicBezTo>
                      <a:cubicBezTo>
                        <a:pt x="333" y="92"/>
                        <a:pt x="201" y="38"/>
                        <a:pt x="63" y="2"/>
                      </a:cubicBezTo>
                      <a:cubicBezTo>
                        <a:pt x="59" y="1"/>
                        <a:pt x="56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1"/>
                <p:cNvSpPr/>
                <p:nvPr/>
              </p:nvSpPr>
              <p:spPr>
                <a:xfrm>
                  <a:off x="5468025" y="5127975"/>
                  <a:ext cx="405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" h="274" extrusionOk="0">
                      <a:moveTo>
                        <a:pt x="161" y="0"/>
                      </a:moveTo>
                      <a:lnTo>
                        <a:pt x="161" y="0"/>
                      </a:lnTo>
                      <a:cubicBezTo>
                        <a:pt x="77" y="62"/>
                        <a:pt x="17" y="151"/>
                        <a:pt x="1" y="254"/>
                      </a:cubicBezTo>
                      <a:cubicBezTo>
                        <a:pt x="0" y="260"/>
                        <a:pt x="1" y="267"/>
                        <a:pt x="1" y="274"/>
                      </a:cubicBezTo>
                      <a:cubicBezTo>
                        <a:pt x="17" y="249"/>
                        <a:pt x="33" y="227"/>
                        <a:pt x="48" y="203"/>
                      </a:cubicBezTo>
                      <a:cubicBezTo>
                        <a:pt x="81" y="148"/>
                        <a:pt x="119" y="79"/>
                        <a:pt x="161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1"/>
                <p:cNvSpPr/>
                <p:nvPr/>
              </p:nvSpPr>
              <p:spPr>
                <a:xfrm>
                  <a:off x="5319950" y="5193775"/>
                  <a:ext cx="2772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233" extrusionOk="0">
                      <a:moveTo>
                        <a:pt x="1109" y="0"/>
                      </a:moveTo>
                      <a:lnTo>
                        <a:pt x="1109" y="0"/>
                      </a:lnTo>
                      <a:cubicBezTo>
                        <a:pt x="755" y="65"/>
                        <a:pt x="398" y="114"/>
                        <a:pt x="40" y="143"/>
                      </a:cubicBezTo>
                      <a:cubicBezTo>
                        <a:pt x="29" y="158"/>
                        <a:pt x="16" y="170"/>
                        <a:pt x="0" y="180"/>
                      </a:cubicBezTo>
                      <a:cubicBezTo>
                        <a:pt x="14" y="195"/>
                        <a:pt x="22" y="213"/>
                        <a:pt x="29" y="233"/>
                      </a:cubicBezTo>
                      <a:cubicBezTo>
                        <a:pt x="279" y="213"/>
                        <a:pt x="527" y="184"/>
                        <a:pt x="775" y="147"/>
                      </a:cubicBezTo>
                      <a:cubicBezTo>
                        <a:pt x="783" y="143"/>
                        <a:pt x="789" y="138"/>
                        <a:pt x="797" y="134"/>
                      </a:cubicBezTo>
                      <a:cubicBezTo>
                        <a:pt x="897" y="82"/>
                        <a:pt x="1002" y="38"/>
                        <a:pt x="1109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1"/>
                <p:cNvSpPr/>
                <p:nvPr/>
              </p:nvSpPr>
              <p:spPr>
                <a:xfrm>
                  <a:off x="5291375" y="5198025"/>
                  <a:ext cx="17575" cy="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01" extrusionOk="0">
                      <a:moveTo>
                        <a:pt x="10" y="0"/>
                      </a:moveTo>
                      <a:cubicBezTo>
                        <a:pt x="15" y="31"/>
                        <a:pt x="12" y="63"/>
                        <a:pt x="1" y="93"/>
                      </a:cubicBezTo>
                      <a:cubicBezTo>
                        <a:pt x="110" y="96"/>
                        <a:pt x="219" y="100"/>
                        <a:pt x="328" y="100"/>
                      </a:cubicBezTo>
                      <a:cubicBezTo>
                        <a:pt x="374" y="100"/>
                        <a:pt x="421" y="96"/>
                        <a:pt x="467" y="96"/>
                      </a:cubicBezTo>
                      <a:cubicBezTo>
                        <a:pt x="544" y="60"/>
                        <a:pt x="622" y="28"/>
                        <a:pt x="703" y="0"/>
                      </a:cubicBezTo>
                      <a:lnTo>
                        <a:pt x="703" y="0"/>
                      </a:lnTo>
                      <a:cubicBezTo>
                        <a:pt x="596" y="4"/>
                        <a:pt x="488" y="6"/>
                        <a:pt x="381" y="6"/>
                      </a:cubicBezTo>
                      <a:cubicBezTo>
                        <a:pt x="257" y="6"/>
                        <a:pt x="134" y="4"/>
                        <a:pt x="1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1"/>
                <p:cNvSpPr/>
                <p:nvPr/>
              </p:nvSpPr>
              <p:spPr>
                <a:xfrm>
                  <a:off x="5357850" y="5190175"/>
                  <a:ext cx="73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146" extrusionOk="0">
                      <a:moveTo>
                        <a:pt x="265" y="0"/>
                      </a:moveTo>
                      <a:cubicBezTo>
                        <a:pt x="187" y="20"/>
                        <a:pt x="107" y="38"/>
                        <a:pt x="28" y="55"/>
                      </a:cubicBezTo>
                      <a:cubicBezTo>
                        <a:pt x="22" y="77"/>
                        <a:pt x="14" y="98"/>
                        <a:pt x="0" y="117"/>
                      </a:cubicBezTo>
                      <a:cubicBezTo>
                        <a:pt x="14" y="125"/>
                        <a:pt x="26" y="135"/>
                        <a:pt x="36" y="146"/>
                      </a:cubicBezTo>
                      <a:cubicBezTo>
                        <a:pt x="121" y="126"/>
                        <a:pt x="208" y="109"/>
                        <a:pt x="292" y="88"/>
                      </a:cubicBezTo>
                      <a:cubicBezTo>
                        <a:pt x="281" y="60"/>
                        <a:pt x="271" y="30"/>
                        <a:pt x="265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1"/>
                <p:cNvSpPr/>
                <p:nvPr/>
              </p:nvSpPr>
              <p:spPr>
                <a:xfrm>
                  <a:off x="5254675" y="5187325"/>
                  <a:ext cx="37100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959" extrusionOk="0">
                      <a:moveTo>
                        <a:pt x="473" y="382"/>
                      </a:moveTo>
                      <a:cubicBezTo>
                        <a:pt x="478" y="382"/>
                        <a:pt x="484" y="382"/>
                        <a:pt x="490" y="384"/>
                      </a:cubicBezTo>
                      <a:cubicBezTo>
                        <a:pt x="623" y="419"/>
                        <a:pt x="759" y="436"/>
                        <a:pt x="896" y="436"/>
                      </a:cubicBezTo>
                      <a:cubicBezTo>
                        <a:pt x="1015" y="436"/>
                        <a:pt x="1133" y="423"/>
                        <a:pt x="1250" y="397"/>
                      </a:cubicBezTo>
                      <a:cubicBezTo>
                        <a:pt x="1254" y="396"/>
                        <a:pt x="1258" y="396"/>
                        <a:pt x="1261" y="396"/>
                      </a:cubicBezTo>
                      <a:cubicBezTo>
                        <a:pt x="1285" y="396"/>
                        <a:pt x="1306" y="412"/>
                        <a:pt x="1311" y="436"/>
                      </a:cubicBezTo>
                      <a:cubicBezTo>
                        <a:pt x="1318" y="465"/>
                        <a:pt x="1300" y="492"/>
                        <a:pt x="1272" y="499"/>
                      </a:cubicBezTo>
                      <a:cubicBezTo>
                        <a:pt x="1148" y="526"/>
                        <a:pt x="1022" y="539"/>
                        <a:pt x="895" y="539"/>
                      </a:cubicBezTo>
                      <a:cubicBezTo>
                        <a:pt x="750" y="539"/>
                        <a:pt x="604" y="522"/>
                        <a:pt x="463" y="484"/>
                      </a:cubicBezTo>
                      <a:cubicBezTo>
                        <a:pt x="400" y="470"/>
                        <a:pt x="417" y="382"/>
                        <a:pt x="473" y="382"/>
                      </a:cubicBezTo>
                      <a:close/>
                      <a:moveTo>
                        <a:pt x="590" y="0"/>
                      </a:moveTo>
                      <a:cubicBezTo>
                        <a:pt x="372" y="0"/>
                        <a:pt x="151" y="104"/>
                        <a:pt x="76" y="305"/>
                      </a:cubicBezTo>
                      <a:cubicBezTo>
                        <a:pt x="0" y="509"/>
                        <a:pt x="107" y="753"/>
                        <a:pt x="292" y="869"/>
                      </a:cubicBezTo>
                      <a:cubicBezTo>
                        <a:pt x="392" y="930"/>
                        <a:pt x="508" y="958"/>
                        <a:pt x="625" y="958"/>
                      </a:cubicBezTo>
                      <a:cubicBezTo>
                        <a:pt x="726" y="958"/>
                        <a:pt x="829" y="937"/>
                        <a:pt x="923" y="900"/>
                      </a:cubicBezTo>
                      <a:cubicBezTo>
                        <a:pt x="1266" y="761"/>
                        <a:pt x="1426" y="634"/>
                        <a:pt x="1469" y="521"/>
                      </a:cubicBezTo>
                      <a:cubicBezTo>
                        <a:pt x="1480" y="491"/>
                        <a:pt x="1483" y="459"/>
                        <a:pt x="1478" y="428"/>
                      </a:cubicBezTo>
                      <a:cubicBezTo>
                        <a:pt x="1443" y="243"/>
                        <a:pt x="1092" y="102"/>
                        <a:pt x="745" y="18"/>
                      </a:cubicBezTo>
                      <a:cubicBezTo>
                        <a:pt x="695" y="6"/>
                        <a:pt x="643" y="0"/>
                        <a:pt x="590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11"/>
                <p:cNvSpPr/>
                <p:nvPr/>
              </p:nvSpPr>
              <p:spPr>
                <a:xfrm>
                  <a:off x="5264650" y="5196850"/>
                  <a:ext cx="2300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159" extrusionOk="0">
                      <a:moveTo>
                        <a:pt x="74" y="1"/>
                      </a:moveTo>
                      <a:cubicBezTo>
                        <a:pt x="18" y="1"/>
                        <a:pt x="1" y="88"/>
                        <a:pt x="64" y="103"/>
                      </a:cubicBezTo>
                      <a:cubicBezTo>
                        <a:pt x="205" y="140"/>
                        <a:pt x="350" y="159"/>
                        <a:pt x="495" y="159"/>
                      </a:cubicBezTo>
                      <a:cubicBezTo>
                        <a:pt x="622" y="159"/>
                        <a:pt x="749" y="145"/>
                        <a:pt x="873" y="117"/>
                      </a:cubicBezTo>
                      <a:cubicBezTo>
                        <a:pt x="901" y="110"/>
                        <a:pt x="919" y="82"/>
                        <a:pt x="912" y="55"/>
                      </a:cubicBezTo>
                      <a:cubicBezTo>
                        <a:pt x="907" y="31"/>
                        <a:pt x="886" y="15"/>
                        <a:pt x="862" y="15"/>
                      </a:cubicBezTo>
                      <a:cubicBezTo>
                        <a:pt x="859" y="15"/>
                        <a:pt x="855" y="15"/>
                        <a:pt x="851" y="16"/>
                      </a:cubicBezTo>
                      <a:cubicBezTo>
                        <a:pt x="734" y="42"/>
                        <a:pt x="616" y="55"/>
                        <a:pt x="497" y="55"/>
                      </a:cubicBezTo>
                      <a:cubicBezTo>
                        <a:pt x="360" y="55"/>
                        <a:pt x="224" y="38"/>
                        <a:pt x="91" y="3"/>
                      </a:cubicBezTo>
                      <a:cubicBezTo>
                        <a:pt x="85" y="1"/>
                        <a:pt x="79" y="1"/>
                        <a:pt x="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11"/>
                <p:cNvSpPr/>
                <p:nvPr/>
              </p:nvSpPr>
              <p:spPr>
                <a:xfrm>
                  <a:off x="5292125" y="5197450"/>
                  <a:ext cx="29400" cy="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713" extrusionOk="0">
                      <a:moveTo>
                        <a:pt x="952" y="107"/>
                      </a:moveTo>
                      <a:cubicBezTo>
                        <a:pt x="984" y="107"/>
                        <a:pt x="1014" y="143"/>
                        <a:pt x="992" y="179"/>
                      </a:cubicBezTo>
                      <a:cubicBezTo>
                        <a:pt x="846" y="376"/>
                        <a:pt x="654" y="534"/>
                        <a:pt x="433" y="642"/>
                      </a:cubicBezTo>
                      <a:cubicBezTo>
                        <a:pt x="426" y="645"/>
                        <a:pt x="419" y="647"/>
                        <a:pt x="413" y="647"/>
                      </a:cubicBezTo>
                      <a:cubicBezTo>
                        <a:pt x="395" y="647"/>
                        <a:pt x="379" y="637"/>
                        <a:pt x="371" y="621"/>
                      </a:cubicBezTo>
                      <a:cubicBezTo>
                        <a:pt x="360" y="598"/>
                        <a:pt x="370" y="570"/>
                        <a:pt x="393" y="559"/>
                      </a:cubicBezTo>
                      <a:cubicBezTo>
                        <a:pt x="600" y="458"/>
                        <a:pt x="780" y="309"/>
                        <a:pt x="917" y="123"/>
                      </a:cubicBezTo>
                      <a:cubicBezTo>
                        <a:pt x="927" y="112"/>
                        <a:pt x="940" y="107"/>
                        <a:pt x="952" y="107"/>
                      </a:cubicBezTo>
                      <a:close/>
                      <a:moveTo>
                        <a:pt x="748" y="0"/>
                      </a:moveTo>
                      <a:cubicBezTo>
                        <a:pt x="723" y="8"/>
                        <a:pt x="698" y="14"/>
                        <a:pt x="673" y="23"/>
                      </a:cubicBezTo>
                      <a:cubicBezTo>
                        <a:pt x="592" y="51"/>
                        <a:pt x="514" y="83"/>
                        <a:pt x="437" y="119"/>
                      </a:cubicBezTo>
                      <a:cubicBezTo>
                        <a:pt x="409" y="132"/>
                        <a:pt x="381" y="147"/>
                        <a:pt x="353" y="160"/>
                      </a:cubicBezTo>
                      <a:cubicBezTo>
                        <a:pt x="151" y="263"/>
                        <a:pt x="1" y="498"/>
                        <a:pt x="57" y="713"/>
                      </a:cubicBezTo>
                      <a:cubicBezTo>
                        <a:pt x="364" y="708"/>
                        <a:pt x="674" y="693"/>
                        <a:pt x="985" y="663"/>
                      </a:cubicBezTo>
                      <a:cubicBezTo>
                        <a:pt x="986" y="661"/>
                        <a:pt x="988" y="660"/>
                        <a:pt x="989" y="658"/>
                      </a:cubicBezTo>
                      <a:cubicBezTo>
                        <a:pt x="1139" y="369"/>
                        <a:pt x="1175" y="190"/>
                        <a:pt x="1142" y="86"/>
                      </a:cubicBezTo>
                      <a:cubicBezTo>
                        <a:pt x="1135" y="66"/>
                        <a:pt x="1127" y="48"/>
                        <a:pt x="1113" y="33"/>
                      </a:cubicBezTo>
                      <a:cubicBezTo>
                        <a:pt x="1082" y="52"/>
                        <a:pt x="1044" y="61"/>
                        <a:pt x="999" y="61"/>
                      </a:cubicBezTo>
                      <a:cubicBezTo>
                        <a:pt x="928" y="61"/>
                        <a:pt x="841" y="38"/>
                        <a:pt x="748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1"/>
                <p:cNvSpPr/>
                <p:nvPr/>
              </p:nvSpPr>
              <p:spPr>
                <a:xfrm>
                  <a:off x="5300800" y="5200050"/>
                  <a:ext cx="1652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543" extrusionOk="0">
                      <a:moveTo>
                        <a:pt x="607" y="1"/>
                      </a:moveTo>
                      <a:cubicBezTo>
                        <a:pt x="593" y="1"/>
                        <a:pt x="579" y="7"/>
                        <a:pt x="570" y="19"/>
                      </a:cubicBezTo>
                      <a:cubicBezTo>
                        <a:pt x="433" y="205"/>
                        <a:pt x="253" y="354"/>
                        <a:pt x="46" y="455"/>
                      </a:cubicBezTo>
                      <a:cubicBezTo>
                        <a:pt x="1" y="477"/>
                        <a:pt x="16" y="543"/>
                        <a:pt x="66" y="543"/>
                      </a:cubicBezTo>
                      <a:cubicBezTo>
                        <a:pt x="72" y="543"/>
                        <a:pt x="80" y="542"/>
                        <a:pt x="87" y="538"/>
                      </a:cubicBezTo>
                      <a:cubicBezTo>
                        <a:pt x="307" y="430"/>
                        <a:pt x="499" y="272"/>
                        <a:pt x="645" y="76"/>
                      </a:cubicBezTo>
                      <a:cubicBezTo>
                        <a:pt x="661" y="55"/>
                        <a:pt x="656" y="25"/>
                        <a:pt x="635" y="11"/>
                      </a:cubicBezTo>
                      <a:cubicBezTo>
                        <a:pt x="627" y="4"/>
                        <a:pt x="617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1"/>
                <p:cNvSpPr/>
                <p:nvPr/>
              </p:nvSpPr>
              <p:spPr>
                <a:xfrm>
                  <a:off x="5293650" y="5171875"/>
                  <a:ext cx="28975" cy="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3" y="353"/>
                      </a:moveTo>
                      <a:cubicBezTo>
                        <a:pt x="441" y="353"/>
                        <a:pt x="450" y="356"/>
                        <a:pt x="460" y="362"/>
                      </a:cubicBezTo>
                      <a:cubicBezTo>
                        <a:pt x="669" y="491"/>
                        <a:pt x="844" y="668"/>
                        <a:pt x="971" y="879"/>
                      </a:cubicBezTo>
                      <a:cubicBezTo>
                        <a:pt x="993" y="915"/>
                        <a:pt x="962" y="949"/>
                        <a:pt x="930" y="949"/>
                      </a:cubicBezTo>
                      <a:cubicBezTo>
                        <a:pt x="916" y="949"/>
                        <a:pt x="901" y="942"/>
                        <a:pt x="892" y="926"/>
                      </a:cubicBezTo>
                      <a:cubicBezTo>
                        <a:pt x="773" y="729"/>
                        <a:pt x="607" y="563"/>
                        <a:pt x="411" y="441"/>
                      </a:cubicBezTo>
                      <a:cubicBezTo>
                        <a:pt x="365" y="416"/>
                        <a:pt x="392" y="353"/>
                        <a:pt x="433" y="353"/>
                      </a:cubicBezTo>
                      <a:close/>
                      <a:moveTo>
                        <a:pt x="492" y="0"/>
                      </a:moveTo>
                      <a:cubicBezTo>
                        <a:pt x="333" y="0"/>
                        <a:pt x="173" y="81"/>
                        <a:pt x="104" y="223"/>
                      </a:cubicBezTo>
                      <a:cubicBezTo>
                        <a:pt x="0" y="438"/>
                        <a:pt x="133" y="707"/>
                        <a:pt x="333" y="835"/>
                      </a:cubicBezTo>
                      <a:cubicBezTo>
                        <a:pt x="445" y="907"/>
                        <a:pt x="563" y="971"/>
                        <a:pt x="687" y="1023"/>
                      </a:cubicBezTo>
                      <a:cubicBezTo>
                        <a:pt x="780" y="1061"/>
                        <a:pt x="867" y="1084"/>
                        <a:pt x="938" y="1084"/>
                      </a:cubicBezTo>
                      <a:cubicBezTo>
                        <a:pt x="983" y="1084"/>
                        <a:pt x="1021" y="1075"/>
                        <a:pt x="1052" y="1056"/>
                      </a:cubicBezTo>
                      <a:cubicBezTo>
                        <a:pt x="1068" y="1046"/>
                        <a:pt x="1081" y="1034"/>
                        <a:pt x="1092" y="1019"/>
                      </a:cubicBezTo>
                      <a:cubicBezTo>
                        <a:pt x="1158" y="930"/>
                        <a:pt x="1151" y="742"/>
                        <a:pt x="1014" y="402"/>
                      </a:cubicBezTo>
                      <a:cubicBezTo>
                        <a:pt x="941" y="220"/>
                        <a:pt x="792" y="62"/>
                        <a:pt x="603" y="14"/>
                      </a:cubicBezTo>
                      <a:cubicBezTo>
                        <a:pt x="567" y="5"/>
                        <a:pt x="530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1"/>
                <p:cNvSpPr/>
                <p:nvPr/>
              </p:nvSpPr>
              <p:spPr>
                <a:xfrm>
                  <a:off x="5302750" y="5180700"/>
                  <a:ext cx="1565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6" extrusionOk="0">
                      <a:moveTo>
                        <a:pt x="69" y="0"/>
                      </a:moveTo>
                      <a:cubicBezTo>
                        <a:pt x="28" y="0"/>
                        <a:pt x="1" y="63"/>
                        <a:pt x="47" y="88"/>
                      </a:cubicBezTo>
                      <a:cubicBezTo>
                        <a:pt x="243" y="210"/>
                        <a:pt x="409" y="376"/>
                        <a:pt x="528" y="573"/>
                      </a:cubicBezTo>
                      <a:cubicBezTo>
                        <a:pt x="535" y="587"/>
                        <a:pt x="551" y="595"/>
                        <a:pt x="567" y="595"/>
                      </a:cubicBezTo>
                      <a:cubicBezTo>
                        <a:pt x="603" y="595"/>
                        <a:pt x="626" y="557"/>
                        <a:pt x="607" y="526"/>
                      </a:cubicBezTo>
                      <a:cubicBezTo>
                        <a:pt x="480" y="315"/>
                        <a:pt x="305" y="138"/>
                        <a:pt x="96" y="9"/>
                      </a:cubicBezTo>
                      <a:cubicBezTo>
                        <a:pt x="86" y="3"/>
                        <a:pt x="77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1"/>
                <p:cNvSpPr/>
                <p:nvPr/>
              </p:nvSpPr>
              <p:spPr>
                <a:xfrm>
                  <a:off x="5330525" y="5167675"/>
                  <a:ext cx="287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1035" extrusionOk="0">
                      <a:moveTo>
                        <a:pt x="436" y="355"/>
                      </a:moveTo>
                      <a:cubicBezTo>
                        <a:pt x="444" y="355"/>
                        <a:pt x="452" y="357"/>
                        <a:pt x="461" y="363"/>
                      </a:cubicBezTo>
                      <a:cubicBezTo>
                        <a:pt x="670" y="491"/>
                        <a:pt x="846" y="668"/>
                        <a:pt x="972" y="878"/>
                      </a:cubicBezTo>
                      <a:cubicBezTo>
                        <a:pt x="985" y="900"/>
                        <a:pt x="978" y="929"/>
                        <a:pt x="956" y="942"/>
                      </a:cubicBezTo>
                      <a:cubicBezTo>
                        <a:pt x="949" y="946"/>
                        <a:pt x="940" y="949"/>
                        <a:pt x="933" y="949"/>
                      </a:cubicBezTo>
                      <a:cubicBezTo>
                        <a:pt x="916" y="949"/>
                        <a:pt x="901" y="940"/>
                        <a:pt x="893" y="927"/>
                      </a:cubicBezTo>
                      <a:cubicBezTo>
                        <a:pt x="774" y="728"/>
                        <a:pt x="609" y="563"/>
                        <a:pt x="413" y="442"/>
                      </a:cubicBezTo>
                      <a:cubicBezTo>
                        <a:pt x="368" y="415"/>
                        <a:pt x="395" y="355"/>
                        <a:pt x="436" y="355"/>
                      </a:cubicBezTo>
                      <a:close/>
                      <a:moveTo>
                        <a:pt x="492" y="1"/>
                      </a:moveTo>
                      <a:cubicBezTo>
                        <a:pt x="333" y="1"/>
                        <a:pt x="173" y="81"/>
                        <a:pt x="104" y="224"/>
                      </a:cubicBezTo>
                      <a:cubicBezTo>
                        <a:pt x="1" y="439"/>
                        <a:pt x="133" y="707"/>
                        <a:pt x="333" y="835"/>
                      </a:cubicBezTo>
                      <a:cubicBezTo>
                        <a:pt x="454" y="913"/>
                        <a:pt x="582" y="981"/>
                        <a:pt x="717" y="1035"/>
                      </a:cubicBezTo>
                      <a:cubicBezTo>
                        <a:pt x="807" y="1006"/>
                        <a:pt x="893" y="988"/>
                        <a:pt x="964" y="988"/>
                      </a:cubicBezTo>
                      <a:cubicBezTo>
                        <a:pt x="1015" y="988"/>
                        <a:pt x="1059" y="997"/>
                        <a:pt x="1093" y="1017"/>
                      </a:cubicBezTo>
                      <a:cubicBezTo>
                        <a:pt x="1107" y="998"/>
                        <a:pt x="1115" y="977"/>
                        <a:pt x="1121" y="955"/>
                      </a:cubicBezTo>
                      <a:cubicBezTo>
                        <a:pt x="1150" y="851"/>
                        <a:pt x="1124" y="677"/>
                        <a:pt x="1015" y="402"/>
                      </a:cubicBezTo>
                      <a:cubicBezTo>
                        <a:pt x="942" y="220"/>
                        <a:pt x="793" y="63"/>
                        <a:pt x="603" y="14"/>
                      </a:cubicBezTo>
                      <a:cubicBezTo>
                        <a:pt x="567" y="5"/>
                        <a:pt x="529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1"/>
                <p:cNvSpPr/>
                <p:nvPr/>
              </p:nvSpPr>
              <p:spPr>
                <a:xfrm>
                  <a:off x="5339700" y="5176550"/>
                  <a:ext cx="1545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594" extrusionOk="0">
                      <a:moveTo>
                        <a:pt x="68" y="0"/>
                      </a:moveTo>
                      <a:cubicBezTo>
                        <a:pt x="27" y="0"/>
                        <a:pt x="0" y="60"/>
                        <a:pt x="44" y="87"/>
                      </a:cubicBezTo>
                      <a:cubicBezTo>
                        <a:pt x="242" y="208"/>
                        <a:pt x="406" y="373"/>
                        <a:pt x="525" y="572"/>
                      </a:cubicBezTo>
                      <a:cubicBezTo>
                        <a:pt x="534" y="585"/>
                        <a:pt x="548" y="594"/>
                        <a:pt x="564" y="594"/>
                      </a:cubicBezTo>
                      <a:cubicBezTo>
                        <a:pt x="573" y="594"/>
                        <a:pt x="581" y="591"/>
                        <a:pt x="589" y="587"/>
                      </a:cubicBezTo>
                      <a:cubicBezTo>
                        <a:pt x="611" y="574"/>
                        <a:pt x="617" y="545"/>
                        <a:pt x="604" y="523"/>
                      </a:cubicBezTo>
                      <a:cubicBezTo>
                        <a:pt x="477" y="313"/>
                        <a:pt x="302" y="136"/>
                        <a:pt x="93" y="8"/>
                      </a:cubicBezTo>
                      <a:cubicBezTo>
                        <a:pt x="84" y="2"/>
                        <a:pt x="76" y="0"/>
                        <a:pt x="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1"/>
                <p:cNvSpPr/>
                <p:nvPr/>
              </p:nvSpPr>
              <p:spPr>
                <a:xfrm>
                  <a:off x="5330675" y="5192350"/>
                  <a:ext cx="29875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787" extrusionOk="0">
                      <a:moveTo>
                        <a:pt x="970" y="133"/>
                      </a:moveTo>
                      <a:cubicBezTo>
                        <a:pt x="1004" y="133"/>
                        <a:pt x="1037" y="174"/>
                        <a:pt x="1007" y="210"/>
                      </a:cubicBezTo>
                      <a:lnTo>
                        <a:pt x="1007" y="211"/>
                      </a:lnTo>
                      <a:cubicBezTo>
                        <a:pt x="860" y="407"/>
                        <a:pt x="669" y="565"/>
                        <a:pt x="447" y="673"/>
                      </a:cubicBezTo>
                      <a:cubicBezTo>
                        <a:pt x="441" y="677"/>
                        <a:pt x="434" y="678"/>
                        <a:pt x="427" y="678"/>
                      </a:cubicBezTo>
                      <a:cubicBezTo>
                        <a:pt x="410" y="678"/>
                        <a:pt x="393" y="669"/>
                        <a:pt x="386" y="652"/>
                      </a:cubicBezTo>
                      <a:cubicBezTo>
                        <a:pt x="375" y="629"/>
                        <a:pt x="385" y="602"/>
                        <a:pt x="408" y="590"/>
                      </a:cubicBezTo>
                      <a:cubicBezTo>
                        <a:pt x="615" y="489"/>
                        <a:pt x="794" y="340"/>
                        <a:pt x="932" y="154"/>
                      </a:cubicBezTo>
                      <a:cubicBezTo>
                        <a:pt x="942" y="139"/>
                        <a:pt x="956" y="133"/>
                        <a:pt x="970" y="133"/>
                      </a:cubicBezTo>
                      <a:close/>
                      <a:moveTo>
                        <a:pt x="958" y="1"/>
                      </a:moveTo>
                      <a:cubicBezTo>
                        <a:pt x="887" y="1"/>
                        <a:pt x="801" y="19"/>
                        <a:pt x="711" y="48"/>
                      </a:cubicBezTo>
                      <a:cubicBezTo>
                        <a:pt x="700" y="51"/>
                        <a:pt x="690" y="54"/>
                        <a:pt x="680" y="57"/>
                      </a:cubicBezTo>
                      <a:cubicBezTo>
                        <a:pt x="573" y="95"/>
                        <a:pt x="468" y="139"/>
                        <a:pt x="368" y="192"/>
                      </a:cubicBezTo>
                      <a:cubicBezTo>
                        <a:pt x="360" y="195"/>
                        <a:pt x="354" y="201"/>
                        <a:pt x="346" y="204"/>
                      </a:cubicBezTo>
                      <a:cubicBezTo>
                        <a:pt x="145" y="318"/>
                        <a:pt x="0" y="561"/>
                        <a:pt x="79" y="777"/>
                      </a:cubicBezTo>
                      <a:cubicBezTo>
                        <a:pt x="80" y="780"/>
                        <a:pt x="83" y="784"/>
                        <a:pt x="85" y="787"/>
                      </a:cubicBezTo>
                      <a:cubicBezTo>
                        <a:pt x="408" y="738"/>
                        <a:pt x="729" y="676"/>
                        <a:pt x="1047" y="598"/>
                      </a:cubicBezTo>
                      <a:cubicBezTo>
                        <a:pt x="1187" y="302"/>
                        <a:pt x="1194" y="136"/>
                        <a:pt x="1123" y="59"/>
                      </a:cubicBezTo>
                      <a:cubicBezTo>
                        <a:pt x="1113" y="48"/>
                        <a:pt x="1101" y="38"/>
                        <a:pt x="1087" y="30"/>
                      </a:cubicBezTo>
                      <a:cubicBezTo>
                        <a:pt x="1053" y="10"/>
                        <a:pt x="1009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1"/>
                <p:cNvSpPr/>
                <p:nvPr/>
              </p:nvSpPr>
              <p:spPr>
                <a:xfrm>
                  <a:off x="5339725" y="5195675"/>
                  <a:ext cx="168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546" extrusionOk="0">
                      <a:moveTo>
                        <a:pt x="608" y="1"/>
                      </a:moveTo>
                      <a:cubicBezTo>
                        <a:pt x="594" y="1"/>
                        <a:pt x="580" y="7"/>
                        <a:pt x="570" y="23"/>
                      </a:cubicBezTo>
                      <a:cubicBezTo>
                        <a:pt x="432" y="207"/>
                        <a:pt x="253" y="356"/>
                        <a:pt x="46" y="458"/>
                      </a:cubicBezTo>
                      <a:cubicBezTo>
                        <a:pt x="0" y="479"/>
                        <a:pt x="16" y="546"/>
                        <a:pt x="65" y="546"/>
                      </a:cubicBezTo>
                      <a:cubicBezTo>
                        <a:pt x="72" y="546"/>
                        <a:pt x="80" y="544"/>
                        <a:pt x="85" y="540"/>
                      </a:cubicBezTo>
                      <a:cubicBezTo>
                        <a:pt x="307" y="433"/>
                        <a:pt x="498" y="275"/>
                        <a:pt x="645" y="78"/>
                      </a:cubicBezTo>
                      <a:cubicBezTo>
                        <a:pt x="675" y="41"/>
                        <a:pt x="642" y="1"/>
                        <a:pt x="60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1"/>
                <p:cNvSpPr/>
                <p:nvPr/>
              </p:nvSpPr>
              <p:spPr>
                <a:xfrm>
                  <a:off x="5214100" y="5180850"/>
                  <a:ext cx="31075" cy="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172" extrusionOk="0">
                      <a:moveTo>
                        <a:pt x="620" y="0"/>
                      </a:moveTo>
                      <a:cubicBezTo>
                        <a:pt x="334" y="0"/>
                        <a:pt x="81" y="198"/>
                        <a:pt x="17" y="483"/>
                      </a:cubicBezTo>
                      <a:cubicBezTo>
                        <a:pt x="12" y="511"/>
                        <a:pt x="7" y="540"/>
                        <a:pt x="6" y="568"/>
                      </a:cubicBezTo>
                      <a:cubicBezTo>
                        <a:pt x="5" y="585"/>
                        <a:pt x="1" y="601"/>
                        <a:pt x="1" y="619"/>
                      </a:cubicBezTo>
                      <a:cubicBezTo>
                        <a:pt x="1" y="746"/>
                        <a:pt x="39" y="869"/>
                        <a:pt x="112" y="973"/>
                      </a:cubicBezTo>
                      <a:cubicBezTo>
                        <a:pt x="362" y="1050"/>
                        <a:pt x="626" y="1116"/>
                        <a:pt x="900" y="1172"/>
                      </a:cubicBezTo>
                      <a:cubicBezTo>
                        <a:pt x="1109" y="1067"/>
                        <a:pt x="1242" y="854"/>
                        <a:pt x="1242" y="619"/>
                      </a:cubicBezTo>
                      <a:cubicBezTo>
                        <a:pt x="1242" y="304"/>
                        <a:pt x="1004" y="38"/>
                        <a:pt x="690" y="4"/>
                      </a:cubicBezTo>
                      <a:cubicBezTo>
                        <a:pt x="667" y="1"/>
                        <a:pt x="643" y="0"/>
                        <a:pt x="62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1"/>
                <p:cNvSpPr/>
                <p:nvPr/>
              </p:nvSpPr>
              <p:spPr>
                <a:xfrm>
                  <a:off x="5362475" y="5171475"/>
                  <a:ext cx="3702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218" extrusionOk="0">
                      <a:moveTo>
                        <a:pt x="689" y="0"/>
                      </a:moveTo>
                      <a:cubicBezTo>
                        <a:pt x="295" y="0"/>
                        <a:pt x="1" y="361"/>
                        <a:pt x="81" y="747"/>
                      </a:cubicBezTo>
                      <a:cubicBezTo>
                        <a:pt x="88" y="778"/>
                        <a:pt x="96" y="807"/>
                        <a:pt x="108" y="836"/>
                      </a:cubicBezTo>
                      <a:cubicBezTo>
                        <a:pt x="178" y="1022"/>
                        <a:pt x="333" y="1165"/>
                        <a:pt x="525" y="1218"/>
                      </a:cubicBezTo>
                      <a:cubicBezTo>
                        <a:pt x="756" y="1141"/>
                        <a:pt x="984" y="1057"/>
                        <a:pt x="1207" y="963"/>
                      </a:cubicBezTo>
                      <a:cubicBezTo>
                        <a:pt x="1480" y="551"/>
                        <a:pt x="1184" y="0"/>
                        <a:pt x="68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1"/>
                <p:cNvSpPr/>
                <p:nvPr/>
              </p:nvSpPr>
              <p:spPr>
                <a:xfrm>
                  <a:off x="5374825" y="5033800"/>
                  <a:ext cx="118450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1335" extrusionOk="0">
                      <a:moveTo>
                        <a:pt x="4697" y="1"/>
                      </a:moveTo>
                      <a:cubicBezTo>
                        <a:pt x="4070" y="143"/>
                        <a:pt x="3442" y="289"/>
                        <a:pt x="2813" y="441"/>
                      </a:cubicBezTo>
                      <a:cubicBezTo>
                        <a:pt x="2808" y="465"/>
                        <a:pt x="2803" y="485"/>
                        <a:pt x="2798" y="509"/>
                      </a:cubicBezTo>
                      <a:cubicBezTo>
                        <a:pt x="2792" y="557"/>
                        <a:pt x="2751" y="593"/>
                        <a:pt x="2701" y="593"/>
                      </a:cubicBezTo>
                      <a:lnTo>
                        <a:pt x="2688" y="593"/>
                      </a:lnTo>
                      <a:cubicBezTo>
                        <a:pt x="2638" y="586"/>
                        <a:pt x="2601" y="542"/>
                        <a:pt x="2605" y="491"/>
                      </a:cubicBezTo>
                      <a:lnTo>
                        <a:pt x="2605" y="491"/>
                      </a:lnTo>
                      <a:cubicBezTo>
                        <a:pt x="1935" y="653"/>
                        <a:pt x="1267" y="820"/>
                        <a:pt x="602" y="992"/>
                      </a:cubicBezTo>
                      <a:cubicBezTo>
                        <a:pt x="602" y="1008"/>
                        <a:pt x="602" y="1022"/>
                        <a:pt x="604" y="1037"/>
                      </a:cubicBezTo>
                      <a:cubicBezTo>
                        <a:pt x="613" y="1090"/>
                        <a:pt x="577" y="1142"/>
                        <a:pt x="525" y="1152"/>
                      </a:cubicBezTo>
                      <a:cubicBezTo>
                        <a:pt x="519" y="1152"/>
                        <a:pt x="512" y="1153"/>
                        <a:pt x="507" y="1153"/>
                      </a:cubicBezTo>
                      <a:cubicBezTo>
                        <a:pt x="460" y="1153"/>
                        <a:pt x="419" y="1119"/>
                        <a:pt x="410" y="1073"/>
                      </a:cubicBezTo>
                      <a:cubicBezTo>
                        <a:pt x="409" y="1063"/>
                        <a:pt x="410" y="1052"/>
                        <a:pt x="409" y="1043"/>
                      </a:cubicBezTo>
                      <a:cubicBezTo>
                        <a:pt x="272" y="1078"/>
                        <a:pt x="136" y="1113"/>
                        <a:pt x="0" y="1149"/>
                      </a:cubicBezTo>
                      <a:cubicBezTo>
                        <a:pt x="35" y="1205"/>
                        <a:pt x="60" y="1269"/>
                        <a:pt x="68" y="1335"/>
                      </a:cubicBezTo>
                      <a:cubicBezTo>
                        <a:pt x="467" y="1230"/>
                        <a:pt x="866" y="1127"/>
                        <a:pt x="1267" y="1025"/>
                      </a:cubicBezTo>
                      <a:cubicBezTo>
                        <a:pt x="1195" y="958"/>
                        <a:pt x="1254" y="854"/>
                        <a:pt x="1332" y="854"/>
                      </a:cubicBezTo>
                      <a:cubicBezTo>
                        <a:pt x="1350" y="854"/>
                        <a:pt x="1369" y="860"/>
                        <a:pt x="1388" y="873"/>
                      </a:cubicBezTo>
                      <a:cubicBezTo>
                        <a:pt x="1432" y="904"/>
                        <a:pt x="1479" y="932"/>
                        <a:pt x="1524" y="961"/>
                      </a:cubicBezTo>
                      <a:cubicBezTo>
                        <a:pt x="2155" y="803"/>
                        <a:pt x="2787" y="647"/>
                        <a:pt x="3421" y="498"/>
                      </a:cubicBezTo>
                      <a:cubicBezTo>
                        <a:pt x="3413" y="462"/>
                        <a:pt x="3425" y="426"/>
                        <a:pt x="3453" y="403"/>
                      </a:cubicBezTo>
                      <a:cubicBezTo>
                        <a:pt x="3471" y="387"/>
                        <a:pt x="3494" y="379"/>
                        <a:pt x="3516" y="379"/>
                      </a:cubicBezTo>
                      <a:cubicBezTo>
                        <a:pt x="3544" y="379"/>
                        <a:pt x="3571" y="391"/>
                        <a:pt x="3591" y="414"/>
                      </a:cubicBezTo>
                      <a:cubicBezTo>
                        <a:pt x="3601" y="426"/>
                        <a:pt x="3614" y="436"/>
                        <a:pt x="3625" y="448"/>
                      </a:cubicBezTo>
                      <a:cubicBezTo>
                        <a:pt x="3996" y="361"/>
                        <a:pt x="4367" y="276"/>
                        <a:pt x="4737" y="193"/>
                      </a:cubicBezTo>
                      <a:cubicBezTo>
                        <a:pt x="4710" y="133"/>
                        <a:pt x="4696" y="67"/>
                        <a:pt x="46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1"/>
                <p:cNvSpPr/>
                <p:nvPr/>
              </p:nvSpPr>
              <p:spPr>
                <a:xfrm>
                  <a:off x="5439900" y="5009200"/>
                  <a:ext cx="25325" cy="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578" extrusionOk="0">
                      <a:moveTo>
                        <a:pt x="905" y="1"/>
                      </a:moveTo>
                      <a:cubicBezTo>
                        <a:pt x="382" y="396"/>
                        <a:pt x="83" y="878"/>
                        <a:pt x="3" y="1466"/>
                      </a:cubicBezTo>
                      <a:cubicBezTo>
                        <a:pt x="3" y="1468"/>
                        <a:pt x="3" y="1472"/>
                        <a:pt x="3" y="1475"/>
                      </a:cubicBezTo>
                      <a:cubicBezTo>
                        <a:pt x="0" y="1525"/>
                        <a:pt x="36" y="1570"/>
                        <a:pt x="86" y="1576"/>
                      </a:cubicBezTo>
                      <a:cubicBezTo>
                        <a:pt x="91" y="1577"/>
                        <a:pt x="95" y="1577"/>
                        <a:pt x="100" y="1577"/>
                      </a:cubicBezTo>
                      <a:cubicBezTo>
                        <a:pt x="149" y="1577"/>
                        <a:pt x="190" y="1541"/>
                        <a:pt x="198" y="1493"/>
                      </a:cubicBezTo>
                      <a:cubicBezTo>
                        <a:pt x="200" y="1469"/>
                        <a:pt x="206" y="1447"/>
                        <a:pt x="211" y="1425"/>
                      </a:cubicBezTo>
                      <a:cubicBezTo>
                        <a:pt x="297" y="927"/>
                        <a:pt x="561" y="512"/>
                        <a:pt x="1013" y="165"/>
                      </a:cubicBezTo>
                      <a:cubicBezTo>
                        <a:pt x="966" y="119"/>
                        <a:pt x="929" y="63"/>
                        <a:pt x="9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1"/>
                <p:cNvSpPr/>
                <p:nvPr/>
              </p:nvSpPr>
              <p:spPr>
                <a:xfrm>
                  <a:off x="5459975" y="5043250"/>
                  <a:ext cx="30775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80" extrusionOk="0">
                      <a:moveTo>
                        <a:pt x="112" y="1"/>
                      </a:moveTo>
                      <a:cubicBezTo>
                        <a:pt x="55" y="1"/>
                        <a:pt x="1" y="52"/>
                        <a:pt x="16" y="120"/>
                      </a:cubicBezTo>
                      <a:cubicBezTo>
                        <a:pt x="18" y="135"/>
                        <a:pt x="25" y="150"/>
                        <a:pt x="36" y="164"/>
                      </a:cubicBezTo>
                      <a:cubicBezTo>
                        <a:pt x="305" y="475"/>
                        <a:pt x="668" y="644"/>
                        <a:pt x="1163" y="679"/>
                      </a:cubicBezTo>
                      <a:cubicBezTo>
                        <a:pt x="1171" y="610"/>
                        <a:pt x="1194" y="544"/>
                        <a:pt x="1230" y="485"/>
                      </a:cubicBezTo>
                      <a:cubicBezTo>
                        <a:pt x="785" y="462"/>
                        <a:pt x="458" y="327"/>
                        <a:pt x="219" y="70"/>
                      </a:cubicBezTo>
                      <a:cubicBezTo>
                        <a:pt x="208" y="58"/>
                        <a:pt x="196" y="48"/>
                        <a:pt x="185" y="36"/>
                      </a:cubicBezTo>
                      <a:cubicBezTo>
                        <a:pt x="164" y="11"/>
                        <a:pt x="138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1"/>
                <p:cNvSpPr/>
                <p:nvPr/>
              </p:nvSpPr>
              <p:spPr>
                <a:xfrm>
                  <a:off x="5405375" y="5055150"/>
                  <a:ext cx="37000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868" extrusionOk="0">
                      <a:moveTo>
                        <a:pt x="110" y="1"/>
                      </a:moveTo>
                      <a:cubicBezTo>
                        <a:pt x="79" y="1"/>
                        <a:pt x="49" y="15"/>
                        <a:pt x="30" y="42"/>
                      </a:cubicBezTo>
                      <a:cubicBezTo>
                        <a:pt x="1" y="83"/>
                        <a:pt x="8" y="138"/>
                        <a:pt x="45" y="170"/>
                      </a:cubicBezTo>
                      <a:cubicBezTo>
                        <a:pt x="47" y="173"/>
                        <a:pt x="51" y="177"/>
                        <a:pt x="54" y="179"/>
                      </a:cubicBezTo>
                      <a:cubicBezTo>
                        <a:pt x="455" y="462"/>
                        <a:pt x="891" y="694"/>
                        <a:pt x="1351" y="868"/>
                      </a:cubicBezTo>
                      <a:cubicBezTo>
                        <a:pt x="1380" y="805"/>
                        <a:pt x="1424" y="749"/>
                        <a:pt x="1479" y="705"/>
                      </a:cubicBezTo>
                      <a:cubicBezTo>
                        <a:pt x="1065" y="552"/>
                        <a:pt x="670" y="351"/>
                        <a:pt x="302" y="107"/>
                      </a:cubicBezTo>
                      <a:cubicBezTo>
                        <a:pt x="257" y="78"/>
                        <a:pt x="210" y="50"/>
                        <a:pt x="166" y="19"/>
                      </a:cubicBezTo>
                      <a:cubicBezTo>
                        <a:pt x="149" y="7"/>
                        <a:pt x="129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1"/>
                <p:cNvSpPr/>
                <p:nvPr/>
              </p:nvSpPr>
              <p:spPr>
                <a:xfrm>
                  <a:off x="5383700" y="5008475"/>
                  <a:ext cx="31525" cy="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2167" extrusionOk="0">
                      <a:moveTo>
                        <a:pt x="1099" y="0"/>
                      </a:moveTo>
                      <a:cubicBezTo>
                        <a:pt x="588" y="585"/>
                        <a:pt x="1" y="1587"/>
                        <a:pt x="55" y="2055"/>
                      </a:cubicBezTo>
                      <a:cubicBezTo>
                        <a:pt x="56" y="2065"/>
                        <a:pt x="55" y="2076"/>
                        <a:pt x="57" y="2085"/>
                      </a:cubicBezTo>
                      <a:cubicBezTo>
                        <a:pt x="65" y="2132"/>
                        <a:pt x="106" y="2165"/>
                        <a:pt x="153" y="2166"/>
                      </a:cubicBezTo>
                      <a:cubicBezTo>
                        <a:pt x="158" y="2165"/>
                        <a:pt x="165" y="2165"/>
                        <a:pt x="171" y="2164"/>
                      </a:cubicBezTo>
                      <a:cubicBezTo>
                        <a:pt x="223" y="2154"/>
                        <a:pt x="260" y="2103"/>
                        <a:pt x="250" y="2049"/>
                      </a:cubicBezTo>
                      <a:cubicBezTo>
                        <a:pt x="248" y="2035"/>
                        <a:pt x="248" y="2020"/>
                        <a:pt x="248" y="2005"/>
                      </a:cubicBezTo>
                      <a:cubicBezTo>
                        <a:pt x="231" y="1624"/>
                        <a:pt x="749" y="679"/>
                        <a:pt x="1260" y="110"/>
                      </a:cubicBezTo>
                      <a:cubicBezTo>
                        <a:pt x="1200" y="86"/>
                        <a:pt x="1145" y="49"/>
                        <a:pt x="10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1"/>
                <p:cNvSpPr/>
                <p:nvPr/>
              </p:nvSpPr>
              <p:spPr>
                <a:xfrm>
                  <a:off x="5492225" y="5023400"/>
                  <a:ext cx="6650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803" extrusionOk="0">
                      <a:moveTo>
                        <a:pt x="265" y="0"/>
                      </a:moveTo>
                      <a:lnTo>
                        <a:pt x="265" y="0"/>
                      </a:lnTo>
                      <a:cubicBezTo>
                        <a:pt x="105" y="77"/>
                        <a:pt x="3" y="239"/>
                        <a:pt x="2" y="417"/>
                      </a:cubicBezTo>
                      <a:cubicBezTo>
                        <a:pt x="1" y="483"/>
                        <a:pt x="15" y="549"/>
                        <a:pt x="43" y="609"/>
                      </a:cubicBezTo>
                      <a:cubicBezTo>
                        <a:pt x="78" y="687"/>
                        <a:pt x="135" y="754"/>
                        <a:pt x="206" y="802"/>
                      </a:cubicBezTo>
                      <a:cubicBezTo>
                        <a:pt x="236" y="543"/>
                        <a:pt x="256" y="276"/>
                        <a:pt x="265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1"/>
                <p:cNvSpPr/>
                <p:nvPr/>
              </p:nvSpPr>
              <p:spPr>
                <a:xfrm>
                  <a:off x="5460925" y="4993325"/>
                  <a:ext cx="24600" cy="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31" extrusionOk="0">
                      <a:moveTo>
                        <a:pt x="494" y="1"/>
                      </a:moveTo>
                      <a:cubicBezTo>
                        <a:pt x="401" y="1"/>
                        <a:pt x="307" y="29"/>
                        <a:pt x="227" y="85"/>
                      </a:cubicBezTo>
                      <a:cubicBezTo>
                        <a:pt x="73" y="193"/>
                        <a:pt x="0" y="384"/>
                        <a:pt x="41" y="566"/>
                      </a:cubicBezTo>
                      <a:cubicBezTo>
                        <a:pt x="46" y="591"/>
                        <a:pt x="54" y="614"/>
                        <a:pt x="63" y="636"/>
                      </a:cubicBezTo>
                      <a:cubicBezTo>
                        <a:pt x="133" y="817"/>
                        <a:pt x="306" y="931"/>
                        <a:pt x="493" y="931"/>
                      </a:cubicBezTo>
                      <a:cubicBezTo>
                        <a:pt x="526" y="931"/>
                        <a:pt x="561" y="927"/>
                        <a:pt x="595" y="919"/>
                      </a:cubicBezTo>
                      <a:cubicBezTo>
                        <a:pt x="779" y="878"/>
                        <a:pt x="920" y="731"/>
                        <a:pt x="952" y="546"/>
                      </a:cubicBezTo>
                      <a:cubicBezTo>
                        <a:pt x="984" y="360"/>
                        <a:pt x="902" y="174"/>
                        <a:pt x="744" y="73"/>
                      </a:cubicBezTo>
                      <a:cubicBezTo>
                        <a:pt x="668" y="25"/>
                        <a:pt x="581" y="1"/>
                        <a:pt x="49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11"/>
                <p:cNvSpPr/>
                <p:nvPr/>
              </p:nvSpPr>
              <p:spPr>
                <a:xfrm>
                  <a:off x="5406725" y="4988350"/>
                  <a:ext cx="26425" cy="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53" extrusionOk="0">
                      <a:moveTo>
                        <a:pt x="522" y="0"/>
                      </a:moveTo>
                      <a:cubicBezTo>
                        <a:pt x="387" y="0"/>
                        <a:pt x="253" y="58"/>
                        <a:pt x="160" y="168"/>
                      </a:cubicBezTo>
                      <a:cubicBezTo>
                        <a:pt x="1" y="354"/>
                        <a:pt x="10" y="629"/>
                        <a:pt x="178" y="805"/>
                      </a:cubicBezTo>
                      <a:cubicBezTo>
                        <a:pt x="224" y="854"/>
                        <a:pt x="278" y="891"/>
                        <a:pt x="339" y="915"/>
                      </a:cubicBezTo>
                      <a:cubicBezTo>
                        <a:pt x="399" y="940"/>
                        <a:pt x="461" y="952"/>
                        <a:pt x="522" y="952"/>
                      </a:cubicBezTo>
                      <a:cubicBezTo>
                        <a:pt x="692" y="952"/>
                        <a:pt x="855" y="861"/>
                        <a:pt x="940" y="704"/>
                      </a:cubicBezTo>
                      <a:cubicBezTo>
                        <a:pt x="1056" y="490"/>
                        <a:pt x="993" y="222"/>
                        <a:pt x="791" y="85"/>
                      </a:cubicBezTo>
                      <a:cubicBezTo>
                        <a:pt x="709" y="28"/>
                        <a:pt x="615" y="0"/>
                        <a:pt x="52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11"/>
                <p:cNvSpPr/>
                <p:nvPr/>
              </p:nvSpPr>
              <p:spPr>
                <a:xfrm>
                  <a:off x="5436550" y="5070125"/>
                  <a:ext cx="26150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42" extrusionOk="0">
                      <a:moveTo>
                        <a:pt x="529" y="1"/>
                      </a:moveTo>
                      <a:cubicBezTo>
                        <a:pt x="424" y="1"/>
                        <a:pt x="319" y="35"/>
                        <a:pt x="232" y="106"/>
                      </a:cubicBezTo>
                      <a:cubicBezTo>
                        <a:pt x="177" y="148"/>
                        <a:pt x="133" y="205"/>
                        <a:pt x="104" y="269"/>
                      </a:cubicBezTo>
                      <a:cubicBezTo>
                        <a:pt x="0" y="485"/>
                        <a:pt x="76" y="743"/>
                        <a:pt x="280" y="870"/>
                      </a:cubicBezTo>
                      <a:cubicBezTo>
                        <a:pt x="357" y="918"/>
                        <a:pt x="443" y="941"/>
                        <a:pt x="528" y="941"/>
                      </a:cubicBezTo>
                      <a:cubicBezTo>
                        <a:pt x="668" y="941"/>
                        <a:pt x="806" y="879"/>
                        <a:pt x="898" y="762"/>
                      </a:cubicBezTo>
                      <a:cubicBezTo>
                        <a:pt x="1046" y="574"/>
                        <a:pt x="1029" y="304"/>
                        <a:pt x="859" y="136"/>
                      </a:cubicBezTo>
                      <a:cubicBezTo>
                        <a:pt x="768" y="46"/>
                        <a:pt x="649" y="1"/>
                        <a:pt x="52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1"/>
                <p:cNvSpPr/>
                <p:nvPr/>
              </p:nvSpPr>
              <p:spPr>
                <a:xfrm>
                  <a:off x="5488500" y="5050800"/>
                  <a:ext cx="787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779" extrusionOk="0">
                      <a:moveTo>
                        <a:pt x="315" y="0"/>
                      </a:moveTo>
                      <a:lnTo>
                        <a:pt x="315" y="0"/>
                      </a:lnTo>
                      <a:cubicBezTo>
                        <a:pt x="222" y="36"/>
                        <a:pt x="143" y="100"/>
                        <a:pt x="89" y="183"/>
                      </a:cubicBezTo>
                      <a:cubicBezTo>
                        <a:pt x="53" y="242"/>
                        <a:pt x="30" y="308"/>
                        <a:pt x="22" y="377"/>
                      </a:cubicBezTo>
                      <a:cubicBezTo>
                        <a:pt x="1" y="527"/>
                        <a:pt x="57" y="678"/>
                        <a:pt x="172" y="778"/>
                      </a:cubicBezTo>
                      <a:cubicBezTo>
                        <a:pt x="227" y="531"/>
                        <a:pt x="275" y="271"/>
                        <a:pt x="315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1"/>
                <p:cNvSpPr/>
                <p:nvPr/>
              </p:nvSpPr>
              <p:spPr>
                <a:xfrm>
                  <a:off x="5223500" y="5066275"/>
                  <a:ext cx="130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313" extrusionOk="0">
                      <a:moveTo>
                        <a:pt x="5211" y="1"/>
                      </a:moveTo>
                      <a:cubicBezTo>
                        <a:pt x="4568" y="3"/>
                        <a:pt x="3923" y="9"/>
                        <a:pt x="3277" y="22"/>
                      </a:cubicBezTo>
                      <a:cubicBezTo>
                        <a:pt x="3268" y="44"/>
                        <a:pt x="3257" y="63"/>
                        <a:pt x="3249" y="84"/>
                      </a:cubicBezTo>
                      <a:cubicBezTo>
                        <a:pt x="3234" y="124"/>
                        <a:pt x="3196" y="149"/>
                        <a:pt x="3156" y="149"/>
                      </a:cubicBezTo>
                      <a:cubicBezTo>
                        <a:pt x="3145" y="149"/>
                        <a:pt x="3134" y="147"/>
                        <a:pt x="3123" y="143"/>
                      </a:cubicBezTo>
                      <a:cubicBezTo>
                        <a:pt x="3075" y="125"/>
                        <a:pt x="3050" y="74"/>
                        <a:pt x="3063" y="25"/>
                      </a:cubicBezTo>
                      <a:lnTo>
                        <a:pt x="3063" y="25"/>
                      </a:lnTo>
                      <a:cubicBezTo>
                        <a:pt x="2374" y="39"/>
                        <a:pt x="1686" y="57"/>
                        <a:pt x="1000" y="80"/>
                      </a:cubicBezTo>
                      <a:cubicBezTo>
                        <a:pt x="996" y="95"/>
                        <a:pt x="993" y="110"/>
                        <a:pt x="992" y="125"/>
                      </a:cubicBezTo>
                      <a:cubicBezTo>
                        <a:pt x="990" y="177"/>
                        <a:pt x="947" y="219"/>
                        <a:pt x="894" y="219"/>
                      </a:cubicBezTo>
                      <a:lnTo>
                        <a:pt x="889" y="219"/>
                      </a:lnTo>
                      <a:cubicBezTo>
                        <a:pt x="835" y="217"/>
                        <a:pt x="793" y="171"/>
                        <a:pt x="796" y="116"/>
                      </a:cubicBezTo>
                      <a:cubicBezTo>
                        <a:pt x="796" y="107"/>
                        <a:pt x="799" y="98"/>
                        <a:pt x="800" y="88"/>
                      </a:cubicBezTo>
                      <a:lnTo>
                        <a:pt x="800" y="88"/>
                      </a:lnTo>
                      <a:cubicBezTo>
                        <a:pt x="541" y="96"/>
                        <a:pt x="281" y="105"/>
                        <a:pt x="23" y="116"/>
                      </a:cubicBezTo>
                      <a:cubicBezTo>
                        <a:pt x="16" y="117"/>
                        <a:pt x="8" y="119"/>
                        <a:pt x="0" y="122"/>
                      </a:cubicBezTo>
                      <a:cubicBezTo>
                        <a:pt x="18" y="182"/>
                        <a:pt x="23" y="246"/>
                        <a:pt x="15" y="310"/>
                      </a:cubicBezTo>
                      <a:cubicBezTo>
                        <a:pt x="19" y="311"/>
                        <a:pt x="23" y="311"/>
                        <a:pt x="28" y="312"/>
                      </a:cubicBezTo>
                      <a:lnTo>
                        <a:pt x="31" y="312"/>
                      </a:lnTo>
                      <a:cubicBezTo>
                        <a:pt x="567" y="290"/>
                        <a:pt x="1102" y="272"/>
                        <a:pt x="1641" y="256"/>
                      </a:cubicBezTo>
                      <a:cubicBezTo>
                        <a:pt x="1611" y="217"/>
                        <a:pt x="1616" y="160"/>
                        <a:pt x="1654" y="127"/>
                      </a:cubicBezTo>
                      <a:cubicBezTo>
                        <a:pt x="1672" y="110"/>
                        <a:pt x="1696" y="102"/>
                        <a:pt x="1719" y="102"/>
                      </a:cubicBezTo>
                      <a:cubicBezTo>
                        <a:pt x="1746" y="102"/>
                        <a:pt x="1772" y="113"/>
                        <a:pt x="1792" y="134"/>
                      </a:cubicBezTo>
                      <a:cubicBezTo>
                        <a:pt x="1828" y="174"/>
                        <a:pt x="1868" y="210"/>
                        <a:pt x="1905" y="249"/>
                      </a:cubicBezTo>
                      <a:cubicBezTo>
                        <a:pt x="2556" y="231"/>
                        <a:pt x="3207" y="217"/>
                        <a:pt x="3858" y="208"/>
                      </a:cubicBezTo>
                      <a:cubicBezTo>
                        <a:pt x="3858" y="172"/>
                        <a:pt x="3877" y="139"/>
                        <a:pt x="3908" y="122"/>
                      </a:cubicBezTo>
                      <a:cubicBezTo>
                        <a:pt x="3923" y="114"/>
                        <a:pt x="3939" y="110"/>
                        <a:pt x="3955" y="110"/>
                      </a:cubicBezTo>
                      <a:cubicBezTo>
                        <a:pt x="3990" y="110"/>
                        <a:pt x="4024" y="129"/>
                        <a:pt x="4041" y="163"/>
                      </a:cubicBezTo>
                      <a:cubicBezTo>
                        <a:pt x="4049" y="177"/>
                        <a:pt x="4059" y="190"/>
                        <a:pt x="4068" y="203"/>
                      </a:cubicBezTo>
                      <a:cubicBezTo>
                        <a:pt x="4449" y="199"/>
                        <a:pt x="4829" y="197"/>
                        <a:pt x="5209" y="196"/>
                      </a:cubicBezTo>
                      <a:cubicBezTo>
                        <a:pt x="5203" y="165"/>
                        <a:pt x="5199" y="133"/>
                        <a:pt x="5199" y="101"/>
                      </a:cubicBezTo>
                      <a:cubicBezTo>
                        <a:pt x="5199" y="67"/>
                        <a:pt x="5204" y="34"/>
                        <a:pt x="52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1"/>
                <p:cNvSpPr/>
                <p:nvPr/>
              </p:nvSpPr>
              <p:spPr>
                <a:xfrm>
                  <a:off x="5299700" y="5035800"/>
                  <a:ext cx="3212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368" extrusionOk="0">
                      <a:moveTo>
                        <a:pt x="1214" y="0"/>
                      </a:moveTo>
                      <a:cubicBezTo>
                        <a:pt x="618" y="274"/>
                        <a:pt x="222" y="680"/>
                        <a:pt x="16" y="1235"/>
                      </a:cubicBezTo>
                      <a:cubicBezTo>
                        <a:pt x="15" y="1238"/>
                        <a:pt x="16" y="1242"/>
                        <a:pt x="15" y="1244"/>
                      </a:cubicBezTo>
                      <a:cubicBezTo>
                        <a:pt x="1" y="1293"/>
                        <a:pt x="27" y="1344"/>
                        <a:pt x="75" y="1362"/>
                      </a:cubicBezTo>
                      <a:cubicBezTo>
                        <a:pt x="86" y="1366"/>
                        <a:pt x="97" y="1368"/>
                        <a:pt x="108" y="1368"/>
                      </a:cubicBezTo>
                      <a:cubicBezTo>
                        <a:pt x="148" y="1368"/>
                        <a:pt x="185" y="1343"/>
                        <a:pt x="200" y="1303"/>
                      </a:cubicBezTo>
                      <a:cubicBezTo>
                        <a:pt x="209" y="1282"/>
                        <a:pt x="220" y="1263"/>
                        <a:pt x="228" y="1241"/>
                      </a:cubicBezTo>
                      <a:cubicBezTo>
                        <a:pt x="419" y="773"/>
                        <a:pt x="767" y="425"/>
                        <a:pt x="1284" y="184"/>
                      </a:cubicBezTo>
                      <a:cubicBezTo>
                        <a:pt x="1248" y="129"/>
                        <a:pt x="1224" y="66"/>
                        <a:pt x="12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1"/>
                <p:cNvSpPr/>
                <p:nvPr/>
              </p:nvSpPr>
              <p:spPr>
                <a:xfrm>
                  <a:off x="5319925" y="5069050"/>
                  <a:ext cx="27700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892" extrusionOk="0">
                      <a:moveTo>
                        <a:pt x="98" y="0"/>
                      </a:moveTo>
                      <a:cubicBezTo>
                        <a:pt x="82" y="0"/>
                        <a:pt x="66" y="4"/>
                        <a:pt x="51" y="12"/>
                      </a:cubicBezTo>
                      <a:cubicBezTo>
                        <a:pt x="20" y="30"/>
                        <a:pt x="0" y="61"/>
                        <a:pt x="1" y="98"/>
                      </a:cubicBezTo>
                      <a:cubicBezTo>
                        <a:pt x="0" y="114"/>
                        <a:pt x="4" y="130"/>
                        <a:pt x="11" y="145"/>
                      </a:cubicBezTo>
                      <a:cubicBezTo>
                        <a:pt x="205" y="508"/>
                        <a:pt x="526" y="749"/>
                        <a:pt x="1000" y="891"/>
                      </a:cubicBezTo>
                      <a:cubicBezTo>
                        <a:pt x="1023" y="826"/>
                        <a:pt x="1059" y="767"/>
                        <a:pt x="1108" y="717"/>
                      </a:cubicBezTo>
                      <a:cubicBezTo>
                        <a:pt x="678" y="598"/>
                        <a:pt x="387" y="395"/>
                        <a:pt x="211" y="93"/>
                      </a:cubicBezTo>
                      <a:cubicBezTo>
                        <a:pt x="202" y="80"/>
                        <a:pt x="192" y="66"/>
                        <a:pt x="184" y="53"/>
                      </a:cubicBezTo>
                      <a:cubicBezTo>
                        <a:pt x="167" y="19"/>
                        <a:pt x="133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1"/>
                <p:cNvSpPr/>
                <p:nvPr/>
              </p:nvSpPr>
              <p:spPr>
                <a:xfrm>
                  <a:off x="5263925" y="5068825"/>
                  <a:ext cx="32725" cy="2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" h="1118" extrusionOk="0">
                      <a:moveTo>
                        <a:pt x="103" y="1"/>
                      </a:moveTo>
                      <a:cubicBezTo>
                        <a:pt x="79" y="1"/>
                        <a:pt x="55" y="9"/>
                        <a:pt x="36" y="26"/>
                      </a:cubicBezTo>
                      <a:cubicBezTo>
                        <a:pt x="4" y="66"/>
                        <a:pt x="1" y="122"/>
                        <a:pt x="29" y="165"/>
                      </a:cubicBezTo>
                      <a:cubicBezTo>
                        <a:pt x="361" y="528"/>
                        <a:pt x="737" y="848"/>
                        <a:pt x="1147" y="1117"/>
                      </a:cubicBezTo>
                      <a:cubicBezTo>
                        <a:pt x="1190" y="1062"/>
                        <a:pt x="1246" y="1017"/>
                        <a:pt x="1308" y="986"/>
                      </a:cubicBezTo>
                      <a:cubicBezTo>
                        <a:pt x="936" y="747"/>
                        <a:pt x="594" y="466"/>
                        <a:pt x="288" y="148"/>
                      </a:cubicBezTo>
                      <a:cubicBezTo>
                        <a:pt x="251" y="109"/>
                        <a:pt x="211" y="73"/>
                        <a:pt x="175" y="33"/>
                      </a:cubicBezTo>
                      <a:cubicBezTo>
                        <a:pt x="155" y="11"/>
                        <a:pt x="129" y="1"/>
                        <a:pt x="10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1"/>
                <p:cNvSpPr/>
                <p:nvPr/>
              </p:nvSpPr>
              <p:spPr>
                <a:xfrm>
                  <a:off x="5243300" y="5023975"/>
                  <a:ext cx="40150" cy="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912" extrusionOk="0">
                      <a:moveTo>
                        <a:pt x="1472" y="0"/>
                      </a:moveTo>
                      <a:cubicBezTo>
                        <a:pt x="846" y="461"/>
                        <a:pt x="57" y="1311"/>
                        <a:pt x="8" y="1781"/>
                      </a:cubicBezTo>
                      <a:cubicBezTo>
                        <a:pt x="7" y="1790"/>
                        <a:pt x="4" y="1801"/>
                        <a:pt x="3" y="1809"/>
                      </a:cubicBezTo>
                      <a:cubicBezTo>
                        <a:pt x="0" y="1863"/>
                        <a:pt x="43" y="1910"/>
                        <a:pt x="97" y="1912"/>
                      </a:cubicBezTo>
                      <a:lnTo>
                        <a:pt x="102" y="1912"/>
                      </a:lnTo>
                      <a:cubicBezTo>
                        <a:pt x="154" y="1912"/>
                        <a:pt x="198" y="1870"/>
                        <a:pt x="200" y="1817"/>
                      </a:cubicBezTo>
                      <a:cubicBezTo>
                        <a:pt x="201" y="1803"/>
                        <a:pt x="203" y="1787"/>
                        <a:pt x="206" y="1773"/>
                      </a:cubicBezTo>
                      <a:cubicBezTo>
                        <a:pt x="273" y="1397"/>
                        <a:pt x="983" y="588"/>
                        <a:pt x="1606" y="142"/>
                      </a:cubicBezTo>
                      <a:cubicBezTo>
                        <a:pt x="1552" y="105"/>
                        <a:pt x="1506" y="57"/>
                        <a:pt x="14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1"/>
                <p:cNvSpPr/>
                <p:nvPr/>
              </p:nvSpPr>
              <p:spPr>
                <a:xfrm>
                  <a:off x="5353475" y="5057200"/>
                  <a:ext cx="23275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29" extrusionOk="0">
                      <a:moveTo>
                        <a:pt x="466" y="0"/>
                      </a:moveTo>
                      <a:cubicBezTo>
                        <a:pt x="466" y="0"/>
                        <a:pt x="465" y="0"/>
                        <a:pt x="464" y="0"/>
                      </a:cubicBezTo>
                      <a:cubicBezTo>
                        <a:pt x="247" y="0"/>
                        <a:pt x="59" y="151"/>
                        <a:pt x="12" y="364"/>
                      </a:cubicBezTo>
                      <a:cubicBezTo>
                        <a:pt x="5" y="397"/>
                        <a:pt x="0" y="431"/>
                        <a:pt x="0" y="465"/>
                      </a:cubicBezTo>
                      <a:cubicBezTo>
                        <a:pt x="0" y="721"/>
                        <a:pt x="207" y="929"/>
                        <a:pt x="463" y="929"/>
                      </a:cubicBezTo>
                      <a:cubicBezTo>
                        <a:pt x="464" y="929"/>
                        <a:pt x="465" y="929"/>
                        <a:pt x="465" y="929"/>
                      </a:cubicBezTo>
                      <a:cubicBezTo>
                        <a:pt x="722" y="929"/>
                        <a:pt x="930" y="721"/>
                        <a:pt x="930" y="464"/>
                      </a:cubicBezTo>
                      <a:cubicBezTo>
                        <a:pt x="929" y="442"/>
                        <a:pt x="927" y="420"/>
                        <a:pt x="923" y="398"/>
                      </a:cubicBezTo>
                      <a:cubicBezTo>
                        <a:pt x="892" y="169"/>
                        <a:pt x="697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1"/>
                <p:cNvSpPr/>
                <p:nvPr/>
              </p:nvSpPr>
              <p:spPr>
                <a:xfrm>
                  <a:off x="5329875" y="5022350"/>
                  <a:ext cx="24175" cy="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31" extrusionOk="0">
                      <a:moveTo>
                        <a:pt x="465" y="1"/>
                      </a:moveTo>
                      <a:cubicBezTo>
                        <a:pt x="405" y="1"/>
                        <a:pt x="344" y="13"/>
                        <a:pt x="287" y="37"/>
                      </a:cubicBezTo>
                      <a:cubicBezTo>
                        <a:pt x="112" y="109"/>
                        <a:pt x="0" y="278"/>
                        <a:pt x="0" y="466"/>
                      </a:cubicBezTo>
                      <a:cubicBezTo>
                        <a:pt x="2" y="557"/>
                        <a:pt x="30" y="645"/>
                        <a:pt x="77" y="722"/>
                      </a:cubicBezTo>
                      <a:cubicBezTo>
                        <a:pt x="163" y="852"/>
                        <a:pt x="308" y="930"/>
                        <a:pt x="462" y="930"/>
                      </a:cubicBezTo>
                      <a:cubicBezTo>
                        <a:pt x="463" y="930"/>
                        <a:pt x="464" y="930"/>
                        <a:pt x="465" y="930"/>
                      </a:cubicBezTo>
                      <a:cubicBezTo>
                        <a:pt x="653" y="930"/>
                        <a:pt x="823" y="817"/>
                        <a:pt x="895" y="643"/>
                      </a:cubicBezTo>
                      <a:cubicBezTo>
                        <a:pt x="966" y="470"/>
                        <a:pt x="926" y="269"/>
                        <a:pt x="793" y="137"/>
                      </a:cubicBezTo>
                      <a:cubicBezTo>
                        <a:pt x="704" y="48"/>
                        <a:pt x="586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1"/>
                <p:cNvSpPr/>
                <p:nvPr/>
              </p:nvSpPr>
              <p:spPr>
                <a:xfrm>
                  <a:off x="5276925" y="5005900"/>
                  <a:ext cx="26325" cy="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953" extrusionOk="0">
                      <a:moveTo>
                        <a:pt x="534" y="1"/>
                      </a:moveTo>
                      <a:cubicBezTo>
                        <a:pt x="434" y="1"/>
                        <a:pt x="332" y="32"/>
                        <a:pt x="246" y="98"/>
                      </a:cubicBezTo>
                      <a:cubicBezTo>
                        <a:pt x="52" y="244"/>
                        <a:pt x="1" y="515"/>
                        <a:pt x="127" y="723"/>
                      </a:cubicBezTo>
                      <a:cubicBezTo>
                        <a:pt x="161" y="780"/>
                        <a:pt x="207" y="828"/>
                        <a:pt x="261" y="865"/>
                      </a:cubicBezTo>
                      <a:cubicBezTo>
                        <a:pt x="344" y="924"/>
                        <a:pt x="440" y="953"/>
                        <a:pt x="535" y="953"/>
                      </a:cubicBezTo>
                      <a:cubicBezTo>
                        <a:pt x="668" y="953"/>
                        <a:pt x="800" y="897"/>
                        <a:pt x="893" y="789"/>
                      </a:cubicBezTo>
                      <a:cubicBezTo>
                        <a:pt x="1053" y="605"/>
                        <a:pt x="1048" y="330"/>
                        <a:pt x="882" y="152"/>
                      </a:cubicBezTo>
                      <a:cubicBezTo>
                        <a:pt x="789" y="52"/>
                        <a:pt x="662" y="1"/>
                        <a:pt x="53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1"/>
                <p:cNvSpPr/>
                <p:nvPr/>
              </p:nvSpPr>
              <p:spPr>
                <a:xfrm>
                  <a:off x="5290100" y="5092225"/>
                  <a:ext cx="24175" cy="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31" extrusionOk="0">
                      <a:moveTo>
                        <a:pt x="464" y="0"/>
                      </a:moveTo>
                      <a:cubicBezTo>
                        <a:pt x="322" y="3"/>
                        <a:pt x="187" y="69"/>
                        <a:pt x="99" y="181"/>
                      </a:cubicBezTo>
                      <a:cubicBezTo>
                        <a:pt x="35" y="263"/>
                        <a:pt x="0" y="363"/>
                        <a:pt x="0" y="466"/>
                      </a:cubicBezTo>
                      <a:cubicBezTo>
                        <a:pt x="0" y="654"/>
                        <a:pt x="114" y="823"/>
                        <a:pt x="288" y="895"/>
                      </a:cubicBezTo>
                      <a:cubicBezTo>
                        <a:pt x="345" y="919"/>
                        <a:pt x="406" y="930"/>
                        <a:pt x="465" y="930"/>
                      </a:cubicBezTo>
                      <a:cubicBezTo>
                        <a:pt x="586" y="930"/>
                        <a:pt x="705" y="883"/>
                        <a:pt x="795" y="794"/>
                      </a:cubicBezTo>
                      <a:cubicBezTo>
                        <a:pt x="927" y="660"/>
                        <a:pt x="966" y="461"/>
                        <a:pt x="894" y="287"/>
                      </a:cubicBezTo>
                      <a:cubicBezTo>
                        <a:pt x="822" y="114"/>
                        <a:pt x="652" y="0"/>
                        <a:pt x="46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1"/>
                <p:cNvSpPr/>
                <p:nvPr/>
              </p:nvSpPr>
              <p:spPr>
                <a:xfrm>
                  <a:off x="5344075" y="5083275"/>
                  <a:ext cx="25400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973" extrusionOk="0">
                      <a:moveTo>
                        <a:pt x="491" y="0"/>
                      </a:moveTo>
                      <a:cubicBezTo>
                        <a:pt x="291" y="0"/>
                        <a:pt x="105" y="125"/>
                        <a:pt x="34" y="322"/>
                      </a:cubicBezTo>
                      <a:cubicBezTo>
                        <a:pt x="15" y="372"/>
                        <a:pt x="6" y="425"/>
                        <a:pt x="5" y="479"/>
                      </a:cubicBezTo>
                      <a:cubicBezTo>
                        <a:pt x="1" y="731"/>
                        <a:pt x="191" y="946"/>
                        <a:pt x="443" y="970"/>
                      </a:cubicBezTo>
                      <a:cubicBezTo>
                        <a:pt x="460" y="972"/>
                        <a:pt x="476" y="972"/>
                        <a:pt x="493" y="972"/>
                      </a:cubicBezTo>
                      <a:cubicBezTo>
                        <a:pt x="724" y="972"/>
                        <a:pt x="927" y="807"/>
                        <a:pt x="969" y="574"/>
                      </a:cubicBezTo>
                      <a:cubicBezTo>
                        <a:pt x="1015" y="325"/>
                        <a:pt x="862" y="83"/>
                        <a:pt x="618" y="17"/>
                      </a:cubicBezTo>
                      <a:cubicBezTo>
                        <a:pt x="575" y="5"/>
                        <a:pt x="533" y="0"/>
                        <a:pt x="49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1"/>
                <p:cNvSpPr/>
                <p:nvPr/>
              </p:nvSpPr>
              <p:spPr>
                <a:xfrm>
                  <a:off x="5092325" y="5026375"/>
                  <a:ext cx="110400" cy="4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1772" extrusionOk="0">
                      <a:moveTo>
                        <a:pt x="1" y="0"/>
                      </a:moveTo>
                      <a:cubicBezTo>
                        <a:pt x="6" y="72"/>
                        <a:pt x="13" y="142"/>
                        <a:pt x="21" y="214"/>
                      </a:cubicBezTo>
                      <a:cubicBezTo>
                        <a:pt x="343" y="324"/>
                        <a:pt x="667" y="435"/>
                        <a:pt x="990" y="549"/>
                      </a:cubicBezTo>
                      <a:cubicBezTo>
                        <a:pt x="978" y="502"/>
                        <a:pt x="1002" y="453"/>
                        <a:pt x="1047" y="434"/>
                      </a:cubicBezTo>
                      <a:cubicBezTo>
                        <a:pt x="1059" y="430"/>
                        <a:pt x="1071" y="428"/>
                        <a:pt x="1083" y="428"/>
                      </a:cubicBezTo>
                      <a:cubicBezTo>
                        <a:pt x="1123" y="428"/>
                        <a:pt x="1160" y="452"/>
                        <a:pt x="1175" y="490"/>
                      </a:cubicBezTo>
                      <a:cubicBezTo>
                        <a:pt x="1194" y="540"/>
                        <a:pt x="1218" y="589"/>
                        <a:pt x="1239" y="638"/>
                      </a:cubicBezTo>
                      <a:cubicBezTo>
                        <a:pt x="1854" y="854"/>
                        <a:pt x="2467" y="1074"/>
                        <a:pt x="3077" y="1299"/>
                      </a:cubicBezTo>
                      <a:cubicBezTo>
                        <a:pt x="3093" y="1256"/>
                        <a:pt x="3130" y="1236"/>
                        <a:pt x="3167" y="1236"/>
                      </a:cubicBezTo>
                      <a:cubicBezTo>
                        <a:pt x="3213" y="1236"/>
                        <a:pt x="3259" y="1266"/>
                        <a:pt x="3265" y="1322"/>
                      </a:cubicBezTo>
                      <a:cubicBezTo>
                        <a:pt x="3266" y="1339"/>
                        <a:pt x="3272" y="1354"/>
                        <a:pt x="3274" y="1371"/>
                      </a:cubicBezTo>
                      <a:cubicBezTo>
                        <a:pt x="3632" y="1503"/>
                        <a:pt x="3988" y="1636"/>
                        <a:pt x="4343" y="1772"/>
                      </a:cubicBezTo>
                      <a:cubicBezTo>
                        <a:pt x="4354" y="1707"/>
                        <a:pt x="4378" y="1644"/>
                        <a:pt x="4415" y="1589"/>
                      </a:cubicBezTo>
                      <a:cubicBezTo>
                        <a:pt x="3814" y="1361"/>
                        <a:pt x="3209" y="1137"/>
                        <a:pt x="2601" y="916"/>
                      </a:cubicBezTo>
                      <a:cubicBezTo>
                        <a:pt x="2585" y="933"/>
                        <a:pt x="2568" y="948"/>
                        <a:pt x="2552" y="965"/>
                      </a:cubicBezTo>
                      <a:cubicBezTo>
                        <a:pt x="2532" y="988"/>
                        <a:pt x="2507" y="997"/>
                        <a:pt x="2483" y="997"/>
                      </a:cubicBezTo>
                      <a:cubicBezTo>
                        <a:pt x="2414" y="997"/>
                        <a:pt x="2351" y="917"/>
                        <a:pt x="2402" y="843"/>
                      </a:cubicBezTo>
                      <a:cubicBezTo>
                        <a:pt x="1754" y="608"/>
                        <a:pt x="1105" y="379"/>
                        <a:pt x="455" y="156"/>
                      </a:cubicBezTo>
                      <a:cubicBezTo>
                        <a:pt x="446" y="168"/>
                        <a:pt x="438" y="181"/>
                        <a:pt x="432" y="194"/>
                      </a:cubicBezTo>
                      <a:cubicBezTo>
                        <a:pt x="416" y="230"/>
                        <a:pt x="380" y="254"/>
                        <a:pt x="341" y="254"/>
                      </a:cubicBezTo>
                      <a:cubicBezTo>
                        <a:pt x="328" y="254"/>
                        <a:pt x="315" y="250"/>
                        <a:pt x="303" y="245"/>
                      </a:cubicBezTo>
                      <a:cubicBezTo>
                        <a:pt x="252" y="224"/>
                        <a:pt x="230" y="165"/>
                        <a:pt x="251" y="116"/>
                      </a:cubicBezTo>
                      <a:cubicBezTo>
                        <a:pt x="254" y="108"/>
                        <a:pt x="261" y="99"/>
                        <a:pt x="265" y="9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1"/>
                <p:cNvSpPr/>
                <p:nvPr/>
              </p:nvSpPr>
              <p:spPr>
                <a:xfrm>
                  <a:off x="5151050" y="5029150"/>
                  <a:ext cx="40425" cy="2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" h="887" extrusionOk="0">
                      <a:moveTo>
                        <a:pt x="1617" y="0"/>
                      </a:moveTo>
                      <a:cubicBezTo>
                        <a:pt x="963" y="42"/>
                        <a:pt x="447" y="279"/>
                        <a:pt x="56" y="724"/>
                      </a:cubicBezTo>
                      <a:cubicBezTo>
                        <a:pt x="55" y="728"/>
                        <a:pt x="53" y="730"/>
                        <a:pt x="51" y="732"/>
                      </a:cubicBezTo>
                      <a:cubicBezTo>
                        <a:pt x="1" y="807"/>
                        <a:pt x="64" y="887"/>
                        <a:pt x="133" y="887"/>
                      </a:cubicBezTo>
                      <a:cubicBezTo>
                        <a:pt x="157" y="887"/>
                        <a:pt x="182" y="877"/>
                        <a:pt x="203" y="854"/>
                      </a:cubicBezTo>
                      <a:cubicBezTo>
                        <a:pt x="218" y="837"/>
                        <a:pt x="235" y="822"/>
                        <a:pt x="251" y="806"/>
                      </a:cubicBezTo>
                      <a:cubicBezTo>
                        <a:pt x="598" y="438"/>
                        <a:pt x="1048" y="237"/>
                        <a:pt x="1617" y="198"/>
                      </a:cubicBezTo>
                      <a:cubicBezTo>
                        <a:pt x="1603" y="133"/>
                        <a:pt x="1603" y="65"/>
                        <a:pt x="16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1"/>
                <p:cNvSpPr/>
                <p:nvPr/>
              </p:nvSpPr>
              <p:spPr>
                <a:xfrm>
                  <a:off x="5168950" y="5057275"/>
                  <a:ext cx="20600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1163" extrusionOk="0">
                      <a:moveTo>
                        <a:pt x="102" y="1"/>
                      </a:moveTo>
                      <a:cubicBezTo>
                        <a:pt x="98" y="1"/>
                        <a:pt x="94" y="1"/>
                        <a:pt x="90" y="1"/>
                      </a:cubicBezTo>
                      <a:cubicBezTo>
                        <a:pt x="37" y="10"/>
                        <a:pt x="1" y="58"/>
                        <a:pt x="5" y="112"/>
                      </a:cubicBezTo>
                      <a:cubicBezTo>
                        <a:pt x="56" y="519"/>
                        <a:pt x="269" y="860"/>
                        <a:pt x="661" y="1163"/>
                      </a:cubicBezTo>
                      <a:cubicBezTo>
                        <a:pt x="705" y="1110"/>
                        <a:pt x="761" y="1067"/>
                        <a:pt x="824" y="1039"/>
                      </a:cubicBezTo>
                      <a:cubicBezTo>
                        <a:pt x="466" y="774"/>
                        <a:pt x="266" y="481"/>
                        <a:pt x="209" y="135"/>
                      </a:cubicBezTo>
                      <a:cubicBezTo>
                        <a:pt x="207" y="119"/>
                        <a:pt x="201" y="104"/>
                        <a:pt x="200" y="87"/>
                      </a:cubicBezTo>
                      <a:cubicBezTo>
                        <a:pt x="194" y="37"/>
                        <a:pt x="151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1"/>
                <p:cNvSpPr/>
                <p:nvPr/>
              </p:nvSpPr>
              <p:spPr>
                <a:xfrm>
                  <a:off x="5116725" y="5037050"/>
                  <a:ext cx="22900" cy="3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425" extrusionOk="0">
                      <a:moveTo>
                        <a:pt x="107" y="1"/>
                      </a:moveTo>
                      <a:cubicBezTo>
                        <a:pt x="95" y="1"/>
                        <a:pt x="83" y="3"/>
                        <a:pt x="71" y="7"/>
                      </a:cubicBezTo>
                      <a:cubicBezTo>
                        <a:pt x="25" y="25"/>
                        <a:pt x="1" y="75"/>
                        <a:pt x="14" y="123"/>
                      </a:cubicBezTo>
                      <a:cubicBezTo>
                        <a:pt x="14" y="126"/>
                        <a:pt x="15" y="131"/>
                        <a:pt x="16" y="135"/>
                      </a:cubicBezTo>
                      <a:cubicBezTo>
                        <a:pt x="195" y="592"/>
                        <a:pt x="431" y="1025"/>
                        <a:pt x="718" y="1424"/>
                      </a:cubicBezTo>
                      <a:cubicBezTo>
                        <a:pt x="778" y="1388"/>
                        <a:pt x="846" y="1366"/>
                        <a:pt x="915" y="1359"/>
                      </a:cubicBezTo>
                      <a:cubicBezTo>
                        <a:pt x="654" y="1003"/>
                        <a:pt x="435" y="618"/>
                        <a:pt x="263" y="211"/>
                      </a:cubicBezTo>
                      <a:cubicBezTo>
                        <a:pt x="242" y="162"/>
                        <a:pt x="219" y="113"/>
                        <a:pt x="199" y="63"/>
                      </a:cubicBezTo>
                      <a:cubicBezTo>
                        <a:pt x="184" y="25"/>
                        <a:pt x="147" y="1"/>
                        <a:pt x="1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1"/>
                <p:cNvSpPr/>
                <p:nvPr/>
              </p:nvSpPr>
              <p:spPr>
                <a:xfrm>
                  <a:off x="5098025" y="5000225"/>
                  <a:ext cx="52900" cy="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" h="1300" extrusionOk="0">
                      <a:moveTo>
                        <a:pt x="2042" y="1"/>
                      </a:moveTo>
                      <a:cubicBezTo>
                        <a:pt x="1293" y="206"/>
                        <a:pt x="251" y="717"/>
                        <a:pt x="37" y="1138"/>
                      </a:cubicBezTo>
                      <a:cubicBezTo>
                        <a:pt x="33" y="1145"/>
                        <a:pt x="26" y="1154"/>
                        <a:pt x="23" y="1163"/>
                      </a:cubicBezTo>
                      <a:cubicBezTo>
                        <a:pt x="1" y="1213"/>
                        <a:pt x="24" y="1270"/>
                        <a:pt x="74" y="1292"/>
                      </a:cubicBezTo>
                      <a:cubicBezTo>
                        <a:pt x="86" y="1297"/>
                        <a:pt x="99" y="1300"/>
                        <a:pt x="112" y="1300"/>
                      </a:cubicBezTo>
                      <a:cubicBezTo>
                        <a:pt x="152" y="1300"/>
                        <a:pt x="187" y="1276"/>
                        <a:pt x="203" y="1240"/>
                      </a:cubicBezTo>
                      <a:cubicBezTo>
                        <a:pt x="209" y="1227"/>
                        <a:pt x="217" y="1214"/>
                        <a:pt x="226" y="1202"/>
                      </a:cubicBezTo>
                      <a:cubicBezTo>
                        <a:pt x="422" y="874"/>
                        <a:pt x="1376" y="373"/>
                        <a:pt x="2115" y="181"/>
                      </a:cubicBezTo>
                      <a:cubicBezTo>
                        <a:pt x="2079" y="126"/>
                        <a:pt x="2053" y="65"/>
                        <a:pt x="2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11"/>
                <p:cNvSpPr/>
                <p:nvPr/>
              </p:nvSpPr>
              <p:spPr>
                <a:xfrm>
                  <a:off x="5199750" y="5060700"/>
                  <a:ext cx="243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951" extrusionOk="0">
                      <a:moveTo>
                        <a:pt x="494" y="1"/>
                      </a:moveTo>
                      <a:cubicBezTo>
                        <a:pt x="466" y="1"/>
                        <a:pt x="437" y="3"/>
                        <a:pt x="408" y="9"/>
                      </a:cubicBezTo>
                      <a:cubicBezTo>
                        <a:pt x="169" y="52"/>
                        <a:pt x="1" y="270"/>
                        <a:pt x="20" y="513"/>
                      </a:cubicBezTo>
                      <a:cubicBezTo>
                        <a:pt x="39" y="757"/>
                        <a:pt x="240" y="945"/>
                        <a:pt x="483" y="951"/>
                      </a:cubicBezTo>
                      <a:cubicBezTo>
                        <a:pt x="487" y="951"/>
                        <a:pt x="490" y="951"/>
                        <a:pt x="494" y="951"/>
                      </a:cubicBezTo>
                      <a:cubicBezTo>
                        <a:pt x="733" y="951"/>
                        <a:pt x="935" y="772"/>
                        <a:pt x="965" y="533"/>
                      </a:cubicBezTo>
                      <a:cubicBezTo>
                        <a:pt x="972" y="470"/>
                        <a:pt x="968" y="407"/>
                        <a:pt x="950" y="345"/>
                      </a:cubicBezTo>
                      <a:cubicBezTo>
                        <a:pt x="891" y="138"/>
                        <a:pt x="702" y="1"/>
                        <a:pt x="49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11"/>
                <p:cNvSpPr/>
                <p:nvPr/>
              </p:nvSpPr>
              <p:spPr>
                <a:xfrm>
                  <a:off x="5191025" y="5019950"/>
                  <a:ext cx="23750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929" extrusionOk="0">
                      <a:moveTo>
                        <a:pt x="471" y="1"/>
                      </a:moveTo>
                      <a:cubicBezTo>
                        <a:pt x="282" y="1"/>
                        <a:pt x="107" y="116"/>
                        <a:pt x="37" y="299"/>
                      </a:cubicBezTo>
                      <a:cubicBezTo>
                        <a:pt x="7" y="385"/>
                        <a:pt x="0" y="476"/>
                        <a:pt x="18" y="566"/>
                      </a:cubicBezTo>
                      <a:cubicBezTo>
                        <a:pt x="65" y="779"/>
                        <a:pt x="254" y="928"/>
                        <a:pt x="469" y="928"/>
                      </a:cubicBezTo>
                      <a:cubicBezTo>
                        <a:pt x="481" y="928"/>
                        <a:pt x="493" y="928"/>
                        <a:pt x="505" y="927"/>
                      </a:cubicBezTo>
                      <a:cubicBezTo>
                        <a:pt x="735" y="911"/>
                        <a:pt x="917" y="728"/>
                        <a:pt x="933" y="498"/>
                      </a:cubicBezTo>
                      <a:cubicBezTo>
                        <a:pt x="950" y="268"/>
                        <a:pt x="796" y="61"/>
                        <a:pt x="571" y="12"/>
                      </a:cubicBezTo>
                      <a:cubicBezTo>
                        <a:pt x="537" y="4"/>
                        <a:pt x="504" y="1"/>
                        <a:pt x="4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1"/>
                <p:cNvSpPr/>
                <p:nvPr/>
              </p:nvSpPr>
              <p:spPr>
                <a:xfrm>
                  <a:off x="5147700" y="4986775"/>
                  <a:ext cx="25525" cy="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921" extrusionOk="0">
                      <a:moveTo>
                        <a:pt x="509" y="0"/>
                      </a:moveTo>
                      <a:cubicBezTo>
                        <a:pt x="395" y="0"/>
                        <a:pt x="283" y="42"/>
                        <a:pt x="195" y="123"/>
                      </a:cubicBezTo>
                      <a:cubicBezTo>
                        <a:pt x="29" y="279"/>
                        <a:pt x="0" y="531"/>
                        <a:pt x="128" y="719"/>
                      </a:cubicBezTo>
                      <a:cubicBezTo>
                        <a:pt x="182" y="796"/>
                        <a:pt x="257" y="856"/>
                        <a:pt x="345" y="890"/>
                      </a:cubicBezTo>
                      <a:cubicBezTo>
                        <a:pt x="399" y="910"/>
                        <a:pt x="454" y="920"/>
                        <a:pt x="509" y="920"/>
                      </a:cubicBezTo>
                      <a:cubicBezTo>
                        <a:pt x="670" y="920"/>
                        <a:pt x="825" y="835"/>
                        <a:pt x="909" y="686"/>
                      </a:cubicBezTo>
                      <a:cubicBezTo>
                        <a:pt x="1021" y="489"/>
                        <a:pt x="972" y="240"/>
                        <a:pt x="794" y="99"/>
                      </a:cubicBezTo>
                      <a:cubicBezTo>
                        <a:pt x="710" y="33"/>
                        <a:pt x="609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1"/>
                <p:cNvSpPr/>
                <p:nvPr/>
              </p:nvSpPr>
              <p:spPr>
                <a:xfrm>
                  <a:off x="5128100" y="5070975"/>
                  <a:ext cx="24300" cy="2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929" extrusionOk="0">
                      <a:moveTo>
                        <a:pt x="505" y="0"/>
                      </a:moveTo>
                      <a:cubicBezTo>
                        <a:pt x="317" y="0"/>
                        <a:pt x="141" y="113"/>
                        <a:pt x="68" y="297"/>
                      </a:cubicBezTo>
                      <a:cubicBezTo>
                        <a:pt x="1" y="474"/>
                        <a:pt x="46" y="672"/>
                        <a:pt x="183" y="801"/>
                      </a:cubicBezTo>
                      <a:cubicBezTo>
                        <a:pt x="271" y="884"/>
                        <a:pt x="386" y="928"/>
                        <a:pt x="503" y="928"/>
                      </a:cubicBezTo>
                      <a:cubicBezTo>
                        <a:pt x="567" y="928"/>
                        <a:pt x="631" y="915"/>
                        <a:pt x="692" y="888"/>
                      </a:cubicBezTo>
                      <a:cubicBezTo>
                        <a:pt x="864" y="811"/>
                        <a:pt x="972" y="639"/>
                        <a:pt x="967" y="451"/>
                      </a:cubicBezTo>
                      <a:cubicBezTo>
                        <a:pt x="962" y="263"/>
                        <a:pt x="844" y="97"/>
                        <a:pt x="669" y="30"/>
                      </a:cubicBezTo>
                      <a:cubicBezTo>
                        <a:pt x="615" y="10"/>
                        <a:pt x="559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1"/>
                <p:cNvSpPr/>
                <p:nvPr/>
              </p:nvSpPr>
              <p:spPr>
                <a:xfrm>
                  <a:off x="5181675" y="5082225"/>
                  <a:ext cx="254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920" extrusionOk="0">
                      <a:moveTo>
                        <a:pt x="504" y="1"/>
                      </a:moveTo>
                      <a:cubicBezTo>
                        <a:pt x="440" y="1"/>
                        <a:pt x="376" y="14"/>
                        <a:pt x="315" y="41"/>
                      </a:cubicBezTo>
                      <a:cubicBezTo>
                        <a:pt x="252" y="69"/>
                        <a:pt x="196" y="112"/>
                        <a:pt x="152" y="165"/>
                      </a:cubicBezTo>
                      <a:cubicBezTo>
                        <a:pt x="1" y="343"/>
                        <a:pt x="9" y="606"/>
                        <a:pt x="169" y="776"/>
                      </a:cubicBezTo>
                      <a:cubicBezTo>
                        <a:pt x="259" y="871"/>
                        <a:pt x="381" y="919"/>
                        <a:pt x="503" y="919"/>
                      </a:cubicBezTo>
                      <a:cubicBezTo>
                        <a:pt x="600" y="919"/>
                        <a:pt x="697" y="889"/>
                        <a:pt x="780" y="827"/>
                      </a:cubicBezTo>
                      <a:cubicBezTo>
                        <a:pt x="966" y="686"/>
                        <a:pt x="1018" y="427"/>
                        <a:pt x="899" y="225"/>
                      </a:cubicBezTo>
                      <a:cubicBezTo>
                        <a:pt x="814" y="82"/>
                        <a:pt x="662" y="1"/>
                        <a:pt x="50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1"/>
                <p:cNvSpPr/>
                <p:nvPr/>
              </p:nvSpPr>
              <p:spPr>
                <a:xfrm>
                  <a:off x="5244025" y="4724600"/>
                  <a:ext cx="10502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4072" extrusionOk="0">
                      <a:moveTo>
                        <a:pt x="2434" y="1"/>
                      </a:moveTo>
                      <a:cubicBezTo>
                        <a:pt x="2305" y="1"/>
                        <a:pt x="2171" y="19"/>
                        <a:pt x="2047" y="40"/>
                      </a:cubicBezTo>
                      <a:cubicBezTo>
                        <a:pt x="1896" y="66"/>
                        <a:pt x="1736" y="94"/>
                        <a:pt x="1621" y="181"/>
                      </a:cubicBezTo>
                      <a:cubicBezTo>
                        <a:pt x="1509" y="264"/>
                        <a:pt x="1456" y="389"/>
                        <a:pt x="1408" y="506"/>
                      </a:cubicBezTo>
                      <a:cubicBezTo>
                        <a:pt x="1064" y="1355"/>
                        <a:pt x="628" y="2158"/>
                        <a:pt x="230" y="2962"/>
                      </a:cubicBezTo>
                      <a:cubicBezTo>
                        <a:pt x="0" y="3428"/>
                        <a:pt x="121" y="3882"/>
                        <a:pt x="488" y="3882"/>
                      </a:cubicBezTo>
                      <a:cubicBezTo>
                        <a:pt x="663" y="3882"/>
                        <a:pt x="896" y="3777"/>
                        <a:pt x="1173" y="3520"/>
                      </a:cubicBezTo>
                      <a:lnTo>
                        <a:pt x="1173" y="3520"/>
                      </a:lnTo>
                      <a:cubicBezTo>
                        <a:pt x="1138" y="3817"/>
                        <a:pt x="1496" y="4072"/>
                        <a:pt x="1852" y="4072"/>
                      </a:cubicBezTo>
                      <a:cubicBezTo>
                        <a:pt x="1888" y="4072"/>
                        <a:pt x="1924" y="4069"/>
                        <a:pt x="1959" y="4064"/>
                      </a:cubicBezTo>
                      <a:cubicBezTo>
                        <a:pt x="2346" y="4004"/>
                        <a:pt x="2628" y="3689"/>
                        <a:pt x="2675" y="3362"/>
                      </a:cubicBezTo>
                      <a:cubicBezTo>
                        <a:pt x="2871" y="3535"/>
                        <a:pt x="3162" y="3736"/>
                        <a:pt x="3431" y="3736"/>
                      </a:cubicBezTo>
                      <a:cubicBezTo>
                        <a:pt x="3498" y="3736"/>
                        <a:pt x="3563" y="3724"/>
                        <a:pt x="3625" y="3696"/>
                      </a:cubicBezTo>
                      <a:cubicBezTo>
                        <a:pt x="4201" y="3439"/>
                        <a:pt x="2987" y="214"/>
                        <a:pt x="2853" y="114"/>
                      </a:cubicBezTo>
                      <a:cubicBezTo>
                        <a:pt x="2739" y="28"/>
                        <a:pt x="2590" y="1"/>
                        <a:pt x="243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1"/>
                <p:cNvSpPr/>
                <p:nvPr/>
              </p:nvSpPr>
              <p:spPr>
                <a:xfrm>
                  <a:off x="5291450" y="4737525"/>
                  <a:ext cx="6300" cy="7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3038" extrusionOk="0">
                      <a:moveTo>
                        <a:pt x="189" y="0"/>
                      </a:moveTo>
                      <a:cubicBezTo>
                        <a:pt x="156" y="0"/>
                        <a:pt x="128" y="27"/>
                        <a:pt x="127" y="60"/>
                      </a:cubicBezTo>
                      <a:lnTo>
                        <a:pt x="1" y="2973"/>
                      </a:lnTo>
                      <a:cubicBezTo>
                        <a:pt x="0" y="3007"/>
                        <a:pt x="27" y="3037"/>
                        <a:pt x="61" y="3038"/>
                      </a:cubicBezTo>
                      <a:lnTo>
                        <a:pt x="63" y="3038"/>
                      </a:lnTo>
                      <a:cubicBezTo>
                        <a:pt x="96" y="3038"/>
                        <a:pt x="124" y="3011"/>
                        <a:pt x="126" y="2978"/>
                      </a:cubicBezTo>
                      <a:lnTo>
                        <a:pt x="250" y="65"/>
                      </a:lnTo>
                      <a:cubicBezTo>
                        <a:pt x="251" y="31"/>
                        <a:pt x="225" y="2"/>
                        <a:pt x="1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1"/>
                <p:cNvSpPr/>
                <p:nvPr/>
              </p:nvSpPr>
              <p:spPr>
                <a:xfrm>
                  <a:off x="5307100" y="4741100"/>
                  <a:ext cx="23600" cy="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587" extrusionOk="0">
                      <a:moveTo>
                        <a:pt x="74" y="0"/>
                      </a:moveTo>
                      <a:cubicBezTo>
                        <a:pt x="38" y="0"/>
                        <a:pt x="1" y="29"/>
                        <a:pt x="12" y="77"/>
                      </a:cubicBezTo>
                      <a:cubicBezTo>
                        <a:pt x="182" y="923"/>
                        <a:pt x="503" y="1748"/>
                        <a:pt x="815" y="2547"/>
                      </a:cubicBezTo>
                      <a:cubicBezTo>
                        <a:pt x="824" y="2571"/>
                        <a:pt x="847" y="2586"/>
                        <a:pt x="873" y="2586"/>
                      </a:cubicBezTo>
                      <a:cubicBezTo>
                        <a:pt x="880" y="2586"/>
                        <a:pt x="888" y="2585"/>
                        <a:pt x="895" y="2582"/>
                      </a:cubicBezTo>
                      <a:cubicBezTo>
                        <a:pt x="927" y="2570"/>
                        <a:pt x="943" y="2534"/>
                        <a:pt x="930" y="2502"/>
                      </a:cubicBezTo>
                      <a:cubicBezTo>
                        <a:pt x="620" y="1708"/>
                        <a:pt x="301" y="889"/>
                        <a:pt x="134" y="52"/>
                      </a:cubicBezTo>
                      <a:cubicBezTo>
                        <a:pt x="128" y="16"/>
                        <a:pt x="102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1"/>
                <p:cNvSpPr/>
                <p:nvPr/>
              </p:nvSpPr>
              <p:spPr>
                <a:xfrm>
                  <a:off x="5265375" y="4740575"/>
                  <a:ext cx="22550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2511" extrusionOk="0">
                      <a:moveTo>
                        <a:pt x="816" y="1"/>
                      </a:moveTo>
                      <a:cubicBezTo>
                        <a:pt x="796" y="1"/>
                        <a:pt x="776" y="11"/>
                        <a:pt x="763" y="35"/>
                      </a:cubicBezTo>
                      <a:cubicBezTo>
                        <a:pt x="623" y="279"/>
                        <a:pt x="549" y="543"/>
                        <a:pt x="476" y="798"/>
                      </a:cubicBezTo>
                      <a:lnTo>
                        <a:pt x="10" y="2432"/>
                      </a:lnTo>
                      <a:cubicBezTo>
                        <a:pt x="1" y="2464"/>
                        <a:pt x="20" y="2499"/>
                        <a:pt x="53" y="2508"/>
                      </a:cubicBezTo>
                      <a:cubicBezTo>
                        <a:pt x="58" y="2509"/>
                        <a:pt x="64" y="2510"/>
                        <a:pt x="69" y="2510"/>
                      </a:cubicBezTo>
                      <a:cubicBezTo>
                        <a:pt x="97" y="2510"/>
                        <a:pt x="122" y="2493"/>
                        <a:pt x="130" y="2465"/>
                      </a:cubicBezTo>
                      <a:lnTo>
                        <a:pt x="595" y="831"/>
                      </a:lnTo>
                      <a:cubicBezTo>
                        <a:pt x="665" y="584"/>
                        <a:pt x="739" y="328"/>
                        <a:pt x="870" y="97"/>
                      </a:cubicBezTo>
                      <a:cubicBezTo>
                        <a:pt x="901" y="47"/>
                        <a:pt x="858" y="1"/>
                        <a:pt x="8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58" name="Google Shape;2258;p11"/>
              <p:cNvSpPr/>
              <p:nvPr/>
            </p:nvSpPr>
            <p:spPr>
              <a:xfrm>
                <a:off x="1878875" y="638250"/>
                <a:ext cx="26149" cy="1034614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0703" extrusionOk="0">
                    <a:moveTo>
                      <a:pt x="346" y="0"/>
                    </a:moveTo>
                    <a:cubicBezTo>
                      <a:pt x="344" y="0"/>
                      <a:pt x="343" y="0"/>
                      <a:pt x="342" y="0"/>
                    </a:cubicBezTo>
                    <a:cubicBezTo>
                      <a:pt x="152" y="2"/>
                      <a:pt x="0" y="158"/>
                      <a:pt x="2" y="348"/>
                    </a:cubicBezTo>
                    <a:lnTo>
                      <a:pt x="3" y="349"/>
                    </a:lnTo>
                    <a:cubicBezTo>
                      <a:pt x="7" y="535"/>
                      <a:pt x="158" y="685"/>
                      <a:pt x="345" y="685"/>
                    </a:cubicBezTo>
                    <a:lnTo>
                      <a:pt x="349" y="685"/>
                    </a:lnTo>
                    <a:cubicBezTo>
                      <a:pt x="538" y="685"/>
                      <a:pt x="691" y="530"/>
                      <a:pt x="689" y="341"/>
                    </a:cubicBezTo>
                    <a:cubicBezTo>
                      <a:pt x="688" y="152"/>
                      <a:pt x="534" y="0"/>
                      <a:pt x="346" y="0"/>
                    </a:cubicBezTo>
                    <a:close/>
                    <a:moveTo>
                      <a:pt x="360" y="1366"/>
                    </a:moveTo>
                    <a:cubicBezTo>
                      <a:pt x="359" y="1366"/>
                      <a:pt x="357" y="1366"/>
                      <a:pt x="356" y="1366"/>
                    </a:cubicBezTo>
                    <a:cubicBezTo>
                      <a:pt x="168" y="1368"/>
                      <a:pt x="16" y="1521"/>
                      <a:pt x="16" y="1710"/>
                    </a:cubicBezTo>
                    <a:lnTo>
                      <a:pt x="17" y="1710"/>
                    </a:lnTo>
                    <a:cubicBezTo>
                      <a:pt x="19" y="1899"/>
                      <a:pt x="172" y="2051"/>
                      <a:pt x="360" y="2051"/>
                    </a:cubicBezTo>
                    <a:lnTo>
                      <a:pt x="363" y="2051"/>
                    </a:lnTo>
                    <a:cubicBezTo>
                      <a:pt x="552" y="2049"/>
                      <a:pt x="705" y="1893"/>
                      <a:pt x="703" y="1704"/>
                    </a:cubicBezTo>
                    <a:cubicBezTo>
                      <a:pt x="700" y="1516"/>
                      <a:pt x="547" y="1366"/>
                      <a:pt x="360" y="1366"/>
                    </a:cubicBezTo>
                    <a:close/>
                    <a:moveTo>
                      <a:pt x="369" y="2728"/>
                    </a:moveTo>
                    <a:cubicBezTo>
                      <a:pt x="180" y="2729"/>
                      <a:pt x="27" y="2885"/>
                      <a:pt x="28" y="3074"/>
                    </a:cubicBezTo>
                    <a:lnTo>
                      <a:pt x="29" y="3075"/>
                    </a:lnTo>
                    <a:cubicBezTo>
                      <a:pt x="31" y="3263"/>
                      <a:pt x="184" y="3414"/>
                      <a:pt x="371" y="3415"/>
                    </a:cubicBezTo>
                    <a:lnTo>
                      <a:pt x="374" y="3415"/>
                    </a:lnTo>
                    <a:cubicBezTo>
                      <a:pt x="562" y="3413"/>
                      <a:pt x="714" y="3259"/>
                      <a:pt x="714" y="3070"/>
                    </a:cubicBezTo>
                    <a:cubicBezTo>
                      <a:pt x="712" y="2881"/>
                      <a:pt x="559" y="2728"/>
                      <a:pt x="369" y="2728"/>
                    </a:cubicBezTo>
                    <a:close/>
                    <a:moveTo>
                      <a:pt x="379" y="4093"/>
                    </a:moveTo>
                    <a:cubicBezTo>
                      <a:pt x="190" y="4094"/>
                      <a:pt x="36" y="4248"/>
                      <a:pt x="36" y="4437"/>
                    </a:cubicBezTo>
                    <a:lnTo>
                      <a:pt x="38" y="4438"/>
                    </a:lnTo>
                    <a:cubicBezTo>
                      <a:pt x="39" y="4626"/>
                      <a:pt x="191" y="4778"/>
                      <a:pt x="378" y="4780"/>
                    </a:cubicBezTo>
                    <a:lnTo>
                      <a:pt x="380" y="4780"/>
                    </a:lnTo>
                    <a:cubicBezTo>
                      <a:pt x="571" y="4778"/>
                      <a:pt x="723" y="4623"/>
                      <a:pt x="723" y="4433"/>
                    </a:cubicBezTo>
                    <a:cubicBezTo>
                      <a:pt x="721" y="4244"/>
                      <a:pt x="566" y="4093"/>
                      <a:pt x="379" y="4093"/>
                    </a:cubicBezTo>
                    <a:close/>
                    <a:moveTo>
                      <a:pt x="388" y="5457"/>
                    </a:moveTo>
                    <a:cubicBezTo>
                      <a:pt x="387" y="5457"/>
                      <a:pt x="386" y="5457"/>
                      <a:pt x="386" y="5457"/>
                    </a:cubicBezTo>
                    <a:cubicBezTo>
                      <a:pt x="195" y="5458"/>
                      <a:pt x="42" y="5613"/>
                      <a:pt x="43" y="5802"/>
                    </a:cubicBezTo>
                    <a:lnTo>
                      <a:pt x="44" y="5802"/>
                    </a:lnTo>
                    <a:cubicBezTo>
                      <a:pt x="45" y="5991"/>
                      <a:pt x="197" y="6141"/>
                      <a:pt x="385" y="6141"/>
                    </a:cubicBezTo>
                    <a:lnTo>
                      <a:pt x="388" y="6141"/>
                    </a:lnTo>
                    <a:cubicBezTo>
                      <a:pt x="576" y="6140"/>
                      <a:pt x="729" y="5987"/>
                      <a:pt x="729" y="5798"/>
                    </a:cubicBezTo>
                    <a:cubicBezTo>
                      <a:pt x="728" y="5609"/>
                      <a:pt x="575" y="5457"/>
                      <a:pt x="388" y="5457"/>
                    </a:cubicBezTo>
                    <a:close/>
                    <a:moveTo>
                      <a:pt x="390" y="6820"/>
                    </a:moveTo>
                    <a:cubicBezTo>
                      <a:pt x="201" y="6821"/>
                      <a:pt x="47" y="6976"/>
                      <a:pt x="47" y="7165"/>
                    </a:cubicBezTo>
                    <a:lnTo>
                      <a:pt x="49" y="7165"/>
                    </a:lnTo>
                    <a:cubicBezTo>
                      <a:pt x="49" y="7354"/>
                      <a:pt x="202" y="7507"/>
                      <a:pt x="390" y="7507"/>
                    </a:cubicBezTo>
                    <a:cubicBezTo>
                      <a:pt x="391" y="7507"/>
                      <a:pt x="392" y="7507"/>
                      <a:pt x="392" y="7507"/>
                    </a:cubicBezTo>
                    <a:cubicBezTo>
                      <a:pt x="581" y="7505"/>
                      <a:pt x="734" y="7352"/>
                      <a:pt x="734" y="7163"/>
                    </a:cubicBezTo>
                    <a:cubicBezTo>
                      <a:pt x="733" y="6973"/>
                      <a:pt x="580" y="6820"/>
                      <a:pt x="390" y="6820"/>
                    </a:cubicBezTo>
                    <a:close/>
                    <a:moveTo>
                      <a:pt x="392" y="8185"/>
                    </a:moveTo>
                    <a:cubicBezTo>
                      <a:pt x="203" y="8186"/>
                      <a:pt x="50" y="8339"/>
                      <a:pt x="50" y="8529"/>
                    </a:cubicBezTo>
                    <a:lnTo>
                      <a:pt x="51" y="8530"/>
                    </a:lnTo>
                    <a:cubicBezTo>
                      <a:pt x="52" y="8718"/>
                      <a:pt x="205" y="8872"/>
                      <a:pt x="395" y="8872"/>
                    </a:cubicBezTo>
                    <a:cubicBezTo>
                      <a:pt x="584" y="8870"/>
                      <a:pt x="736" y="8717"/>
                      <a:pt x="736" y="8528"/>
                    </a:cubicBezTo>
                    <a:cubicBezTo>
                      <a:pt x="735" y="8338"/>
                      <a:pt x="582" y="8185"/>
                      <a:pt x="392" y="8185"/>
                    </a:cubicBezTo>
                    <a:close/>
                    <a:moveTo>
                      <a:pt x="395" y="9549"/>
                    </a:moveTo>
                    <a:cubicBezTo>
                      <a:pt x="205" y="9549"/>
                      <a:pt x="51" y="9702"/>
                      <a:pt x="50" y="9892"/>
                    </a:cubicBezTo>
                    <a:lnTo>
                      <a:pt x="51" y="9893"/>
                    </a:lnTo>
                    <a:cubicBezTo>
                      <a:pt x="51" y="10082"/>
                      <a:pt x="205" y="10236"/>
                      <a:pt x="395" y="10237"/>
                    </a:cubicBezTo>
                    <a:cubicBezTo>
                      <a:pt x="583" y="10236"/>
                      <a:pt x="736" y="10081"/>
                      <a:pt x="736" y="9892"/>
                    </a:cubicBezTo>
                    <a:cubicBezTo>
                      <a:pt x="736" y="9702"/>
                      <a:pt x="583" y="9549"/>
                      <a:pt x="395" y="9549"/>
                    </a:cubicBezTo>
                    <a:close/>
                    <a:moveTo>
                      <a:pt x="392" y="10914"/>
                    </a:moveTo>
                    <a:cubicBezTo>
                      <a:pt x="203" y="10914"/>
                      <a:pt x="49" y="11067"/>
                      <a:pt x="50" y="11257"/>
                    </a:cubicBezTo>
                    <a:lnTo>
                      <a:pt x="51" y="11257"/>
                    </a:lnTo>
                    <a:cubicBezTo>
                      <a:pt x="52" y="11445"/>
                      <a:pt x="204" y="11597"/>
                      <a:pt x="392" y="11599"/>
                    </a:cubicBezTo>
                    <a:cubicBezTo>
                      <a:pt x="582" y="11599"/>
                      <a:pt x="736" y="11446"/>
                      <a:pt x="736" y="11257"/>
                    </a:cubicBezTo>
                    <a:cubicBezTo>
                      <a:pt x="736" y="11067"/>
                      <a:pt x="583" y="10914"/>
                      <a:pt x="395" y="10914"/>
                    </a:cubicBezTo>
                    <a:cubicBezTo>
                      <a:pt x="394" y="10914"/>
                      <a:pt x="393" y="10914"/>
                      <a:pt x="392" y="10914"/>
                    </a:cubicBezTo>
                    <a:close/>
                    <a:moveTo>
                      <a:pt x="394" y="12277"/>
                    </a:moveTo>
                    <a:cubicBezTo>
                      <a:pt x="394" y="12277"/>
                      <a:pt x="393" y="12277"/>
                      <a:pt x="392" y="12277"/>
                    </a:cubicBezTo>
                    <a:cubicBezTo>
                      <a:pt x="203" y="12278"/>
                      <a:pt x="51" y="12430"/>
                      <a:pt x="50" y="12620"/>
                    </a:cubicBezTo>
                    <a:cubicBezTo>
                      <a:pt x="48" y="12808"/>
                      <a:pt x="201" y="12963"/>
                      <a:pt x="390" y="12963"/>
                    </a:cubicBezTo>
                    <a:cubicBezTo>
                      <a:pt x="391" y="12963"/>
                      <a:pt x="392" y="12963"/>
                      <a:pt x="392" y="12963"/>
                    </a:cubicBezTo>
                    <a:cubicBezTo>
                      <a:pt x="582" y="12963"/>
                      <a:pt x="735" y="12810"/>
                      <a:pt x="737" y="12622"/>
                    </a:cubicBezTo>
                    <a:lnTo>
                      <a:pt x="735" y="12622"/>
                    </a:lnTo>
                    <a:cubicBezTo>
                      <a:pt x="736" y="12432"/>
                      <a:pt x="583" y="12277"/>
                      <a:pt x="394" y="12277"/>
                    </a:cubicBezTo>
                    <a:close/>
                    <a:moveTo>
                      <a:pt x="390" y="13642"/>
                    </a:moveTo>
                    <a:cubicBezTo>
                      <a:pt x="201" y="13642"/>
                      <a:pt x="47" y="13795"/>
                      <a:pt x="47" y="13985"/>
                    </a:cubicBezTo>
                    <a:cubicBezTo>
                      <a:pt x="46" y="14174"/>
                      <a:pt x="200" y="14328"/>
                      <a:pt x="390" y="14328"/>
                    </a:cubicBezTo>
                    <a:cubicBezTo>
                      <a:pt x="580" y="14328"/>
                      <a:pt x="733" y="14175"/>
                      <a:pt x="734" y="13986"/>
                    </a:cubicBezTo>
                    <a:cubicBezTo>
                      <a:pt x="734" y="13796"/>
                      <a:pt x="580" y="13642"/>
                      <a:pt x="390" y="13642"/>
                    </a:cubicBezTo>
                    <a:close/>
                    <a:moveTo>
                      <a:pt x="390" y="15006"/>
                    </a:moveTo>
                    <a:cubicBezTo>
                      <a:pt x="201" y="15006"/>
                      <a:pt x="45" y="15159"/>
                      <a:pt x="45" y="15349"/>
                    </a:cubicBezTo>
                    <a:lnTo>
                      <a:pt x="46" y="15350"/>
                    </a:lnTo>
                    <a:cubicBezTo>
                      <a:pt x="47" y="15538"/>
                      <a:pt x="200" y="15691"/>
                      <a:pt x="388" y="15692"/>
                    </a:cubicBezTo>
                    <a:cubicBezTo>
                      <a:pt x="577" y="15692"/>
                      <a:pt x="732" y="15538"/>
                      <a:pt x="733" y="15349"/>
                    </a:cubicBezTo>
                    <a:cubicBezTo>
                      <a:pt x="732" y="15160"/>
                      <a:pt x="579" y="15007"/>
                      <a:pt x="390" y="15006"/>
                    </a:cubicBezTo>
                    <a:close/>
                    <a:moveTo>
                      <a:pt x="386" y="16369"/>
                    </a:moveTo>
                    <a:cubicBezTo>
                      <a:pt x="196" y="16370"/>
                      <a:pt x="43" y="16524"/>
                      <a:pt x="43" y="16714"/>
                    </a:cubicBezTo>
                    <a:lnTo>
                      <a:pt x="44" y="16714"/>
                    </a:lnTo>
                    <a:cubicBezTo>
                      <a:pt x="44" y="16903"/>
                      <a:pt x="197" y="17055"/>
                      <a:pt x="386" y="17056"/>
                    </a:cubicBezTo>
                    <a:cubicBezTo>
                      <a:pt x="575" y="17056"/>
                      <a:pt x="729" y="16903"/>
                      <a:pt x="731" y="16714"/>
                    </a:cubicBezTo>
                    <a:cubicBezTo>
                      <a:pt x="729" y="16524"/>
                      <a:pt x="575" y="16370"/>
                      <a:pt x="386" y="16369"/>
                    </a:cubicBezTo>
                    <a:close/>
                    <a:moveTo>
                      <a:pt x="386" y="17734"/>
                    </a:moveTo>
                    <a:cubicBezTo>
                      <a:pt x="196" y="17734"/>
                      <a:pt x="42" y="17887"/>
                      <a:pt x="41" y="18076"/>
                    </a:cubicBezTo>
                    <a:cubicBezTo>
                      <a:pt x="40" y="18267"/>
                      <a:pt x="194" y="18421"/>
                      <a:pt x="384" y="18421"/>
                    </a:cubicBezTo>
                    <a:lnTo>
                      <a:pt x="386" y="18421"/>
                    </a:lnTo>
                    <a:cubicBezTo>
                      <a:pt x="574" y="18420"/>
                      <a:pt x="726" y="18267"/>
                      <a:pt x="727" y="18079"/>
                    </a:cubicBezTo>
                    <a:cubicBezTo>
                      <a:pt x="727" y="17889"/>
                      <a:pt x="575" y="17735"/>
                      <a:pt x="386" y="17734"/>
                    </a:cubicBezTo>
                    <a:close/>
                    <a:moveTo>
                      <a:pt x="384" y="19099"/>
                    </a:moveTo>
                    <a:cubicBezTo>
                      <a:pt x="194" y="19099"/>
                      <a:pt x="40" y="19252"/>
                      <a:pt x="40" y="19442"/>
                    </a:cubicBezTo>
                    <a:cubicBezTo>
                      <a:pt x="40" y="19632"/>
                      <a:pt x="193" y="19786"/>
                      <a:pt x="384" y="19786"/>
                    </a:cubicBezTo>
                    <a:cubicBezTo>
                      <a:pt x="572" y="19785"/>
                      <a:pt x="725" y="19632"/>
                      <a:pt x="726" y="19444"/>
                    </a:cubicBezTo>
                    <a:cubicBezTo>
                      <a:pt x="726" y="19254"/>
                      <a:pt x="573" y="19100"/>
                      <a:pt x="384" y="19099"/>
                    </a:cubicBezTo>
                    <a:close/>
                    <a:moveTo>
                      <a:pt x="384" y="20464"/>
                    </a:moveTo>
                    <a:cubicBezTo>
                      <a:pt x="194" y="20464"/>
                      <a:pt x="40" y="20617"/>
                      <a:pt x="40" y="20807"/>
                    </a:cubicBezTo>
                    <a:cubicBezTo>
                      <a:pt x="40" y="20996"/>
                      <a:pt x="194" y="21150"/>
                      <a:pt x="384" y="21150"/>
                    </a:cubicBezTo>
                    <a:cubicBezTo>
                      <a:pt x="573" y="21149"/>
                      <a:pt x="726" y="20995"/>
                      <a:pt x="726" y="20807"/>
                    </a:cubicBezTo>
                    <a:cubicBezTo>
                      <a:pt x="725" y="20617"/>
                      <a:pt x="572" y="20464"/>
                      <a:pt x="384" y="20464"/>
                    </a:cubicBezTo>
                    <a:close/>
                    <a:moveTo>
                      <a:pt x="381" y="21829"/>
                    </a:moveTo>
                    <a:cubicBezTo>
                      <a:pt x="193" y="21829"/>
                      <a:pt x="41" y="21982"/>
                      <a:pt x="42" y="22170"/>
                    </a:cubicBezTo>
                    <a:cubicBezTo>
                      <a:pt x="41" y="22359"/>
                      <a:pt x="193" y="22513"/>
                      <a:pt x="382" y="22513"/>
                    </a:cubicBezTo>
                    <a:cubicBezTo>
                      <a:pt x="382" y="22513"/>
                      <a:pt x="383" y="22513"/>
                      <a:pt x="384" y="22513"/>
                    </a:cubicBezTo>
                    <a:cubicBezTo>
                      <a:pt x="384" y="22513"/>
                      <a:pt x="385" y="22513"/>
                      <a:pt x="386" y="22513"/>
                    </a:cubicBezTo>
                    <a:cubicBezTo>
                      <a:pt x="574" y="22513"/>
                      <a:pt x="727" y="22359"/>
                      <a:pt x="726" y="22170"/>
                    </a:cubicBezTo>
                    <a:lnTo>
                      <a:pt x="728" y="22170"/>
                    </a:lnTo>
                    <a:cubicBezTo>
                      <a:pt x="727" y="21981"/>
                      <a:pt x="573" y="21829"/>
                      <a:pt x="384" y="21829"/>
                    </a:cubicBezTo>
                    <a:cubicBezTo>
                      <a:pt x="383" y="21829"/>
                      <a:pt x="382" y="21829"/>
                      <a:pt x="381" y="21829"/>
                    </a:cubicBezTo>
                    <a:close/>
                    <a:moveTo>
                      <a:pt x="386" y="23191"/>
                    </a:moveTo>
                    <a:cubicBezTo>
                      <a:pt x="196" y="23192"/>
                      <a:pt x="44" y="23346"/>
                      <a:pt x="44" y="23536"/>
                    </a:cubicBezTo>
                    <a:cubicBezTo>
                      <a:pt x="43" y="23724"/>
                      <a:pt x="197" y="23878"/>
                      <a:pt x="386" y="23878"/>
                    </a:cubicBezTo>
                    <a:cubicBezTo>
                      <a:pt x="387" y="23878"/>
                      <a:pt x="387" y="23878"/>
                      <a:pt x="388" y="23878"/>
                    </a:cubicBezTo>
                    <a:cubicBezTo>
                      <a:pt x="577" y="23877"/>
                      <a:pt x="731" y="23723"/>
                      <a:pt x="731" y="23533"/>
                    </a:cubicBezTo>
                    <a:cubicBezTo>
                      <a:pt x="728" y="23345"/>
                      <a:pt x="575" y="23193"/>
                      <a:pt x="386" y="23191"/>
                    </a:cubicBezTo>
                    <a:close/>
                    <a:moveTo>
                      <a:pt x="391" y="24556"/>
                    </a:moveTo>
                    <a:cubicBezTo>
                      <a:pt x="200" y="24558"/>
                      <a:pt x="46" y="24712"/>
                      <a:pt x="49" y="24901"/>
                    </a:cubicBezTo>
                    <a:cubicBezTo>
                      <a:pt x="49" y="25089"/>
                      <a:pt x="202" y="25242"/>
                      <a:pt x="390" y="25242"/>
                    </a:cubicBezTo>
                    <a:lnTo>
                      <a:pt x="392" y="25242"/>
                    </a:lnTo>
                    <a:cubicBezTo>
                      <a:pt x="582" y="25241"/>
                      <a:pt x="735" y="25088"/>
                      <a:pt x="735" y="24898"/>
                    </a:cubicBezTo>
                    <a:cubicBezTo>
                      <a:pt x="733" y="24710"/>
                      <a:pt x="580" y="24558"/>
                      <a:pt x="391" y="24556"/>
                    </a:cubicBezTo>
                    <a:close/>
                    <a:moveTo>
                      <a:pt x="398" y="25921"/>
                    </a:moveTo>
                    <a:cubicBezTo>
                      <a:pt x="397" y="25921"/>
                      <a:pt x="396" y="25921"/>
                      <a:pt x="396" y="25921"/>
                    </a:cubicBezTo>
                    <a:cubicBezTo>
                      <a:pt x="206" y="25923"/>
                      <a:pt x="54" y="26076"/>
                      <a:pt x="53" y="26266"/>
                    </a:cubicBezTo>
                    <a:cubicBezTo>
                      <a:pt x="55" y="26454"/>
                      <a:pt x="208" y="26607"/>
                      <a:pt x="397" y="26607"/>
                    </a:cubicBezTo>
                    <a:lnTo>
                      <a:pt x="400" y="26607"/>
                    </a:lnTo>
                    <a:cubicBezTo>
                      <a:pt x="588" y="26607"/>
                      <a:pt x="740" y="26453"/>
                      <a:pt x="739" y="26263"/>
                    </a:cubicBezTo>
                    <a:cubicBezTo>
                      <a:pt x="739" y="26075"/>
                      <a:pt x="586" y="25921"/>
                      <a:pt x="398" y="25921"/>
                    </a:cubicBezTo>
                    <a:close/>
                    <a:moveTo>
                      <a:pt x="408" y="27286"/>
                    </a:moveTo>
                    <a:cubicBezTo>
                      <a:pt x="407" y="27286"/>
                      <a:pt x="406" y="27286"/>
                      <a:pt x="404" y="27286"/>
                    </a:cubicBezTo>
                    <a:cubicBezTo>
                      <a:pt x="214" y="27287"/>
                      <a:pt x="62" y="27442"/>
                      <a:pt x="62" y="27633"/>
                    </a:cubicBezTo>
                    <a:lnTo>
                      <a:pt x="63" y="27633"/>
                    </a:lnTo>
                    <a:cubicBezTo>
                      <a:pt x="65" y="27820"/>
                      <a:pt x="218" y="27972"/>
                      <a:pt x="407" y="27972"/>
                    </a:cubicBezTo>
                    <a:lnTo>
                      <a:pt x="409" y="27972"/>
                    </a:lnTo>
                    <a:cubicBezTo>
                      <a:pt x="598" y="27970"/>
                      <a:pt x="750" y="27815"/>
                      <a:pt x="748" y="27625"/>
                    </a:cubicBezTo>
                    <a:cubicBezTo>
                      <a:pt x="747" y="27438"/>
                      <a:pt x="595" y="27286"/>
                      <a:pt x="408" y="27286"/>
                    </a:cubicBezTo>
                    <a:close/>
                    <a:moveTo>
                      <a:pt x="417" y="28650"/>
                    </a:moveTo>
                    <a:cubicBezTo>
                      <a:pt x="416" y="28650"/>
                      <a:pt x="415" y="28650"/>
                      <a:pt x="413" y="28650"/>
                    </a:cubicBezTo>
                    <a:cubicBezTo>
                      <a:pt x="224" y="28653"/>
                      <a:pt x="73" y="28807"/>
                      <a:pt x="73" y="28997"/>
                    </a:cubicBezTo>
                    <a:lnTo>
                      <a:pt x="74" y="28997"/>
                    </a:lnTo>
                    <a:cubicBezTo>
                      <a:pt x="76" y="29185"/>
                      <a:pt x="229" y="29336"/>
                      <a:pt x="418" y="29337"/>
                    </a:cubicBezTo>
                    <a:lnTo>
                      <a:pt x="420" y="29337"/>
                    </a:lnTo>
                    <a:cubicBezTo>
                      <a:pt x="609" y="29335"/>
                      <a:pt x="761" y="29180"/>
                      <a:pt x="760" y="28990"/>
                    </a:cubicBezTo>
                    <a:cubicBezTo>
                      <a:pt x="759" y="28802"/>
                      <a:pt x="605" y="28650"/>
                      <a:pt x="417" y="28650"/>
                    </a:cubicBezTo>
                    <a:close/>
                    <a:moveTo>
                      <a:pt x="431" y="30015"/>
                    </a:moveTo>
                    <a:cubicBezTo>
                      <a:pt x="429" y="30015"/>
                      <a:pt x="428" y="30015"/>
                      <a:pt x="426" y="30015"/>
                    </a:cubicBezTo>
                    <a:cubicBezTo>
                      <a:pt x="238" y="30017"/>
                      <a:pt x="86" y="30172"/>
                      <a:pt x="89" y="30362"/>
                    </a:cubicBezTo>
                    <a:cubicBezTo>
                      <a:pt x="90" y="30550"/>
                      <a:pt x="244" y="30701"/>
                      <a:pt x="432" y="30702"/>
                    </a:cubicBezTo>
                    <a:lnTo>
                      <a:pt x="436" y="30702"/>
                    </a:lnTo>
                    <a:cubicBezTo>
                      <a:pt x="625" y="30698"/>
                      <a:pt x="776" y="30542"/>
                      <a:pt x="774" y="30353"/>
                    </a:cubicBezTo>
                    <a:cubicBezTo>
                      <a:pt x="771" y="30165"/>
                      <a:pt x="618" y="30015"/>
                      <a:pt x="431" y="300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11"/>
            <p:cNvGrpSpPr/>
            <p:nvPr/>
          </p:nvGrpSpPr>
          <p:grpSpPr>
            <a:xfrm rot="-5400000" flipH="1">
              <a:off x="8404876" y="803448"/>
              <a:ext cx="162828" cy="162214"/>
              <a:chOff x="5472825" y="3953425"/>
              <a:chExt cx="71300" cy="71025"/>
            </a:xfrm>
          </p:grpSpPr>
          <p:sp>
            <p:nvSpPr>
              <p:cNvPr id="2260" name="Google Shape;2260;p11"/>
              <p:cNvSpPr/>
              <p:nvPr/>
            </p:nvSpPr>
            <p:spPr>
              <a:xfrm>
                <a:off x="5472825" y="3985025"/>
                <a:ext cx="71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313" extrusionOk="0">
                    <a:moveTo>
                      <a:pt x="2749" y="0"/>
                    </a:moveTo>
                    <a:cubicBezTo>
                      <a:pt x="2744" y="0"/>
                      <a:pt x="2738" y="0"/>
                      <a:pt x="2733" y="1"/>
                    </a:cubicBezTo>
                    <a:cubicBezTo>
                      <a:pt x="2057" y="79"/>
                      <a:pt x="1376" y="117"/>
                      <a:pt x="695" y="117"/>
                    </a:cubicBezTo>
                    <a:cubicBezTo>
                      <a:pt x="498" y="117"/>
                      <a:pt x="301" y="114"/>
                      <a:pt x="104" y="108"/>
                    </a:cubicBezTo>
                    <a:cubicBezTo>
                      <a:pt x="103" y="108"/>
                      <a:pt x="102" y="108"/>
                      <a:pt x="102" y="108"/>
                    </a:cubicBezTo>
                    <a:cubicBezTo>
                      <a:pt x="49" y="108"/>
                      <a:pt x="5" y="149"/>
                      <a:pt x="2" y="202"/>
                    </a:cubicBezTo>
                    <a:cubicBezTo>
                      <a:pt x="1" y="255"/>
                      <a:pt x="43" y="301"/>
                      <a:pt x="97" y="302"/>
                    </a:cubicBezTo>
                    <a:cubicBezTo>
                      <a:pt x="297" y="309"/>
                      <a:pt x="499" y="312"/>
                      <a:pt x="701" y="312"/>
                    </a:cubicBezTo>
                    <a:cubicBezTo>
                      <a:pt x="1388" y="312"/>
                      <a:pt x="2073" y="273"/>
                      <a:pt x="2755" y="195"/>
                    </a:cubicBezTo>
                    <a:cubicBezTo>
                      <a:pt x="2810" y="190"/>
                      <a:pt x="2852" y="141"/>
                      <a:pt x="2845" y="86"/>
                    </a:cubicBezTo>
                    <a:cubicBezTo>
                      <a:pt x="2839" y="37"/>
                      <a:pt x="2797" y="0"/>
                      <a:pt x="27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1"/>
              <p:cNvSpPr/>
              <p:nvPr/>
            </p:nvSpPr>
            <p:spPr>
              <a:xfrm>
                <a:off x="5503950" y="3953425"/>
                <a:ext cx="84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41" extrusionOk="0">
                    <a:moveTo>
                      <a:pt x="127" y="0"/>
                    </a:moveTo>
                    <a:cubicBezTo>
                      <a:pt x="76" y="0"/>
                      <a:pt x="32" y="42"/>
                      <a:pt x="31" y="95"/>
                    </a:cubicBezTo>
                    <a:cubicBezTo>
                      <a:pt x="1" y="982"/>
                      <a:pt x="36" y="1871"/>
                      <a:pt x="138" y="2754"/>
                    </a:cubicBezTo>
                    <a:cubicBezTo>
                      <a:pt x="144" y="2803"/>
                      <a:pt x="186" y="2840"/>
                      <a:pt x="236" y="2840"/>
                    </a:cubicBezTo>
                    <a:lnTo>
                      <a:pt x="247" y="2840"/>
                    </a:lnTo>
                    <a:cubicBezTo>
                      <a:pt x="300" y="2833"/>
                      <a:pt x="338" y="2785"/>
                      <a:pt x="333" y="2732"/>
                    </a:cubicBezTo>
                    <a:cubicBezTo>
                      <a:pt x="232" y="1858"/>
                      <a:pt x="196" y="980"/>
                      <a:pt x="227" y="102"/>
                    </a:cubicBezTo>
                    <a:cubicBezTo>
                      <a:pt x="228" y="47"/>
                      <a:pt x="186" y="3"/>
                      <a:pt x="132" y="0"/>
                    </a:cubicBezTo>
                    <a:cubicBezTo>
                      <a:pt x="130" y="0"/>
                      <a:pt x="129" y="0"/>
                      <a:pt x="1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1"/>
              <p:cNvSpPr/>
              <p:nvPr/>
            </p:nvSpPr>
            <p:spPr>
              <a:xfrm>
                <a:off x="5480775" y="3966400"/>
                <a:ext cx="557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032" extrusionOk="0">
                    <a:moveTo>
                      <a:pt x="108" y="1"/>
                    </a:moveTo>
                    <a:cubicBezTo>
                      <a:pt x="84" y="1"/>
                      <a:pt x="61" y="10"/>
                      <a:pt x="42" y="27"/>
                    </a:cubicBezTo>
                    <a:cubicBezTo>
                      <a:pt x="1" y="65"/>
                      <a:pt x="1" y="130"/>
                      <a:pt x="41" y="169"/>
                    </a:cubicBezTo>
                    <a:cubicBezTo>
                      <a:pt x="659" y="831"/>
                      <a:pt x="1326" y="1446"/>
                      <a:pt x="2036" y="2010"/>
                    </a:cubicBezTo>
                    <a:cubicBezTo>
                      <a:pt x="2053" y="2024"/>
                      <a:pt x="2075" y="2030"/>
                      <a:pt x="2096" y="2031"/>
                    </a:cubicBezTo>
                    <a:cubicBezTo>
                      <a:pt x="2189" y="2030"/>
                      <a:pt x="2229" y="1914"/>
                      <a:pt x="2158" y="1857"/>
                    </a:cubicBezTo>
                    <a:cubicBezTo>
                      <a:pt x="1456" y="1299"/>
                      <a:pt x="796" y="690"/>
                      <a:pt x="183" y="36"/>
                    </a:cubicBezTo>
                    <a:cubicBezTo>
                      <a:pt x="164" y="13"/>
                      <a:pt x="136" y="1"/>
                      <a:pt x="1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1"/>
              <p:cNvSpPr/>
              <p:nvPr/>
            </p:nvSpPr>
            <p:spPr>
              <a:xfrm>
                <a:off x="5482325" y="3964800"/>
                <a:ext cx="523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180" extrusionOk="0">
                    <a:moveTo>
                      <a:pt x="1955" y="0"/>
                    </a:moveTo>
                    <a:cubicBezTo>
                      <a:pt x="1934" y="0"/>
                      <a:pt x="1912" y="8"/>
                      <a:pt x="1891" y="25"/>
                    </a:cubicBezTo>
                    <a:cubicBezTo>
                      <a:pt x="1229" y="644"/>
                      <a:pt x="614" y="1311"/>
                      <a:pt x="50" y="2020"/>
                    </a:cubicBezTo>
                    <a:cubicBezTo>
                      <a:pt x="0" y="2085"/>
                      <a:pt x="45" y="2179"/>
                      <a:pt x="126" y="2179"/>
                    </a:cubicBezTo>
                    <a:cubicBezTo>
                      <a:pt x="157" y="2179"/>
                      <a:pt x="185" y="2166"/>
                      <a:pt x="204" y="2142"/>
                    </a:cubicBezTo>
                    <a:cubicBezTo>
                      <a:pt x="761" y="1440"/>
                      <a:pt x="1370" y="780"/>
                      <a:pt x="2024" y="168"/>
                    </a:cubicBezTo>
                    <a:cubicBezTo>
                      <a:pt x="2094" y="98"/>
                      <a:pt x="2031" y="0"/>
                      <a:pt x="1955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11"/>
            <p:cNvGrpSpPr/>
            <p:nvPr/>
          </p:nvGrpSpPr>
          <p:grpSpPr>
            <a:xfrm rot="-5400000" flipH="1">
              <a:off x="7490035" y="115930"/>
              <a:ext cx="383225" cy="382271"/>
              <a:chOff x="4483900" y="3629300"/>
              <a:chExt cx="140700" cy="140350"/>
            </a:xfrm>
          </p:grpSpPr>
          <p:sp>
            <p:nvSpPr>
              <p:cNvPr id="2265" name="Google Shape;2265;p11"/>
              <p:cNvSpPr/>
              <p:nvPr/>
            </p:nvSpPr>
            <p:spPr>
              <a:xfrm>
                <a:off x="4483900" y="3691750"/>
                <a:ext cx="1407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618" extrusionOk="0">
                    <a:moveTo>
                      <a:pt x="5424" y="0"/>
                    </a:moveTo>
                    <a:cubicBezTo>
                      <a:pt x="5416" y="0"/>
                      <a:pt x="5409" y="1"/>
                      <a:pt x="5401" y="2"/>
                    </a:cubicBezTo>
                    <a:cubicBezTo>
                      <a:pt x="4066" y="155"/>
                      <a:pt x="2724" y="232"/>
                      <a:pt x="1382" y="232"/>
                    </a:cubicBezTo>
                    <a:cubicBezTo>
                      <a:pt x="989" y="232"/>
                      <a:pt x="597" y="225"/>
                      <a:pt x="204" y="212"/>
                    </a:cubicBezTo>
                    <a:cubicBezTo>
                      <a:pt x="201" y="212"/>
                      <a:pt x="199" y="212"/>
                      <a:pt x="196" y="212"/>
                    </a:cubicBezTo>
                    <a:cubicBezTo>
                      <a:pt x="93" y="212"/>
                      <a:pt x="8" y="294"/>
                      <a:pt x="5" y="397"/>
                    </a:cubicBezTo>
                    <a:cubicBezTo>
                      <a:pt x="1" y="505"/>
                      <a:pt x="84" y="594"/>
                      <a:pt x="192" y="598"/>
                    </a:cubicBezTo>
                    <a:cubicBezTo>
                      <a:pt x="589" y="611"/>
                      <a:pt x="986" y="618"/>
                      <a:pt x="1385" y="618"/>
                    </a:cubicBezTo>
                    <a:cubicBezTo>
                      <a:pt x="2742" y="618"/>
                      <a:pt x="4097" y="541"/>
                      <a:pt x="5445" y="385"/>
                    </a:cubicBezTo>
                    <a:cubicBezTo>
                      <a:pt x="5551" y="373"/>
                      <a:pt x="5627" y="278"/>
                      <a:pt x="5615" y="172"/>
                    </a:cubicBezTo>
                    <a:cubicBezTo>
                      <a:pt x="5603" y="73"/>
                      <a:pt x="5520" y="0"/>
                      <a:pt x="5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1"/>
              <p:cNvSpPr/>
              <p:nvPr/>
            </p:nvSpPr>
            <p:spPr>
              <a:xfrm>
                <a:off x="4545475" y="3629300"/>
                <a:ext cx="1667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614" extrusionOk="0">
                    <a:moveTo>
                      <a:pt x="252" y="1"/>
                    </a:moveTo>
                    <a:cubicBezTo>
                      <a:pt x="149" y="1"/>
                      <a:pt x="63" y="84"/>
                      <a:pt x="60" y="188"/>
                    </a:cubicBezTo>
                    <a:cubicBezTo>
                      <a:pt x="0" y="1941"/>
                      <a:pt x="71" y="3698"/>
                      <a:pt x="271" y="5442"/>
                    </a:cubicBezTo>
                    <a:cubicBezTo>
                      <a:pt x="282" y="5539"/>
                      <a:pt x="365" y="5612"/>
                      <a:pt x="463" y="5613"/>
                    </a:cubicBezTo>
                    <a:cubicBezTo>
                      <a:pt x="470" y="5613"/>
                      <a:pt x="478" y="5612"/>
                      <a:pt x="486" y="5612"/>
                    </a:cubicBezTo>
                    <a:cubicBezTo>
                      <a:pt x="591" y="5600"/>
                      <a:pt x="667" y="5504"/>
                      <a:pt x="656" y="5397"/>
                    </a:cubicBezTo>
                    <a:cubicBezTo>
                      <a:pt x="457" y="3673"/>
                      <a:pt x="387" y="1936"/>
                      <a:pt x="445" y="201"/>
                    </a:cubicBezTo>
                    <a:cubicBezTo>
                      <a:pt x="449" y="94"/>
                      <a:pt x="365" y="4"/>
                      <a:pt x="259" y="1"/>
                    </a:cubicBezTo>
                    <a:cubicBezTo>
                      <a:pt x="257" y="1"/>
                      <a:pt x="25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1"/>
              <p:cNvSpPr/>
              <p:nvPr/>
            </p:nvSpPr>
            <p:spPr>
              <a:xfrm>
                <a:off x="4499725" y="3655075"/>
                <a:ext cx="11007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4008" extrusionOk="0">
                    <a:moveTo>
                      <a:pt x="214" y="1"/>
                    </a:moveTo>
                    <a:cubicBezTo>
                      <a:pt x="167" y="1"/>
                      <a:pt x="120" y="18"/>
                      <a:pt x="82" y="53"/>
                    </a:cubicBezTo>
                    <a:cubicBezTo>
                      <a:pt x="4" y="127"/>
                      <a:pt x="1" y="251"/>
                      <a:pt x="75" y="329"/>
                    </a:cubicBezTo>
                    <a:cubicBezTo>
                      <a:pt x="1298" y="1636"/>
                      <a:pt x="2616" y="2852"/>
                      <a:pt x="4019" y="3966"/>
                    </a:cubicBezTo>
                    <a:cubicBezTo>
                      <a:pt x="4052" y="3993"/>
                      <a:pt x="4095" y="4007"/>
                      <a:pt x="4139" y="4007"/>
                    </a:cubicBezTo>
                    <a:cubicBezTo>
                      <a:pt x="4322" y="4007"/>
                      <a:pt x="4403" y="3777"/>
                      <a:pt x="4259" y="3663"/>
                    </a:cubicBezTo>
                    <a:cubicBezTo>
                      <a:pt x="2871" y="2561"/>
                      <a:pt x="1567" y="1359"/>
                      <a:pt x="357" y="65"/>
                    </a:cubicBezTo>
                    <a:cubicBezTo>
                      <a:pt x="319" y="22"/>
                      <a:pt x="267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1"/>
              <p:cNvSpPr/>
              <p:nvPr/>
            </p:nvSpPr>
            <p:spPr>
              <a:xfrm>
                <a:off x="4502625" y="3651650"/>
                <a:ext cx="1022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4313" extrusionOk="0">
                    <a:moveTo>
                      <a:pt x="3873" y="0"/>
                    </a:moveTo>
                    <a:cubicBezTo>
                      <a:pt x="3825" y="0"/>
                      <a:pt x="3776" y="19"/>
                      <a:pt x="3739" y="55"/>
                    </a:cubicBezTo>
                    <a:cubicBezTo>
                      <a:pt x="2431" y="1278"/>
                      <a:pt x="1215" y="2596"/>
                      <a:pt x="102" y="3999"/>
                    </a:cubicBezTo>
                    <a:cubicBezTo>
                      <a:pt x="1" y="4125"/>
                      <a:pt x="91" y="4311"/>
                      <a:pt x="253" y="4312"/>
                    </a:cubicBezTo>
                    <a:cubicBezTo>
                      <a:pt x="312" y="4312"/>
                      <a:pt x="368" y="4285"/>
                      <a:pt x="405" y="4238"/>
                    </a:cubicBezTo>
                    <a:cubicBezTo>
                      <a:pt x="1506" y="2851"/>
                      <a:pt x="2708" y="1547"/>
                      <a:pt x="4002" y="337"/>
                    </a:cubicBezTo>
                    <a:cubicBezTo>
                      <a:pt x="4083" y="265"/>
                      <a:pt x="4089" y="140"/>
                      <a:pt x="4015" y="62"/>
                    </a:cubicBezTo>
                    <a:cubicBezTo>
                      <a:pt x="3977" y="21"/>
                      <a:pt x="3925" y="0"/>
                      <a:pt x="3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9" name="Google Shape;2269;p11"/>
            <p:cNvSpPr/>
            <p:nvPr/>
          </p:nvSpPr>
          <p:spPr>
            <a:xfrm rot="10800000" flipH="1">
              <a:off x="8271200" y="275419"/>
              <a:ext cx="65721" cy="63299"/>
            </a:xfrm>
            <a:custGeom>
              <a:avLst/>
              <a:gdLst/>
              <a:ahLst/>
              <a:cxnLst/>
              <a:rect l="l" t="t" r="r" b="b"/>
              <a:pathLst>
                <a:path w="1791" h="1725" extrusionOk="0">
                  <a:moveTo>
                    <a:pt x="930" y="1"/>
                  </a:moveTo>
                  <a:cubicBezTo>
                    <a:pt x="582" y="1"/>
                    <a:pt x="267" y="211"/>
                    <a:pt x="133" y="533"/>
                  </a:cubicBezTo>
                  <a:cubicBezTo>
                    <a:pt x="0" y="855"/>
                    <a:pt x="74" y="1225"/>
                    <a:pt x="320" y="1471"/>
                  </a:cubicBezTo>
                  <a:cubicBezTo>
                    <a:pt x="485" y="1636"/>
                    <a:pt x="705" y="1724"/>
                    <a:pt x="929" y="1724"/>
                  </a:cubicBezTo>
                  <a:cubicBezTo>
                    <a:pt x="1040" y="1724"/>
                    <a:pt x="1153" y="1703"/>
                    <a:pt x="1259" y="1658"/>
                  </a:cubicBezTo>
                  <a:cubicBezTo>
                    <a:pt x="1582" y="1525"/>
                    <a:pt x="1791" y="1211"/>
                    <a:pt x="1791" y="863"/>
                  </a:cubicBezTo>
                  <a:cubicBezTo>
                    <a:pt x="1791" y="386"/>
                    <a:pt x="1406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1"/>
            <p:cNvSpPr/>
            <p:nvPr/>
          </p:nvSpPr>
          <p:spPr>
            <a:xfrm rot="-5400000" flipH="1">
              <a:off x="9108324" y="239735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1"/>
            <p:cNvSpPr/>
            <p:nvPr/>
          </p:nvSpPr>
          <p:spPr>
            <a:xfrm rot="-5400000" flipH="1">
              <a:off x="9044699" y="966685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">
    <p:spTree>
      <p:nvGrpSpPr>
        <p:cNvPr id="1" name="Shape 5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" name="Google Shape;523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3" name="Google Shape;5233;p28"/>
          <p:cNvSpPr txBox="1">
            <a:spLocks noGrp="1"/>
          </p:cNvSpPr>
          <p:nvPr>
            <p:ph type="subTitle" idx="1"/>
          </p:nvPr>
        </p:nvSpPr>
        <p:spPr>
          <a:xfrm>
            <a:off x="5860499" y="2464719"/>
            <a:ext cx="2404500" cy="13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234" name="Google Shape;5234;p28"/>
          <p:cNvSpPr txBox="1">
            <a:spLocks noGrp="1"/>
          </p:cNvSpPr>
          <p:nvPr>
            <p:ph type="subTitle" idx="2"/>
          </p:nvPr>
        </p:nvSpPr>
        <p:spPr>
          <a:xfrm>
            <a:off x="955701" y="2520166"/>
            <a:ext cx="23238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235" name="Google Shape;5235;p28"/>
          <p:cNvSpPr txBox="1">
            <a:spLocks noGrp="1"/>
          </p:cNvSpPr>
          <p:nvPr>
            <p:ph type="subTitle" idx="3"/>
          </p:nvPr>
        </p:nvSpPr>
        <p:spPr>
          <a:xfrm>
            <a:off x="5860499" y="2006610"/>
            <a:ext cx="2404500" cy="5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6" name="Google Shape;5236;p28"/>
          <p:cNvSpPr txBox="1">
            <a:spLocks noGrp="1"/>
          </p:cNvSpPr>
          <p:nvPr>
            <p:ph type="subTitle" idx="4"/>
          </p:nvPr>
        </p:nvSpPr>
        <p:spPr>
          <a:xfrm>
            <a:off x="955492" y="2062057"/>
            <a:ext cx="2323800" cy="5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237" name="Google Shape;5237;p28"/>
          <p:cNvGrpSpPr/>
          <p:nvPr/>
        </p:nvGrpSpPr>
        <p:grpSpPr>
          <a:xfrm>
            <a:off x="133383" y="59207"/>
            <a:ext cx="8797326" cy="5015580"/>
            <a:chOff x="133383" y="59207"/>
            <a:chExt cx="8797326" cy="5015580"/>
          </a:xfrm>
        </p:grpSpPr>
        <p:grpSp>
          <p:nvGrpSpPr>
            <p:cNvPr id="5238" name="Google Shape;5238;p28"/>
            <p:cNvGrpSpPr/>
            <p:nvPr/>
          </p:nvGrpSpPr>
          <p:grpSpPr>
            <a:xfrm rot="10800000">
              <a:off x="133383" y="59207"/>
              <a:ext cx="1561826" cy="515255"/>
              <a:chOff x="98433" y="4537416"/>
              <a:chExt cx="1561826" cy="515255"/>
            </a:xfrm>
          </p:grpSpPr>
          <p:grpSp>
            <p:nvGrpSpPr>
              <p:cNvPr id="5239" name="Google Shape;5239;p28"/>
              <p:cNvGrpSpPr/>
              <p:nvPr/>
            </p:nvGrpSpPr>
            <p:grpSpPr>
              <a:xfrm rot="-5400000">
                <a:off x="98126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40" name="Google Shape;5240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2" name="Google Shape;5242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3" name="Google Shape;5243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44" name="Google Shape;5244;p28"/>
              <p:cNvSpPr/>
              <p:nvPr/>
            </p:nvSpPr>
            <p:spPr>
              <a:xfrm rot="-5400000">
                <a:off x="510587" y="4538131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45" name="Google Shape;5245;p28"/>
              <p:cNvGrpSpPr/>
              <p:nvPr/>
            </p:nvGrpSpPr>
            <p:grpSpPr>
              <a:xfrm rot="-5400000">
                <a:off x="510836" y="4633539"/>
                <a:ext cx="383225" cy="382271"/>
                <a:chOff x="4483900" y="3629300"/>
                <a:chExt cx="140700" cy="140350"/>
              </a:xfrm>
            </p:grpSpPr>
            <p:sp>
              <p:nvSpPr>
                <p:cNvPr id="5246" name="Google Shape;5246;p28"/>
                <p:cNvSpPr/>
                <p:nvPr/>
              </p:nvSpPr>
              <p:spPr>
                <a:xfrm>
                  <a:off x="4483900" y="3691750"/>
                  <a:ext cx="140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618" extrusionOk="0">
                      <a:moveTo>
                        <a:pt x="5424" y="0"/>
                      </a:moveTo>
                      <a:cubicBezTo>
                        <a:pt x="5416" y="0"/>
                        <a:pt x="5409" y="1"/>
                        <a:pt x="5401" y="2"/>
                      </a:cubicBezTo>
                      <a:cubicBezTo>
                        <a:pt x="4066" y="155"/>
                        <a:pt x="2724" y="232"/>
                        <a:pt x="1382" y="232"/>
                      </a:cubicBezTo>
                      <a:cubicBezTo>
                        <a:pt x="989" y="232"/>
                        <a:pt x="597" y="225"/>
                        <a:pt x="204" y="212"/>
                      </a:cubicBezTo>
                      <a:cubicBezTo>
                        <a:pt x="201" y="212"/>
                        <a:pt x="199" y="212"/>
                        <a:pt x="196" y="212"/>
                      </a:cubicBezTo>
                      <a:cubicBezTo>
                        <a:pt x="93" y="212"/>
                        <a:pt x="8" y="294"/>
                        <a:pt x="5" y="397"/>
                      </a:cubicBezTo>
                      <a:cubicBezTo>
                        <a:pt x="1" y="505"/>
                        <a:pt x="84" y="594"/>
                        <a:pt x="192" y="598"/>
                      </a:cubicBezTo>
                      <a:cubicBezTo>
                        <a:pt x="589" y="611"/>
                        <a:pt x="986" y="618"/>
                        <a:pt x="1385" y="618"/>
                      </a:cubicBezTo>
                      <a:cubicBezTo>
                        <a:pt x="2742" y="618"/>
                        <a:pt x="4097" y="541"/>
                        <a:pt x="5445" y="385"/>
                      </a:cubicBezTo>
                      <a:cubicBezTo>
                        <a:pt x="5551" y="373"/>
                        <a:pt x="5627" y="278"/>
                        <a:pt x="5615" y="172"/>
                      </a:cubicBezTo>
                      <a:cubicBezTo>
                        <a:pt x="5603" y="73"/>
                        <a:pt x="5520" y="0"/>
                        <a:pt x="5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28"/>
                <p:cNvSpPr/>
                <p:nvPr/>
              </p:nvSpPr>
              <p:spPr>
                <a:xfrm>
                  <a:off x="4545475" y="3629300"/>
                  <a:ext cx="16675" cy="1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614" extrusionOk="0">
                      <a:moveTo>
                        <a:pt x="252" y="1"/>
                      </a:moveTo>
                      <a:cubicBezTo>
                        <a:pt x="149" y="1"/>
                        <a:pt x="63" y="84"/>
                        <a:pt x="60" y="188"/>
                      </a:cubicBezTo>
                      <a:cubicBezTo>
                        <a:pt x="0" y="1941"/>
                        <a:pt x="71" y="3698"/>
                        <a:pt x="271" y="5442"/>
                      </a:cubicBezTo>
                      <a:cubicBezTo>
                        <a:pt x="282" y="5539"/>
                        <a:pt x="365" y="5612"/>
                        <a:pt x="463" y="5613"/>
                      </a:cubicBezTo>
                      <a:cubicBezTo>
                        <a:pt x="470" y="5613"/>
                        <a:pt x="478" y="5612"/>
                        <a:pt x="486" y="5612"/>
                      </a:cubicBezTo>
                      <a:cubicBezTo>
                        <a:pt x="591" y="5600"/>
                        <a:pt x="667" y="5504"/>
                        <a:pt x="656" y="5397"/>
                      </a:cubicBezTo>
                      <a:cubicBezTo>
                        <a:pt x="457" y="3673"/>
                        <a:pt x="387" y="1936"/>
                        <a:pt x="445" y="201"/>
                      </a:cubicBezTo>
                      <a:cubicBezTo>
                        <a:pt x="449" y="94"/>
                        <a:pt x="365" y="4"/>
                        <a:pt x="259" y="1"/>
                      </a:cubicBezTo>
                      <a:cubicBezTo>
                        <a:pt x="257" y="1"/>
                        <a:pt x="254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5248;p28"/>
                <p:cNvSpPr/>
                <p:nvPr/>
              </p:nvSpPr>
              <p:spPr>
                <a:xfrm>
                  <a:off x="4499725" y="3655075"/>
                  <a:ext cx="110075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3" h="4008" extrusionOk="0">
                      <a:moveTo>
                        <a:pt x="214" y="1"/>
                      </a:moveTo>
                      <a:cubicBezTo>
                        <a:pt x="167" y="1"/>
                        <a:pt x="120" y="18"/>
                        <a:pt x="82" y="53"/>
                      </a:cubicBezTo>
                      <a:cubicBezTo>
                        <a:pt x="4" y="127"/>
                        <a:pt x="1" y="251"/>
                        <a:pt x="75" y="329"/>
                      </a:cubicBezTo>
                      <a:cubicBezTo>
                        <a:pt x="1298" y="1636"/>
                        <a:pt x="2616" y="2852"/>
                        <a:pt x="4019" y="3966"/>
                      </a:cubicBezTo>
                      <a:cubicBezTo>
                        <a:pt x="4052" y="3993"/>
                        <a:pt x="4095" y="4007"/>
                        <a:pt x="4139" y="4007"/>
                      </a:cubicBezTo>
                      <a:cubicBezTo>
                        <a:pt x="4322" y="4007"/>
                        <a:pt x="4403" y="3777"/>
                        <a:pt x="4259" y="3663"/>
                      </a:cubicBezTo>
                      <a:cubicBezTo>
                        <a:pt x="2871" y="2561"/>
                        <a:pt x="1567" y="1359"/>
                        <a:pt x="357" y="65"/>
                      </a:cubicBezTo>
                      <a:cubicBezTo>
                        <a:pt x="319" y="22"/>
                        <a:pt x="267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5249;p28"/>
                <p:cNvSpPr/>
                <p:nvPr/>
              </p:nvSpPr>
              <p:spPr>
                <a:xfrm>
                  <a:off x="4502625" y="3651650"/>
                  <a:ext cx="10222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4313" extrusionOk="0">
                      <a:moveTo>
                        <a:pt x="3873" y="0"/>
                      </a:moveTo>
                      <a:cubicBezTo>
                        <a:pt x="3825" y="0"/>
                        <a:pt x="3776" y="19"/>
                        <a:pt x="3739" y="55"/>
                      </a:cubicBezTo>
                      <a:cubicBezTo>
                        <a:pt x="2431" y="1278"/>
                        <a:pt x="1215" y="2596"/>
                        <a:pt x="102" y="3999"/>
                      </a:cubicBezTo>
                      <a:cubicBezTo>
                        <a:pt x="1" y="4125"/>
                        <a:pt x="91" y="4311"/>
                        <a:pt x="253" y="4312"/>
                      </a:cubicBezTo>
                      <a:cubicBezTo>
                        <a:pt x="312" y="4312"/>
                        <a:pt x="368" y="4285"/>
                        <a:pt x="405" y="4238"/>
                      </a:cubicBezTo>
                      <a:cubicBezTo>
                        <a:pt x="1506" y="2851"/>
                        <a:pt x="2708" y="1547"/>
                        <a:pt x="4002" y="337"/>
                      </a:cubicBezTo>
                      <a:cubicBezTo>
                        <a:pt x="4083" y="265"/>
                        <a:pt x="4089" y="140"/>
                        <a:pt x="4015" y="62"/>
                      </a:cubicBezTo>
                      <a:cubicBezTo>
                        <a:pt x="3977" y="21"/>
                        <a:pt x="3925" y="0"/>
                        <a:pt x="3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0" name="Google Shape;5250;p28"/>
              <p:cNvSpPr/>
              <p:nvPr/>
            </p:nvSpPr>
            <p:spPr>
              <a:xfrm>
                <a:off x="1206550" y="456953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8"/>
              <p:cNvSpPr/>
              <p:nvPr/>
            </p:nvSpPr>
            <p:spPr>
              <a:xfrm rot="-5400000">
                <a:off x="1043362" y="501698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52" name="Google Shape;5252;p28"/>
              <p:cNvGrpSpPr/>
              <p:nvPr/>
            </p:nvGrpSpPr>
            <p:grpSpPr>
              <a:xfrm rot="-5400000">
                <a:off x="1497739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53" name="Google Shape;5253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4" name="Google Shape;5254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5" name="Google Shape;5255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6" name="Google Shape;5256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57" name="Google Shape;5257;p28"/>
            <p:cNvGrpSpPr/>
            <p:nvPr/>
          </p:nvGrpSpPr>
          <p:grpSpPr>
            <a:xfrm rot="10800000">
              <a:off x="7368883" y="59207"/>
              <a:ext cx="1561826" cy="515255"/>
              <a:chOff x="98433" y="4537416"/>
              <a:chExt cx="1561826" cy="515255"/>
            </a:xfrm>
          </p:grpSpPr>
          <p:grpSp>
            <p:nvGrpSpPr>
              <p:cNvPr id="5258" name="Google Shape;5258;p28"/>
              <p:cNvGrpSpPr/>
              <p:nvPr/>
            </p:nvGrpSpPr>
            <p:grpSpPr>
              <a:xfrm rot="-5400000">
                <a:off x="98126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59" name="Google Shape;5259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0" name="Google Shape;5260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1" name="Google Shape;5261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2" name="Google Shape;5262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63" name="Google Shape;5263;p28"/>
              <p:cNvSpPr/>
              <p:nvPr/>
            </p:nvSpPr>
            <p:spPr>
              <a:xfrm rot="-5400000">
                <a:off x="510587" y="4538131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64" name="Google Shape;5264;p28"/>
              <p:cNvGrpSpPr/>
              <p:nvPr/>
            </p:nvGrpSpPr>
            <p:grpSpPr>
              <a:xfrm rot="-5400000">
                <a:off x="510836" y="4633539"/>
                <a:ext cx="383225" cy="382271"/>
                <a:chOff x="4483900" y="3629300"/>
                <a:chExt cx="140700" cy="140350"/>
              </a:xfrm>
            </p:grpSpPr>
            <p:sp>
              <p:nvSpPr>
                <p:cNvPr id="5265" name="Google Shape;5265;p28"/>
                <p:cNvSpPr/>
                <p:nvPr/>
              </p:nvSpPr>
              <p:spPr>
                <a:xfrm>
                  <a:off x="4483900" y="3691750"/>
                  <a:ext cx="140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618" extrusionOk="0">
                      <a:moveTo>
                        <a:pt x="5424" y="0"/>
                      </a:moveTo>
                      <a:cubicBezTo>
                        <a:pt x="5416" y="0"/>
                        <a:pt x="5409" y="1"/>
                        <a:pt x="5401" y="2"/>
                      </a:cubicBezTo>
                      <a:cubicBezTo>
                        <a:pt x="4066" y="155"/>
                        <a:pt x="2724" y="232"/>
                        <a:pt x="1382" y="232"/>
                      </a:cubicBezTo>
                      <a:cubicBezTo>
                        <a:pt x="989" y="232"/>
                        <a:pt x="597" y="225"/>
                        <a:pt x="204" y="212"/>
                      </a:cubicBezTo>
                      <a:cubicBezTo>
                        <a:pt x="201" y="212"/>
                        <a:pt x="199" y="212"/>
                        <a:pt x="196" y="212"/>
                      </a:cubicBezTo>
                      <a:cubicBezTo>
                        <a:pt x="93" y="212"/>
                        <a:pt x="8" y="294"/>
                        <a:pt x="5" y="397"/>
                      </a:cubicBezTo>
                      <a:cubicBezTo>
                        <a:pt x="1" y="505"/>
                        <a:pt x="84" y="594"/>
                        <a:pt x="192" y="598"/>
                      </a:cubicBezTo>
                      <a:cubicBezTo>
                        <a:pt x="589" y="611"/>
                        <a:pt x="986" y="618"/>
                        <a:pt x="1385" y="618"/>
                      </a:cubicBezTo>
                      <a:cubicBezTo>
                        <a:pt x="2742" y="618"/>
                        <a:pt x="4097" y="541"/>
                        <a:pt x="5445" y="385"/>
                      </a:cubicBezTo>
                      <a:cubicBezTo>
                        <a:pt x="5551" y="373"/>
                        <a:pt x="5627" y="278"/>
                        <a:pt x="5615" y="172"/>
                      </a:cubicBezTo>
                      <a:cubicBezTo>
                        <a:pt x="5603" y="73"/>
                        <a:pt x="5520" y="0"/>
                        <a:pt x="5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6" name="Google Shape;5266;p28"/>
                <p:cNvSpPr/>
                <p:nvPr/>
              </p:nvSpPr>
              <p:spPr>
                <a:xfrm>
                  <a:off x="4545475" y="3629300"/>
                  <a:ext cx="16675" cy="1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614" extrusionOk="0">
                      <a:moveTo>
                        <a:pt x="252" y="1"/>
                      </a:moveTo>
                      <a:cubicBezTo>
                        <a:pt x="149" y="1"/>
                        <a:pt x="63" y="84"/>
                        <a:pt x="60" y="188"/>
                      </a:cubicBezTo>
                      <a:cubicBezTo>
                        <a:pt x="0" y="1941"/>
                        <a:pt x="71" y="3698"/>
                        <a:pt x="271" y="5442"/>
                      </a:cubicBezTo>
                      <a:cubicBezTo>
                        <a:pt x="282" y="5539"/>
                        <a:pt x="365" y="5612"/>
                        <a:pt x="463" y="5613"/>
                      </a:cubicBezTo>
                      <a:cubicBezTo>
                        <a:pt x="470" y="5613"/>
                        <a:pt x="478" y="5612"/>
                        <a:pt x="486" y="5612"/>
                      </a:cubicBezTo>
                      <a:cubicBezTo>
                        <a:pt x="591" y="5600"/>
                        <a:pt x="667" y="5504"/>
                        <a:pt x="656" y="5397"/>
                      </a:cubicBezTo>
                      <a:cubicBezTo>
                        <a:pt x="457" y="3673"/>
                        <a:pt x="387" y="1936"/>
                        <a:pt x="445" y="201"/>
                      </a:cubicBezTo>
                      <a:cubicBezTo>
                        <a:pt x="449" y="94"/>
                        <a:pt x="365" y="4"/>
                        <a:pt x="259" y="1"/>
                      </a:cubicBezTo>
                      <a:cubicBezTo>
                        <a:pt x="257" y="1"/>
                        <a:pt x="254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7" name="Google Shape;5267;p28"/>
                <p:cNvSpPr/>
                <p:nvPr/>
              </p:nvSpPr>
              <p:spPr>
                <a:xfrm>
                  <a:off x="4499725" y="3655075"/>
                  <a:ext cx="110075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3" h="4008" extrusionOk="0">
                      <a:moveTo>
                        <a:pt x="214" y="1"/>
                      </a:moveTo>
                      <a:cubicBezTo>
                        <a:pt x="167" y="1"/>
                        <a:pt x="120" y="18"/>
                        <a:pt x="82" y="53"/>
                      </a:cubicBezTo>
                      <a:cubicBezTo>
                        <a:pt x="4" y="127"/>
                        <a:pt x="1" y="251"/>
                        <a:pt x="75" y="329"/>
                      </a:cubicBezTo>
                      <a:cubicBezTo>
                        <a:pt x="1298" y="1636"/>
                        <a:pt x="2616" y="2852"/>
                        <a:pt x="4019" y="3966"/>
                      </a:cubicBezTo>
                      <a:cubicBezTo>
                        <a:pt x="4052" y="3993"/>
                        <a:pt x="4095" y="4007"/>
                        <a:pt x="4139" y="4007"/>
                      </a:cubicBezTo>
                      <a:cubicBezTo>
                        <a:pt x="4322" y="4007"/>
                        <a:pt x="4403" y="3777"/>
                        <a:pt x="4259" y="3663"/>
                      </a:cubicBezTo>
                      <a:cubicBezTo>
                        <a:pt x="2871" y="2561"/>
                        <a:pt x="1567" y="1359"/>
                        <a:pt x="357" y="65"/>
                      </a:cubicBezTo>
                      <a:cubicBezTo>
                        <a:pt x="319" y="22"/>
                        <a:pt x="267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8" name="Google Shape;5268;p28"/>
                <p:cNvSpPr/>
                <p:nvPr/>
              </p:nvSpPr>
              <p:spPr>
                <a:xfrm>
                  <a:off x="4502625" y="3651650"/>
                  <a:ext cx="10222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4313" extrusionOk="0">
                      <a:moveTo>
                        <a:pt x="3873" y="0"/>
                      </a:moveTo>
                      <a:cubicBezTo>
                        <a:pt x="3825" y="0"/>
                        <a:pt x="3776" y="19"/>
                        <a:pt x="3739" y="55"/>
                      </a:cubicBezTo>
                      <a:cubicBezTo>
                        <a:pt x="2431" y="1278"/>
                        <a:pt x="1215" y="2596"/>
                        <a:pt x="102" y="3999"/>
                      </a:cubicBezTo>
                      <a:cubicBezTo>
                        <a:pt x="1" y="4125"/>
                        <a:pt x="91" y="4311"/>
                        <a:pt x="253" y="4312"/>
                      </a:cubicBezTo>
                      <a:cubicBezTo>
                        <a:pt x="312" y="4312"/>
                        <a:pt x="368" y="4285"/>
                        <a:pt x="405" y="4238"/>
                      </a:cubicBezTo>
                      <a:cubicBezTo>
                        <a:pt x="1506" y="2851"/>
                        <a:pt x="2708" y="1547"/>
                        <a:pt x="4002" y="337"/>
                      </a:cubicBezTo>
                      <a:cubicBezTo>
                        <a:pt x="4083" y="265"/>
                        <a:pt x="4089" y="140"/>
                        <a:pt x="4015" y="62"/>
                      </a:cubicBezTo>
                      <a:cubicBezTo>
                        <a:pt x="3977" y="21"/>
                        <a:pt x="3925" y="0"/>
                        <a:pt x="3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69" name="Google Shape;5269;p28"/>
              <p:cNvSpPr/>
              <p:nvPr/>
            </p:nvSpPr>
            <p:spPr>
              <a:xfrm>
                <a:off x="1206550" y="456953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8"/>
              <p:cNvSpPr/>
              <p:nvPr/>
            </p:nvSpPr>
            <p:spPr>
              <a:xfrm rot="-5400000">
                <a:off x="1043362" y="501698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71" name="Google Shape;5271;p28"/>
              <p:cNvGrpSpPr/>
              <p:nvPr/>
            </p:nvGrpSpPr>
            <p:grpSpPr>
              <a:xfrm rot="-5400000">
                <a:off x="1497739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72" name="Google Shape;5272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3" name="Google Shape;5273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4" name="Google Shape;5274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5" name="Google Shape;5275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76" name="Google Shape;5276;p28"/>
            <p:cNvGrpSpPr/>
            <p:nvPr/>
          </p:nvGrpSpPr>
          <p:grpSpPr>
            <a:xfrm rot="10800000">
              <a:off x="133383" y="4559532"/>
              <a:ext cx="1561826" cy="515255"/>
              <a:chOff x="98433" y="4537416"/>
              <a:chExt cx="1561826" cy="515255"/>
            </a:xfrm>
          </p:grpSpPr>
          <p:grpSp>
            <p:nvGrpSpPr>
              <p:cNvPr id="5277" name="Google Shape;5277;p28"/>
              <p:cNvGrpSpPr/>
              <p:nvPr/>
            </p:nvGrpSpPr>
            <p:grpSpPr>
              <a:xfrm rot="-5400000">
                <a:off x="98126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78" name="Google Shape;5278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9" name="Google Shape;5279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0" name="Google Shape;5280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1" name="Google Shape;5281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82" name="Google Shape;5282;p28"/>
              <p:cNvSpPr/>
              <p:nvPr/>
            </p:nvSpPr>
            <p:spPr>
              <a:xfrm rot="-5400000">
                <a:off x="510587" y="4538131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83" name="Google Shape;5283;p28"/>
              <p:cNvGrpSpPr/>
              <p:nvPr/>
            </p:nvGrpSpPr>
            <p:grpSpPr>
              <a:xfrm rot="-5400000">
                <a:off x="510836" y="4633539"/>
                <a:ext cx="383225" cy="382271"/>
                <a:chOff x="4483900" y="3629300"/>
                <a:chExt cx="140700" cy="140350"/>
              </a:xfrm>
            </p:grpSpPr>
            <p:sp>
              <p:nvSpPr>
                <p:cNvPr id="5284" name="Google Shape;5284;p28"/>
                <p:cNvSpPr/>
                <p:nvPr/>
              </p:nvSpPr>
              <p:spPr>
                <a:xfrm>
                  <a:off x="4483900" y="3691750"/>
                  <a:ext cx="140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618" extrusionOk="0">
                      <a:moveTo>
                        <a:pt x="5424" y="0"/>
                      </a:moveTo>
                      <a:cubicBezTo>
                        <a:pt x="5416" y="0"/>
                        <a:pt x="5409" y="1"/>
                        <a:pt x="5401" y="2"/>
                      </a:cubicBezTo>
                      <a:cubicBezTo>
                        <a:pt x="4066" y="155"/>
                        <a:pt x="2724" y="232"/>
                        <a:pt x="1382" y="232"/>
                      </a:cubicBezTo>
                      <a:cubicBezTo>
                        <a:pt x="989" y="232"/>
                        <a:pt x="597" y="225"/>
                        <a:pt x="204" y="212"/>
                      </a:cubicBezTo>
                      <a:cubicBezTo>
                        <a:pt x="201" y="212"/>
                        <a:pt x="199" y="212"/>
                        <a:pt x="196" y="212"/>
                      </a:cubicBezTo>
                      <a:cubicBezTo>
                        <a:pt x="93" y="212"/>
                        <a:pt x="8" y="294"/>
                        <a:pt x="5" y="397"/>
                      </a:cubicBezTo>
                      <a:cubicBezTo>
                        <a:pt x="1" y="505"/>
                        <a:pt x="84" y="594"/>
                        <a:pt x="192" y="598"/>
                      </a:cubicBezTo>
                      <a:cubicBezTo>
                        <a:pt x="589" y="611"/>
                        <a:pt x="986" y="618"/>
                        <a:pt x="1385" y="618"/>
                      </a:cubicBezTo>
                      <a:cubicBezTo>
                        <a:pt x="2742" y="618"/>
                        <a:pt x="4097" y="541"/>
                        <a:pt x="5445" y="385"/>
                      </a:cubicBezTo>
                      <a:cubicBezTo>
                        <a:pt x="5551" y="373"/>
                        <a:pt x="5627" y="278"/>
                        <a:pt x="5615" y="172"/>
                      </a:cubicBezTo>
                      <a:cubicBezTo>
                        <a:pt x="5603" y="73"/>
                        <a:pt x="5520" y="0"/>
                        <a:pt x="5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5" name="Google Shape;5285;p28"/>
                <p:cNvSpPr/>
                <p:nvPr/>
              </p:nvSpPr>
              <p:spPr>
                <a:xfrm>
                  <a:off x="4545475" y="3629300"/>
                  <a:ext cx="16675" cy="1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614" extrusionOk="0">
                      <a:moveTo>
                        <a:pt x="252" y="1"/>
                      </a:moveTo>
                      <a:cubicBezTo>
                        <a:pt x="149" y="1"/>
                        <a:pt x="63" y="84"/>
                        <a:pt x="60" y="188"/>
                      </a:cubicBezTo>
                      <a:cubicBezTo>
                        <a:pt x="0" y="1941"/>
                        <a:pt x="71" y="3698"/>
                        <a:pt x="271" y="5442"/>
                      </a:cubicBezTo>
                      <a:cubicBezTo>
                        <a:pt x="282" y="5539"/>
                        <a:pt x="365" y="5612"/>
                        <a:pt x="463" y="5613"/>
                      </a:cubicBezTo>
                      <a:cubicBezTo>
                        <a:pt x="470" y="5613"/>
                        <a:pt x="478" y="5612"/>
                        <a:pt x="486" y="5612"/>
                      </a:cubicBezTo>
                      <a:cubicBezTo>
                        <a:pt x="591" y="5600"/>
                        <a:pt x="667" y="5504"/>
                        <a:pt x="656" y="5397"/>
                      </a:cubicBezTo>
                      <a:cubicBezTo>
                        <a:pt x="457" y="3673"/>
                        <a:pt x="387" y="1936"/>
                        <a:pt x="445" y="201"/>
                      </a:cubicBezTo>
                      <a:cubicBezTo>
                        <a:pt x="449" y="94"/>
                        <a:pt x="365" y="4"/>
                        <a:pt x="259" y="1"/>
                      </a:cubicBezTo>
                      <a:cubicBezTo>
                        <a:pt x="257" y="1"/>
                        <a:pt x="254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6" name="Google Shape;5286;p28"/>
                <p:cNvSpPr/>
                <p:nvPr/>
              </p:nvSpPr>
              <p:spPr>
                <a:xfrm>
                  <a:off x="4499725" y="3655075"/>
                  <a:ext cx="110075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3" h="4008" extrusionOk="0">
                      <a:moveTo>
                        <a:pt x="214" y="1"/>
                      </a:moveTo>
                      <a:cubicBezTo>
                        <a:pt x="167" y="1"/>
                        <a:pt x="120" y="18"/>
                        <a:pt x="82" y="53"/>
                      </a:cubicBezTo>
                      <a:cubicBezTo>
                        <a:pt x="4" y="127"/>
                        <a:pt x="1" y="251"/>
                        <a:pt x="75" y="329"/>
                      </a:cubicBezTo>
                      <a:cubicBezTo>
                        <a:pt x="1298" y="1636"/>
                        <a:pt x="2616" y="2852"/>
                        <a:pt x="4019" y="3966"/>
                      </a:cubicBezTo>
                      <a:cubicBezTo>
                        <a:pt x="4052" y="3993"/>
                        <a:pt x="4095" y="4007"/>
                        <a:pt x="4139" y="4007"/>
                      </a:cubicBezTo>
                      <a:cubicBezTo>
                        <a:pt x="4322" y="4007"/>
                        <a:pt x="4403" y="3777"/>
                        <a:pt x="4259" y="3663"/>
                      </a:cubicBezTo>
                      <a:cubicBezTo>
                        <a:pt x="2871" y="2561"/>
                        <a:pt x="1567" y="1359"/>
                        <a:pt x="357" y="65"/>
                      </a:cubicBezTo>
                      <a:cubicBezTo>
                        <a:pt x="319" y="22"/>
                        <a:pt x="267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7" name="Google Shape;5287;p28"/>
                <p:cNvSpPr/>
                <p:nvPr/>
              </p:nvSpPr>
              <p:spPr>
                <a:xfrm>
                  <a:off x="4502625" y="3651650"/>
                  <a:ext cx="10222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4313" extrusionOk="0">
                      <a:moveTo>
                        <a:pt x="3873" y="0"/>
                      </a:moveTo>
                      <a:cubicBezTo>
                        <a:pt x="3825" y="0"/>
                        <a:pt x="3776" y="19"/>
                        <a:pt x="3739" y="55"/>
                      </a:cubicBezTo>
                      <a:cubicBezTo>
                        <a:pt x="2431" y="1278"/>
                        <a:pt x="1215" y="2596"/>
                        <a:pt x="102" y="3999"/>
                      </a:cubicBezTo>
                      <a:cubicBezTo>
                        <a:pt x="1" y="4125"/>
                        <a:pt x="91" y="4311"/>
                        <a:pt x="253" y="4312"/>
                      </a:cubicBezTo>
                      <a:cubicBezTo>
                        <a:pt x="312" y="4312"/>
                        <a:pt x="368" y="4285"/>
                        <a:pt x="405" y="4238"/>
                      </a:cubicBezTo>
                      <a:cubicBezTo>
                        <a:pt x="1506" y="2851"/>
                        <a:pt x="2708" y="1547"/>
                        <a:pt x="4002" y="337"/>
                      </a:cubicBezTo>
                      <a:cubicBezTo>
                        <a:pt x="4083" y="265"/>
                        <a:pt x="4089" y="140"/>
                        <a:pt x="4015" y="62"/>
                      </a:cubicBezTo>
                      <a:cubicBezTo>
                        <a:pt x="3977" y="21"/>
                        <a:pt x="3925" y="0"/>
                        <a:pt x="3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88" name="Google Shape;5288;p28"/>
              <p:cNvSpPr/>
              <p:nvPr/>
            </p:nvSpPr>
            <p:spPr>
              <a:xfrm>
                <a:off x="1206550" y="456953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28"/>
              <p:cNvSpPr/>
              <p:nvPr/>
            </p:nvSpPr>
            <p:spPr>
              <a:xfrm rot="-5400000">
                <a:off x="1043362" y="501698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90" name="Google Shape;5290;p28"/>
              <p:cNvGrpSpPr/>
              <p:nvPr/>
            </p:nvGrpSpPr>
            <p:grpSpPr>
              <a:xfrm rot="-5400000">
                <a:off x="1497739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91" name="Google Shape;5291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2" name="Google Shape;5292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3" name="Google Shape;5293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4" name="Google Shape;5294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95" name="Google Shape;5295;p28"/>
            <p:cNvGrpSpPr/>
            <p:nvPr/>
          </p:nvGrpSpPr>
          <p:grpSpPr>
            <a:xfrm rot="10800000">
              <a:off x="7368883" y="4559532"/>
              <a:ext cx="1561826" cy="515255"/>
              <a:chOff x="98433" y="4537416"/>
              <a:chExt cx="1561826" cy="515255"/>
            </a:xfrm>
          </p:grpSpPr>
          <p:grpSp>
            <p:nvGrpSpPr>
              <p:cNvPr id="5296" name="Google Shape;5296;p28"/>
              <p:cNvGrpSpPr/>
              <p:nvPr/>
            </p:nvGrpSpPr>
            <p:grpSpPr>
              <a:xfrm rot="-5400000">
                <a:off x="98126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297" name="Google Shape;5297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8" name="Google Shape;5298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9" name="Google Shape;5299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0" name="Google Shape;5300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01" name="Google Shape;5301;p28"/>
              <p:cNvSpPr/>
              <p:nvPr/>
            </p:nvSpPr>
            <p:spPr>
              <a:xfrm rot="-5400000">
                <a:off x="510587" y="4538131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02" name="Google Shape;5302;p28"/>
              <p:cNvGrpSpPr/>
              <p:nvPr/>
            </p:nvGrpSpPr>
            <p:grpSpPr>
              <a:xfrm rot="-5400000">
                <a:off x="510836" y="4633539"/>
                <a:ext cx="383225" cy="382271"/>
                <a:chOff x="4483900" y="3629300"/>
                <a:chExt cx="140700" cy="140350"/>
              </a:xfrm>
            </p:grpSpPr>
            <p:sp>
              <p:nvSpPr>
                <p:cNvPr id="5303" name="Google Shape;5303;p28"/>
                <p:cNvSpPr/>
                <p:nvPr/>
              </p:nvSpPr>
              <p:spPr>
                <a:xfrm>
                  <a:off x="4483900" y="3691750"/>
                  <a:ext cx="140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618" extrusionOk="0">
                      <a:moveTo>
                        <a:pt x="5424" y="0"/>
                      </a:moveTo>
                      <a:cubicBezTo>
                        <a:pt x="5416" y="0"/>
                        <a:pt x="5409" y="1"/>
                        <a:pt x="5401" y="2"/>
                      </a:cubicBezTo>
                      <a:cubicBezTo>
                        <a:pt x="4066" y="155"/>
                        <a:pt x="2724" y="232"/>
                        <a:pt x="1382" y="232"/>
                      </a:cubicBezTo>
                      <a:cubicBezTo>
                        <a:pt x="989" y="232"/>
                        <a:pt x="597" y="225"/>
                        <a:pt x="204" y="212"/>
                      </a:cubicBezTo>
                      <a:cubicBezTo>
                        <a:pt x="201" y="212"/>
                        <a:pt x="199" y="212"/>
                        <a:pt x="196" y="212"/>
                      </a:cubicBezTo>
                      <a:cubicBezTo>
                        <a:pt x="93" y="212"/>
                        <a:pt x="8" y="294"/>
                        <a:pt x="5" y="397"/>
                      </a:cubicBezTo>
                      <a:cubicBezTo>
                        <a:pt x="1" y="505"/>
                        <a:pt x="84" y="594"/>
                        <a:pt x="192" y="598"/>
                      </a:cubicBezTo>
                      <a:cubicBezTo>
                        <a:pt x="589" y="611"/>
                        <a:pt x="986" y="618"/>
                        <a:pt x="1385" y="618"/>
                      </a:cubicBezTo>
                      <a:cubicBezTo>
                        <a:pt x="2742" y="618"/>
                        <a:pt x="4097" y="541"/>
                        <a:pt x="5445" y="385"/>
                      </a:cubicBezTo>
                      <a:cubicBezTo>
                        <a:pt x="5551" y="373"/>
                        <a:pt x="5627" y="278"/>
                        <a:pt x="5615" y="172"/>
                      </a:cubicBezTo>
                      <a:cubicBezTo>
                        <a:pt x="5603" y="73"/>
                        <a:pt x="5520" y="0"/>
                        <a:pt x="5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4" name="Google Shape;5304;p28"/>
                <p:cNvSpPr/>
                <p:nvPr/>
              </p:nvSpPr>
              <p:spPr>
                <a:xfrm>
                  <a:off x="4545475" y="3629300"/>
                  <a:ext cx="16675" cy="1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614" extrusionOk="0">
                      <a:moveTo>
                        <a:pt x="252" y="1"/>
                      </a:moveTo>
                      <a:cubicBezTo>
                        <a:pt x="149" y="1"/>
                        <a:pt x="63" y="84"/>
                        <a:pt x="60" y="188"/>
                      </a:cubicBezTo>
                      <a:cubicBezTo>
                        <a:pt x="0" y="1941"/>
                        <a:pt x="71" y="3698"/>
                        <a:pt x="271" y="5442"/>
                      </a:cubicBezTo>
                      <a:cubicBezTo>
                        <a:pt x="282" y="5539"/>
                        <a:pt x="365" y="5612"/>
                        <a:pt x="463" y="5613"/>
                      </a:cubicBezTo>
                      <a:cubicBezTo>
                        <a:pt x="470" y="5613"/>
                        <a:pt x="478" y="5612"/>
                        <a:pt x="486" y="5612"/>
                      </a:cubicBezTo>
                      <a:cubicBezTo>
                        <a:pt x="591" y="5600"/>
                        <a:pt x="667" y="5504"/>
                        <a:pt x="656" y="5397"/>
                      </a:cubicBezTo>
                      <a:cubicBezTo>
                        <a:pt x="457" y="3673"/>
                        <a:pt x="387" y="1936"/>
                        <a:pt x="445" y="201"/>
                      </a:cubicBezTo>
                      <a:cubicBezTo>
                        <a:pt x="449" y="94"/>
                        <a:pt x="365" y="4"/>
                        <a:pt x="259" y="1"/>
                      </a:cubicBezTo>
                      <a:cubicBezTo>
                        <a:pt x="257" y="1"/>
                        <a:pt x="254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5" name="Google Shape;5305;p28"/>
                <p:cNvSpPr/>
                <p:nvPr/>
              </p:nvSpPr>
              <p:spPr>
                <a:xfrm>
                  <a:off x="4499725" y="3655075"/>
                  <a:ext cx="110075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3" h="4008" extrusionOk="0">
                      <a:moveTo>
                        <a:pt x="214" y="1"/>
                      </a:moveTo>
                      <a:cubicBezTo>
                        <a:pt x="167" y="1"/>
                        <a:pt x="120" y="18"/>
                        <a:pt x="82" y="53"/>
                      </a:cubicBezTo>
                      <a:cubicBezTo>
                        <a:pt x="4" y="127"/>
                        <a:pt x="1" y="251"/>
                        <a:pt x="75" y="329"/>
                      </a:cubicBezTo>
                      <a:cubicBezTo>
                        <a:pt x="1298" y="1636"/>
                        <a:pt x="2616" y="2852"/>
                        <a:pt x="4019" y="3966"/>
                      </a:cubicBezTo>
                      <a:cubicBezTo>
                        <a:pt x="4052" y="3993"/>
                        <a:pt x="4095" y="4007"/>
                        <a:pt x="4139" y="4007"/>
                      </a:cubicBezTo>
                      <a:cubicBezTo>
                        <a:pt x="4322" y="4007"/>
                        <a:pt x="4403" y="3777"/>
                        <a:pt x="4259" y="3663"/>
                      </a:cubicBezTo>
                      <a:cubicBezTo>
                        <a:pt x="2871" y="2561"/>
                        <a:pt x="1567" y="1359"/>
                        <a:pt x="357" y="65"/>
                      </a:cubicBezTo>
                      <a:cubicBezTo>
                        <a:pt x="319" y="22"/>
                        <a:pt x="267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6" name="Google Shape;5306;p28"/>
                <p:cNvSpPr/>
                <p:nvPr/>
              </p:nvSpPr>
              <p:spPr>
                <a:xfrm>
                  <a:off x="4502625" y="3651650"/>
                  <a:ext cx="10222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4313" extrusionOk="0">
                      <a:moveTo>
                        <a:pt x="3873" y="0"/>
                      </a:moveTo>
                      <a:cubicBezTo>
                        <a:pt x="3825" y="0"/>
                        <a:pt x="3776" y="19"/>
                        <a:pt x="3739" y="55"/>
                      </a:cubicBezTo>
                      <a:cubicBezTo>
                        <a:pt x="2431" y="1278"/>
                        <a:pt x="1215" y="2596"/>
                        <a:pt x="102" y="3999"/>
                      </a:cubicBezTo>
                      <a:cubicBezTo>
                        <a:pt x="1" y="4125"/>
                        <a:pt x="91" y="4311"/>
                        <a:pt x="253" y="4312"/>
                      </a:cubicBezTo>
                      <a:cubicBezTo>
                        <a:pt x="312" y="4312"/>
                        <a:pt x="368" y="4285"/>
                        <a:pt x="405" y="4238"/>
                      </a:cubicBezTo>
                      <a:cubicBezTo>
                        <a:pt x="1506" y="2851"/>
                        <a:pt x="2708" y="1547"/>
                        <a:pt x="4002" y="337"/>
                      </a:cubicBezTo>
                      <a:cubicBezTo>
                        <a:pt x="4083" y="265"/>
                        <a:pt x="4089" y="140"/>
                        <a:pt x="4015" y="62"/>
                      </a:cubicBezTo>
                      <a:cubicBezTo>
                        <a:pt x="3977" y="21"/>
                        <a:pt x="3925" y="0"/>
                        <a:pt x="3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07" name="Google Shape;5307;p28"/>
              <p:cNvSpPr/>
              <p:nvPr/>
            </p:nvSpPr>
            <p:spPr>
              <a:xfrm>
                <a:off x="1206550" y="456953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28"/>
              <p:cNvSpPr/>
              <p:nvPr/>
            </p:nvSpPr>
            <p:spPr>
              <a:xfrm rot="-5400000">
                <a:off x="1043362" y="501698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09" name="Google Shape;5309;p28"/>
              <p:cNvGrpSpPr/>
              <p:nvPr/>
            </p:nvGrpSpPr>
            <p:grpSpPr>
              <a:xfrm rot="-5400000">
                <a:off x="1497739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5310" name="Google Shape;5310;p28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1" name="Google Shape;5311;p28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2" name="Google Shape;5312;p28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3" name="Google Shape;5313;p28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7" name="Google Shape;6097;p33"/>
          <p:cNvSpPr txBox="1">
            <a:spLocks noGrp="1"/>
          </p:cNvSpPr>
          <p:nvPr>
            <p:ph type="title" hasCustomPrompt="1"/>
          </p:nvPr>
        </p:nvSpPr>
        <p:spPr>
          <a:xfrm>
            <a:off x="3857213" y="706175"/>
            <a:ext cx="3938100" cy="76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8" name="Google Shape;6098;p33"/>
          <p:cNvSpPr txBox="1">
            <a:spLocks noGrp="1"/>
          </p:cNvSpPr>
          <p:nvPr>
            <p:ph type="subTitle" idx="1"/>
          </p:nvPr>
        </p:nvSpPr>
        <p:spPr>
          <a:xfrm>
            <a:off x="3857213" y="1464174"/>
            <a:ext cx="3938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99" name="Google Shape;6099;p33"/>
          <p:cNvSpPr txBox="1">
            <a:spLocks noGrp="1"/>
          </p:cNvSpPr>
          <p:nvPr>
            <p:ph type="title" idx="2" hasCustomPrompt="1"/>
          </p:nvPr>
        </p:nvSpPr>
        <p:spPr>
          <a:xfrm>
            <a:off x="3857213" y="2003879"/>
            <a:ext cx="3938100" cy="76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00" name="Google Shape;6100;p33"/>
          <p:cNvSpPr txBox="1">
            <a:spLocks noGrp="1"/>
          </p:cNvSpPr>
          <p:nvPr>
            <p:ph type="subTitle" idx="3"/>
          </p:nvPr>
        </p:nvSpPr>
        <p:spPr>
          <a:xfrm>
            <a:off x="3857213" y="2764450"/>
            <a:ext cx="3938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01" name="Google Shape;6101;p33"/>
          <p:cNvSpPr txBox="1">
            <a:spLocks noGrp="1"/>
          </p:cNvSpPr>
          <p:nvPr>
            <p:ph type="title" idx="4" hasCustomPrompt="1"/>
          </p:nvPr>
        </p:nvSpPr>
        <p:spPr>
          <a:xfrm>
            <a:off x="3857213" y="3301583"/>
            <a:ext cx="3938100" cy="76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02" name="Google Shape;6102;p33"/>
          <p:cNvSpPr txBox="1">
            <a:spLocks noGrp="1"/>
          </p:cNvSpPr>
          <p:nvPr>
            <p:ph type="subTitle" idx="5"/>
          </p:nvPr>
        </p:nvSpPr>
        <p:spPr>
          <a:xfrm>
            <a:off x="3857213" y="4064725"/>
            <a:ext cx="3938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103" name="Google Shape;6103;p33"/>
          <p:cNvGrpSpPr/>
          <p:nvPr/>
        </p:nvGrpSpPr>
        <p:grpSpPr>
          <a:xfrm>
            <a:off x="-201793" y="-283792"/>
            <a:ext cx="2525974" cy="1904031"/>
            <a:chOff x="-201793" y="-283792"/>
            <a:chExt cx="2525974" cy="1904031"/>
          </a:xfrm>
        </p:grpSpPr>
        <p:grpSp>
          <p:nvGrpSpPr>
            <p:cNvPr id="6104" name="Google Shape;6104;p33"/>
            <p:cNvGrpSpPr/>
            <p:nvPr/>
          </p:nvGrpSpPr>
          <p:grpSpPr>
            <a:xfrm rot="-4707448">
              <a:off x="1363368" y="-319312"/>
              <a:ext cx="764361" cy="1025051"/>
              <a:chOff x="2817105" y="-299944"/>
              <a:chExt cx="764342" cy="1025026"/>
            </a:xfrm>
          </p:grpSpPr>
          <p:grpSp>
            <p:nvGrpSpPr>
              <p:cNvPr id="6105" name="Google Shape;6105;p33"/>
              <p:cNvGrpSpPr/>
              <p:nvPr/>
            </p:nvGrpSpPr>
            <p:grpSpPr>
              <a:xfrm rot="-4455923">
                <a:off x="2840776" y="58251"/>
                <a:ext cx="869353" cy="390884"/>
                <a:chOff x="5008200" y="1451975"/>
                <a:chExt cx="532775" cy="239550"/>
              </a:xfrm>
            </p:grpSpPr>
            <p:sp>
              <p:nvSpPr>
                <p:cNvPr id="6106" name="Google Shape;6106;p33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33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33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9" name="Google Shape;6109;p33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0" name="Google Shape;6110;p33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1" name="Google Shape;6111;p33"/>
              <p:cNvGrpSpPr/>
              <p:nvPr/>
            </p:nvGrpSpPr>
            <p:grpSpPr>
              <a:xfrm rot="-2700000">
                <a:off x="2823851" y="-144929"/>
                <a:ext cx="538798" cy="242258"/>
                <a:chOff x="5008200" y="1451975"/>
                <a:chExt cx="532775" cy="239550"/>
              </a:xfrm>
            </p:grpSpPr>
            <p:sp>
              <p:nvSpPr>
                <p:cNvPr id="6112" name="Google Shape;6112;p33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3" name="Google Shape;6113;p33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4" name="Google Shape;6114;p33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6115;p33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6" name="Google Shape;6116;p33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17" name="Google Shape;6117;p33"/>
            <p:cNvGrpSpPr/>
            <p:nvPr/>
          </p:nvGrpSpPr>
          <p:grpSpPr>
            <a:xfrm rot="-5739523">
              <a:off x="-36270" y="676907"/>
              <a:ext cx="764322" cy="1024998"/>
              <a:chOff x="2817105" y="-299944"/>
              <a:chExt cx="764342" cy="1025026"/>
            </a:xfrm>
          </p:grpSpPr>
          <p:grpSp>
            <p:nvGrpSpPr>
              <p:cNvPr id="6118" name="Google Shape;6118;p33"/>
              <p:cNvGrpSpPr/>
              <p:nvPr/>
            </p:nvGrpSpPr>
            <p:grpSpPr>
              <a:xfrm rot="-4455923">
                <a:off x="2840776" y="58251"/>
                <a:ext cx="869353" cy="390884"/>
                <a:chOff x="5008200" y="1451975"/>
                <a:chExt cx="532775" cy="239550"/>
              </a:xfrm>
            </p:grpSpPr>
            <p:sp>
              <p:nvSpPr>
                <p:cNvPr id="6119" name="Google Shape;6119;p33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0" name="Google Shape;6120;p33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1" name="Google Shape;6121;p33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2" name="Google Shape;6122;p33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3" name="Google Shape;6123;p33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24" name="Google Shape;6124;p33"/>
              <p:cNvGrpSpPr/>
              <p:nvPr/>
            </p:nvGrpSpPr>
            <p:grpSpPr>
              <a:xfrm rot="-2700000">
                <a:off x="2823851" y="-144929"/>
                <a:ext cx="538798" cy="242258"/>
                <a:chOff x="5008200" y="1451975"/>
                <a:chExt cx="532775" cy="239550"/>
              </a:xfrm>
            </p:grpSpPr>
            <p:sp>
              <p:nvSpPr>
                <p:cNvPr id="6125" name="Google Shape;6125;p33"/>
                <p:cNvSpPr/>
                <p:nvPr/>
              </p:nvSpPr>
              <p:spPr>
                <a:xfrm>
                  <a:off x="5008200" y="1451975"/>
                  <a:ext cx="454300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" h="9582" extrusionOk="0">
                      <a:moveTo>
                        <a:pt x="18172" y="4327"/>
                      </a:moveTo>
                      <a:cubicBezTo>
                        <a:pt x="18172" y="4327"/>
                        <a:pt x="18172" y="4327"/>
                        <a:pt x="18172" y="4327"/>
                      </a:cubicBezTo>
                      <a:cubicBezTo>
                        <a:pt x="18172" y="4327"/>
                        <a:pt x="18172" y="4327"/>
                        <a:pt x="18172" y="4327"/>
                      </a:cubicBezTo>
                      <a:close/>
                      <a:moveTo>
                        <a:pt x="11775" y="0"/>
                      </a:moveTo>
                      <a:cubicBezTo>
                        <a:pt x="11026" y="1001"/>
                        <a:pt x="9587" y="2350"/>
                        <a:pt x="8334" y="2350"/>
                      </a:cubicBezTo>
                      <a:cubicBezTo>
                        <a:pt x="8328" y="2350"/>
                        <a:pt x="8323" y="2350"/>
                        <a:pt x="8317" y="2350"/>
                      </a:cubicBezTo>
                      <a:cubicBezTo>
                        <a:pt x="7059" y="2337"/>
                        <a:pt x="5825" y="1695"/>
                        <a:pt x="5098" y="674"/>
                      </a:cubicBezTo>
                      <a:cubicBezTo>
                        <a:pt x="4063" y="2936"/>
                        <a:pt x="1975" y="4280"/>
                        <a:pt x="0" y="5800"/>
                      </a:cubicBezTo>
                      <a:cubicBezTo>
                        <a:pt x="63" y="5795"/>
                        <a:pt x="127" y="5792"/>
                        <a:pt x="193" y="5792"/>
                      </a:cubicBezTo>
                      <a:cubicBezTo>
                        <a:pt x="1332" y="5792"/>
                        <a:pt x="2852" y="6523"/>
                        <a:pt x="4154" y="7286"/>
                      </a:cubicBezTo>
                      <a:cubicBezTo>
                        <a:pt x="5152" y="7871"/>
                        <a:pt x="5969" y="8544"/>
                        <a:pt x="6474" y="9582"/>
                      </a:cubicBezTo>
                      <a:cubicBezTo>
                        <a:pt x="6978" y="8749"/>
                        <a:pt x="8118" y="7364"/>
                        <a:pt x="9100" y="7364"/>
                      </a:cubicBezTo>
                      <a:cubicBezTo>
                        <a:pt x="9135" y="7364"/>
                        <a:pt x="9169" y="7366"/>
                        <a:pt x="9203" y="7369"/>
                      </a:cubicBezTo>
                      <a:cubicBezTo>
                        <a:pt x="10206" y="7472"/>
                        <a:pt x="12642" y="8267"/>
                        <a:pt x="12973" y="9217"/>
                      </a:cubicBezTo>
                      <a:cubicBezTo>
                        <a:pt x="13234" y="7767"/>
                        <a:pt x="14441" y="6499"/>
                        <a:pt x="15379" y="5884"/>
                      </a:cubicBezTo>
                      <a:cubicBezTo>
                        <a:pt x="16734" y="4997"/>
                        <a:pt x="17842" y="4325"/>
                        <a:pt x="18146" y="4325"/>
                      </a:cubicBezTo>
                      <a:cubicBezTo>
                        <a:pt x="18155" y="4325"/>
                        <a:pt x="18164" y="4325"/>
                        <a:pt x="18172" y="4327"/>
                      </a:cubicBezTo>
                      <a:lnTo>
                        <a:pt x="18172" y="4327"/>
                      </a:lnTo>
                      <a:cubicBezTo>
                        <a:pt x="15581" y="3889"/>
                        <a:pt x="12657" y="2467"/>
                        <a:pt x="117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6" name="Google Shape;6126;p33"/>
                <p:cNvSpPr/>
                <p:nvPr/>
              </p:nvSpPr>
              <p:spPr>
                <a:xfrm>
                  <a:off x="5065675" y="1537875"/>
                  <a:ext cx="475300" cy="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2" h="2175" extrusionOk="0">
                      <a:moveTo>
                        <a:pt x="18748" y="0"/>
                      </a:moveTo>
                      <a:cubicBezTo>
                        <a:pt x="18737" y="0"/>
                        <a:pt x="18726" y="1"/>
                        <a:pt x="18714" y="3"/>
                      </a:cubicBezTo>
                      <a:lnTo>
                        <a:pt x="17763" y="139"/>
                      </a:lnTo>
                      <a:cubicBezTo>
                        <a:pt x="15217" y="506"/>
                        <a:pt x="9255" y="1363"/>
                        <a:pt x="7786" y="1428"/>
                      </a:cubicBezTo>
                      <a:cubicBezTo>
                        <a:pt x="5314" y="1538"/>
                        <a:pt x="2759" y="1651"/>
                        <a:pt x="246" y="1679"/>
                      </a:cubicBezTo>
                      <a:cubicBezTo>
                        <a:pt x="109" y="1680"/>
                        <a:pt x="0" y="1792"/>
                        <a:pt x="0" y="1928"/>
                      </a:cubicBezTo>
                      <a:cubicBezTo>
                        <a:pt x="2" y="2064"/>
                        <a:pt x="113" y="2174"/>
                        <a:pt x="249" y="2174"/>
                      </a:cubicBezTo>
                      <a:lnTo>
                        <a:pt x="253" y="2174"/>
                      </a:lnTo>
                      <a:cubicBezTo>
                        <a:pt x="2772" y="2144"/>
                        <a:pt x="5333" y="2031"/>
                        <a:pt x="7827" y="1921"/>
                      </a:cubicBezTo>
                      <a:cubicBezTo>
                        <a:pt x="9301" y="1856"/>
                        <a:pt x="15280" y="995"/>
                        <a:pt x="17834" y="628"/>
                      </a:cubicBezTo>
                      <a:lnTo>
                        <a:pt x="18782" y="492"/>
                      </a:lnTo>
                      <a:cubicBezTo>
                        <a:pt x="18918" y="473"/>
                        <a:pt x="19012" y="348"/>
                        <a:pt x="18993" y="213"/>
                      </a:cubicBezTo>
                      <a:cubicBezTo>
                        <a:pt x="18976" y="89"/>
                        <a:pt x="18869" y="0"/>
                        <a:pt x="1874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7" name="Google Shape;6127;p33"/>
                <p:cNvSpPr/>
                <p:nvPr/>
              </p:nvSpPr>
              <p:spPr>
                <a:xfrm>
                  <a:off x="5129525" y="1541125"/>
                  <a:ext cx="67525" cy="8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" h="3335" extrusionOk="0">
                      <a:moveTo>
                        <a:pt x="282" y="1"/>
                      </a:moveTo>
                      <a:cubicBezTo>
                        <a:pt x="193" y="1"/>
                        <a:pt x="107" y="49"/>
                        <a:pt x="63" y="134"/>
                      </a:cubicBezTo>
                      <a:cubicBezTo>
                        <a:pt x="0" y="255"/>
                        <a:pt x="46" y="404"/>
                        <a:pt x="168" y="466"/>
                      </a:cubicBezTo>
                      <a:cubicBezTo>
                        <a:pt x="823" y="810"/>
                        <a:pt x="1456" y="1195"/>
                        <a:pt x="2061" y="1619"/>
                      </a:cubicBezTo>
                      <a:cubicBezTo>
                        <a:pt x="1730" y="2040"/>
                        <a:pt x="1450" y="2498"/>
                        <a:pt x="1227" y="2984"/>
                      </a:cubicBezTo>
                      <a:cubicBezTo>
                        <a:pt x="1153" y="3148"/>
                        <a:pt x="1273" y="3334"/>
                        <a:pt x="1452" y="3334"/>
                      </a:cubicBezTo>
                      <a:cubicBezTo>
                        <a:pt x="1549" y="3334"/>
                        <a:pt x="1636" y="3277"/>
                        <a:pt x="1677" y="3190"/>
                      </a:cubicBezTo>
                      <a:cubicBezTo>
                        <a:pt x="1918" y="2663"/>
                        <a:pt x="2231" y="2172"/>
                        <a:pt x="2608" y="1732"/>
                      </a:cubicBezTo>
                      <a:cubicBezTo>
                        <a:pt x="2700" y="1622"/>
                        <a:pt x="2681" y="1456"/>
                        <a:pt x="2565" y="1371"/>
                      </a:cubicBezTo>
                      <a:cubicBezTo>
                        <a:pt x="1875" y="872"/>
                        <a:pt x="1150" y="423"/>
                        <a:pt x="396" y="29"/>
                      </a:cubicBezTo>
                      <a:cubicBezTo>
                        <a:pt x="359" y="10"/>
                        <a:pt x="32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8" name="Google Shape;6128;p33"/>
                <p:cNvSpPr/>
                <p:nvPr/>
              </p:nvSpPr>
              <p:spPr>
                <a:xfrm>
                  <a:off x="5210625" y="1541475"/>
                  <a:ext cx="67475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3332" extrusionOk="0">
                      <a:moveTo>
                        <a:pt x="282" y="0"/>
                      </a:moveTo>
                      <a:cubicBezTo>
                        <a:pt x="194" y="0"/>
                        <a:pt x="108" y="49"/>
                        <a:pt x="64" y="133"/>
                      </a:cubicBezTo>
                      <a:cubicBezTo>
                        <a:pt x="1" y="253"/>
                        <a:pt x="46" y="401"/>
                        <a:pt x="165" y="464"/>
                      </a:cubicBezTo>
                      <a:cubicBezTo>
                        <a:pt x="820" y="807"/>
                        <a:pt x="1453" y="1193"/>
                        <a:pt x="2059" y="1617"/>
                      </a:cubicBezTo>
                      <a:cubicBezTo>
                        <a:pt x="1728" y="2037"/>
                        <a:pt x="1448" y="2495"/>
                        <a:pt x="1226" y="2982"/>
                      </a:cubicBezTo>
                      <a:cubicBezTo>
                        <a:pt x="1151" y="3145"/>
                        <a:pt x="1270" y="3331"/>
                        <a:pt x="1451" y="3331"/>
                      </a:cubicBezTo>
                      <a:cubicBezTo>
                        <a:pt x="1546" y="3331"/>
                        <a:pt x="1635" y="3275"/>
                        <a:pt x="1675" y="3187"/>
                      </a:cubicBezTo>
                      <a:cubicBezTo>
                        <a:pt x="1916" y="2660"/>
                        <a:pt x="2230" y="2170"/>
                        <a:pt x="2605" y="1729"/>
                      </a:cubicBezTo>
                      <a:cubicBezTo>
                        <a:pt x="2699" y="1619"/>
                        <a:pt x="2679" y="1453"/>
                        <a:pt x="2562" y="1369"/>
                      </a:cubicBezTo>
                      <a:cubicBezTo>
                        <a:pt x="1873" y="870"/>
                        <a:pt x="1148" y="422"/>
                        <a:pt x="394" y="27"/>
                      </a:cubicBezTo>
                      <a:cubicBezTo>
                        <a:pt x="358" y="9"/>
                        <a:pt x="320" y="0"/>
                        <a:pt x="28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9" name="Google Shape;6129;p33"/>
                <p:cNvSpPr/>
                <p:nvPr/>
              </p:nvSpPr>
              <p:spPr>
                <a:xfrm>
                  <a:off x="5297275" y="1535250"/>
                  <a:ext cx="63075" cy="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" h="3607" extrusionOk="0">
                      <a:moveTo>
                        <a:pt x="284" y="1"/>
                      </a:moveTo>
                      <a:cubicBezTo>
                        <a:pt x="201" y="1"/>
                        <a:pt x="120" y="43"/>
                        <a:pt x="73" y="119"/>
                      </a:cubicBezTo>
                      <a:cubicBezTo>
                        <a:pt x="1" y="236"/>
                        <a:pt x="39" y="391"/>
                        <a:pt x="158" y="461"/>
                      </a:cubicBezTo>
                      <a:lnTo>
                        <a:pt x="1890" y="1527"/>
                      </a:lnTo>
                      <a:lnTo>
                        <a:pt x="747" y="3221"/>
                      </a:lnTo>
                      <a:cubicBezTo>
                        <a:pt x="635" y="3385"/>
                        <a:pt x="753" y="3607"/>
                        <a:pt x="952" y="3607"/>
                      </a:cubicBezTo>
                      <a:cubicBezTo>
                        <a:pt x="1033" y="3607"/>
                        <a:pt x="1110" y="3567"/>
                        <a:pt x="1156" y="3499"/>
                      </a:cubicBezTo>
                      <a:lnTo>
                        <a:pt x="2444" y="1590"/>
                      </a:lnTo>
                      <a:cubicBezTo>
                        <a:pt x="2523" y="1474"/>
                        <a:pt x="2488" y="1315"/>
                        <a:pt x="2369" y="1242"/>
                      </a:cubicBezTo>
                      <a:lnTo>
                        <a:pt x="417" y="40"/>
                      </a:lnTo>
                      <a:cubicBezTo>
                        <a:pt x="376" y="14"/>
                        <a:pt x="329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130" name="Google Shape;6130;p33"/>
          <p:cNvGrpSpPr/>
          <p:nvPr/>
        </p:nvGrpSpPr>
        <p:grpSpPr>
          <a:xfrm>
            <a:off x="98433" y="4537416"/>
            <a:ext cx="8961626" cy="515255"/>
            <a:chOff x="98433" y="4537416"/>
            <a:chExt cx="8961626" cy="515255"/>
          </a:xfrm>
        </p:grpSpPr>
        <p:sp>
          <p:nvSpPr>
            <p:cNvPr id="6131" name="Google Shape;6131;p33"/>
            <p:cNvSpPr/>
            <p:nvPr/>
          </p:nvSpPr>
          <p:spPr>
            <a:xfrm rot="-5400000">
              <a:off x="7757987" y="4690531"/>
              <a:ext cx="36401" cy="34970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515" y="0"/>
                  </a:moveTo>
                  <a:cubicBezTo>
                    <a:pt x="322" y="0"/>
                    <a:pt x="148" y="115"/>
                    <a:pt x="75" y="294"/>
                  </a:cubicBezTo>
                  <a:cubicBezTo>
                    <a:pt x="1" y="472"/>
                    <a:pt x="41" y="677"/>
                    <a:pt x="178" y="813"/>
                  </a:cubicBezTo>
                  <a:cubicBezTo>
                    <a:pt x="269" y="904"/>
                    <a:pt x="390" y="952"/>
                    <a:pt x="514" y="952"/>
                  </a:cubicBezTo>
                  <a:cubicBezTo>
                    <a:pt x="576" y="952"/>
                    <a:pt x="638" y="941"/>
                    <a:pt x="698" y="916"/>
                  </a:cubicBezTo>
                  <a:cubicBezTo>
                    <a:pt x="875" y="842"/>
                    <a:pt x="992" y="669"/>
                    <a:pt x="992" y="476"/>
                  </a:cubicBezTo>
                  <a:cubicBezTo>
                    <a:pt x="992" y="213"/>
                    <a:pt x="778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2" name="Google Shape;6132;p33"/>
            <p:cNvGrpSpPr/>
            <p:nvPr/>
          </p:nvGrpSpPr>
          <p:grpSpPr>
            <a:xfrm>
              <a:off x="98433" y="4537416"/>
              <a:ext cx="8961626" cy="515255"/>
              <a:chOff x="98433" y="4537416"/>
              <a:chExt cx="8961626" cy="515255"/>
            </a:xfrm>
          </p:grpSpPr>
          <p:grpSp>
            <p:nvGrpSpPr>
              <p:cNvPr id="6133" name="Google Shape;6133;p33"/>
              <p:cNvGrpSpPr/>
              <p:nvPr/>
            </p:nvGrpSpPr>
            <p:grpSpPr>
              <a:xfrm>
                <a:off x="7498233" y="4569535"/>
                <a:ext cx="1561826" cy="483136"/>
                <a:chOff x="7498233" y="4569535"/>
                <a:chExt cx="1561826" cy="483136"/>
              </a:xfrm>
            </p:grpSpPr>
            <p:grpSp>
              <p:nvGrpSpPr>
                <p:cNvPr id="6134" name="Google Shape;6134;p33"/>
                <p:cNvGrpSpPr/>
                <p:nvPr/>
              </p:nvGrpSpPr>
              <p:grpSpPr>
                <a:xfrm rot="-5400000">
                  <a:off x="7497926" y="4743579"/>
                  <a:ext cx="162828" cy="162214"/>
                  <a:chOff x="5472825" y="3953425"/>
                  <a:chExt cx="71300" cy="71025"/>
                </a:xfrm>
              </p:grpSpPr>
              <p:sp>
                <p:nvSpPr>
                  <p:cNvPr id="6135" name="Google Shape;6135;p33"/>
                  <p:cNvSpPr/>
                  <p:nvPr/>
                </p:nvSpPr>
                <p:spPr>
                  <a:xfrm>
                    <a:off x="5472825" y="3985025"/>
                    <a:ext cx="71300" cy="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2" h="313" extrusionOk="0">
                        <a:moveTo>
                          <a:pt x="2749" y="0"/>
                        </a:moveTo>
                        <a:cubicBezTo>
                          <a:pt x="2744" y="0"/>
                          <a:pt x="2738" y="0"/>
                          <a:pt x="2733" y="1"/>
                        </a:cubicBezTo>
                        <a:cubicBezTo>
                          <a:pt x="2057" y="79"/>
                          <a:pt x="1376" y="117"/>
                          <a:pt x="695" y="117"/>
                        </a:cubicBezTo>
                        <a:cubicBezTo>
                          <a:pt x="498" y="117"/>
                          <a:pt x="301" y="114"/>
                          <a:pt x="104" y="108"/>
                        </a:cubicBezTo>
                        <a:cubicBezTo>
                          <a:pt x="103" y="108"/>
                          <a:pt x="102" y="108"/>
                          <a:pt x="102" y="108"/>
                        </a:cubicBezTo>
                        <a:cubicBezTo>
                          <a:pt x="49" y="108"/>
                          <a:pt x="5" y="149"/>
                          <a:pt x="2" y="202"/>
                        </a:cubicBezTo>
                        <a:cubicBezTo>
                          <a:pt x="1" y="255"/>
                          <a:pt x="43" y="301"/>
                          <a:pt x="97" y="302"/>
                        </a:cubicBezTo>
                        <a:cubicBezTo>
                          <a:pt x="297" y="309"/>
                          <a:pt x="499" y="312"/>
                          <a:pt x="701" y="312"/>
                        </a:cubicBezTo>
                        <a:cubicBezTo>
                          <a:pt x="1388" y="312"/>
                          <a:pt x="2073" y="273"/>
                          <a:pt x="2755" y="195"/>
                        </a:cubicBezTo>
                        <a:cubicBezTo>
                          <a:pt x="2810" y="190"/>
                          <a:pt x="2852" y="141"/>
                          <a:pt x="2845" y="86"/>
                        </a:cubicBezTo>
                        <a:cubicBezTo>
                          <a:pt x="2839" y="37"/>
                          <a:pt x="2797" y="0"/>
                          <a:pt x="2749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6" name="Google Shape;6136;p33"/>
                  <p:cNvSpPr/>
                  <p:nvPr/>
                </p:nvSpPr>
                <p:spPr>
                  <a:xfrm>
                    <a:off x="5503950" y="3953425"/>
                    <a:ext cx="8475" cy="71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2841" extrusionOk="0">
                        <a:moveTo>
                          <a:pt x="127" y="0"/>
                        </a:moveTo>
                        <a:cubicBezTo>
                          <a:pt x="76" y="0"/>
                          <a:pt x="32" y="42"/>
                          <a:pt x="31" y="95"/>
                        </a:cubicBezTo>
                        <a:cubicBezTo>
                          <a:pt x="1" y="982"/>
                          <a:pt x="36" y="1871"/>
                          <a:pt x="138" y="2754"/>
                        </a:cubicBezTo>
                        <a:cubicBezTo>
                          <a:pt x="144" y="2803"/>
                          <a:pt x="186" y="2840"/>
                          <a:pt x="236" y="2840"/>
                        </a:cubicBezTo>
                        <a:lnTo>
                          <a:pt x="247" y="2840"/>
                        </a:lnTo>
                        <a:cubicBezTo>
                          <a:pt x="300" y="2833"/>
                          <a:pt x="338" y="2785"/>
                          <a:pt x="333" y="2732"/>
                        </a:cubicBezTo>
                        <a:cubicBezTo>
                          <a:pt x="232" y="1858"/>
                          <a:pt x="196" y="980"/>
                          <a:pt x="227" y="102"/>
                        </a:cubicBezTo>
                        <a:cubicBezTo>
                          <a:pt x="228" y="47"/>
                          <a:pt x="186" y="3"/>
                          <a:pt x="132" y="0"/>
                        </a:cubicBezTo>
                        <a:cubicBezTo>
                          <a:pt x="130" y="0"/>
                          <a:pt x="129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7" name="Google Shape;6137;p33"/>
                  <p:cNvSpPr/>
                  <p:nvPr/>
                </p:nvSpPr>
                <p:spPr>
                  <a:xfrm>
                    <a:off x="5480775" y="3966400"/>
                    <a:ext cx="55750" cy="5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0" h="2032" extrusionOk="0">
                        <a:moveTo>
                          <a:pt x="108" y="1"/>
                        </a:moveTo>
                        <a:cubicBezTo>
                          <a:pt x="84" y="1"/>
                          <a:pt x="61" y="10"/>
                          <a:pt x="42" y="27"/>
                        </a:cubicBezTo>
                        <a:cubicBezTo>
                          <a:pt x="1" y="65"/>
                          <a:pt x="1" y="130"/>
                          <a:pt x="41" y="169"/>
                        </a:cubicBezTo>
                        <a:cubicBezTo>
                          <a:pt x="659" y="831"/>
                          <a:pt x="1326" y="1446"/>
                          <a:pt x="2036" y="2010"/>
                        </a:cubicBezTo>
                        <a:cubicBezTo>
                          <a:pt x="2053" y="2024"/>
                          <a:pt x="2075" y="2030"/>
                          <a:pt x="2096" y="2031"/>
                        </a:cubicBezTo>
                        <a:cubicBezTo>
                          <a:pt x="2189" y="2030"/>
                          <a:pt x="2229" y="1914"/>
                          <a:pt x="2158" y="1857"/>
                        </a:cubicBezTo>
                        <a:cubicBezTo>
                          <a:pt x="1456" y="1299"/>
                          <a:pt x="796" y="690"/>
                          <a:pt x="183" y="36"/>
                        </a:cubicBezTo>
                        <a:cubicBezTo>
                          <a:pt x="164" y="13"/>
                          <a:pt x="136" y="1"/>
                          <a:pt x="108" y="1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8" name="Google Shape;6138;p33"/>
                  <p:cNvSpPr/>
                  <p:nvPr/>
                </p:nvSpPr>
                <p:spPr>
                  <a:xfrm>
                    <a:off x="5482325" y="3964800"/>
                    <a:ext cx="52350" cy="5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4" h="2180" extrusionOk="0">
                        <a:moveTo>
                          <a:pt x="1955" y="0"/>
                        </a:moveTo>
                        <a:cubicBezTo>
                          <a:pt x="1934" y="0"/>
                          <a:pt x="1912" y="8"/>
                          <a:pt x="1891" y="25"/>
                        </a:cubicBezTo>
                        <a:cubicBezTo>
                          <a:pt x="1229" y="644"/>
                          <a:pt x="614" y="1311"/>
                          <a:pt x="50" y="2020"/>
                        </a:cubicBezTo>
                        <a:cubicBezTo>
                          <a:pt x="0" y="2085"/>
                          <a:pt x="45" y="2179"/>
                          <a:pt x="126" y="2179"/>
                        </a:cubicBezTo>
                        <a:cubicBezTo>
                          <a:pt x="157" y="2179"/>
                          <a:pt x="185" y="2166"/>
                          <a:pt x="204" y="2142"/>
                        </a:cubicBezTo>
                        <a:cubicBezTo>
                          <a:pt x="761" y="1440"/>
                          <a:pt x="1370" y="780"/>
                          <a:pt x="2024" y="168"/>
                        </a:cubicBezTo>
                        <a:cubicBezTo>
                          <a:pt x="2094" y="98"/>
                          <a:pt x="2031" y="0"/>
                          <a:pt x="1955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139" name="Google Shape;6139;p33"/>
                <p:cNvGrpSpPr/>
                <p:nvPr/>
              </p:nvGrpSpPr>
              <p:grpSpPr>
                <a:xfrm rot="-5400000">
                  <a:off x="7910636" y="4633539"/>
                  <a:ext cx="383225" cy="382271"/>
                  <a:chOff x="4483900" y="3629300"/>
                  <a:chExt cx="140700" cy="140350"/>
                </a:xfrm>
              </p:grpSpPr>
              <p:sp>
                <p:nvSpPr>
                  <p:cNvPr id="6140" name="Google Shape;6140;p33"/>
                  <p:cNvSpPr/>
                  <p:nvPr/>
                </p:nvSpPr>
                <p:spPr>
                  <a:xfrm>
                    <a:off x="4483900" y="3691750"/>
                    <a:ext cx="140700" cy="1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618" extrusionOk="0">
                        <a:moveTo>
                          <a:pt x="5424" y="0"/>
                        </a:moveTo>
                        <a:cubicBezTo>
                          <a:pt x="5416" y="0"/>
                          <a:pt x="5409" y="1"/>
                          <a:pt x="5401" y="2"/>
                        </a:cubicBezTo>
                        <a:cubicBezTo>
                          <a:pt x="4066" y="155"/>
                          <a:pt x="2724" y="232"/>
                          <a:pt x="1382" y="232"/>
                        </a:cubicBezTo>
                        <a:cubicBezTo>
                          <a:pt x="989" y="232"/>
                          <a:pt x="597" y="225"/>
                          <a:pt x="204" y="212"/>
                        </a:cubicBezTo>
                        <a:cubicBezTo>
                          <a:pt x="201" y="212"/>
                          <a:pt x="199" y="212"/>
                          <a:pt x="196" y="212"/>
                        </a:cubicBezTo>
                        <a:cubicBezTo>
                          <a:pt x="93" y="212"/>
                          <a:pt x="8" y="294"/>
                          <a:pt x="5" y="397"/>
                        </a:cubicBezTo>
                        <a:cubicBezTo>
                          <a:pt x="1" y="505"/>
                          <a:pt x="84" y="594"/>
                          <a:pt x="192" y="598"/>
                        </a:cubicBezTo>
                        <a:cubicBezTo>
                          <a:pt x="589" y="611"/>
                          <a:pt x="986" y="618"/>
                          <a:pt x="1385" y="618"/>
                        </a:cubicBezTo>
                        <a:cubicBezTo>
                          <a:pt x="2742" y="618"/>
                          <a:pt x="4097" y="541"/>
                          <a:pt x="5445" y="385"/>
                        </a:cubicBezTo>
                        <a:cubicBezTo>
                          <a:pt x="5551" y="373"/>
                          <a:pt x="5627" y="278"/>
                          <a:pt x="5615" y="172"/>
                        </a:cubicBezTo>
                        <a:cubicBezTo>
                          <a:pt x="5603" y="73"/>
                          <a:pt x="5520" y="0"/>
                          <a:pt x="54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1" name="Google Shape;6141;p33"/>
                  <p:cNvSpPr/>
                  <p:nvPr/>
                </p:nvSpPr>
                <p:spPr>
                  <a:xfrm>
                    <a:off x="4545475" y="3629300"/>
                    <a:ext cx="16675" cy="1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" h="5614" extrusionOk="0">
                        <a:moveTo>
                          <a:pt x="252" y="1"/>
                        </a:moveTo>
                        <a:cubicBezTo>
                          <a:pt x="149" y="1"/>
                          <a:pt x="63" y="84"/>
                          <a:pt x="60" y="188"/>
                        </a:cubicBezTo>
                        <a:cubicBezTo>
                          <a:pt x="0" y="1941"/>
                          <a:pt x="71" y="3698"/>
                          <a:pt x="271" y="5442"/>
                        </a:cubicBezTo>
                        <a:cubicBezTo>
                          <a:pt x="282" y="5539"/>
                          <a:pt x="365" y="5612"/>
                          <a:pt x="463" y="5613"/>
                        </a:cubicBezTo>
                        <a:cubicBezTo>
                          <a:pt x="470" y="5613"/>
                          <a:pt x="478" y="5612"/>
                          <a:pt x="486" y="5612"/>
                        </a:cubicBezTo>
                        <a:cubicBezTo>
                          <a:pt x="591" y="5600"/>
                          <a:pt x="667" y="5504"/>
                          <a:pt x="656" y="5397"/>
                        </a:cubicBezTo>
                        <a:cubicBezTo>
                          <a:pt x="457" y="3673"/>
                          <a:pt x="387" y="1936"/>
                          <a:pt x="445" y="201"/>
                        </a:cubicBezTo>
                        <a:cubicBezTo>
                          <a:pt x="449" y="94"/>
                          <a:pt x="365" y="4"/>
                          <a:pt x="259" y="1"/>
                        </a:cubicBezTo>
                        <a:cubicBezTo>
                          <a:pt x="257" y="1"/>
                          <a:pt x="254" y="1"/>
                          <a:pt x="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2" name="Google Shape;6142;p33"/>
                  <p:cNvSpPr/>
                  <p:nvPr/>
                </p:nvSpPr>
                <p:spPr>
                  <a:xfrm>
                    <a:off x="4499725" y="3655075"/>
                    <a:ext cx="110075" cy="10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3" h="4008" extrusionOk="0">
                        <a:moveTo>
                          <a:pt x="214" y="1"/>
                        </a:moveTo>
                        <a:cubicBezTo>
                          <a:pt x="167" y="1"/>
                          <a:pt x="120" y="18"/>
                          <a:pt x="82" y="53"/>
                        </a:cubicBezTo>
                        <a:cubicBezTo>
                          <a:pt x="4" y="127"/>
                          <a:pt x="1" y="251"/>
                          <a:pt x="75" y="329"/>
                        </a:cubicBezTo>
                        <a:cubicBezTo>
                          <a:pt x="1298" y="1636"/>
                          <a:pt x="2616" y="2852"/>
                          <a:pt x="4019" y="3966"/>
                        </a:cubicBezTo>
                        <a:cubicBezTo>
                          <a:pt x="4052" y="3993"/>
                          <a:pt x="4095" y="4007"/>
                          <a:pt x="4139" y="4007"/>
                        </a:cubicBezTo>
                        <a:cubicBezTo>
                          <a:pt x="4322" y="4007"/>
                          <a:pt x="4403" y="3777"/>
                          <a:pt x="4259" y="3663"/>
                        </a:cubicBezTo>
                        <a:cubicBezTo>
                          <a:pt x="2871" y="2561"/>
                          <a:pt x="1567" y="1359"/>
                          <a:pt x="357" y="65"/>
                        </a:cubicBezTo>
                        <a:cubicBezTo>
                          <a:pt x="319" y="22"/>
                          <a:pt x="267" y="1"/>
                          <a:pt x="21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3" name="Google Shape;6143;p33"/>
                  <p:cNvSpPr/>
                  <p:nvPr/>
                </p:nvSpPr>
                <p:spPr>
                  <a:xfrm>
                    <a:off x="4502625" y="3651650"/>
                    <a:ext cx="102225" cy="10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9" h="4313" extrusionOk="0">
                        <a:moveTo>
                          <a:pt x="3873" y="0"/>
                        </a:moveTo>
                        <a:cubicBezTo>
                          <a:pt x="3825" y="0"/>
                          <a:pt x="3776" y="19"/>
                          <a:pt x="3739" y="55"/>
                        </a:cubicBezTo>
                        <a:cubicBezTo>
                          <a:pt x="2431" y="1278"/>
                          <a:pt x="1215" y="2596"/>
                          <a:pt x="102" y="3999"/>
                        </a:cubicBezTo>
                        <a:cubicBezTo>
                          <a:pt x="1" y="4125"/>
                          <a:pt x="91" y="4311"/>
                          <a:pt x="253" y="4312"/>
                        </a:cubicBezTo>
                        <a:cubicBezTo>
                          <a:pt x="312" y="4312"/>
                          <a:pt x="368" y="4285"/>
                          <a:pt x="405" y="4238"/>
                        </a:cubicBezTo>
                        <a:cubicBezTo>
                          <a:pt x="1506" y="2851"/>
                          <a:pt x="2708" y="1547"/>
                          <a:pt x="4002" y="337"/>
                        </a:cubicBezTo>
                        <a:cubicBezTo>
                          <a:pt x="4083" y="265"/>
                          <a:pt x="4089" y="140"/>
                          <a:pt x="4015" y="62"/>
                        </a:cubicBezTo>
                        <a:cubicBezTo>
                          <a:pt x="3977" y="21"/>
                          <a:pt x="3925" y="0"/>
                          <a:pt x="387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44" name="Google Shape;6144;p33"/>
                <p:cNvSpPr/>
                <p:nvPr/>
              </p:nvSpPr>
              <p:spPr>
                <a:xfrm>
                  <a:off x="8606350" y="4569535"/>
                  <a:ext cx="65721" cy="63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725" extrusionOk="0">
                      <a:moveTo>
                        <a:pt x="930" y="1"/>
                      </a:moveTo>
                      <a:cubicBezTo>
                        <a:pt x="582" y="1"/>
                        <a:pt x="267" y="211"/>
                        <a:pt x="133" y="533"/>
                      </a:cubicBezTo>
                      <a:cubicBezTo>
                        <a:pt x="0" y="855"/>
                        <a:pt x="74" y="1225"/>
                        <a:pt x="320" y="1471"/>
                      </a:cubicBezTo>
                      <a:cubicBezTo>
                        <a:pt x="485" y="1636"/>
                        <a:pt x="705" y="1724"/>
                        <a:pt x="929" y="1724"/>
                      </a:cubicBezTo>
                      <a:cubicBezTo>
                        <a:pt x="1040" y="1724"/>
                        <a:pt x="1153" y="1703"/>
                        <a:pt x="1259" y="1658"/>
                      </a:cubicBezTo>
                      <a:cubicBezTo>
                        <a:pt x="1582" y="1525"/>
                        <a:pt x="1791" y="1211"/>
                        <a:pt x="1791" y="863"/>
                      </a:cubicBezTo>
                      <a:cubicBezTo>
                        <a:pt x="1791" y="386"/>
                        <a:pt x="1406" y="1"/>
                        <a:pt x="9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6145;p33"/>
                <p:cNvSpPr/>
                <p:nvPr/>
              </p:nvSpPr>
              <p:spPr>
                <a:xfrm rot="-5400000">
                  <a:off x="8443162" y="5016985"/>
                  <a:ext cx="36401" cy="3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953" extrusionOk="0">
                      <a:moveTo>
                        <a:pt x="515" y="0"/>
                      </a:moveTo>
                      <a:cubicBezTo>
                        <a:pt x="322" y="0"/>
                        <a:pt x="148" y="115"/>
                        <a:pt x="75" y="294"/>
                      </a:cubicBezTo>
                      <a:cubicBezTo>
                        <a:pt x="1" y="472"/>
                        <a:pt x="41" y="677"/>
                        <a:pt x="178" y="813"/>
                      </a:cubicBezTo>
                      <a:cubicBezTo>
                        <a:pt x="269" y="904"/>
                        <a:pt x="390" y="952"/>
                        <a:pt x="514" y="952"/>
                      </a:cubicBezTo>
                      <a:cubicBezTo>
                        <a:pt x="576" y="952"/>
                        <a:pt x="638" y="941"/>
                        <a:pt x="698" y="916"/>
                      </a:cubicBezTo>
                      <a:cubicBezTo>
                        <a:pt x="875" y="842"/>
                        <a:pt x="992" y="669"/>
                        <a:pt x="992" y="476"/>
                      </a:cubicBezTo>
                      <a:cubicBezTo>
                        <a:pt x="992" y="213"/>
                        <a:pt x="778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46" name="Google Shape;6146;p33"/>
                <p:cNvGrpSpPr/>
                <p:nvPr/>
              </p:nvGrpSpPr>
              <p:grpSpPr>
                <a:xfrm rot="-5400000">
                  <a:off x="8897539" y="4743579"/>
                  <a:ext cx="162828" cy="162214"/>
                  <a:chOff x="5472825" y="3953425"/>
                  <a:chExt cx="71300" cy="71025"/>
                </a:xfrm>
              </p:grpSpPr>
              <p:sp>
                <p:nvSpPr>
                  <p:cNvPr id="6147" name="Google Shape;6147;p33"/>
                  <p:cNvSpPr/>
                  <p:nvPr/>
                </p:nvSpPr>
                <p:spPr>
                  <a:xfrm>
                    <a:off x="5472825" y="3985025"/>
                    <a:ext cx="71300" cy="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2" h="313" extrusionOk="0">
                        <a:moveTo>
                          <a:pt x="2749" y="0"/>
                        </a:moveTo>
                        <a:cubicBezTo>
                          <a:pt x="2744" y="0"/>
                          <a:pt x="2738" y="0"/>
                          <a:pt x="2733" y="1"/>
                        </a:cubicBezTo>
                        <a:cubicBezTo>
                          <a:pt x="2057" y="79"/>
                          <a:pt x="1376" y="117"/>
                          <a:pt x="695" y="117"/>
                        </a:cubicBezTo>
                        <a:cubicBezTo>
                          <a:pt x="498" y="117"/>
                          <a:pt x="301" y="114"/>
                          <a:pt x="104" y="108"/>
                        </a:cubicBezTo>
                        <a:cubicBezTo>
                          <a:pt x="103" y="108"/>
                          <a:pt x="102" y="108"/>
                          <a:pt x="102" y="108"/>
                        </a:cubicBezTo>
                        <a:cubicBezTo>
                          <a:pt x="49" y="108"/>
                          <a:pt x="5" y="149"/>
                          <a:pt x="2" y="202"/>
                        </a:cubicBezTo>
                        <a:cubicBezTo>
                          <a:pt x="1" y="255"/>
                          <a:pt x="43" y="301"/>
                          <a:pt x="97" y="302"/>
                        </a:cubicBezTo>
                        <a:cubicBezTo>
                          <a:pt x="297" y="309"/>
                          <a:pt x="499" y="312"/>
                          <a:pt x="701" y="312"/>
                        </a:cubicBezTo>
                        <a:cubicBezTo>
                          <a:pt x="1388" y="312"/>
                          <a:pt x="2073" y="273"/>
                          <a:pt x="2755" y="195"/>
                        </a:cubicBezTo>
                        <a:cubicBezTo>
                          <a:pt x="2810" y="190"/>
                          <a:pt x="2852" y="141"/>
                          <a:pt x="2845" y="86"/>
                        </a:cubicBezTo>
                        <a:cubicBezTo>
                          <a:pt x="2839" y="37"/>
                          <a:pt x="2797" y="0"/>
                          <a:pt x="2749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8" name="Google Shape;6148;p33"/>
                  <p:cNvSpPr/>
                  <p:nvPr/>
                </p:nvSpPr>
                <p:spPr>
                  <a:xfrm>
                    <a:off x="5503950" y="3953425"/>
                    <a:ext cx="8475" cy="71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2841" extrusionOk="0">
                        <a:moveTo>
                          <a:pt x="127" y="0"/>
                        </a:moveTo>
                        <a:cubicBezTo>
                          <a:pt x="76" y="0"/>
                          <a:pt x="32" y="42"/>
                          <a:pt x="31" y="95"/>
                        </a:cubicBezTo>
                        <a:cubicBezTo>
                          <a:pt x="1" y="982"/>
                          <a:pt x="36" y="1871"/>
                          <a:pt x="138" y="2754"/>
                        </a:cubicBezTo>
                        <a:cubicBezTo>
                          <a:pt x="144" y="2803"/>
                          <a:pt x="186" y="2840"/>
                          <a:pt x="236" y="2840"/>
                        </a:cubicBezTo>
                        <a:lnTo>
                          <a:pt x="247" y="2840"/>
                        </a:lnTo>
                        <a:cubicBezTo>
                          <a:pt x="300" y="2833"/>
                          <a:pt x="338" y="2785"/>
                          <a:pt x="333" y="2732"/>
                        </a:cubicBezTo>
                        <a:cubicBezTo>
                          <a:pt x="232" y="1858"/>
                          <a:pt x="196" y="980"/>
                          <a:pt x="227" y="102"/>
                        </a:cubicBezTo>
                        <a:cubicBezTo>
                          <a:pt x="228" y="47"/>
                          <a:pt x="186" y="3"/>
                          <a:pt x="132" y="0"/>
                        </a:cubicBezTo>
                        <a:cubicBezTo>
                          <a:pt x="130" y="0"/>
                          <a:pt x="129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9" name="Google Shape;6149;p33"/>
                  <p:cNvSpPr/>
                  <p:nvPr/>
                </p:nvSpPr>
                <p:spPr>
                  <a:xfrm>
                    <a:off x="5480775" y="3966400"/>
                    <a:ext cx="55750" cy="5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0" h="2032" extrusionOk="0">
                        <a:moveTo>
                          <a:pt x="108" y="1"/>
                        </a:moveTo>
                        <a:cubicBezTo>
                          <a:pt x="84" y="1"/>
                          <a:pt x="61" y="10"/>
                          <a:pt x="42" y="27"/>
                        </a:cubicBezTo>
                        <a:cubicBezTo>
                          <a:pt x="1" y="65"/>
                          <a:pt x="1" y="130"/>
                          <a:pt x="41" y="169"/>
                        </a:cubicBezTo>
                        <a:cubicBezTo>
                          <a:pt x="659" y="831"/>
                          <a:pt x="1326" y="1446"/>
                          <a:pt x="2036" y="2010"/>
                        </a:cubicBezTo>
                        <a:cubicBezTo>
                          <a:pt x="2053" y="2024"/>
                          <a:pt x="2075" y="2030"/>
                          <a:pt x="2096" y="2031"/>
                        </a:cubicBezTo>
                        <a:cubicBezTo>
                          <a:pt x="2189" y="2030"/>
                          <a:pt x="2229" y="1914"/>
                          <a:pt x="2158" y="1857"/>
                        </a:cubicBezTo>
                        <a:cubicBezTo>
                          <a:pt x="1456" y="1299"/>
                          <a:pt x="796" y="690"/>
                          <a:pt x="183" y="36"/>
                        </a:cubicBezTo>
                        <a:cubicBezTo>
                          <a:pt x="164" y="13"/>
                          <a:pt x="136" y="1"/>
                          <a:pt x="108" y="1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0" name="Google Shape;6150;p33"/>
                  <p:cNvSpPr/>
                  <p:nvPr/>
                </p:nvSpPr>
                <p:spPr>
                  <a:xfrm>
                    <a:off x="5482325" y="3964800"/>
                    <a:ext cx="52350" cy="5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4" h="2180" extrusionOk="0">
                        <a:moveTo>
                          <a:pt x="1955" y="0"/>
                        </a:moveTo>
                        <a:cubicBezTo>
                          <a:pt x="1934" y="0"/>
                          <a:pt x="1912" y="8"/>
                          <a:pt x="1891" y="25"/>
                        </a:cubicBezTo>
                        <a:cubicBezTo>
                          <a:pt x="1229" y="644"/>
                          <a:pt x="614" y="1311"/>
                          <a:pt x="50" y="2020"/>
                        </a:cubicBezTo>
                        <a:cubicBezTo>
                          <a:pt x="0" y="2085"/>
                          <a:pt x="45" y="2179"/>
                          <a:pt x="126" y="2179"/>
                        </a:cubicBezTo>
                        <a:cubicBezTo>
                          <a:pt x="157" y="2179"/>
                          <a:pt x="185" y="2166"/>
                          <a:pt x="204" y="2142"/>
                        </a:cubicBezTo>
                        <a:cubicBezTo>
                          <a:pt x="761" y="1440"/>
                          <a:pt x="1370" y="780"/>
                          <a:pt x="2024" y="168"/>
                        </a:cubicBezTo>
                        <a:cubicBezTo>
                          <a:pt x="2094" y="98"/>
                          <a:pt x="2031" y="0"/>
                          <a:pt x="1955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51" name="Google Shape;6151;p33"/>
              <p:cNvGrpSpPr/>
              <p:nvPr/>
            </p:nvGrpSpPr>
            <p:grpSpPr>
              <a:xfrm>
                <a:off x="98433" y="4537416"/>
                <a:ext cx="1561826" cy="515255"/>
                <a:chOff x="98433" y="4537416"/>
                <a:chExt cx="1561826" cy="515255"/>
              </a:xfrm>
            </p:grpSpPr>
            <p:grpSp>
              <p:nvGrpSpPr>
                <p:cNvPr id="6152" name="Google Shape;6152;p33"/>
                <p:cNvGrpSpPr/>
                <p:nvPr/>
              </p:nvGrpSpPr>
              <p:grpSpPr>
                <a:xfrm rot="-5400000">
                  <a:off x="98126" y="4743579"/>
                  <a:ext cx="162828" cy="162214"/>
                  <a:chOff x="5472825" y="3953425"/>
                  <a:chExt cx="71300" cy="71025"/>
                </a:xfrm>
              </p:grpSpPr>
              <p:sp>
                <p:nvSpPr>
                  <p:cNvPr id="6153" name="Google Shape;6153;p33"/>
                  <p:cNvSpPr/>
                  <p:nvPr/>
                </p:nvSpPr>
                <p:spPr>
                  <a:xfrm>
                    <a:off x="5472825" y="3985025"/>
                    <a:ext cx="71300" cy="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2" h="313" extrusionOk="0">
                        <a:moveTo>
                          <a:pt x="2749" y="0"/>
                        </a:moveTo>
                        <a:cubicBezTo>
                          <a:pt x="2744" y="0"/>
                          <a:pt x="2738" y="0"/>
                          <a:pt x="2733" y="1"/>
                        </a:cubicBezTo>
                        <a:cubicBezTo>
                          <a:pt x="2057" y="79"/>
                          <a:pt x="1376" y="117"/>
                          <a:pt x="695" y="117"/>
                        </a:cubicBezTo>
                        <a:cubicBezTo>
                          <a:pt x="498" y="117"/>
                          <a:pt x="301" y="114"/>
                          <a:pt x="104" y="108"/>
                        </a:cubicBezTo>
                        <a:cubicBezTo>
                          <a:pt x="103" y="108"/>
                          <a:pt x="102" y="108"/>
                          <a:pt x="102" y="108"/>
                        </a:cubicBezTo>
                        <a:cubicBezTo>
                          <a:pt x="49" y="108"/>
                          <a:pt x="5" y="149"/>
                          <a:pt x="2" y="202"/>
                        </a:cubicBezTo>
                        <a:cubicBezTo>
                          <a:pt x="1" y="255"/>
                          <a:pt x="43" y="301"/>
                          <a:pt x="97" y="302"/>
                        </a:cubicBezTo>
                        <a:cubicBezTo>
                          <a:pt x="297" y="309"/>
                          <a:pt x="499" y="312"/>
                          <a:pt x="701" y="312"/>
                        </a:cubicBezTo>
                        <a:cubicBezTo>
                          <a:pt x="1388" y="312"/>
                          <a:pt x="2073" y="273"/>
                          <a:pt x="2755" y="195"/>
                        </a:cubicBezTo>
                        <a:cubicBezTo>
                          <a:pt x="2810" y="190"/>
                          <a:pt x="2852" y="141"/>
                          <a:pt x="2845" y="86"/>
                        </a:cubicBezTo>
                        <a:cubicBezTo>
                          <a:pt x="2839" y="37"/>
                          <a:pt x="2797" y="0"/>
                          <a:pt x="2749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4" name="Google Shape;6154;p33"/>
                  <p:cNvSpPr/>
                  <p:nvPr/>
                </p:nvSpPr>
                <p:spPr>
                  <a:xfrm>
                    <a:off x="5503950" y="3953425"/>
                    <a:ext cx="8475" cy="71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2841" extrusionOk="0">
                        <a:moveTo>
                          <a:pt x="127" y="0"/>
                        </a:moveTo>
                        <a:cubicBezTo>
                          <a:pt x="76" y="0"/>
                          <a:pt x="32" y="42"/>
                          <a:pt x="31" y="95"/>
                        </a:cubicBezTo>
                        <a:cubicBezTo>
                          <a:pt x="1" y="982"/>
                          <a:pt x="36" y="1871"/>
                          <a:pt x="138" y="2754"/>
                        </a:cubicBezTo>
                        <a:cubicBezTo>
                          <a:pt x="144" y="2803"/>
                          <a:pt x="186" y="2840"/>
                          <a:pt x="236" y="2840"/>
                        </a:cubicBezTo>
                        <a:lnTo>
                          <a:pt x="247" y="2840"/>
                        </a:lnTo>
                        <a:cubicBezTo>
                          <a:pt x="300" y="2833"/>
                          <a:pt x="338" y="2785"/>
                          <a:pt x="333" y="2732"/>
                        </a:cubicBezTo>
                        <a:cubicBezTo>
                          <a:pt x="232" y="1858"/>
                          <a:pt x="196" y="980"/>
                          <a:pt x="227" y="102"/>
                        </a:cubicBezTo>
                        <a:cubicBezTo>
                          <a:pt x="228" y="47"/>
                          <a:pt x="186" y="3"/>
                          <a:pt x="132" y="0"/>
                        </a:cubicBezTo>
                        <a:cubicBezTo>
                          <a:pt x="130" y="0"/>
                          <a:pt x="129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5" name="Google Shape;6155;p33"/>
                  <p:cNvSpPr/>
                  <p:nvPr/>
                </p:nvSpPr>
                <p:spPr>
                  <a:xfrm>
                    <a:off x="5480775" y="3966400"/>
                    <a:ext cx="55750" cy="5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0" h="2032" extrusionOk="0">
                        <a:moveTo>
                          <a:pt x="108" y="1"/>
                        </a:moveTo>
                        <a:cubicBezTo>
                          <a:pt x="84" y="1"/>
                          <a:pt x="61" y="10"/>
                          <a:pt x="42" y="27"/>
                        </a:cubicBezTo>
                        <a:cubicBezTo>
                          <a:pt x="1" y="65"/>
                          <a:pt x="1" y="130"/>
                          <a:pt x="41" y="169"/>
                        </a:cubicBezTo>
                        <a:cubicBezTo>
                          <a:pt x="659" y="831"/>
                          <a:pt x="1326" y="1446"/>
                          <a:pt x="2036" y="2010"/>
                        </a:cubicBezTo>
                        <a:cubicBezTo>
                          <a:pt x="2053" y="2024"/>
                          <a:pt x="2075" y="2030"/>
                          <a:pt x="2096" y="2031"/>
                        </a:cubicBezTo>
                        <a:cubicBezTo>
                          <a:pt x="2189" y="2030"/>
                          <a:pt x="2229" y="1914"/>
                          <a:pt x="2158" y="1857"/>
                        </a:cubicBezTo>
                        <a:cubicBezTo>
                          <a:pt x="1456" y="1299"/>
                          <a:pt x="796" y="690"/>
                          <a:pt x="183" y="36"/>
                        </a:cubicBezTo>
                        <a:cubicBezTo>
                          <a:pt x="164" y="13"/>
                          <a:pt x="136" y="1"/>
                          <a:pt x="108" y="1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6" name="Google Shape;6156;p33"/>
                  <p:cNvSpPr/>
                  <p:nvPr/>
                </p:nvSpPr>
                <p:spPr>
                  <a:xfrm>
                    <a:off x="5482325" y="3964800"/>
                    <a:ext cx="52350" cy="5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4" h="2180" extrusionOk="0">
                        <a:moveTo>
                          <a:pt x="1955" y="0"/>
                        </a:moveTo>
                        <a:cubicBezTo>
                          <a:pt x="1934" y="0"/>
                          <a:pt x="1912" y="8"/>
                          <a:pt x="1891" y="25"/>
                        </a:cubicBezTo>
                        <a:cubicBezTo>
                          <a:pt x="1229" y="644"/>
                          <a:pt x="614" y="1311"/>
                          <a:pt x="50" y="2020"/>
                        </a:cubicBezTo>
                        <a:cubicBezTo>
                          <a:pt x="0" y="2085"/>
                          <a:pt x="45" y="2179"/>
                          <a:pt x="126" y="2179"/>
                        </a:cubicBezTo>
                        <a:cubicBezTo>
                          <a:pt x="157" y="2179"/>
                          <a:pt x="185" y="2166"/>
                          <a:pt x="204" y="2142"/>
                        </a:cubicBezTo>
                        <a:cubicBezTo>
                          <a:pt x="761" y="1440"/>
                          <a:pt x="1370" y="780"/>
                          <a:pt x="2024" y="168"/>
                        </a:cubicBezTo>
                        <a:cubicBezTo>
                          <a:pt x="2094" y="98"/>
                          <a:pt x="2031" y="0"/>
                          <a:pt x="1955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57" name="Google Shape;6157;p33"/>
                <p:cNvSpPr/>
                <p:nvPr/>
              </p:nvSpPr>
              <p:spPr>
                <a:xfrm rot="-5400000">
                  <a:off x="510587" y="4538131"/>
                  <a:ext cx="36401" cy="3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953" extrusionOk="0">
                      <a:moveTo>
                        <a:pt x="515" y="0"/>
                      </a:moveTo>
                      <a:cubicBezTo>
                        <a:pt x="322" y="0"/>
                        <a:pt x="148" y="115"/>
                        <a:pt x="75" y="294"/>
                      </a:cubicBezTo>
                      <a:cubicBezTo>
                        <a:pt x="1" y="472"/>
                        <a:pt x="41" y="677"/>
                        <a:pt x="178" y="813"/>
                      </a:cubicBezTo>
                      <a:cubicBezTo>
                        <a:pt x="269" y="904"/>
                        <a:pt x="390" y="952"/>
                        <a:pt x="514" y="952"/>
                      </a:cubicBezTo>
                      <a:cubicBezTo>
                        <a:pt x="576" y="952"/>
                        <a:pt x="638" y="941"/>
                        <a:pt x="698" y="916"/>
                      </a:cubicBezTo>
                      <a:cubicBezTo>
                        <a:pt x="875" y="842"/>
                        <a:pt x="992" y="669"/>
                        <a:pt x="992" y="476"/>
                      </a:cubicBezTo>
                      <a:cubicBezTo>
                        <a:pt x="992" y="213"/>
                        <a:pt x="778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58" name="Google Shape;6158;p33"/>
                <p:cNvGrpSpPr/>
                <p:nvPr/>
              </p:nvGrpSpPr>
              <p:grpSpPr>
                <a:xfrm rot="-5400000">
                  <a:off x="510836" y="4633539"/>
                  <a:ext cx="383225" cy="382271"/>
                  <a:chOff x="4483900" y="3629300"/>
                  <a:chExt cx="140700" cy="140350"/>
                </a:xfrm>
              </p:grpSpPr>
              <p:sp>
                <p:nvSpPr>
                  <p:cNvPr id="6159" name="Google Shape;6159;p33"/>
                  <p:cNvSpPr/>
                  <p:nvPr/>
                </p:nvSpPr>
                <p:spPr>
                  <a:xfrm>
                    <a:off x="4483900" y="3691750"/>
                    <a:ext cx="140700" cy="1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618" extrusionOk="0">
                        <a:moveTo>
                          <a:pt x="5424" y="0"/>
                        </a:moveTo>
                        <a:cubicBezTo>
                          <a:pt x="5416" y="0"/>
                          <a:pt x="5409" y="1"/>
                          <a:pt x="5401" y="2"/>
                        </a:cubicBezTo>
                        <a:cubicBezTo>
                          <a:pt x="4066" y="155"/>
                          <a:pt x="2724" y="232"/>
                          <a:pt x="1382" y="232"/>
                        </a:cubicBezTo>
                        <a:cubicBezTo>
                          <a:pt x="989" y="232"/>
                          <a:pt x="597" y="225"/>
                          <a:pt x="204" y="212"/>
                        </a:cubicBezTo>
                        <a:cubicBezTo>
                          <a:pt x="201" y="212"/>
                          <a:pt x="199" y="212"/>
                          <a:pt x="196" y="212"/>
                        </a:cubicBezTo>
                        <a:cubicBezTo>
                          <a:pt x="93" y="212"/>
                          <a:pt x="8" y="294"/>
                          <a:pt x="5" y="397"/>
                        </a:cubicBezTo>
                        <a:cubicBezTo>
                          <a:pt x="1" y="505"/>
                          <a:pt x="84" y="594"/>
                          <a:pt x="192" y="598"/>
                        </a:cubicBezTo>
                        <a:cubicBezTo>
                          <a:pt x="589" y="611"/>
                          <a:pt x="986" y="618"/>
                          <a:pt x="1385" y="618"/>
                        </a:cubicBezTo>
                        <a:cubicBezTo>
                          <a:pt x="2742" y="618"/>
                          <a:pt x="4097" y="541"/>
                          <a:pt x="5445" y="385"/>
                        </a:cubicBezTo>
                        <a:cubicBezTo>
                          <a:pt x="5551" y="373"/>
                          <a:pt x="5627" y="278"/>
                          <a:pt x="5615" y="172"/>
                        </a:cubicBezTo>
                        <a:cubicBezTo>
                          <a:pt x="5603" y="73"/>
                          <a:pt x="5520" y="0"/>
                          <a:pt x="54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0" name="Google Shape;6160;p33"/>
                  <p:cNvSpPr/>
                  <p:nvPr/>
                </p:nvSpPr>
                <p:spPr>
                  <a:xfrm>
                    <a:off x="4545475" y="3629300"/>
                    <a:ext cx="16675" cy="1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7" h="5614" extrusionOk="0">
                        <a:moveTo>
                          <a:pt x="252" y="1"/>
                        </a:moveTo>
                        <a:cubicBezTo>
                          <a:pt x="149" y="1"/>
                          <a:pt x="63" y="84"/>
                          <a:pt x="60" y="188"/>
                        </a:cubicBezTo>
                        <a:cubicBezTo>
                          <a:pt x="0" y="1941"/>
                          <a:pt x="71" y="3698"/>
                          <a:pt x="271" y="5442"/>
                        </a:cubicBezTo>
                        <a:cubicBezTo>
                          <a:pt x="282" y="5539"/>
                          <a:pt x="365" y="5612"/>
                          <a:pt x="463" y="5613"/>
                        </a:cubicBezTo>
                        <a:cubicBezTo>
                          <a:pt x="470" y="5613"/>
                          <a:pt x="478" y="5612"/>
                          <a:pt x="486" y="5612"/>
                        </a:cubicBezTo>
                        <a:cubicBezTo>
                          <a:pt x="591" y="5600"/>
                          <a:pt x="667" y="5504"/>
                          <a:pt x="656" y="5397"/>
                        </a:cubicBezTo>
                        <a:cubicBezTo>
                          <a:pt x="457" y="3673"/>
                          <a:pt x="387" y="1936"/>
                          <a:pt x="445" y="201"/>
                        </a:cubicBezTo>
                        <a:cubicBezTo>
                          <a:pt x="449" y="94"/>
                          <a:pt x="365" y="4"/>
                          <a:pt x="259" y="1"/>
                        </a:cubicBezTo>
                        <a:cubicBezTo>
                          <a:pt x="257" y="1"/>
                          <a:pt x="254" y="1"/>
                          <a:pt x="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1" name="Google Shape;6161;p33"/>
                  <p:cNvSpPr/>
                  <p:nvPr/>
                </p:nvSpPr>
                <p:spPr>
                  <a:xfrm>
                    <a:off x="4499725" y="3655075"/>
                    <a:ext cx="110075" cy="10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3" h="4008" extrusionOk="0">
                        <a:moveTo>
                          <a:pt x="214" y="1"/>
                        </a:moveTo>
                        <a:cubicBezTo>
                          <a:pt x="167" y="1"/>
                          <a:pt x="120" y="18"/>
                          <a:pt x="82" y="53"/>
                        </a:cubicBezTo>
                        <a:cubicBezTo>
                          <a:pt x="4" y="127"/>
                          <a:pt x="1" y="251"/>
                          <a:pt x="75" y="329"/>
                        </a:cubicBezTo>
                        <a:cubicBezTo>
                          <a:pt x="1298" y="1636"/>
                          <a:pt x="2616" y="2852"/>
                          <a:pt x="4019" y="3966"/>
                        </a:cubicBezTo>
                        <a:cubicBezTo>
                          <a:pt x="4052" y="3993"/>
                          <a:pt x="4095" y="4007"/>
                          <a:pt x="4139" y="4007"/>
                        </a:cubicBezTo>
                        <a:cubicBezTo>
                          <a:pt x="4322" y="4007"/>
                          <a:pt x="4403" y="3777"/>
                          <a:pt x="4259" y="3663"/>
                        </a:cubicBezTo>
                        <a:cubicBezTo>
                          <a:pt x="2871" y="2561"/>
                          <a:pt x="1567" y="1359"/>
                          <a:pt x="357" y="65"/>
                        </a:cubicBezTo>
                        <a:cubicBezTo>
                          <a:pt x="319" y="22"/>
                          <a:pt x="267" y="1"/>
                          <a:pt x="21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2" name="Google Shape;6162;p33"/>
                  <p:cNvSpPr/>
                  <p:nvPr/>
                </p:nvSpPr>
                <p:spPr>
                  <a:xfrm>
                    <a:off x="4502625" y="3651650"/>
                    <a:ext cx="102225" cy="10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9" h="4313" extrusionOk="0">
                        <a:moveTo>
                          <a:pt x="3873" y="0"/>
                        </a:moveTo>
                        <a:cubicBezTo>
                          <a:pt x="3825" y="0"/>
                          <a:pt x="3776" y="19"/>
                          <a:pt x="3739" y="55"/>
                        </a:cubicBezTo>
                        <a:cubicBezTo>
                          <a:pt x="2431" y="1278"/>
                          <a:pt x="1215" y="2596"/>
                          <a:pt x="102" y="3999"/>
                        </a:cubicBezTo>
                        <a:cubicBezTo>
                          <a:pt x="1" y="4125"/>
                          <a:pt x="91" y="4311"/>
                          <a:pt x="253" y="4312"/>
                        </a:cubicBezTo>
                        <a:cubicBezTo>
                          <a:pt x="312" y="4312"/>
                          <a:pt x="368" y="4285"/>
                          <a:pt x="405" y="4238"/>
                        </a:cubicBezTo>
                        <a:cubicBezTo>
                          <a:pt x="1506" y="2851"/>
                          <a:pt x="2708" y="1547"/>
                          <a:pt x="4002" y="337"/>
                        </a:cubicBezTo>
                        <a:cubicBezTo>
                          <a:pt x="4083" y="265"/>
                          <a:pt x="4089" y="140"/>
                          <a:pt x="4015" y="62"/>
                        </a:cubicBezTo>
                        <a:cubicBezTo>
                          <a:pt x="3977" y="21"/>
                          <a:pt x="3925" y="0"/>
                          <a:pt x="387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63" name="Google Shape;6163;p33"/>
                <p:cNvSpPr/>
                <p:nvPr/>
              </p:nvSpPr>
              <p:spPr>
                <a:xfrm>
                  <a:off x="1206550" y="4623323"/>
                  <a:ext cx="65721" cy="63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725" extrusionOk="0">
                      <a:moveTo>
                        <a:pt x="930" y="1"/>
                      </a:moveTo>
                      <a:cubicBezTo>
                        <a:pt x="582" y="1"/>
                        <a:pt x="267" y="211"/>
                        <a:pt x="133" y="533"/>
                      </a:cubicBezTo>
                      <a:cubicBezTo>
                        <a:pt x="0" y="855"/>
                        <a:pt x="74" y="1225"/>
                        <a:pt x="320" y="1471"/>
                      </a:cubicBezTo>
                      <a:cubicBezTo>
                        <a:pt x="485" y="1636"/>
                        <a:pt x="705" y="1724"/>
                        <a:pt x="929" y="1724"/>
                      </a:cubicBezTo>
                      <a:cubicBezTo>
                        <a:pt x="1040" y="1724"/>
                        <a:pt x="1153" y="1703"/>
                        <a:pt x="1259" y="1658"/>
                      </a:cubicBezTo>
                      <a:cubicBezTo>
                        <a:pt x="1582" y="1525"/>
                        <a:pt x="1791" y="1211"/>
                        <a:pt x="1791" y="863"/>
                      </a:cubicBezTo>
                      <a:cubicBezTo>
                        <a:pt x="1791" y="386"/>
                        <a:pt x="1406" y="1"/>
                        <a:pt x="9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33"/>
                <p:cNvSpPr/>
                <p:nvPr/>
              </p:nvSpPr>
              <p:spPr>
                <a:xfrm rot="-5400000">
                  <a:off x="1043362" y="5016985"/>
                  <a:ext cx="36401" cy="3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953" extrusionOk="0">
                      <a:moveTo>
                        <a:pt x="515" y="0"/>
                      </a:moveTo>
                      <a:cubicBezTo>
                        <a:pt x="322" y="0"/>
                        <a:pt x="148" y="115"/>
                        <a:pt x="75" y="294"/>
                      </a:cubicBezTo>
                      <a:cubicBezTo>
                        <a:pt x="1" y="472"/>
                        <a:pt x="41" y="677"/>
                        <a:pt x="178" y="813"/>
                      </a:cubicBezTo>
                      <a:cubicBezTo>
                        <a:pt x="269" y="904"/>
                        <a:pt x="390" y="952"/>
                        <a:pt x="514" y="952"/>
                      </a:cubicBezTo>
                      <a:cubicBezTo>
                        <a:pt x="576" y="952"/>
                        <a:pt x="638" y="941"/>
                        <a:pt x="698" y="916"/>
                      </a:cubicBezTo>
                      <a:cubicBezTo>
                        <a:pt x="875" y="842"/>
                        <a:pt x="992" y="669"/>
                        <a:pt x="992" y="476"/>
                      </a:cubicBezTo>
                      <a:cubicBezTo>
                        <a:pt x="992" y="213"/>
                        <a:pt x="778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65" name="Google Shape;6165;p33"/>
                <p:cNvGrpSpPr/>
                <p:nvPr/>
              </p:nvGrpSpPr>
              <p:grpSpPr>
                <a:xfrm rot="-5400000">
                  <a:off x="1497739" y="4743579"/>
                  <a:ext cx="162828" cy="162214"/>
                  <a:chOff x="5472825" y="3953425"/>
                  <a:chExt cx="71300" cy="71025"/>
                </a:xfrm>
              </p:grpSpPr>
              <p:sp>
                <p:nvSpPr>
                  <p:cNvPr id="6166" name="Google Shape;6166;p33"/>
                  <p:cNvSpPr/>
                  <p:nvPr/>
                </p:nvSpPr>
                <p:spPr>
                  <a:xfrm>
                    <a:off x="5472825" y="3985025"/>
                    <a:ext cx="71300" cy="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2" h="313" extrusionOk="0">
                        <a:moveTo>
                          <a:pt x="2749" y="0"/>
                        </a:moveTo>
                        <a:cubicBezTo>
                          <a:pt x="2744" y="0"/>
                          <a:pt x="2738" y="0"/>
                          <a:pt x="2733" y="1"/>
                        </a:cubicBezTo>
                        <a:cubicBezTo>
                          <a:pt x="2057" y="79"/>
                          <a:pt x="1376" y="117"/>
                          <a:pt x="695" y="117"/>
                        </a:cubicBezTo>
                        <a:cubicBezTo>
                          <a:pt x="498" y="117"/>
                          <a:pt x="301" y="114"/>
                          <a:pt x="104" y="108"/>
                        </a:cubicBezTo>
                        <a:cubicBezTo>
                          <a:pt x="103" y="108"/>
                          <a:pt x="102" y="108"/>
                          <a:pt x="102" y="108"/>
                        </a:cubicBezTo>
                        <a:cubicBezTo>
                          <a:pt x="49" y="108"/>
                          <a:pt x="5" y="149"/>
                          <a:pt x="2" y="202"/>
                        </a:cubicBezTo>
                        <a:cubicBezTo>
                          <a:pt x="1" y="255"/>
                          <a:pt x="43" y="301"/>
                          <a:pt x="97" y="302"/>
                        </a:cubicBezTo>
                        <a:cubicBezTo>
                          <a:pt x="297" y="309"/>
                          <a:pt x="499" y="312"/>
                          <a:pt x="701" y="312"/>
                        </a:cubicBezTo>
                        <a:cubicBezTo>
                          <a:pt x="1388" y="312"/>
                          <a:pt x="2073" y="273"/>
                          <a:pt x="2755" y="195"/>
                        </a:cubicBezTo>
                        <a:cubicBezTo>
                          <a:pt x="2810" y="190"/>
                          <a:pt x="2852" y="141"/>
                          <a:pt x="2845" y="86"/>
                        </a:cubicBezTo>
                        <a:cubicBezTo>
                          <a:pt x="2839" y="37"/>
                          <a:pt x="2797" y="0"/>
                          <a:pt x="2749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7" name="Google Shape;6167;p33"/>
                  <p:cNvSpPr/>
                  <p:nvPr/>
                </p:nvSpPr>
                <p:spPr>
                  <a:xfrm>
                    <a:off x="5503950" y="3953425"/>
                    <a:ext cx="8475" cy="71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2841" extrusionOk="0">
                        <a:moveTo>
                          <a:pt x="127" y="0"/>
                        </a:moveTo>
                        <a:cubicBezTo>
                          <a:pt x="76" y="0"/>
                          <a:pt x="32" y="42"/>
                          <a:pt x="31" y="95"/>
                        </a:cubicBezTo>
                        <a:cubicBezTo>
                          <a:pt x="1" y="982"/>
                          <a:pt x="36" y="1871"/>
                          <a:pt x="138" y="2754"/>
                        </a:cubicBezTo>
                        <a:cubicBezTo>
                          <a:pt x="144" y="2803"/>
                          <a:pt x="186" y="2840"/>
                          <a:pt x="236" y="2840"/>
                        </a:cubicBezTo>
                        <a:lnTo>
                          <a:pt x="247" y="2840"/>
                        </a:lnTo>
                        <a:cubicBezTo>
                          <a:pt x="300" y="2833"/>
                          <a:pt x="338" y="2785"/>
                          <a:pt x="333" y="2732"/>
                        </a:cubicBezTo>
                        <a:cubicBezTo>
                          <a:pt x="232" y="1858"/>
                          <a:pt x="196" y="980"/>
                          <a:pt x="227" y="102"/>
                        </a:cubicBezTo>
                        <a:cubicBezTo>
                          <a:pt x="228" y="47"/>
                          <a:pt x="186" y="3"/>
                          <a:pt x="132" y="0"/>
                        </a:cubicBezTo>
                        <a:cubicBezTo>
                          <a:pt x="130" y="0"/>
                          <a:pt x="129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8" name="Google Shape;6168;p33"/>
                  <p:cNvSpPr/>
                  <p:nvPr/>
                </p:nvSpPr>
                <p:spPr>
                  <a:xfrm>
                    <a:off x="5480775" y="3966400"/>
                    <a:ext cx="55750" cy="5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0" h="2032" extrusionOk="0">
                        <a:moveTo>
                          <a:pt x="108" y="1"/>
                        </a:moveTo>
                        <a:cubicBezTo>
                          <a:pt x="84" y="1"/>
                          <a:pt x="61" y="10"/>
                          <a:pt x="42" y="27"/>
                        </a:cubicBezTo>
                        <a:cubicBezTo>
                          <a:pt x="1" y="65"/>
                          <a:pt x="1" y="130"/>
                          <a:pt x="41" y="169"/>
                        </a:cubicBezTo>
                        <a:cubicBezTo>
                          <a:pt x="659" y="831"/>
                          <a:pt x="1326" y="1446"/>
                          <a:pt x="2036" y="2010"/>
                        </a:cubicBezTo>
                        <a:cubicBezTo>
                          <a:pt x="2053" y="2024"/>
                          <a:pt x="2075" y="2030"/>
                          <a:pt x="2096" y="2031"/>
                        </a:cubicBezTo>
                        <a:cubicBezTo>
                          <a:pt x="2189" y="2030"/>
                          <a:pt x="2229" y="1914"/>
                          <a:pt x="2158" y="1857"/>
                        </a:cubicBezTo>
                        <a:cubicBezTo>
                          <a:pt x="1456" y="1299"/>
                          <a:pt x="796" y="690"/>
                          <a:pt x="183" y="36"/>
                        </a:cubicBezTo>
                        <a:cubicBezTo>
                          <a:pt x="164" y="13"/>
                          <a:pt x="136" y="1"/>
                          <a:pt x="108" y="1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9" name="Google Shape;6169;p33"/>
                  <p:cNvSpPr/>
                  <p:nvPr/>
                </p:nvSpPr>
                <p:spPr>
                  <a:xfrm>
                    <a:off x="5482325" y="3964800"/>
                    <a:ext cx="52350" cy="5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4" h="2180" extrusionOk="0">
                        <a:moveTo>
                          <a:pt x="1955" y="0"/>
                        </a:moveTo>
                        <a:cubicBezTo>
                          <a:pt x="1934" y="0"/>
                          <a:pt x="1912" y="8"/>
                          <a:pt x="1891" y="25"/>
                        </a:cubicBezTo>
                        <a:cubicBezTo>
                          <a:pt x="1229" y="644"/>
                          <a:pt x="614" y="1311"/>
                          <a:pt x="50" y="2020"/>
                        </a:cubicBezTo>
                        <a:cubicBezTo>
                          <a:pt x="0" y="2085"/>
                          <a:pt x="45" y="2179"/>
                          <a:pt x="126" y="2179"/>
                        </a:cubicBezTo>
                        <a:cubicBezTo>
                          <a:pt x="157" y="2179"/>
                          <a:pt x="185" y="2166"/>
                          <a:pt x="204" y="2142"/>
                        </a:cubicBezTo>
                        <a:cubicBezTo>
                          <a:pt x="761" y="1440"/>
                          <a:pt x="1370" y="780"/>
                          <a:pt x="2024" y="168"/>
                        </a:cubicBezTo>
                        <a:cubicBezTo>
                          <a:pt x="2094" y="98"/>
                          <a:pt x="2031" y="0"/>
                          <a:pt x="1955" y="0"/>
                        </a:cubicBezTo>
                        <a:close/>
                      </a:path>
                    </a:pathLst>
                  </a:custGeom>
                  <a:solidFill>
                    <a:srgbClr val="BF070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6170" name="Google Shape;6170;p33"/>
          <p:cNvGrpSpPr/>
          <p:nvPr/>
        </p:nvGrpSpPr>
        <p:grpSpPr>
          <a:xfrm>
            <a:off x="-285325" y="-367552"/>
            <a:ext cx="9923788" cy="1299078"/>
            <a:chOff x="-285325" y="-367552"/>
            <a:chExt cx="9923788" cy="1299078"/>
          </a:xfrm>
        </p:grpSpPr>
        <p:grpSp>
          <p:nvGrpSpPr>
            <p:cNvPr id="6171" name="Google Shape;6171;p33"/>
            <p:cNvGrpSpPr/>
            <p:nvPr/>
          </p:nvGrpSpPr>
          <p:grpSpPr>
            <a:xfrm rot="613063">
              <a:off x="-208680" y="-225720"/>
              <a:ext cx="1689850" cy="1015414"/>
              <a:chOff x="1389775" y="3552900"/>
              <a:chExt cx="935875" cy="562425"/>
            </a:xfrm>
          </p:grpSpPr>
          <p:sp>
            <p:nvSpPr>
              <p:cNvPr id="6172" name="Google Shape;6172;p33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33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33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33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33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33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33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33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33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33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33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33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33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33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33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33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33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33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33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33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33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33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33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33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33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33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33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33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33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33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33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33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33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33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33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33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33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33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0" name="Google Shape;6210;p33"/>
            <p:cNvGrpSpPr/>
            <p:nvPr/>
          </p:nvGrpSpPr>
          <p:grpSpPr>
            <a:xfrm rot="-613063" flipH="1">
              <a:off x="7871970" y="-225720"/>
              <a:ext cx="1689850" cy="1015414"/>
              <a:chOff x="1389775" y="3552900"/>
              <a:chExt cx="935875" cy="562425"/>
            </a:xfrm>
          </p:grpSpPr>
          <p:sp>
            <p:nvSpPr>
              <p:cNvPr id="6211" name="Google Shape;6211;p33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33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33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33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33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33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33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33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33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33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33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33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33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33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33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33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33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33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33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33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33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33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33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33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33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33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33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33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33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33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33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33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33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33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33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33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33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33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6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Google Shape;6250;p34"/>
          <p:cNvSpPr txBox="1">
            <a:spLocks noGrp="1"/>
          </p:cNvSpPr>
          <p:nvPr>
            <p:ph type="title"/>
          </p:nvPr>
        </p:nvSpPr>
        <p:spPr>
          <a:xfrm>
            <a:off x="815738" y="1661275"/>
            <a:ext cx="3775800" cy="14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51" name="Google Shape;6251;p34"/>
          <p:cNvSpPr txBox="1">
            <a:spLocks noGrp="1"/>
          </p:cNvSpPr>
          <p:nvPr>
            <p:ph type="subTitle" idx="1"/>
          </p:nvPr>
        </p:nvSpPr>
        <p:spPr>
          <a:xfrm>
            <a:off x="815738" y="3095600"/>
            <a:ext cx="3775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52" name="Google Shape;6252;p34"/>
          <p:cNvGrpSpPr/>
          <p:nvPr/>
        </p:nvGrpSpPr>
        <p:grpSpPr>
          <a:xfrm>
            <a:off x="-147697" y="3598990"/>
            <a:ext cx="9471323" cy="1495425"/>
            <a:chOff x="-147697" y="3598990"/>
            <a:chExt cx="9471323" cy="1495425"/>
          </a:xfrm>
        </p:grpSpPr>
        <p:grpSp>
          <p:nvGrpSpPr>
            <p:cNvPr id="6253" name="Google Shape;6253;p34"/>
            <p:cNvGrpSpPr/>
            <p:nvPr/>
          </p:nvGrpSpPr>
          <p:grpSpPr>
            <a:xfrm>
              <a:off x="-147697" y="3598990"/>
              <a:ext cx="1049935" cy="1495425"/>
              <a:chOff x="2916825" y="3108000"/>
              <a:chExt cx="624850" cy="889975"/>
            </a:xfrm>
          </p:grpSpPr>
          <p:sp>
            <p:nvSpPr>
              <p:cNvPr id="6254" name="Google Shape;6254;p34"/>
              <p:cNvSpPr/>
              <p:nvPr/>
            </p:nvSpPr>
            <p:spPr>
              <a:xfrm>
                <a:off x="2916825" y="3480250"/>
                <a:ext cx="403775" cy="479750"/>
              </a:xfrm>
              <a:custGeom>
                <a:avLst/>
                <a:gdLst/>
                <a:ahLst/>
                <a:cxnLst/>
                <a:rect l="l" t="t" r="r" b="b"/>
                <a:pathLst>
                  <a:path w="16151" h="19190" extrusionOk="0">
                    <a:moveTo>
                      <a:pt x="15385" y="0"/>
                    </a:moveTo>
                    <a:cubicBezTo>
                      <a:pt x="15375" y="0"/>
                      <a:pt x="15365" y="1"/>
                      <a:pt x="15355" y="2"/>
                    </a:cubicBezTo>
                    <a:cubicBezTo>
                      <a:pt x="15210" y="18"/>
                      <a:pt x="15105" y="148"/>
                      <a:pt x="15119" y="292"/>
                    </a:cubicBezTo>
                    <a:cubicBezTo>
                      <a:pt x="15607" y="4676"/>
                      <a:pt x="14295" y="9155"/>
                      <a:pt x="11519" y="12583"/>
                    </a:cubicBezTo>
                    <a:cubicBezTo>
                      <a:pt x="8744" y="16010"/>
                      <a:pt x="4634" y="18225"/>
                      <a:pt x="246" y="18660"/>
                    </a:cubicBezTo>
                    <a:cubicBezTo>
                      <a:pt x="105" y="18674"/>
                      <a:pt x="1" y="18795"/>
                      <a:pt x="7" y="18936"/>
                    </a:cubicBezTo>
                    <a:cubicBezTo>
                      <a:pt x="15" y="19077"/>
                      <a:pt x="131" y="19189"/>
                      <a:pt x="272" y="19190"/>
                    </a:cubicBezTo>
                    <a:cubicBezTo>
                      <a:pt x="280" y="19190"/>
                      <a:pt x="289" y="19189"/>
                      <a:pt x="298" y="19188"/>
                    </a:cubicBezTo>
                    <a:cubicBezTo>
                      <a:pt x="4827" y="18740"/>
                      <a:pt x="9069" y="16454"/>
                      <a:pt x="11932" y="12917"/>
                    </a:cubicBezTo>
                    <a:cubicBezTo>
                      <a:pt x="14797" y="9380"/>
                      <a:pt x="16151" y="4757"/>
                      <a:pt x="15648" y="234"/>
                    </a:cubicBezTo>
                    <a:cubicBezTo>
                      <a:pt x="15631" y="99"/>
                      <a:pt x="15517" y="0"/>
                      <a:pt x="1538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34"/>
              <p:cNvSpPr/>
              <p:nvPr/>
            </p:nvSpPr>
            <p:spPr>
              <a:xfrm>
                <a:off x="3312775" y="3132625"/>
                <a:ext cx="144625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7915" extrusionOk="0">
                    <a:moveTo>
                      <a:pt x="4577" y="1"/>
                    </a:moveTo>
                    <a:cubicBezTo>
                      <a:pt x="4226" y="1"/>
                      <a:pt x="3845" y="137"/>
                      <a:pt x="3531" y="310"/>
                    </a:cubicBezTo>
                    <a:cubicBezTo>
                      <a:pt x="2275" y="999"/>
                      <a:pt x="1269" y="2136"/>
                      <a:pt x="739" y="3468"/>
                    </a:cubicBezTo>
                    <a:cubicBezTo>
                      <a:pt x="328" y="4501"/>
                      <a:pt x="1" y="6172"/>
                      <a:pt x="472" y="7245"/>
                    </a:cubicBezTo>
                    <a:cubicBezTo>
                      <a:pt x="685" y="7729"/>
                      <a:pt x="1036" y="7915"/>
                      <a:pt x="1433" y="7915"/>
                    </a:cubicBezTo>
                    <a:cubicBezTo>
                      <a:pt x="1982" y="7915"/>
                      <a:pt x="2620" y="7561"/>
                      <a:pt x="3107" y="7151"/>
                    </a:cubicBezTo>
                    <a:cubicBezTo>
                      <a:pt x="3805" y="6564"/>
                      <a:pt x="4291" y="5770"/>
                      <a:pt x="4744" y="4979"/>
                    </a:cubicBezTo>
                    <a:cubicBezTo>
                      <a:pt x="5086" y="4381"/>
                      <a:pt x="5420" y="3769"/>
                      <a:pt x="5596" y="3103"/>
                    </a:cubicBezTo>
                    <a:cubicBezTo>
                      <a:pt x="5785" y="2382"/>
                      <a:pt x="5783" y="1624"/>
                      <a:pt x="5589" y="905"/>
                    </a:cubicBezTo>
                    <a:cubicBezTo>
                      <a:pt x="5524" y="666"/>
                      <a:pt x="5433" y="424"/>
                      <a:pt x="5255" y="252"/>
                    </a:cubicBezTo>
                    <a:cubicBezTo>
                      <a:pt x="5069" y="72"/>
                      <a:pt x="4831" y="1"/>
                      <a:pt x="457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34"/>
              <p:cNvSpPr/>
              <p:nvPr/>
            </p:nvSpPr>
            <p:spPr>
              <a:xfrm>
                <a:off x="3310525" y="3295700"/>
                <a:ext cx="231150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4363" extrusionOk="0">
                    <a:moveTo>
                      <a:pt x="5280" y="1"/>
                    </a:moveTo>
                    <a:cubicBezTo>
                      <a:pt x="4830" y="1"/>
                      <a:pt x="4380" y="49"/>
                      <a:pt x="3940" y="147"/>
                    </a:cubicBezTo>
                    <a:cubicBezTo>
                      <a:pt x="2855" y="388"/>
                      <a:pt x="1290" y="1057"/>
                      <a:pt x="668" y="2051"/>
                    </a:cubicBezTo>
                    <a:cubicBezTo>
                      <a:pt x="0" y="3118"/>
                      <a:pt x="1172" y="3878"/>
                      <a:pt x="2227" y="4176"/>
                    </a:cubicBezTo>
                    <a:cubicBezTo>
                      <a:pt x="2729" y="4317"/>
                      <a:pt x="3249" y="4363"/>
                      <a:pt x="3772" y="4363"/>
                    </a:cubicBezTo>
                    <a:cubicBezTo>
                      <a:pt x="4163" y="4363"/>
                      <a:pt x="4556" y="4337"/>
                      <a:pt x="4945" y="4307"/>
                    </a:cubicBezTo>
                    <a:cubicBezTo>
                      <a:pt x="5631" y="4254"/>
                      <a:pt x="6325" y="4186"/>
                      <a:pt x="6975" y="3957"/>
                    </a:cubicBezTo>
                    <a:cubicBezTo>
                      <a:pt x="7677" y="3708"/>
                      <a:pt x="8302" y="3279"/>
                      <a:pt x="8788" y="2714"/>
                    </a:cubicBezTo>
                    <a:cubicBezTo>
                      <a:pt x="8949" y="2527"/>
                      <a:pt x="9097" y="2315"/>
                      <a:pt x="9140" y="2072"/>
                    </a:cubicBezTo>
                    <a:cubicBezTo>
                      <a:pt x="9245" y="1464"/>
                      <a:pt x="8672" y="959"/>
                      <a:pt x="8122" y="678"/>
                    </a:cubicBezTo>
                    <a:cubicBezTo>
                      <a:pt x="7246" y="231"/>
                      <a:pt x="6263" y="1"/>
                      <a:pt x="528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34"/>
              <p:cNvSpPr/>
              <p:nvPr/>
            </p:nvSpPr>
            <p:spPr>
              <a:xfrm>
                <a:off x="3320750" y="3346500"/>
                <a:ext cx="136825" cy="20190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8076" extrusionOk="0">
                    <a:moveTo>
                      <a:pt x="1244" y="1"/>
                    </a:moveTo>
                    <a:cubicBezTo>
                      <a:pt x="276" y="1"/>
                      <a:pt x="0" y="1207"/>
                      <a:pt x="54" y="2201"/>
                    </a:cubicBezTo>
                    <a:cubicBezTo>
                      <a:pt x="104" y="3112"/>
                      <a:pt x="448" y="3978"/>
                      <a:pt x="808" y="4816"/>
                    </a:cubicBezTo>
                    <a:cubicBezTo>
                      <a:pt x="1080" y="5448"/>
                      <a:pt x="1369" y="6084"/>
                      <a:pt x="1795" y="6624"/>
                    </a:cubicBezTo>
                    <a:cubicBezTo>
                      <a:pt x="2258" y="7209"/>
                      <a:pt x="2865" y="7661"/>
                      <a:pt x="3557" y="7939"/>
                    </a:cubicBezTo>
                    <a:cubicBezTo>
                      <a:pt x="3744" y="8013"/>
                      <a:pt x="3942" y="8075"/>
                      <a:pt x="4141" y="8075"/>
                    </a:cubicBezTo>
                    <a:cubicBezTo>
                      <a:pt x="4187" y="8075"/>
                      <a:pt x="4233" y="8072"/>
                      <a:pt x="4279" y="8065"/>
                    </a:cubicBezTo>
                    <a:cubicBezTo>
                      <a:pt x="4889" y="7968"/>
                      <a:pt x="5181" y="7263"/>
                      <a:pt x="5269" y="6652"/>
                    </a:cubicBezTo>
                    <a:cubicBezTo>
                      <a:pt x="5472" y="5233"/>
                      <a:pt x="5167" y="3746"/>
                      <a:pt x="4421" y="2522"/>
                    </a:cubicBezTo>
                    <a:cubicBezTo>
                      <a:pt x="3843" y="1572"/>
                      <a:pt x="2704" y="307"/>
                      <a:pt x="1562" y="40"/>
                    </a:cubicBezTo>
                    <a:cubicBezTo>
                      <a:pt x="1449" y="13"/>
                      <a:pt x="1343" y="1"/>
                      <a:pt x="124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34"/>
              <p:cNvSpPr/>
              <p:nvPr/>
            </p:nvSpPr>
            <p:spPr>
              <a:xfrm>
                <a:off x="3084775" y="3290025"/>
                <a:ext cx="21712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923" extrusionOk="0">
                    <a:moveTo>
                      <a:pt x="6067" y="1"/>
                    </a:moveTo>
                    <a:cubicBezTo>
                      <a:pt x="5229" y="1"/>
                      <a:pt x="4403" y="237"/>
                      <a:pt x="3599" y="489"/>
                    </a:cubicBezTo>
                    <a:cubicBezTo>
                      <a:pt x="2942" y="695"/>
                      <a:pt x="2281" y="917"/>
                      <a:pt x="1700" y="1286"/>
                    </a:cubicBezTo>
                    <a:cubicBezTo>
                      <a:pt x="1072" y="1687"/>
                      <a:pt x="559" y="2245"/>
                      <a:pt x="212" y="2905"/>
                    </a:cubicBezTo>
                    <a:cubicBezTo>
                      <a:pt x="98" y="3124"/>
                      <a:pt x="1" y="3364"/>
                      <a:pt x="14" y="3611"/>
                    </a:cubicBezTo>
                    <a:cubicBezTo>
                      <a:pt x="48" y="4228"/>
                      <a:pt x="720" y="4590"/>
                      <a:pt x="1318" y="4740"/>
                    </a:cubicBezTo>
                    <a:cubicBezTo>
                      <a:pt x="1808" y="4862"/>
                      <a:pt x="2312" y="4923"/>
                      <a:pt x="2816" y="4923"/>
                    </a:cubicBezTo>
                    <a:cubicBezTo>
                      <a:pt x="3745" y="4923"/>
                      <a:pt x="4674" y="4718"/>
                      <a:pt x="5513" y="4318"/>
                    </a:cubicBezTo>
                    <a:cubicBezTo>
                      <a:pt x="6516" y="3840"/>
                      <a:pt x="7891" y="2834"/>
                      <a:pt x="8274" y="1727"/>
                    </a:cubicBezTo>
                    <a:cubicBezTo>
                      <a:pt x="8685" y="536"/>
                      <a:pt x="7372" y="58"/>
                      <a:pt x="6276" y="6"/>
                    </a:cubicBezTo>
                    <a:cubicBezTo>
                      <a:pt x="6207" y="3"/>
                      <a:pt x="6137" y="1"/>
                      <a:pt x="60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34"/>
              <p:cNvSpPr/>
              <p:nvPr/>
            </p:nvSpPr>
            <p:spPr>
              <a:xfrm>
                <a:off x="3175075" y="3147075"/>
                <a:ext cx="160950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7279" extrusionOk="0">
                    <a:moveTo>
                      <a:pt x="1098" y="0"/>
                    </a:moveTo>
                    <a:cubicBezTo>
                      <a:pt x="961" y="0"/>
                      <a:pt x="825" y="19"/>
                      <a:pt x="699" y="70"/>
                    </a:cubicBezTo>
                    <a:cubicBezTo>
                      <a:pt x="127" y="301"/>
                      <a:pt x="0" y="1054"/>
                      <a:pt x="52" y="1669"/>
                    </a:cubicBezTo>
                    <a:cubicBezTo>
                      <a:pt x="172" y="3097"/>
                      <a:pt x="803" y="4477"/>
                      <a:pt x="1806" y="5503"/>
                    </a:cubicBezTo>
                    <a:cubicBezTo>
                      <a:pt x="2583" y="6298"/>
                      <a:pt x="3977" y="7274"/>
                      <a:pt x="5150" y="7279"/>
                    </a:cubicBezTo>
                    <a:cubicBezTo>
                      <a:pt x="5152" y="7279"/>
                      <a:pt x="5154" y="7279"/>
                      <a:pt x="5156" y="7279"/>
                    </a:cubicBezTo>
                    <a:cubicBezTo>
                      <a:pt x="6409" y="7279"/>
                      <a:pt x="6437" y="5885"/>
                      <a:pt x="6134" y="4833"/>
                    </a:cubicBezTo>
                    <a:cubicBezTo>
                      <a:pt x="5880" y="3957"/>
                      <a:pt x="5350" y="3190"/>
                      <a:pt x="4811" y="2455"/>
                    </a:cubicBezTo>
                    <a:cubicBezTo>
                      <a:pt x="4404" y="1900"/>
                      <a:pt x="3980" y="1346"/>
                      <a:pt x="3443" y="915"/>
                    </a:cubicBezTo>
                    <a:cubicBezTo>
                      <a:pt x="2860" y="450"/>
                      <a:pt x="2167" y="145"/>
                      <a:pt x="1431" y="29"/>
                    </a:cubicBezTo>
                    <a:cubicBezTo>
                      <a:pt x="1322" y="12"/>
                      <a:pt x="1210" y="0"/>
                      <a:pt x="109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34"/>
              <p:cNvSpPr/>
              <p:nvPr/>
            </p:nvSpPr>
            <p:spPr>
              <a:xfrm>
                <a:off x="3189725" y="3349425"/>
                <a:ext cx="149775" cy="1940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7761" extrusionOk="0">
                    <a:moveTo>
                      <a:pt x="4579" y="0"/>
                    </a:moveTo>
                    <a:cubicBezTo>
                      <a:pt x="4044" y="0"/>
                      <a:pt x="3421" y="314"/>
                      <a:pt x="2934" y="685"/>
                    </a:cubicBezTo>
                    <a:cubicBezTo>
                      <a:pt x="2209" y="1238"/>
                      <a:pt x="1686" y="2009"/>
                      <a:pt x="1197" y="2778"/>
                    </a:cubicBezTo>
                    <a:cubicBezTo>
                      <a:pt x="827" y="3359"/>
                      <a:pt x="463" y="3955"/>
                      <a:pt x="257" y="4612"/>
                    </a:cubicBezTo>
                    <a:cubicBezTo>
                      <a:pt x="33" y="5323"/>
                      <a:pt x="0" y="6080"/>
                      <a:pt x="160" y="6808"/>
                    </a:cubicBezTo>
                    <a:cubicBezTo>
                      <a:pt x="214" y="7050"/>
                      <a:pt x="293" y="7295"/>
                      <a:pt x="463" y="7476"/>
                    </a:cubicBezTo>
                    <a:cubicBezTo>
                      <a:pt x="656" y="7681"/>
                      <a:pt x="916" y="7760"/>
                      <a:pt x="1194" y="7760"/>
                    </a:cubicBezTo>
                    <a:cubicBezTo>
                      <a:pt x="1527" y="7760"/>
                      <a:pt x="1887" y="7647"/>
                      <a:pt x="2188" y="7499"/>
                    </a:cubicBezTo>
                    <a:cubicBezTo>
                      <a:pt x="3476" y="6869"/>
                      <a:pt x="4534" y="5782"/>
                      <a:pt x="5126" y="4476"/>
                    </a:cubicBezTo>
                    <a:cubicBezTo>
                      <a:pt x="5585" y="3464"/>
                      <a:pt x="5990" y="1809"/>
                      <a:pt x="5570" y="716"/>
                    </a:cubicBezTo>
                    <a:cubicBezTo>
                      <a:pt x="5370" y="197"/>
                      <a:pt x="5002" y="0"/>
                      <a:pt x="457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34"/>
              <p:cNvSpPr/>
              <p:nvPr/>
            </p:nvSpPr>
            <p:spPr>
              <a:xfrm>
                <a:off x="3262975" y="3108000"/>
                <a:ext cx="11122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8714" extrusionOk="0">
                    <a:moveTo>
                      <a:pt x="2505" y="1"/>
                    </a:moveTo>
                    <a:cubicBezTo>
                      <a:pt x="2013" y="1"/>
                      <a:pt x="1548" y="419"/>
                      <a:pt x="1245" y="844"/>
                    </a:cubicBezTo>
                    <a:cubicBezTo>
                      <a:pt x="412" y="2011"/>
                      <a:pt x="1" y="3472"/>
                      <a:pt x="101" y="4902"/>
                    </a:cubicBezTo>
                    <a:cubicBezTo>
                      <a:pt x="179" y="6011"/>
                      <a:pt x="611" y="7658"/>
                      <a:pt x="1503" y="8420"/>
                    </a:cubicBezTo>
                    <a:cubicBezTo>
                      <a:pt x="1744" y="8626"/>
                      <a:pt x="1983" y="8714"/>
                      <a:pt x="2213" y="8714"/>
                    </a:cubicBezTo>
                    <a:cubicBezTo>
                      <a:pt x="2895" y="8714"/>
                      <a:pt x="3498" y="7940"/>
                      <a:pt x="3835" y="7191"/>
                    </a:cubicBezTo>
                    <a:cubicBezTo>
                      <a:pt x="4208" y="6360"/>
                      <a:pt x="4301" y="5432"/>
                      <a:pt x="4365" y="4523"/>
                    </a:cubicBezTo>
                    <a:cubicBezTo>
                      <a:pt x="4414" y="3836"/>
                      <a:pt x="4449" y="3140"/>
                      <a:pt x="4317" y="2464"/>
                    </a:cubicBezTo>
                    <a:cubicBezTo>
                      <a:pt x="4175" y="1732"/>
                      <a:pt x="3844" y="1051"/>
                      <a:pt x="3357" y="487"/>
                    </a:cubicBezTo>
                    <a:cubicBezTo>
                      <a:pt x="3195" y="300"/>
                      <a:pt x="3008" y="121"/>
                      <a:pt x="2773" y="44"/>
                    </a:cubicBezTo>
                    <a:cubicBezTo>
                      <a:pt x="2683" y="15"/>
                      <a:pt x="2594" y="1"/>
                      <a:pt x="2505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34"/>
              <p:cNvSpPr/>
              <p:nvPr/>
            </p:nvSpPr>
            <p:spPr>
              <a:xfrm>
                <a:off x="3311050" y="3185925"/>
                <a:ext cx="1350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141" extrusionOk="0">
                    <a:moveTo>
                      <a:pt x="420" y="0"/>
                    </a:moveTo>
                    <a:cubicBezTo>
                      <a:pt x="362" y="0"/>
                      <a:pt x="322" y="47"/>
                      <a:pt x="319" y="102"/>
                    </a:cubicBezTo>
                    <a:cubicBezTo>
                      <a:pt x="289" y="609"/>
                      <a:pt x="284" y="1127"/>
                      <a:pt x="277" y="1676"/>
                    </a:cubicBezTo>
                    <a:cubicBezTo>
                      <a:pt x="265" y="2805"/>
                      <a:pt x="253" y="3974"/>
                      <a:pt x="14" y="5007"/>
                    </a:cubicBezTo>
                    <a:cubicBezTo>
                      <a:pt x="0" y="5066"/>
                      <a:pt x="37" y="5124"/>
                      <a:pt x="95" y="5137"/>
                    </a:cubicBezTo>
                    <a:cubicBezTo>
                      <a:pt x="103" y="5139"/>
                      <a:pt x="112" y="5141"/>
                      <a:pt x="119" y="5141"/>
                    </a:cubicBezTo>
                    <a:cubicBezTo>
                      <a:pt x="170" y="5139"/>
                      <a:pt x="214" y="5105"/>
                      <a:pt x="225" y="5056"/>
                    </a:cubicBezTo>
                    <a:cubicBezTo>
                      <a:pt x="470" y="3999"/>
                      <a:pt x="482" y="2819"/>
                      <a:pt x="494" y="1678"/>
                    </a:cubicBezTo>
                    <a:cubicBezTo>
                      <a:pt x="501" y="1133"/>
                      <a:pt x="506" y="617"/>
                      <a:pt x="536" y="116"/>
                    </a:cubicBezTo>
                    <a:cubicBezTo>
                      <a:pt x="539" y="56"/>
                      <a:pt x="493" y="4"/>
                      <a:pt x="433" y="1"/>
                    </a:cubicBezTo>
                    <a:cubicBezTo>
                      <a:pt x="429" y="1"/>
                      <a:pt x="424" y="0"/>
                      <a:pt x="42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34"/>
              <p:cNvSpPr/>
              <p:nvPr/>
            </p:nvSpPr>
            <p:spPr>
              <a:xfrm>
                <a:off x="3313300" y="3155425"/>
                <a:ext cx="202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680" extrusionOk="0">
                    <a:moveTo>
                      <a:pt x="392" y="1"/>
                    </a:moveTo>
                    <a:cubicBezTo>
                      <a:pt x="146" y="1"/>
                      <a:pt x="1" y="405"/>
                      <a:pt x="1" y="826"/>
                    </a:cubicBezTo>
                    <a:cubicBezTo>
                      <a:pt x="2" y="1108"/>
                      <a:pt x="166" y="1440"/>
                      <a:pt x="326" y="1679"/>
                    </a:cubicBezTo>
                    <a:cubicBezTo>
                      <a:pt x="435" y="1646"/>
                      <a:pt x="675" y="984"/>
                      <a:pt x="692" y="882"/>
                    </a:cubicBezTo>
                    <a:cubicBezTo>
                      <a:pt x="753" y="486"/>
                      <a:pt x="808" y="33"/>
                      <a:pt x="410" y="1"/>
                    </a:cubicBezTo>
                    <a:cubicBezTo>
                      <a:pt x="404" y="1"/>
                      <a:pt x="398" y="1"/>
                      <a:pt x="3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34"/>
              <p:cNvSpPr/>
              <p:nvPr/>
            </p:nvSpPr>
            <p:spPr>
              <a:xfrm>
                <a:off x="3319925" y="3202800"/>
                <a:ext cx="352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392" extrusionOk="0">
                    <a:moveTo>
                      <a:pt x="942" y="0"/>
                    </a:moveTo>
                    <a:cubicBezTo>
                      <a:pt x="736" y="0"/>
                      <a:pt x="462" y="210"/>
                      <a:pt x="258" y="485"/>
                    </a:cubicBezTo>
                    <a:cubicBezTo>
                      <a:pt x="85" y="718"/>
                      <a:pt x="16" y="1093"/>
                      <a:pt x="0" y="1388"/>
                    </a:cubicBezTo>
                    <a:cubicBezTo>
                      <a:pt x="5" y="1390"/>
                      <a:pt x="12" y="1391"/>
                      <a:pt x="19" y="1391"/>
                    </a:cubicBezTo>
                    <a:cubicBezTo>
                      <a:pt x="166" y="1391"/>
                      <a:pt x="719" y="1027"/>
                      <a:pt x="791" y="957"/>
                    </a:cubicBezTo>
                    <a:cubicBezTo>
                      <a:pt x="1086" y="669"/>
                      <a:pt x="1409" y="329"/>
                      <a:pt x="1101" y="58"/>
                    </a:cubicBezTo>
                    <a:cubicBezTo>
                      <a:pt x="1056" y="18"/>
                      <a:pt x="1002" y="0"/>
                      <a:pt x="9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34"/>
              <p:cNvSpPr/>
              <p:nvPr/>
            </p:nvSpPr>
            <p:spPr>
              <a:xfrm>
                <a:off x="3286875" y="3203650"/>
                <a:ext cx="359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365" extrusionOk="0">
                    <a:moveTo>
                      <a:pt x="468" y="0"/>
                    </a:moveTo>
                    <a:cubicBezTo>
                      <a:pt x="405" y="0"/>
                      <a:pt x="348" y="20"/>
                      <a:pt x="302" y="62"/>
                    </a:cubicBezTo>
                    <a:cubicBezTo>
                      <a:pt x="0" y="342"/>
                      <a:pt x="333" y="673"/>
                      <a:pt x="636" y="951"/>
                    </a:cubicBezTo>
                    <a:cubicBezTo>
                      <a:pt x="710" y="1020"/>
                      <a:pt x="1266" y="1364"/>
                      <a:pt x="1417" y="1364"/>
                    </a:cubicBezTo>
                    <a:cubicBezTo>
                      <a:pt x="1426" y="1364"/>
                      <a:pt x="1433" y="1363"/>
                      <a:pt x="1439" y="1361"/>
                    </a:cubicBezTo>
                    <a:cubicBezTo>
                      <a:pt x="1416" y="1067"/>
                      <a:pt x="1335" y="692"/>
                      <a:pt x="1156" y="465"/>
                    </a:cubicBezTo>
                    <a:cubicBezTo>
                      <a:pt x="946" y="200"/>
                      <a:pt x="672" y="0"/>
                      <a:pt x="46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34"/>
              <p:cNvSpPr/>
              <p:nvPr/>
            </p:nvSpPr>
            <p:spPr>
              <a:xfrm>
                <a:off x="3278500" y="3240375"/>
                <a:ext cx="4192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592" extrusionOk="0">
                    <a:moveTo>
                      <a:pt x="545" y="1"/>
                    </a:moveTo>
                    <a:cubicBezTo>
                      <a:pt x="471" y="1"/>
                      <a:pt x="405" y="23"/>
                      <a:pt x="352" y="73"/>
                    </a:cubicBezTo>
                    <a:cubicBezTo>
                      <a:pt x="0" y="399"/>
                      <a:pt x="388" y="784"/>
                      <a:pt x="741" y="1109"/>
                    </a:cubicBezTo>
                    <a:cubicBezTo>
                      <a:pt x="827" y="1190"/>
                      <a:pt x="1476" y="1592"/>
                      <a:pt x="1652" y="1592"/>
                    </a:cubicBezTo>
                    <a:cubicBezTo>
                      <a:pt x="1662" y="1592"/>
                      <a:pt x="1670" y="1590"/>
                      <a:pt x="1677" y="1588"/>
                    </a:cubicBezTo>
                    <a:cubicBezTo>
                      <a:pt x="1649" y="1244"/>
                      <a:pt x="1556" y="808"/>
                      <a:pt x="1346" y="543"/>
                    </a:cubicBezTo>
                    <a:cubicBezTo>
                      <a:pt x="1104" y="234"/>
                      <a:pt x="784" y="1"/>
                      <a:pt x="54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34"/>
              <p:cNvSpPr/>
              <p:nvPr/>
            </p:nvSpPr>
            <p:spPr>
              <a:xfrm>
                <a:off x="3318000" y="3240250"/>
                <a:ext cx="410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622" extrusionOk="0">
                    <a:moveTo>
                      <a:pt x="1097" y="0"/>
                    </a:moveTo>
                    <a:cubicBezTo>
                      <a:pt x="858" y="0"/>
                      <a:pt x="539" y="245"/>
                      <a:pt x="300" y="565"/>
                    </a:cubicBezTo>
                    <a:cubicBezTo>
                      <a:pt x="99" y="836"/>
                      <a:pt x="18" y="1274"/>
                      <a:pt x="0" y="1618"/>
                    </a:cubicBezTo>
                    <a:cubicBezTo>
                      <a:pt x="6" y="1620"/>
                      <a:pt x="14" y="1621"/>
                      <a:pt x="22" y="1621"/>
                    </a:cubicBezTo>
                    <a:cubicBezTo>
                      <a:pt x="194" y="1621"/>
                      <a:pt x="838" y="1196"/>
                      <a:pt x="922" y="1113"/>
                    </a:cubicBezTo>
                    <a:cubicBezTo>
                      <a:pt x="1266" y="780"/>
                      <a:pt x="1643" y="383"/>
                      <a:pt x="1282" y="67"/>
                    </a:cubicBezTo>
                    <a:cubicBezTo>
                      <a:pt x="1230" y="21"/>
                      <a:pt x="1167" y="0"/>
                      <a:pt x="109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34"/>
              <p:cNvSpPr/>
              <p:nvPr/>
            </p:nvSpPr>
            <p:spPr>
              <a:xfrm>
                <a:off x="3334625" y="3203650"/>
                <a:ext cx="1903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5971" extrusionOk="0">
                    <a:moveTo>
                      <a:pt x="6046" y="1"/>
                    </a:moveTo>
                    <a:cubicBezTo>
                      <a:pt x="6025" y="1"/>
                      <a:pt x="6003" y="1"/>
                      <a:pt x="5982" y="2"/>
                    </a:cubicBezTo>
                    <a:cubicBezTo>
                      <a:pt x="4548" y="31"/>
                      <a:pt x="3132" y="574"/>
                      <a:pt x="2045" y="1510"/>
                    </a:cubicBezTo>
                    <a:cubicBezTo>
                      <a:pt x="1202" y="2235"/>
                      <a:pt x="139" y="3566"/>
                      <a:pt x="62" y="4736"/>
                    </a:cubicBezTo>
                    <a:cubicBezTo>
                      <a:pt x="0" y="5665"/>
                      <a:pt x="745" y="5970"/>
                      <a:pt x="1571" y="5970"/>
                    </a:cubicBezTo>
                    <a:cubicBezTo>
                      <a:pt x="1861" y="5970"/>
                      <a:pt x="2162" y="5932"/>
                      <a:pt x="2441" y="5870"/>
                    </a:cubicBezTo>
                    <a:cubicBezTo>
                      <a:pt x="3331" y="5673"/>
                      <a:pt x="4130" y="5193"/>
                      <a:pt x="4898" y="4702"/>
                    </a:cubicBezTo>
                    <a:cubicBezTo>
                      <a:pt x="5477" y="4330"/>
                      <a:pt x="6057" y="3942"/>
                      <a:pt x="6520" y="3432"/>
                    </a:cubicBezTo>
                    <a:cubicBezTo>
                      <a:pt x="7022" y="2881"/>
                      <a:pt x="7370" y="2208"/>
                      <a:pt x="7531" y="1480"/>
                    </a:cubicBezTo>
                    <a:cubicBezTo>
                      <a:pt x="7584" y="1239"/>
                      <a:pt x="7614" y="982"/>
                      <a:pt x="7536" y="747"/>
                    </a:cubicBezTo>
                    <a:cubicBezTo>
                      <a:pt x="7349" y="183"/>
                      <a:pt x="6649" y="1"/>
                      <a:pt x="604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34"/>
              <p:cNvSpPr/>
              <p:nvPr/>
            </p:nvSpPr>
            <p:spPr>
              <a:xfrm>
                <a:off x="3345900" y="3258675"/>
                <a:ext cx="11012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2914" extrusionOk="0">
                    <a:moveTo>
                      <a:pt x="4281" y="0"/>
                    </a:moveTo>
                    <a:cubicBezTo>
                      <a:pt x="4261" y="0"/>
                      <a:pt x="4240" y="6"/>
                      <a:pt x="4222" y="18"/>
                    </a:cubicBezTo>
                    <a:cubicBezTo>
                      <a:pt x="3798" y="298"/>
                      <a:pt x="3379" y="603"/>
                      <a:pt x="2935" y="926"/>
                    </a:cubicBezTo>
                    <a:cubicBezTo>
                      <a:pt x="2023" y="1592"/>
                      <a:pt x="1079" y="2280"/>
                      <a:pt x="108" y="2705"/>
                    </a:cubicBezTo>
                    <a:cubicBezTo>
                      <a:pt x="0" y="2753"/>
                      <a:pt x="34" y="2914"/>
                      <a:pt x="151" y="2914"/>
                    </a:cubicBezTo>
                    <a:cubicBezTo>
                      <a:pt x="166" y="2914"/>
                      <a:pt x="182" y="2910"/>
                      <a:pt x="195" y="2905"/>
                    </a:cubicBezTo>
                    <a:cubicBezTo>
                      <a:pt x="1188" y="2469"/>
                      <a:pt x="2141" y="1773"/>
                      <a:pt x="3063" y="1101"/>
                    </a:cubicBezTo>
                    <a:cubicBezTo>
                      <a:pt x="3505" y="781"/>
                      <a:pt x="3921" y="477"/>
                      <a:pt x="4341" y="200"/>
                    </a:cubicBezTo>
                    <a:cubicBezTo>
                      <a:pt x="4392" y="167"/>
                      <a:pt x="4405" y="100"/>
                      <a:pt x="4372" y="49"/>
                    </a:cubicBezTo>
                    <a:cubicBezTo>
                      <a:pt x="4351" y="18"/>
                      <a:pt x="4316" y="0"/>
                      <a:pt x="428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34"/>
              <p:cNvSpPr/>
              <p:nvPr/>
            </p:nvSpPr>
            <p:spPr>
              <a:xfrm>
                <a:off x="3445725" y="3240200"/>
                <a:ext cx="402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063" extrusionOk="0">
                    <a:moveTo>
                      <a:pt x="1158" y="1"/>
                    </a:moveTo>
                    <a:cubicBezTo>
                      <a:pt x="968" y="1"/>
                      <a:pt x="714" y="112"/>
                      <a:pt x="492" y="278"/>
                    </a:cubicBezTo>
                    <a:cubicBezTo>
                      <a:pt x="266" y="447"/>
                      <a:pt x="98" y="778"/>
                      <a:pt x="1" y="1049"/>
                    </a:cubicBezTo>
                    <a:cubicBezTo>
                      <a:pt x="14" y="1059"/>
                      <a:pt x="38" y="1063"/>
                      <a:pt x="71" y="1063"/>
                    </a:cubicBezTo>
                    <a:cubicBezTo>
                      <a:pt x="271" y="1063"/>
                      <a:pt x="780" y="907"/>
                      <a:pt x="859" y="865"/>
                    </a:cubicBezTo>
                    <a:cubicBezTo>
                      <a:pt x="1214" y="679"/>
                      <a:pt x="1609" y="451"/>
                      <a:pt x="1397" y="113"/>
                    </a:cubicBezTo>
                    <a:cubicBezTo>
                      <a:pt x="1348" y="35"/>
                      <a:pt x="1262" y="1"/>
                      <a:pt x="11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34"/>
              <p:cNvSpPr/>
              <p:nvPr/>
            </p:nvSpPr>
            <p:spPr>
              <a:xfrm>
                <a:off x="3412675" y="3280825"/>
                <a:ext cx="4365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756" extrusionOk="0">
                    <a:moveTo>
                      <a:pt x="880" y="0"/>
                    </a:moveTo>
                    <a:cubicBezTo>
                      <a:pt x="590" y="0"/>
                      <a:pt x="248" y="170"/>
                      <a:pt x="1" y="334"/>
                    </a:cubicBezTo>
                    <a:cubicBezTo>
                      <a:pt x="35" y="447"/>
                      <a:pt x="716" y="693"/>
                      <a:pt x="822" y="710"/>
                    </a:cubicBezTo>
                    <a:cubicBezTo>
                      <a:pt x="967" y="733"/>
                      <a:pt x="1120" y="755"/>
                      <a:pt x="1258" y="755"/>
                    </a:cubicBezTo>
                    <a:cubicBezTo>
                      <a:pt x="1506" y="755"/>
                      <a:pt x="1706" y="684"/>
                      <a:pt x="1726" y="420"/>
                    </a:cubicBezTo>
                    <a:cubicBezTo>
                      <a:pt x="1746" y="157"/>
                      <a:pt x="1322" y="0"/>
                      <a:pt x="8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34"/>
              <p:cNvSpPr/>
              <p:nvPr/>
            </p:nvSpPr>
            <p:spPr>
              <a:xfrm>
                <a:off x="3410225" y="3249200"/>
                <a:ext cx="2067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697" extrusionOk="0">
                    <a:moveTo>
                      <a:pt x="443" y="0"/>
                    </a:moveTo>
                    <a:cubicBezTo>
                      <a:pt x="111" y="0"/>
                      <a:pt x="52" y="428"/>
                      <a:pt x="12" y="807"/>
                    </a:cubicBezTo>
                    <a:cubicBezTo>
                      <a:pt x="1" y="913"/>
                      <a:pt x="64" y="1635"/>
                      <a:pt x="164" y="1696"/>
                    </a:cubicBezTo>
                    <a:cubicBezTo>
                      <a:pt x="385" y="1501"/>
                      <a:pt x="638" y="1214"/>
                      <a:pt x="712" y="934"/>
                    </a:cubicBezTo>
                    <a:cubicBezTo>
                      <a:pt x="827" y="508"/>
                      <a:pt x="785" y="57"/>
                      <a:pt x="525" y="8"/>
                    </a:cubicBezTo>
                    <a:cubicBezTo>
                      <a:pt x="496" y="3"/>
                      <a:pt x="468" y="0"/>
                      <a:pt x="4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34"/>
              <p:cNvSpPr/>
              <p:nvPr/>
            </p:nvSpPr>
            <p:spPr>
              <a:xfrm>
                <a:off x="3374150" y="3265550"/>
                <a:ext cx="241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979" extrusionOk="0">
                    <a:moveTo>
                      <a:pt x="515" y="1"/>
                    </a:moveTo>
                    <a:cubicBezTo>
                      <a:pt x="128" y="1"/>
                      <a:pt x="59" y="499"/>
                      <a:pt x="13" y="942"/>
                    </a:cubicBezTo>
                    <a:cubicBezTo>
                      <a:pt x="0" y="1065"/>
                      <a:pt x="73" y="1906"/>
                      <a:pt x="190" y="1979"/>
                    </a:cubicBezTo>
                    <a:cubicBezTo>
                      <a:pt x="448" y="1751"/>
                      <a:pt x="742" y="1416"/>
                      <a:pt x="829" y="1090"/>
                    </a:cubicBezTo>
                    <a:cubicBezTo>
                      <a:pt x="963" y="592"/>
                      <a:pt x="915" y="66"/>
                      <a:pt x="611" y="10"/>
                    </a:cubicBezTo>
                    <a:cubicBezTo>
                      <a:pt x="577" y="4"/>
                      <a:pt x="545" y="1"/>
                      <a:pt x="5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34"/>
              <p:cNvSpPr/>
              <p:nvPr/>
            </p:nvSpPr>
            <p:spPr>
              <a:xfrm>
                <a:off x="3376875" y="3303725"/>
                <a:ext cx="509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81" extrusionOk="0">
                    <a:moveTo>
                      <a:pt x="1025" y="0"/>
                    </a:moveTo>
                    <a:cubicBezTo>
                      <a:pt x="687" y="1"/>
                      <a:pt x="288" y="198"/>
                      <a:pt x="1" y="389"/>
                    </a:cubicBezTo>
                    <a:cubicBezTo>
                      <a:pt x="41" y="520"/>
                      <a:pt x="833" y="808"/>
                      <a:pt x="957" y="827"/>
                    </a:cubicBezTo>
                    <a:cubicBezTo>
                      <a:pt x="1126" y="855"/>
                      <a:pt x="1304" y="880"/>
                      <a:pt x="1465" y="880"/>
                    </a:cubicBezTo>
                    <a:cubicBezTo>
                      <a:pt x="1754" y="880"/>
                      <a:pt x="1987" y="797"/>
                      <a:pt x="2012" y="490"/>
                    </a:cubicBezTo>
                    <a:cubicBezTo>
                      <a:pt x="2035" y="183"/>
                      <a:pt x="1541" y="0"/>
                      <a:pt x="102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34"/>
              <p:cNvSpPr/>
              <p:nvPr/>
            </p:nvSpPr>
            <p:spPr>
              <a:xfrm>
                <a:off x="3305900" y="3340650"/>
                <a:ext cx="2155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451" extrusionOk="0">
                    <a:moveTo>
                      <a:pt x="2496" y="1"/>
                    </a:moveTo>
                    <a:cubicBezTo>
                      <a:pt x="2006" y="1"/>
                      <a:pt x="1536" y="72"/>
                      <a:pt x="1147" y="248"/>
                    </a:cubicBezTo>
                    <a:cubicBezTo>
                      <a:pt x="0" y="768"/>
                      <a:pt x="556" y="2050"/>
                      <a:pt x="1272" y="2881"/>
                    </a:cubicBezTo>
                    <a:cubicBezTo>
                      <a:pt x="1867" y="3572"/>
                      <a:pt x="2668" y="4049"/>
                      <a:pt x="3464" y="4492"/>
                    </a:cubicBezTo>
                    <a:cubicBezTo>
                      <a:pt x="4066" y="4828"/>
                      <a:pt x="4682" y="5154"/>
                      <a:pt x="5349" y="5323"/>
                    </a:cubicBezTo>
                    <a:cubicBezTo>
                      <a:pt x="5689" y="5408"/>
                      <a:pt x="6037" y="5450"/>
                      <a:pt x="6385" y="5450"/>
                    </a:cubicBezTo>
                    <a:cubicBezTo>
                      <a:pt x="6776" y="5450"/>
                      <a:pt x="7167" y="5397"/>
                      <a:pt x="7547" y="5290"/>
                    </a:cubicBezTo>
                    <a:cubicBezTo>
                      <a:pt x="7785" y="5222"/>
                      <a:pt x="8026" y="5128"/>
                      <a:pt x="8196" y="4948"/>
                    </a:cubicBezTo>
                    <a:cubicBezTo>
                      <a:pt x="8620" y="4500"/>
                      <a:pt x="8421" y="3762"/>
                      <a:pt x="8118" y="3225"/>
                    </a:cubicBezTo>
                    <a:cubicBezTo>
                      <a:pt x="7414" y="1977"/>
                      <a:pt x="6265" y="985"/>
                      <a:pt x="4927" y="471"/>
                    </a:cubicBezTo>
                    <a:cubicBezTo>
                      <a:pt x="4268" y="217"/>
                      <a:pt x="3350" y="1"/>
                      <a:pt x="249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34"/>
              <p:cNvSpPr/>
              <p:nvPr/>
            </p:nvSpPr>
            <p:spPr>
              <a:xfrm>
                <a:off x="3331925" y="3359250"/>
                <a:ext cx="1150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2582" extrusionOk="0">
                    <a:moveTo>
                      <a:pt x="124" y="0"/>
                    </a:moveTo>
                    <a:cubicBezTo>
                      <a:pt x="92" y="0"/>
                      <a:pt x="60" y="15"/>
                      <a:pt x="38" y="42"/>
                    </a:cubicBezTo>
                    <a:cubicBezTo>
                      <a:pt x="1" y="89"/>
                      <a:pt x="9" y="158"/>
                      <a:pt x="57" y="194"/>
                    </a:cubicBezTo>
                    <a:cubicBezTo>
                      <a:pt x="909" y="864"/>
                      <a:pt x="1973" y="1375"/>
                      <a:pt x="3002" y="1870"/>
                    </a:cubicBezTo>
                    <a:cubicBezTo>
                      <a:pt x="3493" y="2105"/>
                      <a:pt x="3958" y="2329"/>
                      <a:pt x="4400" y="2568"/>
                    </a:cubicBezTo>
                    <a:cubicBezTo>
                      <a:pt x="4416" y="2577"/>
                      <a:pt x="4434" y="2581"/>
                      <a:pt x="4451" y="2581"/>
                    </a:cubicBezTo>
                    <a:cubicBezTo>
                      <a:pt x="4564" y="2581"/>
                      <a:pt x="4602" y="2432"/>
                      <a:pt x="4503" y="2378"/>
                    </a:cubicBezTo>
                    <a:cubicBezTo>
                      <a:pt x="4057" y="2136"/>
                      <a:pt x="3590" y="1912"/>
                      <a:pt x="3095" y="1674"/>
                    </a:cubicBezTo>
                    <a:cubicBezTo>
                      <a:pt x="2077" y="1184"/>
                      <a:pt x="1025" y="678"/>
                      <a:pt x="190" y="23"/>
                    </a:cubicBezTo>
                    <a:cubicBezTo>
                      <a:pt x="171" y="8"/>
                      <a:pt x="147" y="0"/>
                      <a:pt x="12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34"/>
              <p:cNvSpPr/>
              <p:nvPr/>
            </p:nvSpPr>
            <p:spPr>
              <a:xfrm>
                <a:off x="3435000" y="3416375"/>
                <a:ext cx="407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2" extrusionOk="0">
                    <a:moveTo>
                      <a:pt x="390" y="1"/>
                    </a:moveTo>
                    <a:cubicBezTo>
                      <a:pt x="260" y="1"/>
                      <a:pt x="131" y="12"/>
                      <a:pt x="16" y="30"/>
                    </a:cubicBezTo>
                    <a:cubicBezTo>
                      <a:pt x="0" y="143"/>
                      <a:pt x="498" y="640"/>
                      <a:pt x="584" y="699"/>
                    </a:cubicBezTo>
                    <a:cubicBezTo>
                      <a:pt x="795" y="842"/>
                      <a:pt x="1029" y="992"/>
                      <a:pt x="1222" y="992"/>
                    </a:cubicBezTo>
                    <a:cubicBezTo>
                      <a:pt x="1332" y="992"/>
                      <a:pt x="1429" y="943"/>
                      <a:pt x="1501" y="816"/>
                    </a:cubicBezTo>
                    <a:cubicBezTo>
                      <a:pt x="1627" y="593"/>
                      <a:pt x="1318" y="280"/>
                      <a:pt x="928" y="97"/>
                    </a:cubicBezTo>
                    <a:cubicBezTo>
                      <a:pt x="776" y="26"/>
                      <a:pt x="582" y="1"/>
                      <a:pt x="3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34"/>
              <p:cNvSpPr/>
              <p:nvPr/>
            </p:nvSpPr>
            <p:spPr>
              <a:xfrm>
                <a:off x="3397625" y="3398725"/>
                <a:ext cx="2665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598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0" y="85"/>
                      <a:pt x="105" y="801"/>
                      <a:pt x="140" y="901"/>
                    </a:cubicBezTo>
                    <a:cubicBezTo>
                      <a:pt x="255" y="1232"/>
                      <a:pt x="396" y="1598"/>
                      <a:pt x="668" y="1598"/>
                    </a:cubicBezTo>
                    <a:cubicBezTo>
                      <a:pt x="715" y="1598"/>
                      <a:pt x="767" y="1587"/>
                      <a:pt x="823" y="1562"/>
                    </a:cubicBezTo>
                    <a:cubicBezTo>
                      <a:pt x="1065" y="1455"/>
                      <a:pt x="1003" y="1007"/>
                      <a:pt x="792" y="617"/>
                    </a:cubicBezTo>
                    <a:cubicBezTo>
                      <a:pt x="656" y="362"/>
                      <a:pt x="344" y="140"/>
                      <a:pt x="8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34"/>
              <p:cNvSpPr/>
              <p:nvPr/>
            </p:nvSpPr>
            <p:spPr>
              <a:xfrm>
                <a:off x="3398300" y="3383225"/>
                <a:ext cx="43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872" extrusionOk="0">
                    <a:moveTo>
                      <a:pt x="1321" y="1"/>
                    </a:moveTo>
                    <a:cubicBezTo>
                      <a:pt x="1140" y="1"/>
                      <a:pt x="918" y="86"/>
                      <a:pt x="712" y="170"/>
                    </a:cubicBezTo>
                    <a:cubicBezTo>
                      <a:pt x="614" y="211"/>
                      <a:pt x="8" y="608"/>
                      <a:pt x="1" y="725"/>
                    </a:cubicBezTo>
                    <a:cubicBezTo>
                      <a:pt x="211" y="803"/>
                      <a:pt x="475" y="871"/>
                      <a:pt x="713" y="871"/>
                    </a:cubicBezTo>
                    <a:cubicBezTo>
                      <a:pt x="790" y="871"/>
                      <a:pt x="864" y="864"/>
                      <a:pt x="933" y="848"/>
                    </a:cubicBezTo>
                    <a:cubicBezTo>
                      <a:pt x="1364" y="747"/>
                      <a:pt x="1740" y="496"/>
                      <a:pt x="1660" y="244"/>
                    </a:cubicBezTo>
                    <a:cubicBezTo>
                      <a:pt x="1602" y="64"/>
                      <a:pt x="1477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34"/>
              <p:cNvSpPr/>
              <p:nvPr/>
            </p:nvSpPr>
            <p:spPr>
              <a:xfrm>
                <a:off x="3360950" y="3360075"/>
                <a:ext cx="507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15" extrusionOk="0">
                    <a:moveTo>
                      <a:pt x="1539" y="1"/>
                    </a:moveTo>
                    <a:cubicBezTo>
                      <a:pt x="1328" y="1"/>
                      <a:pt x="1069" y="101"/>
                      <a:pt x="830" y="198"/>
                    </a:cubicBezTo>
                    <a:cubicBezTo>
                      <a:pt x="716" y="246"/>
                      <a:pt x="10" y="709"/>
                      <a:pt x="1" y="844"/>
                    </a:cubicBezTo>
                    <a:cubicBezTo>
                      <a:pt x="246" y="935"/>
                      <a:pt x="554" y="1015"/>
                      <a:pt x="833" y="1015"/>
                    </a:cubicBezTo>
                    <a:cubicBezTo>
                      <a:pt x="921" y="1015"/>
                      <a:pt x="1007" y="1007"/>
                      <a:pt x="1086" y="988"/>
                    </a:cubicBezTo>
                    <a:cubicBezTo>
                      <a:pt x="1588" y="871"/>
                      <a:pt x="2029" y="579"/>
                      <a:pt x="1934" y="286"/>
                    </a:cubicBezTo>
                    <a:cubicBezTo>
                      <a:pt x="1867" y="74"/>
                      <a:pt x="1720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34"/>
              <p:cNvSpPr/>
              <p:nvPr/>
            </p:nvSpPr>
            <p:spPr>
              <a:xfrm>
                <a:off x="3358975" y="3378675"/>
                <a:ext cx="3107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2" extrusionOk="0">
                    <a:moveTo>
                      <a:pt x="97" y="1"/>
                    </a:moveTo>
                    <a:lnTo>
                      <a:pt x="97" y="1"/>
                    </a:lnTo>
                    <a:cubicBezTo>
                      <a:pt x="0" y="98"/>
                      <a:pt x="122" y="933"/>
                      <a:pt x="163" y="1050"/>
                    </a:cubicBezTo>
                    <a:cubicBezTo>
                      <a:pt x="297" y="1436"/>
                      <a:pt x="462" y="1862"/>
                      <a:pt x="778" y="1862"/>
                    </a:cubicBezTo>
                    <a:cubicBezTo>
                      <a:pt x="833" y="1862"/>
                      <a:pt x="893" y="1849"/>
                      <a:pt x="959" y="1820"/>
                    </a:cubicBezTo>
                    <a:cubicBezTo>
                      <a:pt x="1242" y="1696"/>
                      <a:pt x="1168" y="1173"/>
                      <a:pt x="924" y="719"/>
                    </a:cubicBezTo>
                    <a:cubicBezTo>
                      <a:pt x="764" y="422"/>
                      <a:pt x="401" y="163"/>
                      <a:pt x="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34"/>
              <p:cNvSpPr/>
              <p:nvPr/>
            </p:nvSpPr>
            <p:spPr>
              <a:xfrm>
                <a:off x="3256375" y="3369300"/>
                <a:ext cx="110725" cy="217950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8718" extrusionOk="0">
                    <a:moveTo>
                      <a:pt x="1927" y="0"/>
                    </a:moveTo>
                    <a:cubicBezTo>
                      <a:pt x="1217" y="0"/>
                      <a:pt x="644" y="838"/>
                      <a:pt x="351" y="1631"/>
                    </a:cubicBezTo>
                    <a:cubicBezTo>
                      <a:pt x="34" y="2487"/>
                      <a:pt x="5" y="3418"/>
                      <a:pt x="3" y="4330"/>
                    </a:cubicBezTo>
                    <a:cubicBezTo>
                      <a:pt x="1" y="5019"/>
                      <a:pt x="13" y="5716"/>
                      <a:pt x="189" y="6381"/>
                    </a:cubicBezTo>
                    <a:cubicBezTo>
                      <a:pt x="382" y="7101"/>
                      <a:pt x="758" y="7759"/>
                      <a:pt x="1283" y="8288"/>
                    </a:cubicBezTo>
                    <a:cubicBezTo>
                      <a:pt x="1457" y="8464"/>
                      <a:pt x="1656" y="8629"/>
                      <a:pt x="1895" y="8691"/>
                    </a:cubicBezTo>
                    <a:cubicBezTo>
                      <a:pt x="1967" y="8709"/>
                      <a:pt x="2037" y="8717"/>
                      <a:pt x="2107" y="8717"/>
                    </a:cubicBezTo>
                    <a:cubicBezTo>
                      <a:pt x="2621" y="8717"/>
                      <a:pt x="3081" y="8251"/>
                      <a:pt x="3365" y="7788"/>
                    </a:cubicBezTo>
                    <a:cubicBezTo>
                      <a:pt x="4117" y="6568"/>
                      <a:pt x="4428" y="5081"/>
                      <a:pt x="4230" y="3662"/>
                    </a:cubicBezTo>
                    <a:cubicBezTo>
                      <a:pt x="4077" y="2561"/>
                      <a:pt x="3535" y="947"/>
                      <a:pt x="2594" y="247"/>
                    </a:cubicBezTo>
                    <a:cubicBezTo>
                      <a:pt x="2362" y="75"/>
                      <a:pt x="2138" y="0"/>
                      <a:pt x="19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34"/>
              <p:cNvSpPr/>
              <p:nvPr/>
            </p:nvSpPr>
            <p:spPr>
              <a:xfrm>
                <a:off x="3301225" y="3380450"/>
                <a:ext cx="10425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150" extrusionOk="0">
                    <a:moveTo>
                      <a:pt x="280" y="0"/>
                    </a:moveTo>
                    <a:cubicBezTo>
                      <a:pt x="227" y="0"/>
                      <a:pt x="181" y="38"/>
                      <a:pt x="172" y="92"/>
                    </a:cubicBezTo>
                    <a:cubicBezTo>
                      <a:pt x="0" y="1163"/>
                      <a:pt x="68" y="2340"/>
                      <a:pt x="133" y="3480"/>
                    </a:cubicBezTo>
                    <a:cubicBezTo>
                      <a:pt x="164" y="4025"/>
                      <a:pt x="194" y="4540"/>
                      <a:pt x="200" y="5042"/>
                    </a:cubicBezTo>
                    <a:cubicBezTo>
                      <a:pt x="200" y="5101"/>
                      <a:pt x="248" y="5149"/>
                      <a:pt x="307" y="5149"/>
                    </a:cubicBezTo>
                    <a:lnTo>
                      <a:pt x="309" y="5150"/>
                    </a:lnTo>
                    <a:cubicBezTo>
                      <a:pt x="369" y="5150"/>
                      <a:pt x="417" y="5100"/>
                      <a:pt x="415" y="5040"/>
                    </a:cubicBezTo>
                    <a:cubicBezTo>
                      <a:pt x="411" y="4532"/>
                      <a:pt x="381" y="4015"/>
                      <a:pt x="350" y="3468"/>
                    </a:cubicBezTo>
                    <a:cubicBezTo>
                      <a:pt x="285" y="2339"/>
                      <a:pt x="218" y="1173"/>
                      <a:pt x="387" y="126"/>
                    </a:cubicBezTo>
                    <a:cubicBezTo>
                      <a:pt x="396" y="68"/>
                      <a:pt x="356" y="11"/>
                      <a:pt x="296" y="2"/>
                    </a:cubicBezTo>
                    <a:cubicBezTo>
                      <a:pt x="291" y="1"/>
                      <a:pt x="285" y="0"/>
                      <a:pt x="2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34"/>
              <p:cNvSpPr/>
              <p:nvPr/>
            </p:nvSpPr>
            <p:spPr>
              <a:xfrm>
                <a:off x="3299350" y="3497700"/>
                <a:ext cx="195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681" extrusionOk="0">
                    <a:moveTo>
                      <a:pt x="369" y="0"/>
                    </a:moveTo>
                    <a:cubicBezTo>
                      <a:pt x="262" y="41"/>
                      <a:pt x="69" y="718"/>
                      <a:pt x="59" y="821"/>
                    </a:cubicBezTo>
                    <a:cubicBezTo>
                      <a:pt x="23" y="1220"/>
                      <a:pt x="0" y="1676"/>
                      <a:pt x="400" y="1681"/>
                    </a:cubicBezTo>
                    <a:cubicBezTo>
                      <a:pt x="401" y="1681"/>
                      <a:pt x="401" y="1681"/>
                      <a:pt x="402" y="1681"/>
                    </a:cubicBezTo>
                    <a:cubicBezTo>
                      <a:pt x="659" y="1681"/>
                      <a:pt x="781" y="1259"/>
                      <a:pt x="752" y="830"/>
                    </a:cubicBezTo>
                    <a:cubicBezTo>
                      <a:pt x="732" y="549"/>
                      <a:pt x="544" y="227"/>
                      <a:pt x="36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34"/>
              <p:cNvSpPr/>
              <p:nvPr/>
            </p:nvSpPr>
            <p:spPr>
              <a:xfrm>
                <a:off x="3274000" y="3457525"/>
                <a:ext cx="3350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453" extrusionOk="0">
                    <a:moveTo>
                      <a:pt x="1321" y="1"/>
                    </a:moveTo>
                    <a:cubicBezTo>
                      <a:pt x="1183" y="1"/>
                      <a:pt x="644" y="412"/>
                      <a:pt x="575" y="488"/>
                    </a:cubicBezTo>
                    <a:cubicBezTo>
                      <a:pt x="300" y="794"/>
                      <a:pt x="1" y="1156"/>
                      <a:pt x="328" y="1406"/>
                    </a:cubicBezTo>
                    <a:cubicBezTo>
                      <a:pt x="370" y="1438"/>
                      <a:pt x="418" y="1453"/>
                      <a:pt x="470" y="1453"/>
                    </a:cubicBezTo>
                    <a:cubicBezTo>
                      <a:pt x="678" y="1453"/>
                      <a:pt x="948" y="1219"/>
                      <a:pt x="1140" y="921"/>
                    </a:cubicBezTo>
                    <a:cubicBezTo>
                      <a:pt x="1296" y="678"/>
                      <a:pt x="1339" y="298"/>
                      <a:pt x="1335" y="2"/>
                    </a:cubicBezTo>
                    <a:cubicBezTo>
                      <a:pt x="1331" y="1"/>
                      <a:pt x="1326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34"/>
              <p:cNvSpPr/>
              <p:nvPr/>
            </p:nvSpPr>
            <p:spPr>
              <a:xfrm>
                <a:off x="3304450" y="3457500"/>
                <a:ext cx="376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98" extrusionOk="0">
                    <a:moveTo>
                      <a:pt x="29" y="0"/>
                    </a:moveTo>
                    <a:cubicBezTo>
                      <a:pt x="17" y="0"/>
                      <a:pt x="7" y="2"/>
                      <a:pt x="0" y="5"/>
                    </a:cubicBezTo>
                    <a:cubicBezTo>
                      <a:pt x="44" y="297"/>
                      <a:pt x="149" y="665"/>
                      <a:pt x="343" y="880"/>
                    </a:cubicBezTo>
                    <a:cubicBezTo>
                      <a:pt x="561" y="1121"/>
                      <a:pt x="837" y="1298"/>
                      <a:pt x="1039" y="1298"/>
                    </a:cubicBezTo>
                    <a:cubicBezTo>
                      <a:pt x="1112" y="1298"/>
                      <a:pt x="1175" y="1275"/>
                      <a:pt x="1223" y="1224"/>
                    </a:cubicBezTo>
                    <a:cubicBezTo>
                      <a:pt x="1505" y="924"/>
                      <a:pt x="1150" y="617"/>
                      <a:pt x="830" y="360"/>
                    </a:cubicBezTo>
                    <a:cubicBezTo>
                      <a:pt x="752" y="298"/>
                      <a:pt x="192" y="0"/>
                      <a:pt x="2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34"/>
              <p:cNvSpPr/>
              <p:nvPr/>
            </p:nvSpPr>
            <p:spPr>
              <a:xfrm>
                <a:off x="3303975" y="3415025"/>
                <a:ext cx="438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14" extrusionOk="0">
                    <a:moveTo>
                      <a:pt x="34" y="1"/>
                    </a:moveTo>
                    <a:cubicBezTo>
                      <a:pt x="20" y="1"/>
                      <a:pt x="9" y="3"/>
                      <a:pt x="0" y="7"/>
                    </a:cubicBezTo>
                    <a:cubicBezTo>
                      <a:pt x="51" y="347"/>
                      <a:pt x="173" y="776"/>
                      <a:pt x="400" y="1026"/>
                    </a:cubicBezTo>
                    <a:cubicBezTo>
                      <a:pt x="655" y="1307"/>
                      <a:pt x="976" y="1513"/>
                      <a:pt x="1212" y="1513"/>
                    </a:cubicBezTo>
                    <a:cubicBezTo>
                      <a:pt x="1296" y="1513"/>
                      <a:pt x="1370" y="1487"/>
                      <a:pt x="1426" y="1428"/>
                    </a:cubicBezTo>
                    <a:cubicBezTo>
                      <a:pt x="1754" y="1079"/>
                      <a:pt x="1341" y="720"/>
                      <a:pt x="966" y="420"/>
                    </a:cubicBezTo>
                    <a:cubicBezTo>
                      <a:pt x="876" y="347"/>
                      <a:pt x="223" y="1"/>
                      <a:pt x="3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34"/>
              <p:cNvSpPr/>
              <p:nvPr/>
            </p:nvSpPr>
            <p:spPr>
              <a:xfrm>
                <a:off x="3267475" y="3414300"/>
                <a:ext cx="390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93" extrusionOk="0">
                    <a:moveTo>
                      <a:pt x="1539" y="1"/>
                    </a:moveTo>
                    <a:cubicBezTo>
                      <a:pt x="1377" y="1"/>
                      <a:pt x="749" y="479"/>
                      <a:pt x="669" y="569"/>
                    </a:cubicBezTo>
                    <a:cubicBezTo>
                      <a:pt x="350" y="926"/>
                      <a:pt x="1" y="1347"/>
                      <a:pt x="382" y="1638"/>
                    </a:cubicBezTo>
                    <a:cubicBezTo>
                      <a:pt x="431" y="1675"/>
                      <a:pt x="488" y="1693"/>
                      <a:pt x="549" y="1693"/>
                    </a:cubicBezTo>
                    <a:cubicBezTo>
                      <a:pt x="791" y="1693"/>
                      <a:pt x="1105" y="1420"/>
                      <a:pt x="1328" y="1074"/>
                    </a:cubicBezTo>
                    <a:cubicBezTo>
                      <a:pt x="1510" y="790"/>
                      <a:pt x="1561" y="346"/>
                      <a:pt x="1555" y="3"/>
                    </a:cubicBezTo>
                    <a:cubicBezTo>
                      <a:pt x="1550" y="1"/>
                      <a:pt x="1545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34"/>
              <p:cNvSpPr/>
              <p:nvPr/>
            </p:nvSpPr>
            <p:spPr>
              <a:xfrm>
                <a:off x="3114850" y="3318850"/>
                <a:ext cx="185350" cy="1539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6158" extrusionOk="0">
                    <a:moveTo>
                      <a:pt x="5964" y="0"/>
                    </a:moveTo>
                    <a:cubicBezTo>
                      <a:pt x="5633" y="0"/>
                      <a:pt x="5285" y="54"/>
                      <a:pt x="4967" y="139"/>
                    </a:cubicBezTo>
                    <a:cubicBezTo>
                      <a:pt x="4086" y="373"/>
                      <a:pt x="3308" y="886"/>
                      <a:pt x="2561" y="1409"/>
                    </a:cubicBezTo>
                    <a:cubicBezTo>
                      <a:pt x="1998" y="1806"/>
                      <a:pt x="1435" y="2218"/>
                      <a:pt x="992" y="2745"/>
                    </a:cubicBezTo>
                    <a:cubicBezTo>
                      <a:pt x="515" y="3317"/>
                      <a:pt x="195" y="4004"/>
                      <a:pt x="65" y="4737"/>
                    </a:cubicBezTo>
                    <a:cubicBezTo>
                      <a:pt x="22" y="4981"/>
                      <a:pt x="1" y="5239"/>
                      <a:pt x="89" y="5470"/>
                    </a:cubicBezTo>
                    <a:cubicBezTo>
                      <a:pt x="286" y="5990"/>
                      <a:pt x="914" y="6158"/>
                      <a:pt x="1487" y="6158"/>
                    </a:cubicBezTo>
                    <a:cubicBezTo>
                      <a:pt x="1550" y="6158"/>
                      <a:pt x="1612" y="6156"/>
                      <a:pt x="1673" y="6152"/>
                    </a:cubicBezTo>
                    <a:cubicBezTo>
                      <a:pt x="3104" y="6062"/>
                      <a:pt x="4497" y="5460"/>
                      <a:pt x="5544" y="4481"/>
                    </a:cubicBezTo>
                    <a:cubicBezTo>
                      <a:pt x="6356" y="3720"/>
                      <a:pt x="7363" y="2347"/>
                      <a:pt x="7391" y="1175"/>
                    </a:cubicBezTo>
                    <a:cubicBezTo>
                      <a:pt x="7414" y="294"/>
                      <a:pt x="6736" y="0"/>
                      <a:pt x="5964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34"/>
              <p:cNvSpPr/>
              <p:nvPr/>
            </p:nvSpPr>
            <p:spPr>
              <a:xfrm>
                <a:off x="3181750" y="3339300"/>
                <a:ext cx="10725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3084" extrusionOk="0">
                    <a:moveTo>
                      <a:pt x="4165" y="0"/>
                    </a:moveTo>
                    <a:cubicBezTo>
                      <a:pt x="4149" y="0"/>
                      <a:pt x="4132" y="4"/>
                      <a:pt x="4117" y="11"/>
                    </a:cubicBezTo>
                    <a:cubicBezTo>
                      <a:pt x="3143" y="489"/>
                      <a:pt x="2219" y="1222"/>
                      <a:pt x="1325" y="1932"/>
                    </a:cubicBezTo>
                    <a:cubicBezTo>
                      <a:pt x="898" y="2272"/>
                      <a:pt x="495" y="2593"/>
                      <a:pt x="87" y="2886"/>
                    </a:cubicBezTo>
                    <a:cubicBezTo>
                      <a:pt x="1" y="2948"/>
                      <a:pt x="44" y="3083"/>
                      <a:pt x="150" y="3083"/>
                    </a:cubicBezTo>
                    <a:cubicBezTo>
                      <a:pt x="173" y="3083"/>
                      <a:pt x="195" y="3075"/>
                      <a:pt x="214" y="3062"/>
                    </a:cubicBezTo>
                    <a:cubicBezTo>
                      <a:pt x="626" y="2766"/>
                      <a:pt x="1031" y="2443"/>
                      <a:pt x="1460" y="2103"/>
                    </a:cubicBezTo>
                    <a:cubicBezTo>
                      <a:pt x="2344" y="1400"/>
                      <a:pt x="3259" y="673"/>
                      <a:pt x="4212" y="206"/>
                    </a:cubicBezTo>
                    <a:cubicBezTo>
                      <a:pt x="4267" y="181"/>
                      <a:pt x="4290" y="115"/>
                      <a:pt x="4264" y="61"/>
                    </a:cubicBezTo>
                    <a:cubicBezTo>
                      <a:pt x="4244" y="23"/>
                      <a:pt x="4205" y="0"/>
                      <a:pt x="41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34"/>
              <p:cNvSpPr/>
              <p:nvPr/>
            </p:nvSpPr>
            <p:spPr>
              <a:xfrm>
                <a:off x="3152900" y="3408050"/>
                <a:ext cx="395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108" extrusionOk="0">
                    <a:moveTo>
                      <a:pt x="1526" y="0"/>
                    </a:moveTo>
                    <a:cubicBezTo>
                      <a:pt x="1337" y="0"/>
                      <a:pt x="812" y="185"/>
                      <a:pt x="733" y="231"/>
                    </a:cubicBezTo>
                    <a:cubicBezTo>
                      <a:pt x="387" y="431"/>
                      <a:pt x="0" y="676"/>
                      <a:pt x="227" y="1005"/>
                    </a:cubicBezTo>
                    <a:cubicBezTo>
                      <a:pt x="276" y="1076"/>
                      <a:pt x="356" y="1107"/>
                      <a:pt x="452" y="1107"/>
                    </a:cubicBezTo>
                    <a:cubicBezTo>
                      <a:pt x="643" y="1107"/>
                      <a:pt x="902" y="984"/>
                      <a:pt x="1124" y="802"/>
                    </a:cubicBezTo>
                    <a:cubicBezTo>
                      <a:pt x="1342" y="625"/>
                      <a:pt x="1498" y="286"/>
                      <a:pt x="1582" y="11"/>
                    </a:cubicBezTo>
                    <a:cubicBezTo>
                      <a:pt x="1571" y="4"/>
                      <a:pt x="1552" y="0"/>
                      <a:pt x="152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34"/>
              <p:cNvSpPr/>
              <p:nvPr/>
            </p:nvSpPr>
            <p:spPr>
              <a:xfrm>
                <a:off x="3181150" y="3374975"/>
                <a:ext cx="434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43" extrusionOk="0">
                    <a:moveTo>
                      <a:pt x="525" y="1"/>
                    </a:moveTo>
                    <a:cubicBezTo>
                      <a:pt x="250" y="1"/>
                      <a:pt x="20" y="71"/>
                      <a:pt x="10" y="356"/>
                    </a:cubicBezTo>
                    <a:cubicBezTo>
                      <a:pt x="0" y="605"/>
                      <a:pt x="380" y="742"/>
                      <a:pt x="793" y="742"/>
                    </a:cubicBezTo>
                    <a:cubicBezTo>
                      <a:pt x="819" y="742"/>
                      <a:pt x="846" y="742"/>
                      <a:pt x="872" y="741"/>
                    </a:cubicBezTo>
                    <a:cubicBezTo>
                      <a:pt x="1162" y="728"/>
                      <a:pt x="1497" y="544"/>
                      <a:pt x="1736" y="370"/>
                    </a:cubicBezTo>
                    <a:cubicBezTo>
                      <a:pt x="1697" y="259"/>
                      <a:pt x="1008" y="41"/>
                      <a:pt x="901" y="29"/>
                    </a:cubicBezTo>
                    <a:cubicBezTo>
                      <a:pt x="776" y="14"/>
                      <a:pt x="646" y="1"/>
                      <a:pt x="52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34"/>
              <p:cNvSpPr/>
              <p:nvPr/>
            </p:nvSpPr>
            <p:spPr>
              <a:xfrm>
                <a:off x="3207475" y="3381850"/>
                <a:ext cx="202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708" extrusionOk="0">
                    <a:moveTo>
                      <a:pt x="615" y="1"/>
                    </a:moveTo>
                    <a:cubicBezTo>
                      <a:pt x="401" y="204"/>
                      <a:pt x="161" y="503"/>
                      <a:pt x="98" y="785"/>
                    </a:cubicBezTo>
                    <a:cubicBezTo>
                      <a:pt x="1" y="1217"/>
                      <a:pt x="60" y="1665"/>
                      <a:pt x="323" y="1703"/>
                    </a:cubicBezTo>
                    <a:cubicBezTo>
                      <a:pt x="346" y="1706"/>
                      <a:pt x="367" y="1708"/>
                      <a:pt x="388" y="1708"/>
                    </a:cubicBezTo>
                    <a:cubicBezTo>
                      <a:pt x="736" y="1708"/>
                      <a:pt x="779" y="1270"/>
                      <a:pt x="803" y="883"/>
                    </a:cubicBezTo>
                    <a:cubicBezTo>
                      <a:pt x="809" y="776"/>
                      <a:pt x="716" y="58"/>
                      <a:pt x="6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34"/>
              <p:cNvSpPr/>
              <p:nvPr/>
            </p:nvSpPr>
            <p:spPr>
              <a:xfrm>
                <a:off x="3239350" y="3356975"/>
                <a:ext cx="236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992" extrusionOk="0">
                    <a:moveTo>
                      <a:pt x="716" y="1"/>
                    </a:moveTo>
                    <a:cubicBezTo>
                      <a:pt x="467" y="240"/>
                      <a:pt x="188" y="587"/>
                      <a:pt x="114" y="916"/>
                    </a:cubicBezTo>
                    <a:cubicBezTo>
                      <a:pt x="1" y="1420"/>
                      <a:pt x="71" y="1943"/>
                      <a:pt x="376" y="1986"/>
                    </a:cubicBezTo>
                    <a:cubicBezTo>
                      <a:pt x="403" y="1990"/>
                      <a:pt x="429" y="1992"/>
                      <a:pt x="453" y="1992"/>
                    </a:cubicBezTo>
                    <a:cubicBezTo>
                      <a:pt x="857" y="1992"/>
                      <a:pt x="908" y="1481"/>
                      <a:pt x="936" y="1030"/>
                    </a:cubicBezTo>
                    <a:cubicBezTo>
                      <a:pt x="944" y="905"/>
                      <a:pt x="836" y="69"/>
                      <a:pt x="71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34"/>
              <p:cNvSpPr/>
              <p:nvPr/>
            </p:nvSpPr>
            <p:spPr>
              <a:xfrm>
                <a:off x="3208700" y="3347700"/>
                <a:ext cx="506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866" extrusionOk="0">
                    <a:moveTo>
                      <a:pt x="611" y="1"/>
                    </a:moveTo>
                    <a:cubicBezTo>
                      <a:pt x="290" y="1"/>
                      <a:pt x="23" y="82"/>
                      <a:pt x="10" y="415"/>
                    </a:cubicBezTo>
                    <a:cubicBezTo>
                      <a:pt x="0" y="705"/>
                      <a:pt x="443" y="865"/>
                      <a:pt x="924" y="865"/>
                    </a:cubicBezTo>
                    <a:cubicBezTo>
                      <a:pt x="955" y="865"/>
                      <a:pt x="986" y="864"/>
                      <a:pt x="1017" y="863"/>
                    </a:cubicBezTo>
                    <a:cubicBezTo>
                      <a:pt x="1354" y="849"/>
                      <a:pt x="1746" y="634"/>
                      <a:pt x="2024" y="431"/>
                    </a:cubicBezTo>
                    <a:cubicBezTo>
                      <a:pt x="1978" y="302"/>
                      <a:pt x="1175" y="48"/>
                      <a:pt x="1050" y="34"/>
                    </a:cubicBezTo>
                    <a:cubicBezTo>
                      <a:pt x="905" y="17"/>
                      <a:pt x="753" y="1"/>
                      <a:pt x="6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34"/>
              <p:cNvSpPr/>
              <p:nvPr/>
            </p:nvSpPr>
            <p:spPr>
              <a:xfrm>
                <a:off x="3087375" y="3200850"/>
                <a:ext cx="220250" cy="13112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5245" extrusionOk="0">
                    <a:moveTo>
                      <a:pt x="2410" y="0"/>
                    </a:moveTo>
                    <a:cubicBezTo>
                      <a:pt x="1942" y="0"/>
                      <a:pt x="1475" y="78"/>
                      <a:pt x="1028" y="230"/>
                    </a:cubicBezTo>
                    <a:cubicBezTo>
                      <a:pt x="795" y="311"/>
                      <a:pt x="559" y="418"/>
                      <a:pt x="399" y="606"/>
                    </a:cubicBezTo>
                    <a:cubicBezTo>
                      <a:pt x="0" y="1078"/>
                      <a:pt x="238" y="1803"/>
                      <a:pt x="571" y="2323"/>
                    </a:cubicBezTo>
                    <a:cubicBezTo>
                      <a:pt x="1342" y="3531"/>
                      <a:pt x="2543" y="4459"/>
                      <a:pt x="3907" y="4899"/>
                    </a:cubicBezTo>
                    <a:cubicBezTo>
                      <a:pt x="4502" y="5092"/>
                      <a:pt x="5297" y="5245"/>
                      <a:pt x="6064" y="5245"/>
                    </a:cubicBezTo>
                    <a:cubicBezTo>
                      <a:pt x="6660" y="5245"/>
                      <a:pt x="7239" y="5153"/>
                      <a:pt x="7694" y="4916"/>
                    </a:cubicBezTo>
                    <a:cubicBezTo>
                      <a:pt x="8810" y="4334"/>
                      <a:pt x="8186" y="3085"/>
                      <a:pt x="7426" y="2294"/>
                    </a:cubicBezTo>
                    <a:cubicBezTo>
                      <a:pt x="6795" y="1636"/>
                      <a:pt x="5968" y="1203"/>
                      <a:pt x="5150" y="804"/>
                    </a:cubicBezTo>
                    <a:cubicBezTo>
                      <a:pt x="4531" y="501"/>
                      <a:pt x="3897" y="209"/>
                      <a:pt x="3222" y="78"/>
                    </a:cubicBezTo>
                    <a:cubicBezTo>
                      <a:pt x="2953" y="26"/>
                      <a:pt x="2681" y="0"/>
                      <a:pt x="241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34"/>
              <p:cNvSpPr/>
              <p:nvPr/>
            </p:nvSpPr>
            <p:spPr>
              <a:xfrm>
                <a:off x="3164100" y="3252825"/>
                <a:ext cx="11810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2343" extrusionOk="0">
                    <a:moveTo>
                      <a:pt x="124" y="1"/>
                    </a:moveTo>
                    <a:cubicBezTo>
                      <a:pt x="84" y="1"/>
                      <a:pt x="44" y="24"/>
                      <a:pt x="26" y="63"/>
                    </a:cubicBezTo>
                    <a:cubicBezTo>
                      <a:pt x="1" y="117"/>
                      <a:pt x="24" y="182"/>
                      <a:pt x="78" y="207"/>
                    </a:cubicBezTo>
                    <a:cubicBezTo>
                      <a:pt x="536" y="424"/>
                      <a:pt x="1014" y="624"/>
                      <a:pt x="1521" y="834"/>
                    </a:cubicBezTo>
                    <a:cubicBezTo>
                      <a:pt x="2564" y="1267"/>
                      <a:pt x="3643" y="1715"/>
                      <a:pt x="4512" y="2324"/>
                    </a:cubicBezTo>
                    <a:cubicBezTo>
                      <a:pt x="4531" y="2336"/>
                      <a:pt x="4552" y="2342"/>
                      <a:pt x="4575" y="2342"/>
                    </a:cubicBezTo>
                    <a:cubicBezTo>
                      <a:pt x="4681" y="2342"/>
                      <a:pt x="4724" y="2206"/>
                      <a:pt x="4637" y="2145"/>
                    </a:cubicBezTo>
                    <a:cubicBezTo>
                      <a:pt x="3748" y="1524"/>
                      <a:pt x="2659" y="1071"/>
                      <a:pt x="1605" y="634"/>
                    </a:cubicBezTo>
                    <a:cubicBezTo>
                      <a:pt x="1100" y="424"/>
                      <a:pt x="624" y="226"/>
                      <a:pt x="170" y="11"/>
                    </a:cubicBezTo>
                    <a:cubicBezTo>
                      <a:pt x="156" y="4"/>
                      <a:pt x="140" y="1"/>
                      <a:pt x="12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34"/>
              <p:cNvSpPr/>
              <p:nvPr/>
            </p:nvSpPr>
            <p:spPr>
              <a:xfrm>
                <a:off x="3134225" y="3236700"/>
                <a:ext cx="412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48" extrusionOk="0">
                    <a:moveTo>
                      <a:pt x="405" y="1"/>
                    </a:moveTo>
                    <a:cubicBezTo>
                      <a:pt x="286" y="1"/>
                      <a:pt x="184" y="53"/>
                      <a:pt x="115" y="191"/>
                    </a:cubicBezTo>
                    <a:cubicBezTo>
                      <a:pt x="0" y="421"/>
                      <a:pt x="327" y="717"/>
                      <a:pt x="726" y="878"/>
                    </a:cubicBezTo>
                    <a:cubicBezTo>
                      <a:pt x="853" y="928"/>
                      <a:pt x="1005" y="948"/>
                      <a:pt x="1160" y="948"/>
                    </a:cubicBezTo>
                    <a:cubicBezTo>
                      <a:pt x="1325" y="948"/>
                      <a:pt x="1495" y="925"/>
                      <a:pt x="1640" y="895"/>
                    </a:cubicBezTo>
                    <a:cubicBezTo>
                      <a:pt x="1650" y="782"/>
                      <a:pt x="1125" y="311"/>
                      <a:pt x="1036" y="258"/>
                    </a:cubicBezTo>
                    <a:cubicBezTo>
                      <a:pt x="826" y="132"/>
                      <a:pt x="594" y="1"/>
                      <a:pt x="4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34"/>
              <p:cNvSpPr/>
              <p:nvPr/>
            </p:nvSpPr>
            <p:spPr>
              <a:xfrm>
                <a:off x="3185350" y="3236400"/>
                <a:ext cx="2847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564" extrusionOk="0">
                    <a:moveTo>
                      <a:pt x="407" y="1"/>
                    </a:moveTo>
                    <a:cubicBezTo>
                      <a:pt x="355" y="1"/>
                      <a:pt x="298" y="15"/>
                      <a:pt x="237" y="46"/>
                    </a:cubicBezTo>
                    <a:cubicBezTo>
                      <a:pt x="0" y="165"/>
                      <a:pt x="88" y="609"/>
                      <a:pt x="319" y="986"/>
                    </a:cubicBezTo>
                    <a:cubicBezTo>
                      <a:pt x="470" y="1233"/>
                      <a:pt x="792" y="1438"/>
                      <a:pt x="1060" y="1564"/>
                    </a:cubicBezTo>
                    <a:cubicBezTo>
                      <a:pt x="1138" y="1476"/>
                      <a:pt x="995" y="766"/>
                      <a:pt x="954" y="667"/>
                    </a:cubicBezTo>
                    <a:cubicBezTo>
                      <a:pt x="825" y="350"/>
                      <a:pt x="668" y="1"/>
                      <a:pt x="40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34"/>
              <p:cNvSpPr/>
              <p:nvPr/>
            </p:nvSpPr>
            <p:spPr>
              <a:xfrm>
                <a:off x="3169975" y="3270075"/>
                <a:ext cx="431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906" extrusionOk="0">
                    <a:moveTo>
                      <a:pt x="1078" y="0"/>
                    </a:moveTo>
                    <a:cubicBezTo>
                      <a:pt x="976" y="0"/>
                      <a:pt x="877" y="11"/>
                      <a:pt x="788" y="37"/>
                    </a:cubicBezTo>
                    <a:cubicBezTo>
                      <a:pt x="364" y="163"/>
                      <a:pt x="0" y="433"/>
                      <a:pt x="95" y="679"/>
                    </a:cubicBezTo>
                    <a:cubicBezTo>
                      <a:pt x="158" y="846"/>
                      <a:pt x="275" y="905"/>
                      <a:pt x="417" y="905"/>
                    </a:cubicBezTo>
                    <a:cubicBezTo>
                      <a:pt x="603" y="905"/>
                      <a:pt x="834" y="802"/>
                      <a:pt x="1044" y="702"/>
                    </a:cubicBezTo>
                    <a:cubicBezTo>
                      <a:pt x="1141" y="656"/>
                      <a:pt x="1724" y="228"/>
                      <a:pt x="1725" y="110"/>
                    </a:cubicBezTo>
                    <a:cubicBezTo>
                      <a:pt x="1533" y="50"/>
                      <a:pt x="1297" y="0"/>
                      <a:pt x="10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34"/>
              <p:cNvSpPr/>
              <p:nvPr/>
            </p:nvSpPr>
            <p:spPr>
              <a:xfrm>
                <a:off x="3201225" y="3287700"/>
                <a:ext cx="503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056" extrusionOk="0">
                    <a:moveTo>
                      <a:pt x="1257" y="1"/>
                    </a:moveTo>
                    <a:cubicBezTo>
                      <a:pt x="1137" y="1"/>
                      <a:pt x="1022" y="14"/>
                      <a:pt x="919" y="44"/>
                    </a:cubicBezTo>
                    <a:cubicBezTo>
                      <a:pt x="424" y="189"/>
                      <a:pt x="1" y="504"/>
                      <a:pt x="111" y="792"/>
                    </a:cubicBezTo>
                    <a:cubicBezTo>
                      <a:pt x="185" y="986"/>
                      <a:pt x="321" y="1056"/>
                      <a:pt x="486" y="1056"/>
                    </a:cubicBezTo>
                    <a:cubicBezTo>
                      <a:pt x="703" y="1056"/>
                      <a:pt x="971" y="935"/>
                      <a:pt x="1217" y="818"/>
                    </a:cubicBezTo>
                    <a:cubicBezTo>
                      <a:pt x="1330" y="766"/>
                      <a:pt x="2009" y="265"/>
                      <a:pt x="2012" y="129"/>
                    </a:cubicBezTo>
                    <a:cubicBezTo>
                      <a:pt x="1787" y="59"/>
                      <a:pt x="1512" y="1"/>
                      <a:pt x="125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34"/>
              <p:cNvSpPr/>
              <p:nvPr/>
            </p:nvSpPr>
            <p:spPr>
              <a:xfrm>
                <a:off x="3220325" y="3247875"/>
                <a:ext cx="33175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822" extrusionOk="0">
                    <a:moveTo>
                      <a:pt x="474" y="0"/>
                    </a:moveTo>
                    <a:cubicBezTo>
                      <a:pt x="413" y="0"/>
                      <a:pt x="347" y="16"/>
                      <a:pt x="276" y="53"/>
                    </a:cubicBezTo>
                    <a:cubicBezTo>
                      <a:pt x="0" y="191"/>
                      <a:pt x="102" y="709"/>
                      <a:pt x="371" y="1150"/>
                    </a:cubicBezTo>
                    <a:cubicBezTo>
                      <a:pt x="547" y="1437"/>
                      <a:pt x="924" y="1677"/>
                      <a:pt x="1235" y="1822"/>
                    </a:cubicBezTo>
                    <a:cubicBezTo>
                      <a:pt x="1327" y="1720"/>
                      <a:pt x="1159" y="892"/>
                      <a:pt x="1113" y="778"/>
                    </a:cubicBezTo>
                    <a:cubicBezTo>
                      <a:pt x="961" y="408"/>
                      <a:pt x="778" y="0"/>
                      <a:pt x="47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34"/>
              <p:cNvSpPr/>
              <p:nvPr/>
            </p:nvSpPr>
            <p:spPr>
              <a:xfrm>
                <a:off x="3270000" y="3288325"/>
                <a:ext cx="909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851" extrusionOk="0">
                    <a:moveTo>
                      <a:pt x="1454" y="1"/>
                    </a:moveTo>
                    <a:cubicBezTo>
                      <a:pt x="1211" y="1"/>
                      <a:pt x="1215" y="393"/>
                      <a:pt x="1179" y="500"/>
                    </a:cubicBezTo>
                    <a:cubicBezTo>
                      <a:pt x="1172" y="518"/>
                      <a:pt x="1164" y="525"/>
                      <a:pt x="1153" y="525"/>
                    </a:cubicBezTo>
                    <a:cubicBezTo>
                      <a:pt x="1089" y="525"/>
                      <a:pt x="945" y="271"/>
                      <a:pt x="746" y="271"/>
                    </a:cubicBezTo>
                    <a:cubicBezTo>
                      <a:pt x="705" y="271"/>
                      <a:pt x="661" y="282"/>
                      <a:pt x="616" y="308"/>
                    </a:cubicBezTo>
                    <a:cubicBezTo>
                      <a:pt x="414" y="479"/>
                      <a:pt x="464" y="676"/>
                      <a:pt x="511" y="905"/>
                    </a:cubicBezTo>
                    <a:lnTo>
                      <a:pt x="511" y="905"/>
                    </a:lnTo>
                    <a:cubicBezTo>
                      <a:pt x="504" y="873"/>
                      <a:pt x="475" y="861"/>
                      <a:pt x="434" y="861"/>
                    </a:cubicBezTo>
                    <a:cubicBezTo>
                      <a:pt x="339" y="861"/>
                      <a:pt x="184" y="929"/>
                      <a:pt x="119" y="972"/>
                    </a:cubicBezTo>
                    <a:cubicBezTo>
                      <a:pt x="27" y="1032"/>
                      <a:pt x="10" y="1233"/>
                      <a:pt x="7" y="1343"/>
                    </a:cubicBezTo>
                    <a:cubicBezTo>
                      <a:pt x="1" y="1636"/>
                      <a:pt x="307" y="1691"/>
                      <a:pt x="584" y="1786"/>
                    </a:cubicBezTo>
                    <a:lnTo>
                      <a:pt x="584" y="1786"/>
                    </a:lnTo>
                    <a:cubicBezTo>
                      <a:pt x="546" y="1773"/>
                      <a:pt x="507" y="1767"/>
                      <a:pt x="467" y="1767"/>
                    </a:cubicBezTo>
                    <a:cubicBezTo>
                      <a:pt x="245" y="1767"/>
                      <a:pt x="23" y="1961"/>
                      <a:pt x="26" y="2189"/>
                    </a:cubicBezTo>
                    <a:cubicBezTo>
                      <a:pt x="30" y="2410"/>
                      <a:pt x="246" y="2592"/>
                      <a:pt x="461" y="2592"/>
                    </a:cubicBezTo>
                    <a:cubicBezTo>
                      <a:pt x="507" y="2592"/>
                      <a:pt x="554" y="2584"/>
                      <a:pt x="598" y="2565"/>
                    </a:cubicBezTo>
                    <a:lnTo>
                      <a:pt x="598" y="2565"/>
                    </a:lnTo>
                    <a:cubicBezTo>
                      <a:pt x="388" y="2754"/>
                      <a:pt x="340" y="3122"/>
                      <a:pt x="540" y="3324"/>
                    </a:cubicBezTo>
                    <a:cubicBezTo>
                      <a:pt x="614" y="3399"/>
                      <a:pt x="718" y="3434"/>
                      <a:pt x="823" y="3434"/>
                    </a:cubicBezTo>
                    <a:cubicBezTo>
                      <a:pt x="1000" y="3434"/>
                      <a:pt x="1179" y="3334"/>
                      <a:pt x="1215" y="3159"/>
                    </a:cubicBezTo>
                    <a:cubicBezTo>
                      <a:pt x="1260" y="3432"/>
                      <a:pt x="1348" y="3757"/>
                      <a:pt x="1615" y="3835"/>
                    </a:cubicBezTo>
                    <a:cubicBezTo>
                      <a:pt x="1649" y="3845"/>
                      <a:pt x="1685" y="3850"/>
                      <a:pt x="1719" y="3850"/>
                    </a:cubicBezTo>
                    <a:cubicBezTo>
                      <a:pt x="1886" y="3850"/>
                      <a:pt x="2050" y="3743"/>
                      <a:pt x="2147" y="3601"/>
                    </a:cubicBezTo>
                    <a:cubicBezTo>
                      <a:pt x="2265" y="3429"/>
                      <a:pt x="2303" y="3217"/>
                      <a:pt x="2340" y="3012"/>
                    </a:cubicBezTo>
                    <a:cubicBezTo>
                      <a:pt x="2432" y="3115"/>
                      <a:pt x="2570" y="3166"/>
                      <a:pt x="2707" y="3166"/>
                    </a:cubicBezTo>
                    <a:cubicBezTo>
                      <a:pt x="2847" y="3166"/>
                      <a:pt x="2988" y="3112"/>
                      <a:pt x="3080" y="3006"/>
                    </a:cubicBezTo>
                    <a:cubicBezTo>
                      <a:pt x="3253" y="2804"/>
                      <a:pt x="3217" y="2462"/>
                      <a:pt x="3013" y="2296"/>
                    </a:cubicBezTo>
                    <a:lnTo>
                      <a:pt x="3013" y="2296"/>
                    </a:lnTo>
                    <a:cubicBezTo>
                      <a:pt x="3065" y="2329"/>
                      <a:pt x="3125" y="2345"/>
                      <a:pt x="3185" y="2345"/>
                    </a:cubicBezTo>
                    <a:cubicBezTo>
                      <a:pt x="3386" y="2345"/>
                      <a:pt x="3600" y="2178"/>
                      <a:pt x="3616" y="1966"/>
                    </a:cubicBezTo>
                    <a:cubicBezTo>
                      <a:pt x="3638" y="1677"/>
                      <a:pt x="3353" y="1424"/>
                      <a:pt x="3063" y="1421"/>
                    </a:cubicBezTo>
                    <a:cubicBezTo>
                      <a:pt x="3232" y="1299"/>
                      <a:pt x="3423" y="1136"/>
                      <a:pt x="3397" y="929"/>
                    </a:cubicBezTo>
                    <a:cubicBezTo>
                      <a:pt x="3376" y="744"/>
                      <a:pt x="3179" y="624"/>
                      <a:pt x="2991" y="624"/>
                    </a:cubicBezTo>
                    <a:cubicBezTo>
                      <a:pt x="2978" y="624"/>
                      <a:pt x="2965" y="625"/>
                      <a:pt x="2951" y="626"/>
                    </a:cubicBezTo>
                    <a:cubicBezTo>
                      <a:pt x="2752" y="644"/>
                      <a:pt x="2579" y="764"/>
                      <a:pt x="2421" y="885"/>
                    </a:cubicBezTo>
                    <a:cubicBezTo>
                      <a:pt x="2518" y="678"/>
                      <a:pt x="2536" y="442"/>
                      <a:pt x="2469" y="224"/>
                    </a:cubicBezTo>
                    <a:cubicBezTo>
                      <a:pt x="2450" y="163"/>
                      <a:pt x="2419" y="98"/>
                      <a:pt x="2360" y="74"/>
                    </a:cubicBezTo>
                    <a:cubicBezTo>
                      <a:pt x="2342" y="66"/>
                      <a:pt x="2323" y="63"/>
                      <a:pt x="2304" y="63"/>
                    </a:cubicBezTo>
                    <a:cubicBezTo>
                      <a:pt x="2261" y="63"/>
                      <a:pt x="2216" y="81"/>
                      <a:pt x="2176" y="102"/>
                    </a:cubicBezTo>
                    <a:cubicBezTo>
                      <a:pt x="1976" y="203"/>
                      <a:pt x="1817" y="367"/>
                      <a:pt x="1722" y="570"/>
                    </a:cubicBezTo>
                    <a:cubicBezTo>
                      <a:pt x="1706" y="381"/>
                      <a:pt x="1748" y="95"/>
                      <a:pt x="1573" y="27"/>
                    </a:cubicBezTo>
                    <a:cubicBezTo>
                      <a:pt x="1528" y="9"/>
                      <a:pt x="1488" y="1"/>
                      <a:pt x="1454" y="1"/>
                    </a:cubicBezTo>
                    <a:close/>
                  </a:path>
                </a:pathLst>
              </a:custGeom>
              <a:solidFill>
                <a:srgbClr val="CFA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34"/>
              <p:cNvSpPr/>
              <p:nvPr/>
            </p:nvSpPr>
            <p:spPr>
              <a:xfrm>
                <a:off x="3288100" y="3328400"/>
                <a:ext cx="508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25" extrusionOk="0">
                    <a:moveTo>
                      <a:pt x="105" y="1"/>
                    </a:moveTo>
                    <a:cubicBezTo>
                      <a:pt x="57" y="1"/>
                      <a:pt x="16" y="36"/>
                      <a:pt x="8" y="84"/>
                    </a:cubicBezTo>
                    <a:cubicBezTo>
                      <a:pt x="1" y="136"/>
                      <a:pt x="34" y="183"/>
                      <a:pt x="84" y="194"/>
                    </a:cubicBezTo>
                    <a:cubicBezTo>
                      <a:pt x="689" y="284"/>
                      <a:pt x="1285" y="428"/>
                      <a:pt x="1866" y="620"/>
                    </a:cubicBezTo>
                    <a:cubicBezTo>
                      <a:pt x="1878" y="624"/>
                      <a:pt x="1890" y="625"/>
                      <a:pt x="1902" y="625"/>
                    </a:cubicBezTo>
                    <a:cubicBezTo>
                      <a:pt x="2010" y="620"/>
                      <a:pt x="2031" y="468"/>
                      <a:pt x="1929" y="435"/>
                    </a:cubicBezTo>
                    <a:cubicBezTo>
                      <a:pt x="1337" y="238"/>
                      <a:pt x="730" y="94"/>
                      <a:pt x="113" y="1"/>
                    </a:cubicBezTo>
                    <a:cubicBezTo>
                      <a:pt x="110" y="1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34"/>
              <p:cNvSpPr/>
              <p:nvPr/>
            </p:nvSpPr>
            <p:spPr>
              <a:xfrm>
                <a:off x="3304875" y="3311325"/>
                <a:ext cx="160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989" extrusionOk="0">
                    <a:moveTo>
                      <a:pt x="539" y="0"/>
                    </a:moveTo>
                    <a:cubicBezTo>
                      <a:pt x="493" y="0"/>
                      <a:pt x="452" y="31"/>
                      <a:pt x="444" y="77"/>
                    </a:cubicBezTo>
                    <a:cubicBezTo>
                      <a:pt x="353" y="683"/>
                      <a:pt x="210" y="1279"/>
                      <a:pt x="18" y="1860"/>
                    </a:cubicBezTo>
                    <a:cubicBezTo>
                      <a:pt x="1" y="1912"/>
                      <a:pt x="28" y="1967"/>
                      <a:pt x="80" y="1983"/>
                    </a:cubicBezTo>
                    <a:cubicBezTo>
                      <a:pt x="91" y="1988"/>
                      <a:pt x="103" y="1989"/>
                      <a:pt x="115" y="1989"/>
                    </a:cubicBezTo>
                    <a:cubicBezTo>
                      <a:pt x="155" y="1987"/>
                      <a:pt x="190" y="1960"/>
                      <a:pt x="202" y="1922"/>
                    </a:cubicBezTo>
                    <a:cubicBezTo>
                      <a:pt x="398" y="1330"/>
                      <a:pt x="544" y="723"/>
                      <a:pt x="636" y="106"/>
                    </a:cubicBezTo>
                    <a:cubicBezTo>
                      <a:pt x="641" y="55"/>
                      <a:pt x="604" y="9"/>
                      <a:pt x="554" y="1"/>
                    </a:cubicBezTo>
                    <a:cubicBezTo>
                      <a:pt x="549" y="0"/>
                      <a:pt x="544" y="0"/>
                      <a:pt x="53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34"/>
              <p:cNvSpPr/>
              <p:nvPr/>
            </p:nvSpPr>
            <p:spPr>
              <a:xfrm>
                <a:off x="3302325" y="3319250"/>
                <a:ext cx="216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262" extrusionOk="0">
                    <a:moveTo>
                      <a:pt x="98" y="1"/>
                    </a:moveTo>
                    <a:cubicBezTo>
                      <a:pt x="48" y="1"/>
                      <a:pt x="1" y="59"/>
                      <a:pt x="40" y="113"/>
                    </a:cubicBezTo>
                    <a:cubicBezTo>
                      <a:pt x="300" y="463"/>
                      <a:pt x="528" y="834"/>
                      <a:pt x="723" y="1223"/>
                    </a:cubicBezTo>
                    <a:cubicBezTo>
                      <a:pt x="735" y="1248"/>
                      <a:pt x="759" y="1262"/>
                      <a:pt x="785" y="1262"/>
                    </a:cubicBezTo>
                    <a:cubicBezTo>
                      <a:pt x="786" y="1262"/>
                      <a:pt x="787" y="1262"/>
                      <a:pt x="788" y="1262"/>
                    </a:cubicBezTo>
                    <a:cubicBezTo>
                      <a:pt x="798" y="1262"/>
                      <a:pt x="808" y="1259"/>
                      <a:pt x="817" y="1254"/>
                    </a:cubicBezTo>
                    <a:cubicBezTo>
                      <a:pt x="851" y="1238"/>
                      <a:pt x="864" y="1196"/>
                      <a:pt x="847" y="1162"/>
                    </a:cubicBezTo>
                    <a:cubicBezTo>
                      <a:pt x="648" y="765"/>
                      <a:pt x="416" y="386"/>
                      <a:pt x="152" y="30"/>
                    </a:cubicBezTo>
                    <a:cubicBezTo>
                      <a:pt x="137" y="9"/>
                      <a:pt x="117" y="1"/>
                      <a:pt x="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34"/>
              <p:cNvSpPr/>
              <p:nvPr/>
            </p:nvSpPr>
            <p:spPr>
              <a:xfrm>
                <a:off x="3296900" y="3324575"/>
                <a:ext cx="330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831" extrusionOk="0">
                    <a:moveTo>
                      <a:pt x="1220" y="1"/>
                    </a:moveTo>
                    <a:cubicBezTo>
                      <a:pt x="1206" y="1"/>
                      <a:pt x="1192" y="5"/>
                      <a:pt x="1178" y="15"/>
                    </a:cubicBezTo>
                    <a:cubicBezTo>
                      <a:pt x="828" y="275"/>
                      <a:pt x="456" y="504"/>
                      <a:pt x="66" y="699"/>
                    </a:cubicBezTo>
                    <a:cubicBezTo>
                      <a:pt x="0" y="732"/>
                      <a:pt x="25" y="831"/>
                      <a:pt x="98" y="831"/>
                    </a:cubicBezTo>
                    <a:cubicBezTo>
                      <a:pt x="99" y="831"/>
                      <a:pt x="100" y="831"/>
                      <a:pt x="102" y="831"/>
                    </a:cubicBezTo>
                    <a:cubicBezTo>
                      <a:pt x="110" y="830"/>
                      <a:pt x="120" y="827"/>
                      <a:pt x="129" y="823"/>
                    </a:cubicBezTo>
                    <a:cubicBezTo>
                      <a:pt x="526" y="624"/>
                      <a:pt x="904" y="391"/>
                      <a:pt x="1261" y="128"/>
                    </a:cubicBezTo>
                    <a:cubicBezTo>
                      <a:pt x="1321" y="83"/>
                      <a:pt x="1278" y="1"/>
                      <a:pt x="122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34"/>
              <p:cNvSpPr/>
              <p:nvPr/>
            </p:nvSpPr>
            <p:spPr>
              <a:xfrm>
                <a:off x="3016100" y="3725000"/>
                <a:ext cx="99975" cy="21290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8516" extrusionOk="0">
                    <a:moveTo>
                      <a:pt x="3607" y="1"/>
                    </a:moveTo>
                    <a:cubicBezTo>
                      <a:pt x="3603" y="1"/>
                      <a:pt x="3599" y="1"/>
                      <a:pt x="3595" y="1"/>
                    </a:cubicBezTo>
                    <a:cubicBezTo>
                      <a:pt x="3449" y="6"/>
                      <a:pt x="3334" y="130"/>
                      <a:pt x="3341" y="278"/>
                    </a:cubicBezTo>
                    <a:cubicBezTo>
                      <a:pt x="3462" y="3165"/>
                      <a:pt x="2277" y="6074"/>
                      <a:pt x="175" y="8057"/>
                    </a:cubicBezTo>
                    <a:cubicBezTo>
                      <a:pt x="0" y="8221"/>
                      <a:pt x="117" y="8515"/>
                      <a:pt x="357" y="8515"/>
                    </a:cubicBezTo>
                    <a:cubicBezTo>
                      <a:pt x="424" y="8515"/>
                      <a:pt x="489" y="8490"/>
                      <a:pt x="539" y="8442"/>
                    </a:cubicBezTo>
                    <a:cubicBezTo>
                      <a:pt x="2753" y="6356"/>
                      <a:pt x="3998" y="3294"/>
                      <a:pt x="3872" y="254"/>
                    </a:cubicBezTo>
                    <a:cubicBezTo>
                      <a:pt x="3865" y="112"/>
                      <a:pt x="3748" y="1"/>
                      <a:pt x="3607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34"/>
              <p:cNvSpPr/>
              <p:nvPr/>
            </p:nvSpPr>
            <p:spPr>
              <a:xfrm>
                <a:off x="3094200" y="3553850"/>
                <a:ext cx="717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926" extrusionOk="0">
                    <a:moveTo>
                      <a:pt x="2271" y="1"/>
                    </a:moveTo>
                    <a:cubicBezTo>
                      <a:pt x="2096" y="1"/>
                      <a:pt x="1908" y="68"/>
                      <a:pt x="1752" y="154"/>
                    </a:cubicBezTo>
                    <a:cubicBezTo>
                      <a:pt x="1124" y="501"/>
                      <a:pt x="635" y="1054"/>
                      <a:pt x="367" y="1721"/>
                    </a:cubicBezTo>
                    <a:cubicBezTo>
                      <a:pt x="164" y="2233"/>
                      <a:pt x="1" y="3063"/>
                      <a:pt x="234" y="3594"/>
                    </a:cubicBezTo>
                    <a:cubicBezTo>
                      <a:pt x="340" y="3834"/>
                      <a:pt x="514" y="3926"/>
                      <a:pt x="711" y="3926"/>
                    </a:cubicBezTo>
                    <a:cubicBezTo>
                      <a:pt x="983" y="3926"/>
                      <a:pt x="1299" y="3750"/>
                      <a:pt x="1541" y="3547"/>
                    </a:cubicBezTo>
                    <a:cubicBezTo>
                      <a:pt x="1888" y="3256"/>
                      <a:pt x="2128" y="2862"/>
                      <a:pt x="2353" y="2470"/>
                    </a:cubicBezTo>
                    <a:cubicBezTo>
                      <a:pt x="2522" y="2172"/>
                      <a:pt x="2689" y="1869"/>
                      <a:pt x="2776" y="1539"/>
                    </a:cubicBezTo>
                    <a:cubicBezTo>
                      <a:pt x="2869" y="1182"/>
                      <a:pt x="2868" y="806"/>
                      <a:pt x="2773" y="449"/>
                    </a:cubicBezTo>
                    <a:cubicBezTo>
                      <a:pt x="2741" y="330"/>
                      <a:pt x="2695" y="211"/>
                      <a:pt x="2607" y="125"/>
                    </a:cubicBezTo>
                    <a:cubicBezTo>
                      <a:pt x="2515" y="36"/>
                      <a:pt x="2397" y="1"/>
                      <a:pt x="2271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34"/>
              <p:cNvSpPr/>
              <p:nvPr/>
            </p:nvSpPr>
            <p:spPr>
              <a:xfrm>
                <a:off x="3093100" y="3634750"/>
                <a:ext cx="11465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164" extrusionOk="0">
                    <a:moveTo>
                      <a:pt x="2620" y="0"/>
                    </a:moveTo>
                    <a:cubicBezTo>
                      <a:pt x="2398" y="0"/>
                      <a:pt x="2175" y="24"/>
                      <a:pt x="1955" y="72"/>
                    </a:cubicBezTo>
                    <a:cubicBezTo>
                      <a:pt x="1416" y="192"/>
                      <a:pt x="640" y="524"/>
                      <a:pt x="331" y="1018"/>
                    </a:cubicBezTo>
                    <a:cubicBezTo>
                      <a:pt x="1" y="1546"/>
                      <a:pt x="581" y="1924"/>
                      <a:pt x="1104" y="2071"/>
                    </a:cubicBezTo>
                    <a:cubicBezTo>
                      <a:pt x="1353" y="2141"/>
                      <a:pt x="1609" y="2164"/>
                      <a:pt x="1868" y="2164"/>
                    </a:cubicBezTo>
                    <a:cubicBezTo>
                      <a:pt x="2063" y="2164"/>
                      <a:pt x="2259" y="2151"/>
                      <a:pt x="2453" y="2136"/>
                    </a:cubicBezTo>
                    <a:cubicBezTo>
                      <a:pt x="2793" y="2109"/>
                      <a:pt x="3137" y="2076"/>
                      <a:pt x="3460" y="1962"/>
                    </a:cubicBezTo>
                    <a:cubicBezTo>
                      <a:pt x="3808" y="1838"/>
                      <a:pt x="4118" y="1627"/>
                      <a:pt x="4359" y="1346"/>
                    </a:cubicBezTo>
                    <a:cubicBezTo>
                      <a:pt x="4438" y="1253"/>
                      <a:pt x="4512" y="1149"/>
                      <a:pt x="4533" y="1027"/>
                    </a:cubicBezTo>
                    <a:cubicBezTo>
                      <a:pt x="4586" y="726"/>
                      <a:pt x="4302" y="475"/>
                      <a:pt x="4028" y="337"/>
                    </a:cubicBezTo>
                    <a:cubicBezTo>
                      <a:pt x="3589" y="114"/>
                      <a:pt x="3106" y="0"/>
                      <a:pt x="262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34"/>
              <p:cNvSpPr/>
              <p:nvPr/>
            </p:nvSpPr>
            <p:spPr>
              <a:xfrm>
                <a:off x="3098150" y="3659925"/>
                <a:ext cx="6785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4006" extrusionOk="0">
                    <a:moveTo>
                      <a:pt x="618" y="1"/>
                    </a:moveTo>
                    <a:cubicBezTo>
                      <a:pt x="138" y="1"/>
                      <a:pt x="1" y="600"/>
                      <a:pt x="28" y="1092"/>
                    </a:cubicBezTo>
                    <a:cubicBezTo>
                      <a:pt x="53" y="1544"/>
                      <a:pt x="223" y="1974"/>
                      <a:pt x="401" y="2389"/>
                    </a:cubicBezTo>
                    <a:cubicBezTo>
                      <a:pt x="537" y="2703"/>
                      <a:pt x="680" y="3017"/>
                      <a:pt x="891" y="3286"/>
                    </a:cubicBezTo>
                    <a:cubicBezTo>
                      <a:pt x="1121" y="3576"/>
                      <a:pt x="1422" y="3800"/>
                      <a:pt x="1765" y="3938"/>
                    </a:cubicBezTo>
                    <a:cubicBezTo>
                      <a:pt x="1857" y="3975"/>
                      <a:pt x="1955" y="4005"/>
                      <a:pt x="2053" y="4005"/>
                    </a:cubicBezTo>
                    <a:cubicBezTo>
                      <a:pt x="2077" y="4005"/>
                      <a:pt x="2100" y="4004"/>
                      <a:pt x="2123" y="4000"/>
                    </a:cubicBezTo>
                    <a:cubicBezTo>
                      <a:pt x="2425" y="3953"/>
                      <a:pt x="2570" y="3602"/>
                      <a:pt x="2615" y="3299"/>
                    </a:cubicBezTo>
                    <a:cubicBezTo>
                      <a:pt x="2714" y="2589"/>
                      <a:pt x="2565" y="1866"/>
                      <a:pt x="2194" y="1251"/>
                    </a:cubicBezTo>
                    <a:cubicBezTo>
                      <a:pt x="1907" y="781"/>
                      <a:pt x="1342" y="153"/>
                      <a:pt x="776" y="20"/>
                    </a:cubicBezTo>
                    <a:cubicBezTo>
                      <a:pt x="719" y="7"/>
                      <a:pt x="667" y="1"/>
                      <a:pt x="61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34"/>
              <p:cNvSpPr/>
              <p:nvPr/>
            </p:nvSpPr>
            <p:spPr>
              <a:xfrm>
                <a:off x="2981150" y="3631975"/>
                <a:ext cx="107675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2440" extrusionOk="0">
                    <a:moveTo>
                      <a:pt x="3008" y="0"/>
                    </a:moveTo>
                    <a:cubicBezTo>
                      <a:pt x="2592" y="0"/>
                      <a:pt x="2182" y="117"/>
                      <a:pt x="1785" y="242"/>
                    </a:cubicBezTo>
                    <a:cubicBezTo>
                      <a:pt x="1459" y="344"/>
                      <a:pt x="1130" y="454"/>
                      <a:pt x="843" y="637"/>
                    </a:cubicBezTo>
                    <a:cubicBezTo>
                      <a:pt x="531" y="835"/>
                      <a:pt x="277" y="1113"/>
                      <a:pt x="105" y="1440"/>
                    </a:cubicBezTo>
                    <a:cubicBezTo>
                      <a:pt x="47" y="1548"/>
                      <a:pt x="0" y="1667"/>
                      <a:pt x="7" y="1790"/>
                    </a:cubicBezTo>
                    <a:cubicBezTo>
                      <a:pt x="23" y="2096"/>
                      <a:pt x="357" y="2275"/>
                      <a:pt x="653" y="2349"/>
                    </a:cubicBezTo>
                    <a:cubicBezTo>
                      <a:pt x="900" y="2410"/>
                      <a:pt x="1151" y="2440"/>
                      <a:pt x="1401" y="2440"/>
                    </a:cubicBezTo>
                    <a:cubicBezTo>
                      <a:pt x="1859" y="2440"/>
                      <a:pt x="2314" y="2339"/>
                      <a:pt x="2733" y="2141"/>
                    </a:cubicBezTo>
                    <a:cubicBezTo>
                      <a:pt x="3231" y="1902"/>
                      <a:pt x="3913" y="1404"/>
                      <a:pt x="4103" y="856"/>
                    </a:cubicBezTo>
                    <a:cubicBezTo>
                      <a:pt x="4307" y="265"/>
                      <a:pt x="3656" y="28"/>
                      <a:pt x="3112" y="3"/>
                    </a:cubicBezTo>
                    <a:cubicBezTo>
                      <a:pt x="3077" y="1"/>
                      <a:pt x="3042" y="0"/>
                      <a:pt x="300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34"/>
              <p:cNvSpPr/>
              <p:nvPr/>
            </p:nvSpPr>
            <p:spPr>
              <a:xfrm>
                <a:off x="3025925" y="3561050"/>
                <a:ext cx="798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610" extrusionOk="0">
                    <a:moveTo>
                      <a:pt x="543" y="0"/>
                    </a:moveTo>
                    <a:cubicBezTo>
                      <a:pt x="476" y="0"/>
                      <a:pt x="409" y="9"/>
                      <a:pt x="346" y="35"/>
                    </a:cubicBezTo>
                    <a:cubicBezTo>
                      <a:pt x="63" y="149"/>
                      <a:pt x="0" y="522"/>
                      <a:pt x="26" y="827"/>
                    </a:cubicBezTo>
                    <a:cubicBezTo>
                      <a:pt x="89" y="1542"/>
                      <a:pt x="396" y="2214"/>
                      <a:pt x="895" y="2728"/>
                    </a:cubicBezTo>
                    <a:cubicBezTo>
                      <a:pt x="1281" y="3123"/>
                      <a:pt x="1973" y="3607"/>
                      <a:pt x="2553" y="3610"/>
                    </a:cubicBezTo>
                    <a:cubicBezTo>
                      <a:pt x="2554" y="3610"/>
                      <a:pt x="2555" y="3610"/>
                      <a:pt x="2556" y="3610"/>
                    </a:cubicBezTo>
                    <a:cubicBezTo>
                      <a:pt x="3178" y="3610"/>
                      <a:pt x="3193" y="2919"/>
                      <a:pt x="3041" y="2397"/>
                    </a:cubicBezTo>
                    <a:cubicBezTo>
                      <a:pt x="2916" y="1961"/>
                      <a:pt x="2653" y="1581"/>
                      <a:pt x="2386" y="1217"/>
                    </a:cubicBezTo>
                    <a:cubicBezTo>
                      <a:pt x="2184" y="941"/>
                      <a:pt x="1974" y="667"/>
                      <a:pt x="1707" y="453"/>
                    </a:cubicBezTo>
                    <a:cubicBezTo>
                      <a:pt x="1418" y="223"/>
                      <a:pt x="1075" y="71"/>
                      <a:pt x="710" y="15"/>
                    </a:cubicBezTo>
                    <a:cubicBezTo>
                      <a:pt x="655" y="6"/>
                      <a:pt x="599" y="0"/>
                      <a:pt x="543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34"/>
              <p:cNvSpPr/>
              <p:nvPr/>
            </p:nvSpPr>
            <p:spPr>
              <a:xfrm>
                <a:off x="3033200" y="3661400"/>
                <a:ext cx="74275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849" extrusionOk="0">
                    <a:moveTo>
                      <a:pt x="2270" y="1"/>
                    </a:moveTo>
                    <a:cubicBezTo>
                      <a:pt x="2005" y="1"/>
                      <a:pt x="1696" y="156"/>
                      <a:pt x="1455" y="340"/>
                    </a:cubicBezTo>
                    <a:cubicBezTo>
                      <a:pt x="1095" y="615"/>
                      <a:pt x="836" y="997"/>
                      <a:pt x="593" y="1378"/>
                    </a:cubicBezTo>
                    <a:cubicBezTo>
                      <a:pt x="409" y="1667"/>
                      <a:pt x="229" y="1962"/>
                      <a:pt x="127" y="2287"/>
                    </a:cubicBezTo>
                    <a:cubicBezTo>
                      <a:pt x="17" y="2641"/>
                      <a:pt x="0" y="3015"/>
                      <a:pt x="80" y="3377"/>
                    </a:cubicBezTo>
                    <a:cubicBezTo>
                      <a:pt x="105" y="3496"/>
                      <a:pt x="146" y="3618"/>
                      <a:pt x="229" y="3707"/>
                    </a:cubicBezTo>
                    <a:cubicBezTo>
                      <a:pt x="325" y="3809"/>
                      <a:pt x="454" y="3848"/>
                      <a:pt x="592" y="3848"/>
                    </a:cubicBezTo>
                    <a:cubicBezTo>
                      <a:pt x="757" y="3848"/>
                      <a:pt x="935" y="3792"/>
                      <a:pt x="1084" y="3719"/>
                    </a:cubicBezTo>
                    <a:cubicBezTo>
                      <a:pt x="1729" y="3402"/>
                      <a:pt x="2243" y="2872"/>
                      <a:pt x="2542" y="2220"/>
                    </a:cubicBezTo>
                    <a:cubicBezTo>
                      <a:pt x="2770" y="1718"/>
                      <a:pt x="2971" y="897"/>
                      <a:pt x="2762" y="356"/>
                    </a:cubicBezTo>
                    <a:cubicBezTo>
                      <a:pt x="2663" y="98"/>
                      <a:pt x="2480" y="1"/>
                      <a:pt x="2270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34"/>
              <p:cNvSpPr/>
              <p:nvPr/>
            </p:nvSpPr>
            <p:spPr>
              <a:xfrm>
                <a:off x="3069550" y="3541650"/>
                <a:ext cx="55100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4324" extrusionOk="0">
                    <a:moveTo>
                      <a:pt x="1241" y="0"/>
                    </a:moveTo>
                    <a:cubicBezTo>
                      <a:pt x="998" y="0"/>
                      <a:pt x="767" y="208"/>
                      <a:pt x="616" y="419"/>
                    </a:cubicBezTo>
                    <a:cubicBezTo>
                      <a:pt x="201" y="1004"/>
                      <a:pt x="1" y="1715"/>
                      <a:pt x="49" y="2431"/>
                    </a:cubicBezTo>
                    <a:cubicBezTo>
                      <a:pt x="88" y="2982"/>
                      <a:pt x="302" y="3798"/>
                      <a:pt x="743" y="4177"/>
                    </a:cubicBezTo>
                    <a:cubicBezTo>
                      <a:pt x="863" y="4280"/>
                      <a:pt x="981" y="4323"/>
                      <a:pt x="1095" y="4323"/>
                    </a:cubicBezTo>
                    <a:cubicBezTo>
                      <a:pt x="1434" y="4323"/>
                      <a:pt x="1733" y="3939"/>
                      <a:pt x="1900" y="3568"/>
                    </a:cubicBezTo>
                    <a:cubicBezTo>
                      <a:pt x="2085" y="3155"/>
                      <a:pt x="2131" y="2696"/>
                      <a:pt x="2163" y="2244"/>
                    </a:cubicBezTo>
                    <a:cubicBezTo>
                      <a:pt x="2187" y="1903"/>
                      <a:pt x="2204" y="1559"/>
                      <a:pt x="2139" y="1223"/>
                    </a:cubicBezTo>
                    <a:cubicBezTo>
                      <a:pt x="2068" y="860"/>
                      <a:pt x="1904" y="522"/>
                      <a:pt x="1663" y="242"/>
                    </a:cubicBezTo>
                    <a:cubicBezTo>
                      <a:pt x="1583" y="150"/>
                      <a:pt x="1490" y="60"/>
                      <a:pt x="1373" y="22"/>
                    </a:cubicBezTo>
                    <a:cubicBezTo>
                      <a:pt x="1329" y="7"/>
                      <a:pt x="1285" y="0"/>
                      <a:pt x="124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34"/>
              <p:cNvSpPr/>
              <p:nvPr/>
            </p:nvSpPr>
            <p:spPr>
              <a:xfrm>
                <a:off x="3084200" y="3573600"/>
                <a:ext cx="305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309" extrusionOk="0">
                    <a:moveTo>
                      <a:pt x="653" y="0"/>
                    </a:moveTo>
                    <a:cubicBezTo>
                      <a:pt x="156" y="0"/>
                      <a:pt x="0" y="525"/>
                      <a:pt x="15" y="1051"/>
                    </a:cubicBezTo>
                    <a:cubicBezTo>
                      <a:pt x="27" y="1480"/>
                      <a:pt x="268" y="2152"/>
                      <a:pt x="593" y="2309"/>
                    </a:cubicBezTo>
                    <a:cubicBezTo>
                      <a:pt x="818" y="2154"/>
                      <a:pt x="1064" y="1667"/>
                      <a:pt x="1126" y="1287"/>
                    </a:cubicBezTo>
                    <a:cubicBezTo>
                      <a:pt x="1221" y="704"/>
                      <a:pt x="1067" y="32"/>
                      <a:pt x="716" y="3"/>
                    </a:cubicBezTo>
                    <a:cubicBezTo>
                      <a:pt x="694" y="1"/>
                      <a:pt x="674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34"/>
              <p:cNvSpPr/>
              <p:nvPr/>
            </p:nvSpPr>
            <p:spPr>
              <a:xfrm>
                <a:off x="3090275" y="3598325"/>
                <a:ext cx="176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337" extrusionOk="0">
                    <a:moveTo>
                      <a:pt x="378" y="1"/>
                    </a:moveTo>
                    <a:cubicBezTo>
                      <a:pt x="90" y="1"/>
                      <a:pt x="0" y="304"/>
                      <a:pt x="9" y="608"/>
                    </a:cubicBezTo>
                    <a:cubicBezTo>
                      <a:pt x="15" y="856"/>
                      <a:pt x="155" y="1246"/>
                      <a:pt x="343" y="1336"/>
                    </a:cubicBezTo>
                    <a:cubicBezTo>
                      <a:pt x="474" y="1246"/>
                      <a:pt x="615" y="964"/>
                      <a:pt x="651" y="744"/>
                    </a:cubicBezTo>
                    <a:cubicBezTo>
                      <a:pt x="706" y="408"/>
                      <a:pt x="617" y="19"/>
                      <a:pt x="414" y="2"/>
                    </a:cubicBezTo>
                    <a:cubicBezTo>
                      <a:pt x="402" y="1"/>
                      <a:pt x="390" y="1"/>
                      <a:pt x="378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34"/>
              <p:cNvSpPr/>
              <p:nvPr/>
            </p:nvSpPr>
            <p:spPr>
              <a:xfrm>
                <a:off x="3099700" y="3592675"/>
                <a:ext cx="100925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712" extrusionOk="0">
                    <a:moveTo>
                      <a:pt x="2998" y="1"/>
                    </a:moveTo>
                    <a:cubicBezTo>
                      <a:pt x="2382" y="1"/>
                      <a:pt x="1778" y="184"/>
                      <a:pt x="1264" y="529"/>
                    </a:cubicBezTo>
                    <a:cubicBezTo>
                      <a:pt x="806" y="838"/>
                      <a:pt x="206" y="1431"/>
                      <a:pt x="99" y="2003"/>
                    </a:cubicBezTo>
                    <a:cubicBezTo>
                      <a:pt x="0" y="2538"/>
                      <a:pt x="501" y="2712"/>
                      <a:pt x="989" y="2712"/>
                    </a:cubicBezTo>
                    <a:cubicBezTo>
                      <a:pt x="1062" y="2712"/>
                      <a:pt x="1135" y="2708"/>
                      <a:pt x="1205" y="2701"/>
                    </a:cubicBezTo>
                    <a:cubicBezTo>
                      <a:pt x="1656" y="2654"/>
                      <a:pt x="2028" y="2541"/>
                      <a:pt x="2435" y="2342"/>
                    </a:cubicBezTo>
                    <a:cubicBezTo>
                      <a:pt x="2765" y="2178"/>
                      <a:pt x="3075" y="1974"/>
                      <a:pt x="3356" y="1735"/>
                    </a:cubicBezTo>
                    <a:cubicBezTo>
                      <a:pt x="3634" y="1493"/>
                      <a:pt x="3845" y="1181"/>
                      <a:pt x="3967" y="832"/>
                    </a:cubicBezTo>
                    <a:cubicBezTo>
                      <a:pt x="4007" y="716"/>
                      <a:pt x="4037" y="592"/>
                      <a:pt x="4012" y="472"/>
                    </a:cubicBezTo>
                    <a:cubicBezTo>
                      <a:pt x="3951" y="172"/>
                      <a:pt x="3594" y="43"/>
                      <a:pt x="3290" y="15"/>
                    </a:cubicBezTo>
                    <a:cubicBezTo>
                      <a:pt x="3192" y="5"/>
                      <a:pt x="3095" y="1"/>
                      <a:pt x="299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34"/>
              <p:cNvSpPr/>
              <p:nvPr/>
            </p:nvSpPr>
            <p:spPr>
              <a:xfrm>
                <a:off x="3119700" y="3610250"/>
                <a:ext cx="559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455" extrusionOk="0">
                    <a:moveTo>
                      <a:pt x="1563" y="1"/>
                    </a:moveTo>
                    <a:cubicBezTo>
                      <a:pt x="1332" y="1"/>
                      <a:pt x="1068" y="106"/>
                      <a:pt x="828" y="254"/>
                    </a:cubicBezTo>
                    <a:cubicBezTo>
                      <a:pt x="462" y="478"/>
                      <a:pt x="1" y="1024"/>
                      <a:pt x="27" y="1383"/>
                    </a:cubicBezTo>
                    <a:cubicBezTo>
                      <a:pt x="131" y="1432"/>
                      <a:pt x="288" y="1455"/>
                      <a:pt x="461" y="1455"/>
                    </a:cubicBezTo>
                    <a:cubicBezTo>
                      <a:pt x="700" y="1455"/>
                      <a:pt x="970" y="1411"/>
                      <a:pt x="1180" y="1332"/>
                    </a:cubicBezTo>
                    <a:cubicBezTo>
                      <a:pt x="1732" y="1124"/>
                      <a:pt x="2236" y="655"/>
                      <a:pt x="2086" y="336"/>
                    </a:cubicBezTo>
                    <a:cubicBezTo>
                      <a:pt x="1972" y="95"/>
                      <a:pt x="1782" y="1"/>
                      <a:pt x="15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34"/>
              <p:cNvSpPr/>
              <p:nvPr/>
            </p:nvSpPr>
            <p:spPr>
              <a:xfrm>
                <a:off x="3119550" y="3624850"/>
                <a:ext cx="3235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842" extrusionOk="0">
                    <a:moveTo>
                      <a:pt x="904" y="0"/>
                    </a:moveTo>
                    <a:cubicBezTo>
                      <a:pt x="770" y="0"/>
                      <a:pt x="617" y="61"/>
                      <a:pt x="478" y="147"/>
                    </a:cubicBezTo>
                    <a:cubicBezTo>
                      <a:pt x="267" y="277"/>
                      <a:pt x="0" y="592"/>
                      <a:pt x="16" y="800"/>
                    </a:cubicBezTo>
                    <a:cubicBezTo>
                      <a:pt x="76" y="829"/>
                      <a:pt x="166" y="842"/>
                      <a:pt x="266" y="842"/>
                    </a:cubicBezTo>
                    <a:cubicBezTo>
                      <a:pt x="404" y="842"/>
                      <a:pt x="561" y="817"/>
                      <a:pt x="682" y="771"/>
                    </a:cubicBezTo>
                    <a:cubicBezTo>
                      <a:pt x="1002" y="651"/>
                      <a:pt x="1294" y="380"/>
                      <a:pt x="1207" y="195"/>
                    </a:cubicBezTo>
                    <a:cubicBezTo>
                      <a:pt x="1141" y="55"/>
                      <a:pt x="1031" y="0"/>
                      <a:pt x="90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34"/>
              <p:cNvSpPr/>
              <p:nvPr/>
            </p:nvSpPr>
            <p:spPr>
              <a:xfrm>
                <a:off x="3090100" y="3653150"/>
                <a:ext cx="106425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3" extrusionOk="0">
                    <a:moveTo>
                      <a:pt x="1218" y="1"/>
                    </a:moveTo>
                    <a:cubicBezTo>
                      <a:pt x="983" y="1"/>
                      <a:pt x="758" y="35"/>
                      <a:pt x="571" y="117"/>
                    </a:cubicBezTo>
                    <a:cubicBezTo>
                      <a:pt x="0" y="370"/>
                      <a:pt x="269" y="1009"/>
                      <a:pt x="621" y="1424"/>
                    </a:cubicBezTo>
                    <a:cubicBezTo>
                      <a:pt x="913" y="1770"/>
                      <a:pt x="1307" y="2010"/>
                      <a:pt x="1700" y="2234"/>
                    </a:cubicBezTo>
                    <a:cubicBezTo>
                      <a:pt x="1997" y="2402"/>
                      <a:pt x="2301" y="2568"/>
                      <a:pt x="2631" y="2655"/>
                    </a:cubicBezTo>
                    <a:cubicBezTo>
                      <a:pt x="2806" y="2700"/>
                      <a:pt x="2984" y="2722"/>
                      <a:pt x="3163" y="2722"/>
                    </a:cubicBezTo>
                    <a:cubicBezTo>
                      <a:pt x="3351" y="2722"/>
                      <a:pt x="3538" y="2698"/>
                      <a:pt x="3721" y="2648"/>
                    </a:cubicBezTo>
                    <a:cubicBezTo>
                      <a:pt x="3839" y="2616"/>
                      <a:pt x="3959" y="2571"/>
                      <a:pt x="4045" y="2483"/>
                    </a:cubicBezTo>
                    <a:cubicBezTo>
                      <a:pt x="4256" y="2262"/>
                      <a:pt x="4162" y="1896"/>
                      <a:pt x="4014" y="1628"/>
                    </a:cubicBezTo>
                    <a:cubicBezTo>
                      <a:pt x="3666" y="1000"/>
                      <a:pt x="3111" y="512"/>
                      <a:pt x="2444" y="246"/>
                    </a:cubicBezTo>
                    <a:cubicBezTo>
                      <a:pt x="2112" y="114"/>
                      <a:pt x="1648" y="1"/>
                      <a:pt x="121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34"/>
              <p:cNvSpPr/>
              <p:nvPr/>
            </p:nvSpPr>
            <p:spPr>
              <a:xfrm>
                <a:off x="3112925" y="3668750"/>
                <a:ext cx="5762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414" extrusionOk="0">
                    <a:moveTo>
                      <a:pt x="561" y="1"/>
                    </a:moveTo>
                    <a:cubicBezTo>
                      <a:pt x="333" y="1"/>
                      <a:pt x="125" y="42"/>
                      <a:pt x="1" y="141"/>
                    </a:cubicBezTo>
                    <a:cubicBezTo>
                      <a:pt x="44" y="411"/>
                      <a:pt x="376" y="842"/>
                      <a:pt x="693" y="1064"/>
                    </a:cubicBezTo>
                    <a:cubicBezTo>
                      <a:pt x="995" y="1275"/>
                      <a:pt x="1371" y="1413"/>
                      <a:pt x="1654" y="1413"/>
                    </a:cubicBezTo>
                    <a:cubicBezTo>
                      <a:pt x="1823" y="1413"/>
                      <a:pt x="1960" y="1364"/>
                      <a:pt x="2027" y="1250"/>
                    </a:cubicBezTo>
                    <a:cubicBezTo>
                      <a:pt x="2304" y="776"/>
                      <a:pt x="1886" y="387"/>
                      <a:pt x="1385" y="164"/>
                    </a:cubicBezTo>
                    <a:cubicBezTo>
                      <a:pt x="1166" y="67"/>
                      <a:pt x="848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34"/>
              <p:cNvSpPr/>
              <p:nvPr/>
            </p:nvSpPr>
            <p:spPr>
              <a:xfrm>
                <a:off x="3112625" y="3669875"/>
                <a:ext cx="333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819" extrusionOk="0">
                    <a:moveTo>
                      <a:pt x="323" y="1"/>
                    </a:moveTo>
                    <a:cubicBezTo>
                      <a:pt x="192" y="1"/>
                      <a:pt x="72" y="25"/>
                      <a:pt x="1" y="82"/>
                    </a:cubicBezTo>
                    <a:cubicBezTo>
                      <a:pt x="25" y="238"/>
                      <a:pt x="218" y="487"/>
                      <a:pt x="401" y="615"/>
                    </a:cubicBezTo>
                    <a:cubicBezTo>
                      <a:pt x="576" y="738"/>
                      <a:pt x="794" y="819"/>
                      <a:pt x="958" y="819"/>
                    </a:cubicBezTo>
                    <a:cubicBezTo>
                      <a:pt x="1056" y="819"/>
                      <a:pt x="1134" y="790"/>
                      <a:pt x="1173" y="723"/>
                    </a:cubicBezTo>
                    <a:cubicBezTo>
                      <a:pt x="1334" y="450"/>
                      <a:pt x="1091" y="225"/>
                      <a:pt x="802" y="96"/>
                    </a:cubicBezTo>
                    <a:cubicBezTo>
                      <a:pt x="674" y="39"/>
                      <a:pt x="490" y="1"/>
                      <a:pt x="323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34"/>
              <p:cNvSpPr/>
              <p:nvPr/>
            </p:nvSpPr>
            <p:spPr>
              <a:xfrm>
                <a:off x="3063825" y="3666950"/>
                <a:ext cx="5527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307" extrusionOk="0">
                    <a:moveTo>
                      <a:pt x="1256" y="1"/>
                    </a:moveTo>
                    <a:cubicBezTo>
                      <a:pt x="929" y="1"/>
                      <a:pt x="619" y="354"/>
                      <a:pt x="434" y="703"/>
                    </a:cubicBezTo>
                    <a:cubicBezTo>
                      <a:pt x="222" y="1102"/>
                      <a:pt x="109" y="1476"/>
                      <a:pt x="49" y="1924"/>
                    </a:cubicBezTo>
                    <a:cubicBezTo>
                      <a:pt x="2" y="2291"/>
                      <a:pt x="0" y="2661"/>
                      <a:pt x="42" y="3028"/>
                    </a:cubicBezTo>
                    <a:cubicBezTo>
                      <a:pt x="90" y="3394"/>
                      <a:pt x="232" y="3742"/>
                      <a:pt x="455" y="4037"/>
                    </a:cubicBezTo>
                    <a:cubicBezTo>
                      <a:pt x="530" y="4134"/>
                      <a:pt x="616" y="4229"/>
                      <a:pt x="731" y="4275"/>
                    </a:cubicBezTo>
                    <a:cubicBezTo>
                      <a:pt x="783" y="4296"/>
                      <a:pt x="837" y="4306"/>
                      <a:pt x="890" y="4306"/>
                    </a:cubicBezTo>
                    <a:cubicBezTo>
                      <a:pt x="1123" y="4306"/>
                      <a:pt x="1355" y="4121"/>
                      <a:pt x="1512" y="3928"/>
                    </a:cubicBezTo>
                    <a:cubicBezTo>
                      <a:pt x="1964" y="3370"/>
                      <a:pt x="2210" y="2673"/>
                      <a:pt x="2208" y="1956"/>
                    </a:cubicBezTo>
                    <a:cubicBezTo>
                      <a:pt x="2205" y="1404"/>
                      <a:pt x="2044" y="576"/>
                      <a:pt x="1628" y="170"/>
                    </a:cubicBezTo>
                    <a:cubicBezTo>
                      <a:pt x="1505" y="51"/>
                      <a:pt x="1379" y="1"/>
                      <a:pt x="125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34"/>
              <p:cNvSpPr/>
              <p:nvPr/>
            </p:nvSpPr>
            <p:spPr>
              <a:xfrm>
                <a:off x="3074425" y="3685175"/>
                <a:ext cx="310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303" extrusionOk="0">
                    <a:moveTo>
                      <a:pt x="731" y="1"/>
                    </a:moveTo>
                    <a:cubicBezTo>
                      <a:pt x="496" y="142"/>
                      <a:pt x="221" y="611"/>
                      <a:pt x="134" y="987"/>
                    </a:cubicBezTo>
                    <a:cubicBezTo>
                      <a:pt x="1" y="1562"/>
                      <a:pt x="111" y="2243"/>
                      <a:pt x="460" y="2295"/>
                    </a:cubicBezTo>
                    <a:cubicBezTo>
                      <a:pt x="497" y="2300"/>
                      <a:pt x="532" y="2303"/>
                      <a:pt x="566" y="2303"/>
                    </a:cubicBezTo>
                    <a:cubicBezTo>
                      <a:pt x="1029" y="2303"/>
                      <a:pt x="1208" y="1805"/>
                      <a:pt x="1227" y="1293"/>
                    </a:cubicBezTo>
                    <a:cubicBezTo>
                      <a:pt x="1242" y="865"/>
                      <a:pt x="1045" y="178"/>
                      <a:pt x="7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34"/>
              <p:cNvSpPr/>
              <p:nvPr/>
            </p:nvSpPr>
            <p:spPr>
              <a:xfrm>
                <a:off x="3082325" y="3684800"/>
                <a:ext cx="180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332" extrusionOk="0">
                    <a:moveTo>
                      <a:pt x="424" y="0"/>
                    </a:moveTo>
                    <a:cubicBezTo>
                      <a:pt x="287" y="82"/>
                      <a:pt x="129" y="353"/>
                      <a:pt x="78" y="571"/>
                    </a:cubicBezTo>
                    <a:cubicBezTo>
                      <a:pt x="1" y="903"/>
                      <a:pt x="65" y="1297"/>
                      <a:pt x="266" y="1327"/>
                    </a:cubicBezTo>
                    <a:cubicBezTo>
                      <a:pt x="287" y="1330"/>
                      <a:pt x="308" y="1332"/>
                      <a:pt x="327" y="1332"/>
                    </a:cubicBezTo>
                    <a:cubicBezTo>
                      <a:pt x="596" y="1332"/>
                      <a:pt x="699" y="1043"/>
                      <a:pt x="710" y="749"/>
                    </a:cubicBezTo>
                    <a:cubicBezTo>
                      <a:pt x="719" y="501"/>
                      <a:pt x="606" y="103"/>
                      <a:pt x="42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34"/>
              <p:cNvSpPr/>
              <p:nvPr/>
            </p:nvSpPr>
            <p:spPr>
              <a:xfrm>
                <a:off x="2992150" y="3651500"/>
                <a:ext cx="9765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2840" extrusionOk="0">
                    <a:moveTo>
                      <a:pt x="3032" y="0"/>
                    </a:moveTo>
                    <a:cubicBezTo>
                      <a:pt x="2919" y="0"/>
                      <a:pt x="2806" y="11"/>
                      <a:pt x="2698" y="28"/>
                    </a:cubicBezTo>
                    <a:cubicBezTo>
                      <a:pt x="2252" y="102"/>
                      <a:pt x="1843" y="318"/>
                      <a:pt x="1449" y="539"/>
                    </a:cubicBezTo>
                    <a:cubicBezTo>
                      <a:pt x="1152" y="708"/>
                      <a:pt x="855" y="884"/>
                      <a:pt x="610" y="1123"/>
                    </a:cubicBezTo>
                    <a:cubicBezTo>
                      <a:pt x="347" y="1382"/>
                      <a:pt x="156" y="1706"/>
                      <a:pt x="56" y="2062"/>
                    </a:cubicBezTo>
                    <a:cubicBezTo>
                      <a:pt x="23" y="2180"/>
                      <a:pt x="1" y="2305"/>
                      <a:pt x="33" y="2424"/>
                    </a:cubicBezTo>
                    <a:cubicBezTo>
                      <a:pt x="113" y="2720"/>
                      <a:pt x="477" y="2826"/>
                      <a:pt x="782" y="2837"/>
                    </a:cubicBezTo>
                    <a:cubicBezTo>
                      <a:pt x="815" y="2839"/>
                      <a:pt x="849" y="2839"/>
                      <a:pt x="882" y="2839"/>
                    </a:cubicBezTo>
                    <a:cubicBezTo>
                      <a:pt x="1564" y="2839"/>
                      <a:pt x="2230" y="2614"/>
                      <a:pt x="2774" y="2200"/>
                    </a:cubicBezTo>
                    <a:cubicBezTo>
                      <a:pt x="3210" y="1864"/>
                      <a:pt x="3774" y="1234"/>
                      <a:pt x="3845" y="657"/>
                    </a:cubicBezTo>
                    <a:cubicBezTo>
                      <a:pt x="3905" y="161"/>
                      <a:pt x="3480" y="0"/>
                      <a:pt x="303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34"/>
              <p:cNvSpPr/>
              <p:nvPr/>
            </p:nvSpPr>
            <p:spPr>
              <a:xfrm>
                <a:off x="3015950" y="3665725"/>
                <a:ext cx="5525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525" extrusionOk="0">
                    <a:moveTo>
                      <a:pt x="1834" y="1"/>
                    </a:moveTo>
                    <a:cubicBezTo>
                      <a:pt x="1572" y="1"/>
                      <a:pt x="1250" y="65"/>
                      <a:pt x="1014" y="171"/>
                    </a:cubicBezTo>
                    <a:cubicBezTo>
                      <a:pt x="477" y="413"/>
                      <a:pt x="1" y="911"/>
                      <a:pt x="170" y="1221"/>
                    </a:cubicBezTo>
                    <a:cubicBezTo>
                      <a:pt x="290" y="1438"/>
                      <a:pt x="468" y="1525"/>
                      <a:pt x="668" y="1525"/>
                    </a:cubicBezTo>
                    <a:cubicBezTo>
                      <a:pt x="910" y="1525"/>
                      <a:pt x="1185" y="1399"/>
                      <a:pt x="1431" y="1226"/>
                    </a:cubicBezTo>
                    <a:cubicBezTo>
                      <a:pt x="1782" y="978"/>
                      <a:pt x="2210" y="408"/>
                      <a:pt x="2161" y="50"/>
                    </a:cubicBezTo>
                    <a:cubicBezTo>
                      <a:pt x="2077" y="16"/>
                      <a:pt x="1963" y="1"/>
                      <a:pt x="1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34"/>
              <p:cNvSpPr/>
              <p:nvPr/>
            </p:nvSpPr>
            <p:spPr>
              <a:xfrm>
                <a:off x="3039150" y="3666175"/>
                <a:ext cx="320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83" extrusionOk="0">
                    <a:moveTo>
                      <a:pt x="1060" y="1"/>
                    </a:moveTo>
                    <a:cubicBezTo>
                      <a:pt x="909" y="1"/>
                      <a:pt x="724" y="38"/>
                      <a:pt x="587" y="99"/>
                    </a:cubicBezTo>
                    <a:cubicBezTo>
                      <a:pt x="276" y="239"/>
                      <a:pt x="0" y="527"/>
                      <a:pt x="98" y="707"/>
                    </a:cubicBezTo>
                    <a:cubicBezTo>
                      <a:pt x="168" y="833"/>
                      <a:pt x="271" y="882"/>
                      <a:pt x="387" y="882"/>
                    </a:cubicBezTo>
                    <a:cubicBezTo>
                      <a:pt x="527" y="882"/>
                      <a:pt x="686" y="810"/>
                      <a:pt x="829" y="710"/>
                    </a:cubicBezTo>
                    <a:cubicBezTo>
                      <a:pt x="1033" y="567"/>
                      <a:pt x="1279" y="235"/>
                      <a:pt x="1251" y="29"/>
                    </a:cubicBezTo>
                    <a:cubicBezTo>
                      <a:pt x="1202" y="10"/>
                      <a:pt x="1135" y="1"/>
                      <a:pt x="1060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34"/>
              <p:cNvSpPr/>
              <p:nvPr/>
            </p:nvSpPr>
            <p:spPr>
              <a:xfrm>
                <a:off x="2981600" y="3588075"/>
                <a:ext cx="1064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4" extrusionOk="0">
                    <a:moveTo>
                      <a:pt x="1092" y="1"/>
                    </a:moveTo>
                    <a:cubicBezTo>
                      <a:pt x="906" y="1"/>
                      <a:pt x="719" y="26"/>
                      <a:pt x="537" y="75"/>
                    </a:cubicBezTo>
                    <a:cubicBezTo>
                      <a:pt x="418" y="107"/>
                      <a:pt x="298" y="152"/>
                      <a:pt x="213" y="240"/>
                    </a:cubicBezTo>
                    <a:cubicBezTo>
                      <a:pt x="1" y="461"/>
                      <a:pt x="96" y="828"/>
                      <a:pt x="243" y="1095"/>
                    </a:cubicBezTo>
                    <a:cubicBezTo>
                      <a:pt x="591" y="1723"/>
                      <a:pt x="1145" y="2211"/>
                      <a:pt x="1812" y="2478"/>
                    </a:cubicBezTo>
                    <a:cubicBezTo>
                      <a:pt x="2144" y="2609"/>
                      <a:pt x="2609" y="2723"/>
                      <a:pt x="3040" y="2723"/>
                    </a:cubicBezTo>
                    <a:cubicBezTo>
                      <a:pt x="3274" y="2723"/>
                      <a:pt x="3498" y="2690"/>
                      <a:pt x="3685" y="2607"/>
                    </a:cubicBezTo>
                    <a:cubicBezTo>
                      <a:pt x="4257" y="2355"/>
                      <a:pt x="3988" y="1717"/>
                      <a:pt x="3636" y="1301"/>
                    </a:cubicBezTo>
                    <a:cubicBezTo>
                      <a:pt x="3346" y="955"/>
                      <a:pt x="3042" y="711"/>
                      <a:pt x="2648" y="487"/>
                    </a:cubicBezTo>
                    <a:cubicBezTo>
                      <a:pt x="2327" y="308"/>
                      <a:pt x="1983" y="167"/>
                      <a:pt x="1627" y="70"/>
                    </a:cubicBezTo>
                    <a:cubicBezTo>
                      <a:pt x="1452" y="24"/>
                      <a:pt x="1272" y="1"/>
                      <a:pt x="10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34"/>
              <p:cNvSpPr/>
              <p:nvPr/>
            </p:nvSpPr>
            <p:spPr>
              <a:xfrm>
                <a:off x="3007575" y="3605225"/>
                <a:ext cx="57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14" extrusionOk="0">
                    <a:moveTo>
                      <a:pt x="650" y="0"/>
                    </a:moveTo>
                    <a:cubicBezTo>
                      <a:pt x="481" y="0"/>
                      <a:pt x="345" y="50"/>
                      <a:pt x="278" y="164"/>
                    </a:cubicBezTo>
                    <a:cubicBezTo>
                      <a:pt x="1" y="637"/>
                      <a:pt x="418" y="1026"/>
                      <a:pt x="920" y="1250"/>
                    </a:cubicBezTo>
                    <a:cubicBezTo>
                      <a:pt x="1138" y="1348"/>
                      <a:pt x="1456" y="1414"/>
                      <a:pt x="1743" y="1414"/>
                    </a:cubicBezTo>
                    <a:cubicBezTo>
                      <a:pt x="1971" y="1414"/>
                      <a:pt x="2179" y="1372"/>
                      <a:pt x="2303" y="1273"/>
                    </a:cubicBezTo>
                    <a:cubicBezTo>
                      <a:pt x="2260" y="1003"/>
                      <a:pt x="1929" y="572"/>
                      <a:pt x="1613" y="351"/>
                    </a:cubicBezTo>
                    <a:cubicBezTo>
                      <a:pt x="1310" y="139"/>
                      <a:pt x="933" y="0"/>
                      <a:pt x="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34"/>
              <p:cNvSpPr/>
              <p:nvPr/>
            </p:nvSpPr>
            <p:spPr>
              <a:xfrm>
                <a:off x="3032125" y="3618975"/>
                <a:ext cx="333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19" extrusionOk="0">
                    <a:moveTo>
                      <a:pt x="377" y="0"/>
                    </a:moveTo>
                    <a:cubicBezTo>
                      <a:pt x="279" y="0"/>
                      <a:pt x="200" y="29"/>
                      <a:pt x="161" y="95"/>
                    </a:cubicBezTo>
                    <a:cubicBezTo>
                      <a:pt x="0" y="368"/>
                      <a:pt x="243" y="594"/>
                      <a:pt x="534" y="723"/>
                    </a:cubicBezTo>
                    <a:cubicBezTo>
                      <a:pt x="661" y="780"/>
                      <a:pt x="846" y="818"/>
                      <a:pt x="1012" y="818"/>
                    </a:cubicBezTo>
                    <a:cubicBezTo>
                      <a:pt x="1143" y="818"/>
                      <a:pt x="1263" y="795"/>
                      <a:pt x="1335" y="737"/>
                    </a:cubicBezTo>
                    <a:cubicBezTo>
                      <a:pt x="1309" y="581"/>
                      <a:pt x="1117" y="332"/>
                      <a:pt x="935" y="203"/>
                    </a:cubicBezTo>
                    <a:cubicBezTo>
                      <a:pt x="759" y="81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34"/>
              <p:cNvSpPr/>
              <p:nvPr/>
            </p:nvSpPr>
            <p:spPr>
              <a:xfrm>
                <a:off x="3073025" y="3631100"/>
                <a:ext cx="4507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909" extrusionOk="0">
                    <a:moveTo>
                      <a:pt x="720" y="0"/>
                    </a:moveTo>
                    <a:cubicBezTo>
                      <a:pt x="600" y="0"/>
                      <a:pt x="601" y="195"/>
                      <a:pt x="583" y="248"/>
                    </a:cubicBezTo>
                    <a:cubicBezTo>
                      <a:pt x="580" y="257"/>
                      <a:pt x="576" y="260"/>
                      <a:pt x="571" y="260"/>
                    </a:cubicBezTo>
                    <a:cubicBezTo>
                      <a:pt x="539" y="260"/>
                      <a:pt x="468" y="134"/>
                      <a:pt x="369" y="134"/>
                    </a:cubicBezTo>
                    <a:cubicBezTo>
                      <a:pt x="348" y="134"/>
                      <a:pt x="327" y="139"/>
                      <a:pt x="304" y="152"/>
                    </a:cubicBezTo>
                    <a:cubicBezTo>
                      <a:pt x="204" y="237"/>
                      <a:pt x="230" y="335"/>
                      <a:pt x="253" y="449"/>
                    </a:cubicBezTo>
                    <a:cubicBezTo>
                      <a:pt x="249" y="433"/>
                      <a:pt x="235" y="427"/>
                      <a:pt x="215" y="427"/>
                    </a:cubicBezTo>
                    <a:cubicBezTo>
                      <a:pt x="168" y="427"/>
                      <a:pt x="90" y="461"/>
                      <a:pt x="58" y="482"/>
                    </a:cubicBezTo>
                    <a:cubicBezTo>
                      <a:pt x="12" y="511"/>
                      <a:pt x="4" y="610"/>
                      <a:pt x="3" y="666"/>
                    </a:cubicBezTo>
                    <a:cubicBezTo>
                      <a:pt x="0" y="812"/>
                      <a:pt x="151" y="839"/>
                      <a:pt x="289" y="886"/>
                    </a:cubicBezTo>
                    <a:cubicBezTo>
                      <a:pt x="270" y="879"/>
                      <a:pt x="251" y="876"/>
                      <a:pt x="231" y="876"/>
                    </a:cubicBezTo>
                    <a:cubicBezTo>
                      <a:pt x="121" y="876"/>
                      <a:pt x="11" y="972"/>
                      <a:pt x="12" y="1085"/>
                    </a:cubicBezTo>
                    <a:cubicBezTo>
                      <a:pt x="14" y="1195"/>
                      <a:pt x="122" y="1285"/>
                      <a:pt x="228" y="1285"/>
                    </a:cubicBezTo>
                    <a:cubicBezTo>
                      <a:pt x="251" y="1285"/>
                      <a:pt x="274" y="1281"/>
                      <a:pt x="296" y="1272"/>
                    </a:cubicBezTo>
                    <a:lnTo>
                      <a:pt x="296" y="1272"/>
                    </a:lnTo>
                    <a:cubicBezTo>
                      <a:pt x="191" y="1366"/>
                      <a:pt x="168" y="1549"/>
                      <a:pt x="267" y="1648"/>
                    </a:cubicBezTo>
                    <a:cubicBezTo>
                      <a:pt x="304" y="1685"/>
                      <a:pt x="355" y="1703"/>
                      <a:pt x="407" y="1703"/>
                    </a:cubicBezTo>
                    <a:cubicBezTo>
                      <a:pt x="495" y="1703"/>
                      <a:pt x="585" y="1652"/>
                      <a:pt x="602" y="1566"/>
                    </a:cubicBezTo>
                    <a:cubicBezTo>
                      <a:pt x="624" y="1701"/>
                      <a:pt x="668" y="1863"/>
                      <a:pt x="800" y="1902"/>
                    </a:cubicBezTo>
                    <a:cubicBezTo>
                      <a:pt x="817" y="1907"/>
                      <a:pt x="834" y="1909"/>
                      <a:pt x="852" y="1909"/>
                    </a:cubicBezTo>
                    <a:cubicBezTo>
                      <a:pt x="935" y="1909"/>
                      <a:pt x="1016" y="1855"/>
                      <a:pt x="1065" y="1785"/>
                    </a:cubicBezTo>
                    <a:cubicBezTo>
                      <a:pt x="1122" y="1700"/>
                      <a:pt x="1142" y="1594"/>
                      <a:pt x="1159" y="1493"/>
                    </a:cubicBezTo>
                    <a:cubicBezTo>
                      <a:pt x="1205" y="1544"/>
                      <a:pt x="1273" y="1569"/>
                      <a:pt x="1341" y="1569"/>
                    </a:cubicBezTo>
                    <a:cubicBezTo>
                      <a:pt x="1411" y="1569"/>
                      <a:pt x="1480" y="1543"/>
                      <a:pt x="1526" y="1490"/>
                    </a:cubicBezTo>
                    <a:cubicBezTo>
                      <a:pt x="1613" y="1390"/>
                      <a:pt x="1595" y="1221"/>
                      <a:pt x="1494" y="1138"/>
                    </a:cubicBezTo>
                    <a:lnTo>
                      <a:pt x="1494" y="1138"/>
                    </a:lnTo>
                    <a:cubicBezTo>
                      <a:pt x="1520" y="1155"/>
                      <a:pt x="1549" y="1162"/>
                      <a:pt x="1579" y="1162"/>
                    </a:cubicBezTo>
                    <a:cubicBezTo>
                      <a:pt x="1678" y="1162"/>
                      <a:pt x="1785" y="1080"/>
                      <a:pt x="1793" y="975"/>
                    </a:cubicBezTo>
                    <a:cubicBezTo>
                      <a:pt x="1803" y="831"/>
                      <a:pt x="1662" y="706"/>
                      <a:pt x="1519" y="704"/>
                    </a:cubicBezTo>
                    <a:cubicBezTo>
                      <a:pt x="1602" y="644"/>
                      <a:pt x="1696" y="563"/>
                      <a:pt x="1684" y="461"/>
                    </a:cubicBezTo>
                    <a:cubicBezTo>
                      <a:pt x="1673" y="369"/>
                      <a:pt x="1574" y="309"/>
                      <a:pt x="1481" y="309"/>
                    </a:cubicBezTo>
                    <a:cubicBezTo>
                      <a:pt x="1475" y="309"/>
                      <a:pt x="1469" y="309"/>
                      <a:pt x="1462" y="310"/>
                    </a:cubicBezTo>
                    <a:cubicBezTo>
                      <a:pt x="1364" y="320"/>
                      <a:pt x="1278" y="378"/>
                      <a:pt x="1200" y="439"/>
                    </a:cubicBezTo>
                    <a:cubicBezTo>
                      <a:pt x="1249" y="336"/>
                      <a:pt x="1256" y="219"/>
                      <a:pt x="1223" y="111"/>
                    </a:cubicBezTo>
                    <a:cubicBezTo>
                      <a:pt x="1213" y="81"/>
                      <a:pt x="1199" y="49"/>
                      <a:pt x="1169" y="36"/>
                    </a:cubicBezTo>
                    <a:cubicBezTo>
                      <a:pt x="1161" y="33"/>
                      <a:pt x="1152" y="32"/>
                      <a:pt x="1143" y="32"/>
                    </a:cubicBezTo>
                    <a:cubicBezTo>
                      <a:pt x="1121" y="32"/>
                      <a:pt x="1098" y="41"/>
                      <a:pt x="1078" y="51"/>
                    </a:cubicBezTo>
                    <a:cubicBezTo>
                      <a:pt x="979" y="100"/>
                      <a:pt x="900" y="182"/>
                      <a:pt x="853" y="283"/>
                    </a:cubicBezTo>
                    <a:cubicBezTo>
                      <a:pt x="845" y="190"/>
                      <a:pt x="866" y="47"/>
                      <a:pt x="779" y="13"/>
                    </a:cubicBezTo>
                    <a:cubicBezTo>
                      <a:pt x="757" y="4"/>
                      <a:pt x="737" y="0"/>
                      <a:pt x="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34"/>
              <p:cNvSpPr/>
              <p:nvPr/>
            </p:nvSpPr>
            <p:spPr>
              <a:xfrm>
                <a:off x="3081600" y="3650450"/>
                <a:ext cx="254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51" extrusionOk="0">
                    <a:moveTo>
                      <a:pt x="67" y="0"/>
                    </a:moveTo>
                    <a:cubicBezTo>
                      <a:pt x="13" y="0"/>
                      <a:pt x="1" y="85"/>
                      <a:pt x="61" y="96"/>
                    </a:cubicBezTo>
                    <a:cubicBezTo>
                      <a:pt x="358" y="155"/>
                      <a:pt x="650" y="239"/>
                      <a:pt x="933" y="348"/>
                    </a:cubicBezTo>
                    <a:cubicBezTo>
                      <a:pt x="939" y="350"/>
                      <a:pt x="945" y="351"/>
                      <a:pt x="951" y="351"/>
                    </a:cubicBezTo>
                    <a:cubicBezTo>
                      <a:pt x="1004" y="351"/>
                      <a:pt x="1018" y="277"/>
                      <a:pt x="968" y="257"/>
                    </a:cubicBezTo>
                    <a:cubicBezTo>
                      <a:pt x="680" y="146"/>
                      <a:pt x="382" y="61"/>
                      <a:pt x="78" y="2"/>
                    </a:cubicBezTo>
                    <a:cubicBezTo>
                      <a:pt x="74" y="1"/>
                      <a:pt x="70" y="0"/>
                      <a:pt x="6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34"/>
              <p:cNvSpPr/>
              <p:nvPr/>
            </p:nvSpPr>
            <p:spPr>
              <a:xfrm>
                <a:off x="3089800" y="3642550"/>
                <a:ext cx="90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79" extrusionOk="0">
                    <a:moveTo>
                      <a:pt x="308" y="1"/>
                    </a:moveTo>
                    <a:cubicBezTo>
                      <a:pt x="285" y="1"/>
                      <a:pt x="265" y="17"/>
                      <a:pt x="261" y="40"/>
                    </a:cubicBezTo>
                    <a:cubicBezTo>
                      <a:pt x="202" y="338"/>
                      <a:pt x="118" y="630"/>
                      <a:pt x="9" y="914"/>
                    </a:cubicBezTo>
                    <a:cubicBezTo>
                      <a:pt x="0" y="938"/>
                      <a:pt x="12" y="966"/>
                      <a:pt x="37" y="975"/>
                    </a:cubicBezTo>
                    <a:cubicBezTo>
                      <a:pt x="42" y="978"/>
                      <a:pt x="49" y="979"/>
                      <a:pt x="54" y="979"/>
                    </a:cubicBezTo>
                    <a:cubicBezTo>
                      <a:pt x="74" y="979"/>
                      <a:pt x="93" y="967"/>
                      <a:pt x="99" y="948"/>
                    </a:cubicBezTo>
                    <a:cubicBezTo>
                      <a:pt x="211" y="659"/>
                      <a:pt x="297" y="362"/>
                      <a:pt x="356" y="59"/>
                    </a:cubicBezTo>
                    <a:cubicBezTo>
                      <a:pt x="362" y="32"/>
                      <a:pt x="344" y="7"/>
                      <a:pt x="318" y="2"/>
                    </a:cubicBezTo>
                    <a:cubicBezTo>
                      <a:pt x="314" y="1"/>
                      <a:pt x="311" y="1"/>
                      <a:pt x="3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34"/>
              <p:cNvSpPr/>
              <p:nvPr/>
            </p:nvSpPr>
            <p:spPr>
              <a:xfrm>
                <a:off x="3089400" y="3646250"/>
                <a:ext cx="10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42" extrusionOk="0">
                    <a:moveTo>
                      <a:pt x="49" y="0"/>
                    </a:moveTo>
                    <a:cubicBezTo>
                      <a:pt x="24" y="0"/>
                      <a:pt x="1" y="27"/>
                      <a:pt x="19" y="54"/>
                    </a:cubicBezTo>
                    <a:cubicBezTo>
                      <a:pt x="139" y="234"/>
                      <a:pt x="243" y="423"/>
                      <a:pt x="331" y="620"/>
                    </a:cubicBezTo>
                    <a:cubicBezTo>
                      <a:pt x="337" y="632"/>
                      <a:pt x="349" y="641"/>
                      <a:pt x="363" y="641"/>
                    </a:cubicBezTo>
                    <a:cubicBezTo>
                      <a:pt x="368" y="641"/>
                      <a:pt x="372" y="640"/>
                      <a:pt x="377" y="638"/>
                    </a:cubicBezTo>
                    <a:cubicBezTo>
                      <a:pt x="394" y="630"/>
                      <a:pt x="402" y="609"/>
                      <a:pt x="394" y="593"/>
                    </a:cubicBezTo>
                    <a:cubicBezTo>
                      <a:pt x="305" y="391"/>
                      <a:pt x="198" y="198"/>
                      <a:pt x="76" y="15"/>
                    </a:cubicBezTo>
                    <a:cubicBezTo>
                      <a:pt x="69" y="5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34"/>
              <p:cNvSpPr/>
              <p:nvPr/>
            </p:nvSpPr>
            <p:spPr>
              <a:xfrm>
                <a:off x="3086400" y="3649400"/>
                <a:ext cx="165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7" extrusionOk="0">
                    <a:moveTo>
                      <a:pt x="612" y="1"/>
                    </a:moveTo>
                    <a:cubicBezTo>
                      <a:pt x="605" y="1"/>
                      <a:pt x="598" y="3"/>
                      <a:pt x="591" y="7"/>
                    </a:cubicBezTo>
                    <a:cubicBezTo>
                      <a:pt x="412" y="127"/>
                      <a:pt x="223" y="232"/>
                      <a:pt x="26" y="320"/>
                    </a:cubicBezTo>
                    <a:cubicBezTo>
                      <a:pt x="9" y="328"/>
                      <a:pt x="1" y="348"/>
                      <a:pt x="9" y="365"/>
                    </a:cubicBezTo>
                    <a:cubicBezTo>
                      <a:pt x="14" y="378"/>
                      <a:pt x="26" y="386"/>
                      <a:pt x="40" y="386"/>
                    </a:cubicBezTo>
                    <a:cubicBezTo>
                      <a:pt x="45" y="386"/>
                      <a:pt x="49" y="385"/>
                      <a:pt x="54" y="383"/>
                    </a:cubicBezTo>
                    <a:cubicBezTo>
                      <a:pt x="254" y="294"/>
                      <a:pt x="448" y="187"/>
                      <a:pt x="630" y="65"/>
                    </a:cubicBezTo>
                    <a:cubicBezTo>
                      <a:pt x="662" y="43"/>
                      <a:pt x="641" y="1"/>
                      <a:pt x="612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34"/>
              <p:cNvSpPr/>
              <p:nvPr/>
            </p:nvSpPr>
            <p:spPr>
              <a:xfrm>
                <a:off x="3203575" y="3618100"/>
                <a:ext cx="2878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8029" extrusionOk="0">
                    <a:moveTo>
                      <a:pt x="9879" y="0"/>
                    </a:moveTo>
                    <a:cubicBezTo>
                      <a:pt x="9768" y="0"/>
                      <a:pt x="9660" y="21"/>
                      <a:pt x="9556" y="73"/>
                    </a:cubicBezTo>
                    <a:cubicBezTo>
                      <a:pt x="9262" y="219"/>
                      <a:pt x="9122" y="571"/>
                      <a:pt x="8841" y="740"/>
                    </a:cubicBezTo>
                    <a:cubicBezTo>
                      <a:pt x="8713" y="818"/>
                      <a:pt x="8581" y="849"/>
                      <a:pt x="8447" y="849"/>
                    </a:cubicBezTo>
                    <a:cubicBezTo>
                      <a:pt x="7891" y="849"/>
                      <a:pt x="7281" y="318"/>
                      <a:pt x="6665" y="300"/>
                    </a:cubicBezTo>
                    <a:cubicBezTo>
                      <a:pt x="6655" y="299"/>
                      <a:pt x="6645" y="299"/>
                      <a:pt x="6635" y="299"/>
                    </a:cubicBezTo>
                    <a:cubicBezTo>
                      <a:pt x="6186" y="299"/>
                      <a:pt x="5771" y="587"/>
                      <a:pt x="5506" y="953"/>
                    </a:cubicBezTo>
                    <a:cubicBezTo>
                      <a:pt x="5235" y="1327"/>
                      <a:pt x="5094" y="1776"/>
                      <a:pt x="4956" y="2217"/>
                    </a:cubicBezTo>
                    <a:cubicBezTo>
                      <a:pt x="4801" y="1998"/>
                      <a:pt x="4555" y="1903"/>
                      <a:pt x="4292" y="1903"/>
                    </a:cubicBezTo>
                    <a:cubicBezTo>
                      <a:pt x="3947" y="1903"/>
                      <a:pt x="3572" y="2066"/>
                      <a:pt x="3334" y="2326"/>
                    </a:cubicBezTo>
                    <a:cubicBezTo>
                      <a:pt x="2915" y="2784"/>
                      <a:pt x="2765" y="3421"/>
                      <a:pt x="2506" y="3986"/>
                    </a:cubicBezTo>
                    <a:cubicBezTo>
                      <a:pt x="2006" y="5077"/>
                      <a:pt x="1" y="5427"/>
                      <a:pt x="1049" y="6975"/>
                    </a:cubicBezTo>
                    <a:cubicBezTo>
                      <a:pt x="1468" y="7593"/>
                      <a:pt x="2230" y="7891"/>
                      <a:pt x="2970" y="7991"/>
                    </a:cubicBezTo>
                    <a:cubicBezTo>
                      <a:pt x="3142" y="8014"/>
                      <a:pt x="3318" y="8028"/>
                      <a:pt x="3493" y="8028"/>
                    </a:cubicBezTo>
                    <a:cubicBezTo>
                      <a:pt x="3884" y="8028"/>
                      <a:pt x="4273" y="7959"/>
                      <a:pt x="4611" y="7768"/>
                    </a:cubicBezTo>
                    <a:cubicBezTo>
                      <a:pt x="5630" y="7193"/>
                      <a:pt x="6017" y="5646"/>
                      <a:pt x="7176" y="5482"/>
                    </a:cubicBezTo>
                    <a:cubicBezTo>
                      <a:pt x="7252" y="5472"/>
                      <a:pt x="7328" y="5468"/>
                      <a:pt x="7405" y="5468"/>
                    </a:cubicBezTo>
                    <a:cubicBezTo>
                      <a:pt x="7594" y="5468"/>
                      <a:pt x="7785" y="5491"/>
                      <a:pt x="7975" y="5491"/>
                    </a:cubicBezTo>
                    <a:cubicBezTo>
                      <a:pt x="8049" y="5491"/>
                      <a:pt x="8122" y="5488"/>
                      <a:pt x="8195" y="5478"/>
                    </a:cubicBezTo>
                    <a:cubicBezTo>
                      <a:pt x="8932" y="5378"/>
                      <a:pt x="9442" y="4664"/>
                      <a:pt x="9648" y="3949"/>
                    </a:cubicBezTo>
                    <a:cubicBezTo>
                      <a:pt x="9855" y="3234"/>
                      <a:pt x="9852" y="2471"/>
                      <a:pt x="10059" y="1756"/>
                    </a:cubicBezTo>
                    <a:cubicBezTo>
                      <a:pt x="10265" y="1041"/>
                      <a:pt x="10986" y="785"/>
                      <a:pt x="11511" y="226"/>
                    </a:cubicBezTo>
                    <a:lnTo>
                      <a:pt x="11511" y="226"/>
                    </a:lnTo>
                    <a:cubicBezTo>
                      <a:pt x="11408" y="277"/>
                      <a:pt x="11300" y="297"/>
                      <a:pt x="11190" y="297"/>
                    </a:cubicBezTo>
                    <a:cubicBezTo>
                      <a:pt x="10767" y="297"/>
                      <a:pt x="10302" y="0"/>
                      <a:pt x="987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34"/>
              <p:cNvSpPr/>
              <p:nvPr/>
            </p:nvSpPr>
            <p:spPr>
              <a:xfrm>
                <a:off x="3240400" y="3639975"/>
                <a:ext cx="2184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53" extrusionOk="0">
                    <a:moveTo>
                      <a:pt x="8631" y="1"/>
                    </a:moveTo>
                    <a:cubicBezTo>
                      <a:pt x="8622" y="1"/>
                      <a:pt x="8612" y="2"/>
                      <a:pt x="8602" y="5"/>
                    </a:cubicBezTo>
                    <a:cubicBezTo>
                      <a:pt x="8065" y="135"/>
                      <a:pt x="7821" y="659"/>
                      <a:pt x="7585" y="1165"/>
                    </a:cubicBezTo>
                    <a:cubicBezTo>
                      <a:pt x="7357" y="1652"/>
                      <a:pt x="7142" y="2113"/>
                      <a:pt x="6693" y="2218"/>
                    </a:cubicBezTo>
                    <a:cubicBezTo>
                      <a:pt x="6634" y="2231"/>
                      <a:pt x="6575" y="2237"/>
                      <a:pt x="6516" y="2237"/>
                    </a:cubicBezTo>
                    <a:cubicBezTo>
                      <a:pt x="6298" y="2237"/>
                      <a:pt x="6077" y="2157"/>
                      <a:pt x="5846" y="2073"/>
                    </a:cubicBezTo>
                    <a:cubicBezTo>
                      <a:pt x="5604" y="1987"/>
                      <a:pt x="5355" y="1896"/>
                      <a:pt x="5094" y="1896"/>
                    </a:cubicBezTo>
                    <a:cubicBezTo>
                      <a:pt x="5067" y="1896"/>
                      <a:pt x="5040" y="1897"/>
                      <a:pt x="5012" y="1899"/>
                    </a:cubicBezTo>
                    <a:cubicBezTo>
                      <a:pt x="4418" y="1943"/>
                      <a:pt x="4065" y="2434"/>
                      <a:pt x="3722" y="2907"/>
                    </a:cubicBezTo>
                    <a:cubicBezTo>
                      <a:pt x="3473" y="3252"/>
                      <a:pt x="3215" y="3608"/>
                      <a:pt x="2868" y="3795"/>
                    </a:cubicBezTo>
                    <a:cubicBezTo>
                      <a:pt x="2632" y="3922"/>
                      <a:pt x="2378" y="3963"/>
                      <a:pt x="2109" y="3963"/>
                    </a:cubicBezTo>
                    <a:cubicBezTo>
                      <a:pt x="1868" y="3963"/>
                      <a:pt x="1616" y="3930"/>
                      <a:pt x="1357" y="3896"/>
                    </a:cubicBezTo>
                    <a:cubicBezTo>
                      <a:pt x="1096" y="3861"/>
                      <a:pt x="829" y="3826"/>
                      <a:pt x="565" y="3826"/>
                    </a:cubicBezTo>
                    <a:cubicBezTo>
                      <a:pt x="484" y="3826"/>
                      <a:pt x="403" y="3830"/>
                      <a:pt x="323" y="3837"/>
                    </a:cubicBezTo>
                    <a:cubicBezTo>
                      <a:pt x="209" y="3847"/>
                      <a:pt x="66" y="3924"/>
                      <a:pt x="25" y="4035"/>
                    </a:cubicBezTo>
                    <a:cubicBezTo>
                      <a:pt x="1" y="4099"/>
                      <a:pt x="16" y="4171"/>
                      <a:pt x="66" y="4219"/>
                    </a:cubicBezTo>
                    <a:cubicBezTo>
                      <a:pt x="85" y="4240"/>
                      <a:pt x="113" y="4253"/>
                      <a:pt x="143" y="4253"/>
                    </a:cubicBezTo>
                    <a:cubicBezTo>
                      <a:pt x="144" y="4253"/>
                      <a:pt x="145" y="4253"/>
                      <a:pt x="146" y="4253"/>
                    </a:cubicBezTo>
                    <a:cubicBezTo>
                      <a:pt x="167" y="4253"/>
                      <a:pt x="186" y="4244"/>
                      <a:pt x="201" y="4229"/>
                    </a:cubicBezTo>
                    <a:cubicBezTo>
                      <a:pt x="240" y="4196"/>
                      <a:pt x="241" y="4137"/>
                      <a:pt x="204" y="4102"/>
                    </a:cubicBezTo>
                    <a:cubicBezTo>
                      <a:pt x="212" y="4081"/>
                      <a:pt x="278" y="4034"/>
                      <a:pt x="340" y="4029"/>
                    </a:cubicBezTo>
                    <a:cubicBezTo>
                      <a:pt x="413" y="4022"/>
                      <a:pt x="488" y="4019"/>
                      <a:pt x="564" y="4019"/>
                    </a:cubicBezTo>
                    <a:cubicBezTo>
                      <a:pt x="817" y="4019"/>
                      <a:pt x="1078" y="4053"/>
                      <a:pt x="1331" y="4087"/>
                    </a:cubicBezTo>
                    <a:cubicBezTo>
                      <a:pt x="1588" y="4121"/>
                      <a:pt x="1848" y="4155"/>
                      <a:pt x="2104" y="4155"/>
                    </a:cubicBezTo>
                    <a:cubicBezTo>
                      <a:pt x="2399" y="4155"/>
                      <a:pt x="2689" y="4110"/>
                      <a:pt x="2959" y="3965"/>
                    </a:cubicBezTo>
                    <a:cubicBezTo>
                      <a:pt x="3345" y="3757"/>
                      <a:pt x="3616" y="3382"/>
                      <a:pt x="3877" y="3020"/>
                    </a:cubicBezTo>
                    <a:cubicBezTo>
                      <a:pt x="4209" y="2561"/>
                      <a:pt x="4522" y="2128"/>
                      <a:pt x="5027" y="2091"/>
                    </a:cubicBezTo>
                    <a:cubicBezTo>
                      <a:pt x="5049" y="2089"/>
                      <a:pt x="5071" y="2089"/>
                      <a:pt x="5093" y="2089"/>
                    </a:cubicBezTo>
                    <a:cubicBezTo>
                      <a:pt x="5321" y="2089"/>
                      <a:pt x="5544" y="2169"/>
                      <a:pt x="5780" y="2254"/>
                    </a:cubicBezTo>
                    <a:cubicBezTo>
                      <a:pt x="6019" y="2340"/>
                      <a:pt x="6263" y="2429"/>
                      <a:pt x="6516" y="2429"/>
                    </a:cubicBezTo>
                    <a:cubicBezTo>
                      <a:pt x="6589" y="2429"/>
                      <a:pt x="6662" y="2422"/>
                      <a:pt x="6736" y="2405"/>
                    </a:cubicBezTo>
                    <a:cubicBezTo>
                      <a:pt x="7277" y="2280"/>
                      <a:pt x="7522" y="1755"/>
                      <a:pt x="7759" y="1246"/>
                    </a:cubicBezTo>
                    <a:cubicBezTo>
                      <a:pt x="7986" y="760"/>
                      <a:pt x="8201" y="301"/>
                      <a:pt x="8647" y="193"/>
                    </a:cubicBezTo>
                    <a:cubicBezTo>
                      <a:pt x="8702" y="183"/>
                      <a:pt x="8737" y="129"/>
                      <a:pt x="8725" y="75"/>
                    </a:cubicBezTo>
                    <a:cubicBezTo>
                      <a:pt x="8714" y="30"/>
                      <a:pt x="8674" y="1"/>
                      <a:pt x="863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34"/>
              <p:cNvSpPr/>
              <p:nvPr/>
            </p:nvSpPr>
            <p:spPr>
              <a:xfrm>
                <a:off x="3383425" y="3651725"/>
                <a:ext cx="393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769" extrusionOk="0">
                    <a:moveTo>
                      <a:pt x="1503" y="1"/>
                    </a:moveTo>
                    <a:cubicBezTo>
                      <a:pt x="1469" y="1"/>
                      <a:pt x="1440" y="26"/>
                      <a:pt x="1437" y="60"/>
                    </a:cubicBezTo>
                    <a:cubicBezTo>
                      <a:pt x="1382" y="543"/>
                      <a:pt x="972" y="909"/>
                      <a:pt x="558" y="1242"/>
                    </a:cubicBezTo>
                    <a:lnTo>
                      <a:pt x="49" y="1650"/>
                    </a:lnTo>
                    <a:cubicBezTo>
                      <a:pt x="1" y="1689"/>
                      <a:pt x="28" y="1767"/>
                      <a:pt x="91" y="1769"/>
                    </a:cubicBezTo>
                    <a:cubicBezTo>
                      <a:pt x="105" y="1769"/>
                      <a:pt x="121" y="1763"/>
                      <a:pt x="133" y="1753"/>
                    </a:cubicBezTo>
                    <a:lnTo>
                      <a:pt x="641" y="1346"/>
                    </a:lnTo>
                    <a:cubicBezTo>
                      <a:pt x="1077" y="995"/>
                      <a:pt x="1509" y="608"/>
                      <a:pt x="1570" y="75"/>
                    </a:cubicBezTo>
                    <a:cubicBezTo>
                      <a:pt x="1573" y="39"/>
                      <a:pt x="1548" y="6"/>
                      <a:pt x="1511" y="1"/>
                    </a:cubicBezTo>
                    <a:cubicBezTo>
                      <a:pt x="1508" y="1"/>
                      <a:pt x="1506" y="1"/>
                      <a:pt x="150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34"/>
              <p:cNvSpPr/>
              <p:nvPr/>
            </p:nvSpPr>
            <p:spPr>
              <a:xfrm>
                <a:off x="3273375" y="3680800"/>
                <a:ext cx="4162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471" extrusionOk="0">
                    <a:moveTo>
                      <a:pt x="1581" y="1"/>
                    </a:moveTo>
                    <a:cubicBezTo>
                      <a:pt x="1580" y="1"/>
                      <a:pt x="1578" y="1"/>
                      <a:pt x="1577" y="1"/>
                    </a:cubicBezTo>
                    <a:cubicBezTo>
                      <a:pt x="1539" y="3"/>
                      <a:pt x="1512" y="34"/>
                      <a:pt x="1513" y="70"/>
                    </a:cubicBezTo>
                    <a:cubicBezTo>
                      <a:pt x="1531" y="449"/>
                      <a:pt x="1345" y="845"/>
                      <a:pt x="949" y="1280"/>
                    </a:cubicBezTo>
                    <a:cubicBezTo>
                      <a:pt x="864" y="1372"/>
                      <a:pt x="775" y="1463"/>
                      <a:pt x="687" y="1553"/>
                    </a:cubicBezTo>
                    <a:cubicBezTo>
                      <a:pt x="442" y="1802"/>
                      <a:pt x="190" y="2060"/>
                      <a:pt x="18" y="2373"/>
                    </a:cubicBezTo>
                    <a:cubicBezTo>
                      <a:pt x="0" y="2405"/>
                      <a:pt x="12" y="2445"/>
                      <a:pt x="44" y="2463"/>
                    </a:cubicBezTo>
                    <a:cubicBezTo>
                      <a:pt x="54" y="2469"/>
                      <a:pt x="65" y="2471"/>
                      <a:pt x="76" y="2471"/>
                    </a:cubicBezTo>
                    <a:cubicBezTo>
                      <a:pt x="77" y="2471"/>
                      <a:pt x="78" y="2471"/>
                      <a:pt x="79" y="2471"/>
                    </a:cubicBezTo>
                    <a:cubicBezTo>
                      <a:pt x="102" y="2471"/>
                      <a:pt x="123" y="2458"/>
                      <a:pt x="135" y="2438"/>
                    </a:cubicBezTo>
                    <a:cubicBezTo>
                      <a:pt x="297" y="2140"/>
                      <a:pt x="543" y="1889"/>
                      <a:pt x="781" y="1647"/>
                    </a:cubicBezTo>
                    <a:cubicBezTo>
                      <a:pt x="872" y="1555"/>
                      <a:pt x="961" y="1464"/>
                      <a:pt x="1047" y="1370"/>
                    </a:cubicBezTo>
                    <a:cubicBezTo>
                      <a:pt x="1469" y="909"/>
                      <a:pt x="1665" y="481"/>
                      <a:pt x="1646" y="65"/>
                    </a:cubicBezTo>
                    <a:cubicBezTo>
                      <a:pt x="1644" y="30"/>
                      <a:pt x="1623" y="1"/>
                      <a:pt x="158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34"/>
              <p:cNvSpPr/>
              <p:nvPr/>
            </p:nvSpPr>
            <p:spPr>
              <a:xfrm>
                <a:off x="3254150" y="3739000"/>
                <a:ext cx="624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112" extrusionOk="0">
                    <a:moveTo>
                      <a:pt x="74" y="0"/>
                    </a:moveTo>
                    <a:cubicBezTo>
                      <a:pt x="69" y="0"/>
                      <a:pt x="64" y="1"/>
                      <a:pt x="60" y="2"/>
                    </a:cubicBezTo>
                    <a:cubicBezTo>
                      <a:pt x="23" y="9"/>
                      <a:pt x="0" y="44"/>
                      <a:pt x="7" y="80"/>
                    </a:cubicBezTo>
                    <a:cubicBezTo>
                      <a:pt x="235" y="1242"/>
                      <a:pt x="1242" y="2088"/>
                      <a:pt x="2426" y="2112"/>
                    </a:cubicBezTo>
                    <a:lnTo>
                      <a:pt x="2428" y="2112"/>
                    </a:lnTo>
                    <a:cubicBezTo>
                      <a:pt x="2429" y="2112"/>
                      <a:pt x="2430" y="2112"/>
                      <a:pt x="2430" y="2112"/>
                    </a:cubicBezTo>
                    <a:cubicBezTo>
                      <a:pt x="2466" y="2112"/>
                      <a:pt x="2495" y="2082"/>
                      <a:pt x="2495" y="2047"/>
                    </a:cubicBezTo>
                    <a:cubicBezTo>
                      <a:pt x="2496" y="2009"/>
                      <a:pt x="2466" y="1979"/>
                      <a:pt x="2430" y="1979"/>
                    </a:cubicBezTo>
                    <a:cubicBezTo>
                      <a:pt x="1307" y="1957"/>
                      <a:pt x="353" y="1155"/>
                      <a:pt x="137" y="55"/>
                    </a:cubicBezTo>
                    <a:cubicBezTo>
                      <a:pt x="132" y="22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34"/>
              <p:cNvSpPr/>
              <p:nvPr/>
            </p:nvSpPr>
            <p:spPr>
              <a:xfrm>
                <a:off x="3322600" y="3722200"/>
                <a:ext cx="85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611" extrusionOk="0">
                    <a:moveTo>
                      <a:pt x="3342" y="1"/>
                    </a:moveTo>
                    <a:cubicBezTo>
                      <a:pt x="3336" y="1"/>
                      <a:pt x="3329" y="2"/>
                      <a:pt x="3323" y="4"/>
                    </a:cubicBezTo>
                    <a:lnTo>
                      <a:pt x="2460" y="240"/>
                    </a:lnTo>
                    <a:cubicBezTo>
                      <a:pt x="2073" y="344"/>
                      <a:pt x="1672" y="455"/>
                      <a:pt x="1269" y="474"/>
                    </a:cubicBezTo>
                    <a:cubicBezTo>
                      <a:pt x="1230" y="476"/>
                      <a:pt x="1188" y="477"/>
                      <a:pt x="1145" y="477"/>
                    </a:cubicBezTo>
                    <a:cubicBezTo>
                      <a:pt x="845" y="477"/>
                      <a:pt x="461" y="423"/>
                      <a:pt x="136" y="201"/>
                    </a:cubicBezTo>
                    <a:cubicBezTo>
                      <a:pt x="122" y="192"/>
                      <a:pt x="109" y="188"/>
                      <a:pt x="97" y="188"/>
                    </a:cubicBezTo>
                    <a:cubicBezTo>
                      <a:pt x="40" y="188"/>
                      <a:pt x="0" y="270"/>
                      <a:pt x="61" y="311"/>
                    </a:cubicBezTo>
                    <a:cubicBezTo>
                      <a:pt x="413" y="551"/>
                      <a:pt x="825" y="611"/>
                      <a:pt x="1145" y="611"/>
                    </a:cubicBezTo>
                    <a:cubicBezTo>
                      <a:pt x="1190" y="611"/>
                      <a:pt x="1235" y="610"/>
                      <a:pt x="1277" y="608"/>
                    </a:cubicBezTo>
                    <a:cubicBezTo>
                      <a:pt x="1694" y="587"/>
                      <a:pt x="2101" y="474"/>
                      <a:pt x="2495" y="367"/>
                    </a:cubicBezTo>
                    <a:lnTo>
                      <a:pt x="3357" y="132"/>
                    </a:lnTo>
                    <a:cubicBezTo>
                      <a:pt x="3393" y="122"/>
                      <a:pt x="3413" y="85"/>
                      <a:pt x="3403" y="50"/>
                    </a:cubicBezTo>
                    <a:cubicBezTo>
                      <a:pt x="3396" y="20"/>
                      <a:pt x="3370" y="1"/>
                      <a:pt x="334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34"/>
              <p:cNvSpPr/>
              <p:nvPr/>
            </p:nvSpPr>
            <p:spPr>
              <a:xfrm>
                <a:off x="3346925" y="3650475"/>
                <a:ext cx="3070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881" extrusionOk="0">
                    <a:moveTo>
                      <a:pt x="1135" y="1"/>
                    </a:moveTo>
                    <a:cubicBezTo>
                      <a:pt x="1116" y="1"/>
                      <a:pt x="1097" y="9"/>
                      <a:pt x="1083" y="29"/>
                    </a:cubicBezTo>
                    <a:cubicBezTo>
                      <a:pt x="684" y="587"/>
                      <a:pt x="328" y="1174"/>
                      <a:pt x="17" y="1784"/>
                    </a:cubicBezTo>
                    <a:cubicBezTo>
                      <a:pt x="1" y="1816"/>
                      <a:pt x="13" y="1857"/>
                      <a:pt x="46" y="1874"/>
                    </a:cubicBezTo>
                    <a:cubicBezTo>
                      <a:pt x="56" y="1878"/>
                      <a:pt x="66" y="1880"/>
                      <a:pt x="76" y="1880"/>
                    </a:cubicBezTo>
                    <a:cubicBezTo>
                      <a:pt x="101" y="1880"/>
                      <a:pt x="124" y="1867"/>
                      <a:pt x="135" y="1845"/>
                    </a:cubicBezTo>
                    <a:cubicBezTo>
                      <a:pt x="444" y="1240"/>
                      <a:pt x="796" y="658"/>
                      <a:pt x="1191" y="106"/>
                    </a:cubicBezTo>
                    <a:cubicBezTo>
                      <a:pt x="1227" y="55"/>
                      <a:pt x="1182" y="1"/>
                      <a:pt x="113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34"/>
              <p:cNvSpPr/>
              <p:nvPr/>
            </p:nvSpPr>
            <p:spPr>
              <a:xfrm>
                <a:off x="3020975" y="3851700"/>
                <a:ext cx="315400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5851" extrusionOk="0">
                    <a:moveTo>
                      <a:pt x="7698" y="1"/>
                    </a:moveTo>
                    <a:cubicBezTo>
                      <a:pt x="7438" y="1"/>
                      <a:pt x="7173" y="73"/>
                      <a:pt x="6940" y="192"/>
                    </a:cubicBezTo>
                    <a:cubicBezTo>
                      <a:pt x="6528" y="401"/>
                      <a:pt x="6197" y="737"/>
                      <a:pt x="5873" y="1066"/>
                    </a:cubicBezTo>
                    <a:cubicBezTo>
                      <a:pt x="5806" y="600"/>
                      <a:pt x="5317" y="346"/>
                      <a:pt x="4830" y="346"/>
                    </a:cubicBezTo>
                    <a:cubicBezTo>
                      <a:pt x="4675" y="346"/>
                      <a:pt x="4521" y="372"/>
                      <a:pt x="4381" y="424"/>
                    </a:cubicBezTo>
                    <a:cubicBezTo>
                      <a:pt x="3798" y="640"/>
                      <a:pt x="3376" y="1138"/>
                      <a:pt x="2888" y="1524"/>
                    </a:cubicBezTo>
                    <a:cubicBezTo>
                      <a:pt x="1945" y="2266"/>
                      <a:pt x="0" y="1663"/>
                      <a:pt x="227" y="3519"/>
                    </a:cubicBezTo>
                    <a:cubicBezTo>
                      <a:pt x="317" y="4259"/>
                      <a:pt x="861" y="4872"/>
                      <a:pt x="1473" y="5299"/>
                    </a:cubicBezTo>
                    <a:cubicBezTo>
                      <a:pt x="1915" y="5607"/>
                      <a:pt x="2429" y="5850"/>
                      <a:pt x="2966" y="5850"/>
                    </a:cubicBezTo>
                    <a:cubicBezTo>
                      <a:pt x="2989" y="5850"/>
                      <a:pt x="3012" y="5850"/>
                      <a:pt x="3035" y="5849"/>
                    </a:cubicBezTo>
                    <a:cubicBezTo>
                      <a:pt x="4045" y="5808"/>
                      <a:pt x="4964" y="4909"/>
                      <a:pt x="5909" y="4909"/>
                    </a:cubicBezTo>
                    <a:cubicBezTo>
                      <a:pt x="6059" y="4909"/>
                      <a:pt x="6210" y="4932"/>
                      <a:pt x="6361" y="4984"/>
                    </a:cubicBezTo>
                    <a:cubicBezTo>
                      <a:pt x="6683" y="5095"/>
                      <a:pt x="6949" y="5331"/>
                      <a:pt x="7270" y="5445"/>
                    </a:cubicBezTo>
                    <a:cubicBezTo>
                      <a:pt x="7416" y="5496"/>
                      <a:pt x="7565" y="5519"/>
                      <a:pt x="7713" y="5519"/>
                    </a:cubicBezTo>
                    <a:cubicBezTo>
                      <a:pt x="8283" y="5519"/>
                      <a:pt x="8856" y="5177"/>
                      <a:pt x="9260" y="4747"/>
                    </a:cubicBezTo>
                    <a:cubicBezTo>
                      <a:pt x="9770" y="4205"/>
                      <a:pt x="10116" y="3525"/>
                      <a:pt x="10625" y="2983"/>
                    </a:cubicBezTo>
                    <a:cubicBezTo>
                      <a:pt x="11135" y="2440"/>
                      <a:pt x="11893" y="2540"/>
                      <a:pt x="12616" y="2284"/>
                    </a:cubicBezTo>
                    <a:cubicBezTo>
                      <a:pt x="11943" y="2273"/>
                      <a:pt x="11619" y="1262"/>
                      <a:pt x="10946" y="1255"/>
                    </a:cubicBezTo>
                    <a:cubicBezTo>
                      <a:pt x="10944" y="1255"/>
                      <a:pt x="10941" y="1255"/>
                      <a:pt x="10939" y="1255"/>
                    </a:cubicBezTo>
                    <a:cubicBezTo>
                      <a:pt x="10614" y="1255"/>
                      <a:pt x="10330" y="1502"/>
                      <a:pt x="10005" y="1524"/>
                    </a:cubicBezTo>
                    <a:cubicBezTo>
                      <a:pt x="9986" y="1525"/>
                      <a:pt x="9968" y="1525"/>
                      <a:pt x="9950" y="1525"/>
                    </a:cubicBezTo>
                    <a:cubicBezTo>
                      <a:pt x="9226" y="1525"/>
                      <a:pt x="8924" y="499"/>
                      <a:pt x="8270" y="140"/>
                    </a:cubicBezTo>
                    <a:cubicBezTo>
                      <a:pt x="8094" y="43"/>
                      <a:pt x="7898" y="1"/>
                      <a:pt x="769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34"/>
              <p:cNvSpPr/>
              <p:nvPr/>
            </p:nvSpPr>
            <p:spPr>
              <a:xfrm>
                <a:off x="3058425" y="3897150"/>
                <a:ext cx="2407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708" extrusionOk="0">
                    <a:moveTo>
                      <a:pt x="276" y="0"/>
                    </a:moveTo>
                    <a:cubicBezTo>
                      <a:pt x="200" y="0"/>
                      <a:pt x="122" y="21"/>
                      <a:pt x="70" y="68"/>
                    </a:cubicBezTo>
                    <a:cubicBezTo>
                      <a:pt x="19" y="113"/>
                      <a:pt x="0" y="185"/>
                      <a:pt x="23" y="250"/>
                    </a:cubicBezTo>
                    <a:cubicBezTo>
                      <a:pt x="35" y="292"/>
                      <a:pt x="73" y="325"/>
                      <a:pt x="115" y="325"/>
                    </a:cubicBezTo>
                    <a:cubicBezTo>
                      <a:pt x="123" y="325"/>
                      <a:pt x="131" y="324"/>
                      <a:pt x="139" y="321"/>
                    </a:cubicBezTo>
                    <a:cubicBezTo>
                      <a:pt x="189" y="309"/>
                      <a:pt x="216" y="257"/>
                      <a:pt x="200" y="210"/>
                    </a:cubicBezTo>
                    <a:cubicBezTo>
                      <a:pt x="210" y="200"/>
                      <a:pt x="242" y="192"/>
                      <a:pt x="278" y="192"/>
                    </a:cubicBezTo>
                    <a:cubicBezTo>
                      <a:pt x="303" y="192"/>
                      <a:pt x="331" y="196"/>
                      <a:pt x="354" y="206"/>
                    </a:cubicBezTo>
                    <a:cubicBezTo>
                      <a:pt x="654" y="326"/>
                      <a:pt x="936" y="521"/>
                      <a:pt x="1210" y="709"/>
                    </a:cubicBezTo>
                    <a:cubicBezTo>
                      <a:pt x="1661" y="1021"/>
                      <a:pt x="2128" y="1343"/>
                      <a:pt x="2686" y="1343"/>
                    </a:cubicBezTo>
                    <a:lnTo>
                      <a:pt x="2714" y="1343"/>
                    </a:lnTo>
                    <a:cubicBezTo>
                      <a:pt x="3152" y="1335"/>
                      <a:pt x="3565" y="1125"/>
                      <a:pt x="3962" y="922"/>
                    </a:cubicBezTo>
                    <a:cubicBezTo>
                      <a:pt x="4338" y="730"/>
                      <a:pt x="4697" y="547"/>
                      <a:pt x="5048" y="547"/>
                    </a:cubicBezTo>
                    <a:cubicBezTo>
                      <a:pt x="5169" y="547"/>
                      <a:pt x="5289" y="568"/>
                      <a:pt x="5409" y="619"/>
                    </a:cubicBezTo>
                    <a:cubicBezTo>
                      <a:pt x="5639" y="716"/>
                      <a:pt x="5816" y="906"/>
                      <a:pt x="6005" y="1108"/>
                    </a:cubicBezTo>
                    <a:cubicBezTo>
                      <a:pt x="6227" y="1347"/>
                      <a:pt x="6458" y="1595"/>
                      <a:pt x="6787" y="1678"/>
                    </a:cubicBezTo>
                    <a:cubicBezTo>
                      <a:pt x="6864" y="1697"/>
                      <a:pt x="6943" y="1707"/>
                      <a:pt x="7023" y="1707"/>
                    </a:cubicBezTo>
                    <a:cubicBezTo>
                      <a:pt x="7461" y="1707"/>
                      <a:pt x="7849" y="1405"/>
                      <a:pt x="8225" y="1114"/>
                    </a:cubicBezTo>
                    <a:cubicBezTo>
                      <a:pt x="8590" y="829"/>
                      <a:pt x="8937" y="557"/>
                      <a:pt x="9313" y="557"/>
                    </a:cubicBezTo>
                    <a:cubicBezTo>
                      <a:pt x="9373" y="557"/>
                      <a:pt x="9433" y="564"/>
                      <a:pt x="9495" y="579"/>
                    </a:cubicBezTo>
                    <a:cubicBezTo>
                      <a:pt x="9504" y="582"/>
                      <a:pt x="9513" y="583"/>
                      <a:pt x="9522" y="583"/>
                    </a:cubicBezTo>
                    <a:cubicBezTo>
                      <a:pt x="9566" y="583"/>
                      <a:pt x="9605" y="554"/>
                      <a:pt x="9615" y="510"/>
                    </a:cubicBezTo>
                    <a:cubicBezTo>
                      <a:pt x="9628" y="456"/>
                      <a:pt x="9594" y="403"/>
                      <a:pt x="9540" y="392"/>
                    </a:cubicBezTo>
                    <a:cubicBezTo>
                      <a:pt x="9463" y="374"/>
                      <a:pt x="9388" y="365"/>
                      <a:pt x="9315" y="365"/>
                    </a:cubicBezTo>
                    <a:cubicBezTo>
                      <a:pt x="8873" y="365"/>
                      <a:pt x="8484" y="667"/>
                      <a:pt x="8107" y="961"/>
                    </a:cubicBezTo>
                    <a:cubicBezTo>
                      <a:pt x="7742" y="1244"/>
                      <a:pt x="7394" y="1514"/>
                      <a:pt x="7021" y="1514"/>
                    </a:cubicBezTo>
                    <a:cubicBezTo>
                      <a:pt x="6959" y="1514"/>
                      <a:pt x="6897" y="1506"/>
                      <a:pt x="6833" y="1490"/>
                    </a:cubicBezTo>
                    <a:cubicBezTo>
                      <a:pt x="6559" y="1421"/>
                      <a:pt x="6357" y="1206"/>
                      <a:pt x="6145" y="977"/>
                    </a:cubicBezTo>
                    <a:cubicBezTo>
                      <a:pt x="5952" y="769"/>
                      <a:pt x="5751" y="554"/>
                      <a:pt x="5484" y="441"/>
                    </a:cubicBezTo>
                    <a:cubicBezTo>
                      <a:pt x="5338" y="380"/>
                      <a:pt x="5194" y="354"/>
                      <a:pt x="5050" y="354"/>
                    </a:cubicBezTo>
                    <a:cubicBezTo>
                      <a:pt x="4651" y="354"/>
                      <a:pt x="4258" y="555"/>
                      <a:pt x="3875" y="750"/>
                    </a:cubicBezTo>
                    <a:cubicBezTo>
                      <a:pt x="3496" y="944"/>
                      <a:pt x="3105" y="1143"/>
                      <a:pt x="2711" y="1151"/>
                    </a:cubicBezTo>
                    <a:lnTo>
                      <a:pt x="2686" y="1151"/>
                    </a:lnTo>
                    <a:cubicBezTo>
                      <a:pt x="2187" y="1151"/>
                      <a:pt x="1765" y="860"/>
                      <a:pt x="1319" y="552"/>
                    </a:cubicBezTo>
                    <a:cubicBezTo>
                      <a:pt x="1037" y="357"/>
                      <a:pt x="745" y="155"/>
                      <a:pt x="426" y="27"/>
                    </a:cubicBezTo>
                    <a:cubicBezTo>
                      <a:pt x="382" y="10"/>
                      <a:pt x="330" y="0"/>
                      <a:pt x="27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34"/>
              <p:cNvSpPr/>
              <p:nvPr/>
            </p:nvSpPr>
            <p:spPr>
              <a:xfrm>
                <a:off x="3207825" y="3901325"/>
                <a:ext cx="543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948" extrusionOk="0">
                    <a:moveTo>
                      <a:pt x="2099" y="1"/>
                    </a:moveTo>
                    <a:cubicBezTo>
                      <a:pt x="2076" y="1"/>
                      <a:pt x="2054" y="13"/>
                      <a:pt x="2042" y="34"/>
                    </a:cubicBezTo>
                    <a:cubicBezTo>
                      <a:pt x="1772" y="440"/>
                      <a:pt x="1241" y="577"/>
                      <a:pt x="720" y="685"/>
                    </a:cubicBezTo>
                    <a:lnTo>
                      <a:pt x="81" y="816"/>
                    </a:lnTo>
                    <a:cubicBezTo>
                      <a:pt x="1" y="832"/>
                      <a:pt x="13" y="948"/>
                      <a:pt x="92" y="948"/>
                    </a:cubicBezTo>
                    <a:cubicBezTo>
                      <a:pt x="92" y="948"/>
                      <a:pt x="93" y="948"/>
                      <a:pt x="94" y="948"/>
                    </a:cubicBezTo>
                    <a:cubicBezTo>
                      <a:pt x="98" y="948"/>
                      <a:pt x="103" y="948"/>
                      <a:pt x="107" y="947"/>
                    </a:cubicBezTo>
                    <a:lnTo>
                      <a:pt x="746" y="815"/>
                    </a:lnTo>
                    <a:cubicBezTo>
                      <a:pt x="1295" y="703"/>
                      <a:pt x="1854" y="554"/>
                      <a:pt x="2152" y="108"/>
                    </a:cubicBezTo>
                    <a:cubicBezTo>
                      <a:pt x="2175" y="77"/>
                      <a:pt x="2168" y="33"/>
                      <a:pt x="2135" y="12"/>
                    </a:cubicBezTo>
                    <a:cubicBezTo>
                      <a:pt x="2124" y="4"/>
                      <a:pt x="2111" y="1"/>
                      <a:pt x="20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34"/>
              <p:cNvSpPr/>
              <p:nvPr/>
            </p:nvSpPr>
            <p:spPr>
              <a:xfrm>
                <a:off x="3088325" y="3877975"/>
                <a:ext cx="645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530" extrusionOk="0">
                    <a:moveTo>
                      <a:pt x="2494" y="0"/>
                    </a:moveTo>
                    <a:cubicBezTo>
                      <a:pt x="2471" y="0"/>
                      <a:pt x="2449" y="12"/>
                      <a:pt x="2436" y="40"/>
                    </a:cubicBezTo>
                    <a:cubicBezTo>
                      <a:pt x="2279" y="385"/>
                      <a:pt x="1933" y="653"/>
                      <a:pt x="1381" y="859"/>
                    </a:cubicBezTo>
                    <a:cubicBezTo>
                      <a:pt x="1265" y="903"/>
                      <a:pt x="1145" y="943"/>
                      <a:pt x="1026" y="983"/>
                    </a:cubicBezTo>
                    <a:cubicBezTo>
                      <a:pt x="694" y="1093"/>
                      <a:pt x="351" y="1206"/>
                      <a:pt x="55" y="1408"/>
                    </a:cubicBezTo>
                    <a:cubicBezTo>
                      <a:pt x="1" y="1444"/>
                      <a:pt x="27" y="1529"/>
                      <a:pt x="92" y="1529"/>
                    </a:cubicBezTo>
                    <a:cubicBezTo>
                      <a:pt x="106" y="1529"/>
                      <a:pt x="119" y="1525"/>
                      <a:pt x="130" y="1518"/>
                    </a:cubicBezTo>
                    <a:cubicBezTo>
                      <a:pt x="411" y="1327"/>
                      <a:pt x="745" y="1216"/>
                      <a:pt x="1067" y="1108"/>
                    </a:cubicBezTo>
                    <a:cubicBezTo>
                      <a:pt x="1187" y="1069"/>
                      <a:pt x="1309" y="1028"/>
                      <a:pt x="1428" y="984"/>
                    </a:cubicBezTo>
                    <a:cubicBezTo>
                      <a:pt x="2015" y="766"/>
                      <a:pt x="2384" y="475"/>
                      <a:pt x="2557" y="95"/>
                    </a:cubicBezTo>
                    <a:cubicBezTo>
                      <a:pt x="2581" y="42"/>
                      <a:pt x="2537" y="0"/>
                      <a:pt x="249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34"/>
              <p:cNvSpPr/>
              <p:nvPr/>
            </p:nvSpPr>
            <p:spPr>
              <a:xfrm>
                <a:off x="3063775" y="3903800"/>
                <a:ext cx="419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970" extrusionOk="0">
                    <a:moveTo>
                      <a:pt x="390" y="0"/>
                    </a:moveTo>
                    <a:cubicBezTo>
                      <a:pt x="363" y="0"/>
                      <a:pt x="337" y="15"/>
                      <a:pt x="327" y="50"/>
                    </a:cubicBezTo>
                    <a:cubicBezTo>
                      <a:pt x="0" y="1188"/>
                      <a:pt x="510" y="2401"/>
                      <a:pt x="1555" y="2962"/>
                    </a:cubicBezTo>
                    <a:cubicBezTo>
                      <a:pt x="1564" y="2967"/>
                      <a:pt x="1575" y="2969"/>
                      <a:pt x="1586" y="2969"/>
                    </a:cubicBezTo>
                    <a:cubicBezTo>
                      <a:pt x="1654" y="2969"/>
                      <a:pt x="1677" y="2878"/>
                      <a:pt x="1618" y="2845"/>
                    </a:cubicBezTo>
                    <a:cubicBezTo>
                      <a:pt x="628" y="2314"/>
                      <a:pt x="145" y="1165"/>
                      <a:pt x="455" y="87"/>
                    </a:cubicBezTo>
                    <a:cubicBezTo>
                      <a:pt x="472" y="35"/>
                      <a:pt x="430" y="0"/>
                      <a:pt x="39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34"/>
              <p:cNvSpPr/>
              <p:nvPr/>
            </p:nvSpPr>
            <p:spPr>
              <a:xfrm>
                <a:off x="3138300" y="3924550"/>
                <a:ext cx="78850" cy="3617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447" extrusionOk="0">
                    <a:moveTo>
                      <a:pt x="91" y="0"/>
                    </a:moveTo>
                    <a:cubicBezTo>
                      <a:pt x="46" y="0"/>
                      <a:pt x="0" y="48"/>
                      <a:pt x="31" y="101"/>
                    </a:cubicBezTo>
                    <a:cubicBezTo>
                      <a:pt x="265" y="530"/>
                      <a:pt x="675" y="782"/>
                      <a:pt x="978" y="919"/>
                    </a:cubicBezTo>
                    <a:cubicBezTo>
                      <a:pt x="1361" y="1092"/>
                      <a:pt x="1773" y="1178"/>
                      <a:pt x="2172" y="1261"/>
                    </a:cubicBezTo>
                    <a:lnTo>
                      <a:pt x="3047" y="1445"/>
                    </a:lnTo>
                    <a:cubicBezTo>
                      <a:pt x="3051" y="1445"/>
                      <a:pt x="3057" y="1446"/>
                      <a:pt x="3061" y="1446"/>
                    </a:cubicBezTo>
                    <a:lnTo>
                      <a:pt x="3060" y="1446"/>
                    </a:lnTo>
                    <a:cubicBezTo>
                      <a:pt x="3060" y="1446"/>
                      <a:pt x="3061" y="1446"/>
                      <a:pt x="3061" y="1446"/>
                    </a:cubicBezTo>
                    <a:cubicBezTo>
                      <a:pt x="3142" y="1446"/>
                      <a:pt x="3153" y="1330"/>
                      <a:pt x="3074" y="1314"/>
                    </a:cubicBezTo>
                    <a:lnTo>
                      <a:pt x="2199" y="1131"/>
                    </a:lnTo>
                    <a:cubicBezTo>
                      <a:pt x="1807" y="1050"/>
                      <a:pt x="1402" y="965"/>
                      <a:pt x="1033" y="798"/>
                    </a:cubicBezTo>
                    <a:cubicBezTo>
                      <a:pt x="749" y="670"/>
                      <a:pt x="363" y="434"/>
                      <a:pt x="148" y="37"/>
                    </a:cubicBezTo>
                    <a:cubicBezTo>
                      <a:pt x="135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34"/>
              <p:cNvSpPr/>
              <p:nvPr/>
            </p:nvSpPr>
            <p:spPr>
              <a:xfrm>
                <a:off x="3174375" y="3879475"/>
                <a:ext cx="482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206" extrusionOk="0">
                    <a:moveTo>
                      <a:pt x="1833" y="1"/>
                    </a:moveTo>
                    <a:cubicBezTo>
                      <a:pt x="1823" y="1"/>
                      <a:pt x="1812" y="3"/>
                      <a:pt x="1801" y="9"/>
                    </a:cubicBezTo>
                    <a:cubicBezTo>
                      <a:pt x="1192" y="324"/>
                      <a:pt x="608" y="685"/>
                      <a:pt x="52" y="1086"/>
                    </a:cubicBezTo>
                    <a:cubicBezTo>
                      <a:pt x="1" y="1123"/>
                      <a:pt x="27" y="1206"/>
                      <a:pt x="91" y="1206"/>
                    </a:cubicBezTo>
                    <a:cubicBezTo>
                      <a:pt x="105" y="1206"/>
                      <a:pt x="119" y="1201"/>
                      <a:pt x="131" y="1194"/>
                    </a:cubicBezTo>
                    <a:cubicBezTo>
                      <a:pt x="680" y="796"/>
                      <a:pt x="1259" y="439"/>
                      <a:pt x="1862" y="127"/>
                    </a:cubicBezTo>
                    <a:cubicBezTo>
                      <a:pt x="1929" y="92"/>
                      <a:pt x="1894" y="1"/>
                      <a:pt x="183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34"/>
              <p:cNvSpPr/>
              <p:nvPr/>
            </p:nvSpPr>
            <p:spPr>
              <a:xfrm>
                <a:off x="3288575" y="3594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0" y="0"/>
                    </a:moveTo>
                    <a:cubicBezTo>
                      <a:pt x="759" y="0"/>
                      <a:pt x="606" y="30"/>
                      <a:pt x="466" y="87"/>
                    </a:cubicBezTo>
                    <a:cubicBezTo>
                      <a:pt x="382" y="121"/>
                      <a:pt x="300" y="166"/>
                      <a:pt x="238" y="232"/>
                    </a:cubicBezTo>
                    <a:cubicBezTo>
                      <a:pt x="190" y="287"/>
                      <a:pt x="152" y="350"/>
                      <a:pt x="128" y="417"/>
                    </a:cubicBezTo>
                    <a:cubicBezTo>
                      <a:pt x="0" y="744"/>
                      <a:pt x="69" y="1139"/>
                      <a:pt x="300" y="1402"/>
                    </a:cubicBezTo>
                    <a:cubicBezTo>
                      <a:pt x="481" y="1609"/>
                      <a:pt x="734" y="1707"/>
                      <a:pt x="984" y="1707"/>
                    </a:cubicBezTo>
                    <a:cubicBezTo>
                      <a:pt x="1410" y="1707"/>
                      <a:pt x="1826" y="1424"/>
                      <a:pt x="1862" y="921"/>
                    </a:cubicBezTo>
                    <a:cubicBezTo>
                      <a:pt x="1887" y="598"/>
                      <a:pt x="1689" y="278"/>
                      <a:pt x="1406" y="122"/>
                    </a:cubicBezTo>
                    <a:cubicBezTo>
                      <a:pt x="1255" y="39"/>
                      <a:pt x="1083" y="0"/>
                      <a:pt x="9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34"/>
              <p:cNvSpPr/>
              <p:nvPr/>
            </p:nvSpPr>
            <p:spPr>
              <a:xfrm>
                <a:off x="3316250" y="36027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7"/>
                    </a:cubicBezTo>
                    <a:cubicBezTo>
                      <a:pt x="112" y="35"/>
                      <a:pt x="89" y="50"/>
                      <a:pt x="70" y="70"/>
                    </a:cubicBezTo>
                    <a:cubicBezTo>
                      <a:pt x="56" y="85"/>
                      <a:pt x="45" y="104"/>
                      <a:pt x="38" y="125"/>
                    </a:cubicBezTo>
                    <a:cubicBezTo>
                      <a:pt x="1" y="223"/>
                      <a:pt x="20" y="333"/>
                      <a:pt x="89" y="413"/>
                    </a:cubicBezTo>
                    <a:cubicBezTo>
                      <a:pt x="142" y="473"/>
                      <a:pt x="215" y="502"/>
                      <a:pt x="288" y="502"/>
                    </a:cubicBezTo>
                    <a:cubicBezTo>
                      <a:pt x="413" y="502"/>
                      <a:pt x="536" y="419"/>
                      <a:pt x="546" y="271"/>
                    </a:cubicBezTo>
                    <a:cubicBezTo>
                      <a:pt x="554" y="177"/>
                      <a:pt x="495" y="83"/>
                      <a:pt x="413" y="37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34"/>
              <p:cNvSpPr/>
              <p:nvPr/>
            </p:nvSpPr>
            <p:spPr>
              <a:xfrm>
                <a:off x="3123150" y="3855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1" y="0"/>
                    </a:moveTo>
                    <a:cubicBezTo>
                      <a:pt x="759" y="0"/>
                      <a:pt x="607" y="30"/>
                      <a:pt x="467" y="87"/>
                    </a:cubicBezTo>
                    <a:cubicBezTo>
                      <a:pt x="383" y="121"/>
                      <a:pt x="300" y="166"/>
                      <a:pt x="238" y="232"/>
                    </a:cubicBezTo>
                    <a:cubicBezTo>
                      <a:pt x="191" y="287"/>
                      <a:pt x="154" y="350"/>
                      <a:pt x="128" y="418"/>
                    </a:cubicBezTo>
                    <a:cubicBezTo>
                      <a:pt x="1" y="744"/>
                      <a:pt x="70" y="1139"/>
                      <a:pt x="300" y="1402"/>
                    </a:cubicBezTo>
                    <a:cubicBezTo>
                      <a:pt x="482" y="1609"/>
                      <a:pt x="735" y="1707"/>
                      <a:pt x="985" y="1707"/>
                    </a:cubicBezTo>
                    <a:cubicBezTo>
                      <a:pt x="1411" y="1707"/>
                      <a:pt x="1827" y="1424"/>
                      <a:pt x="1864" y="921"/>
                    </a:cubicBezTo>
                    <a:cubicBezTo>
                      <a:pt x="1887" y="598"/>
                      <a:pt x="1691" y="278"/>
                      <a:pt x="1406" y="122"/>
                    </a:cubicBezTo>
                    <a:cubicBezTo>
                      <a:pt x="1255" y="39"/>
                      <a:pt x="1084" y="0"/>
                      <a:pt x="91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34"/>
              <p:cNvSpPr/>
              <p:nvPr/>
            </p:nvSpPr>
            <p:spPr>
              <a:xfrm>
                <a:off x="3150850" y="3863725"/>
                <a:ext cx="138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1" extrusionOk="0">
                    <a:moveTo>
                      <a:pt x="268" y="0"/>
                    </a:moveTo>
                    <a:cubicBezTo>
                      <a:pt x="223" y="0"/>
                      <a:pt x="178" y="9"/>
                      <a:pt x="137" y="26"/>
                    </a:cubicBezTo>
                    <a:cubicBezTo>
                      <a:pt x="112" y="34"/>
                      <a:pt x="89" y="49"/>
                      <a:pt x="70" y="69"/>
                    </a:cubicBezTo>
                    <a:cubicBezTo>
                      <a:pt x="56" y="84"/>
                      <a:pt x="45" y="103"/>
                      <a:pt x="38" y="124"/>
                    </a:cubicBezTo>
                    <a:cubicBezTo>
                      <a:pt x="1" y="222"/>
                      <a:pt x="20" y="333"/>
                      <a:pt x="88" y="412"/>
                    </a:cubicBezTo>
                    <a:cubicBezTo>
                      <a:pt x="141" y="472"/>
                      <a:pt x="215" y="501"/>
                      <a:pt x="288" y="501"/>
                    </a:cubicBezTo>
                    <a:cubicBezTo>
                      <a:pt x="413" y="501"/>
                      <a:pt x="536" y="418"/>
                      <a:pt x="546" y="270"/>
                    </a:cubicBezTo>
                    <a:cubicBezTo>
                      <a:pt x="553" y="175"/>
                      <a:pt x="496" y="82"/>
                      <a:pt x="413" y="36"/>
                    </a:cubicBezTo>
                    <a:cubicBezTo>
                      <a:pt x="368" y="12"/>
                      <a:pt x="31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34"/>
              <p:cNvSpPr/>
              <p:nvPr/>
            </p:nvSpPr>
            <p:spPr>
              <a:xfrm>
                <a:off x="3130075" y="3790325"/>
                <a:ext cx="471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708" extrusionOk="0">
                    <a:moveTo>
                      <a:pt x="910" y="1"/>
                    </a:moveTo>
                    <a:cubicBezTo>
                      <a:pt x="758" y="1"/>
                      <a:pt x="606" y="31"/>
                      <a:pt x="466" y="87"/>
                    </a:cubicBezTo>
                    <a:cubicBezTo>
                      <a:pt x="381" y="121"/>
                      <a:pt x="300" y="167"/>
                      <a:pt x="237" y="233"/>
                    </a:cubicBezTo>
                    <a:cubicBezTo>
                      <a:pt x="190" y="288"/>
                      <a:pt x="152" y="351"/>
                      <a:pt x="127" y="419"/>
                    </a:cubicBezTo>
                    <a:cubicBezTo>
                      <a:pt x="0" y="745"/>
                      <a:pt x="68" y="1139"/>
                      <a:pt x="300" y="1403"/>
                    </a:cubicBezTo>
                    <a:cubicBezTo>
                      <a:pt x="481" y="1610"/>
                      <a:pt x="734" y="1707"/>
                      <a:pt x="983" y="1707"/>
                    </a:cubicBezTo>
                    <a:cubicBezTo>
                      <a:pt x="1409" y="1707"/>
                      <a:pt x="1826" y="1424"/>
                      <a:pt x="1862" y="921"/>
                    </a:cubicBezTo>
                    <a:cubicBezTo>
                      <a:pt x="1885" y="598"/>
                      <a:pt x="1689" y="279"/>
                      <a:pt x="1406" y="122"/>
                    </a:cubicBezTo>
                    <a:cubicBezTo>
                      <a:pt x="1254" y="40"/>
                      <a:pt x="1082" y="1"/>
                      <a:pt x="9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34"/>
              <p:cNvSpPr/>
              <p:nvPr/>
            </p:nvSpPr>
            <p:spPr>
              <a:xfrm>
                <a:off x="3157750" y="37986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6"/>
                    </a:cubicBezTo>
                    <a:cubicBezTo>
                      <a:pt x="112" y="35"/>
                      <a:pt x="88" y="50"/>
                      <a:pt x="70" y="69"/>
                    </a:cubicBezTo>
                    <a:cubicBezTo>
                      <a:pt x="55" y="85"/>
                      <a:pt x="44" y="103"/>
                      <a:pt x="38" y="123"/>
                    </a:cubicBezTo>
                    <a:cubicBezTo>
                      <a:pt x="0" y="221"/>
                      <a:pt x="20" y="332"/>
                      <a:pt x="88" y="413"/>
                    </a:cubicBezTo>
                    <a:cubicBezTo>
                      <a:pt x="141" y="473"/>
                      <a:pt x="215" y="501"/>
                      <a:pt x="288" y="501"/>
                    </a:cubicBezTo>
                    <a:cubicBezTo>
                      <a:pt x="413" y="501"/>
                      <a:pt x="535" y="418"/>
                      <a:pt x="546" y="271"/>
                    </a:cubicBezTo>
                    <a:cubicBezTo>
                      <a:pt x="553" y="176"/>
                      <a:pt x="495" y="82"/>
                      <a:pt x="412" y="36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8" name="Google Shape;6358;p34"/>
            <p:cNvGrpSpPr/>
            <p:nvPr/>
          </p:nvGrpSpPr>
          <p:grpSpPr>
            <a:xfrm flipH="1">
              <a:off x="8273691" y="3598990"/>
              <a:ext cx="1049935" cy="1495425"/>
              <a:chOff x="2916825" y="3108000"/>
              <a:chExt cx="624850" cy="889975"/>
            </a:xfrm>
          </p:grpSpPr>
          <p:sp>
            <p:nvSpPr>
              <p:cNvPr id="6359" name="Google Shape;6359;p34"/>
              <p:cNvSpPr/>
              <p:nvPr/>
            </p:nvSpPr>
            <p:spPr>
              <a:xfrm>
                <a:off x="2916825" y="3480250"/>
                <a:ext cx="403775" cy="479750"/>
              </a:xfrm>
              <a:custGeom>
                <a:avLst/>
                <a:gdLst/>
                <a:ahLst/>
                <a:cxnLst/>
                <a:rect l="l" t="t" r="r" b="b"/>
                <a:pathLst>
                  <a:path w="16151" h="19190" extrusionOk="0">
                    <a:moveTo>
                      <a:pt x="15385" y="0"/>
                    </a:moveTo>
                    <a:cubicBezTo>
                      <a:pt x="15375" y="0"/>
                      <a:pt x="15365" y="1"/>
                      <a:pt x="15355" y="2"/>
                    </a:cubicBezTo>
                    <a:cubicBezTo>
                      <a:pt x="15210" y="18"/>
                      <a:pt x="15105" y="148"/>
                      <a:pt x="15119" y="292"/>
                    </a:cubicBezTo>
                    <a:cubicBezTo>
                      <a:pt x="15607" y="4676"/>
                      <a:pt x="14295" y="9155"/>
                      <a:pt x="11519" y="12583"/>
                    </a:cubicBezTo>
                    <a:cubicBezTo>
                      <a:pt x="8744" y="16010"/>
                      <a:pt x="4634" y="18225"/>
                      <a:pt x="246" y="18660"/>
                    </a:cubicBezTo>
                    <a:cubicBezTo>
                      <a:pt x="105" y="18674"/>
                      <a:pt x="1" y="18795"/>
                      <a:pt x="7" y="18936"/>
                    </a:cubicBezTo>
                    <a:cubicBezTo>
                      <a:pt x="15" y="19077"/>
                      <a:pt x="131" y="19189"/>
                      <a:pt x="272" y="19190"/>
                    </a:cubicBezTo>
                    <a:cubicBezTo>
                      <a:pt x="280" y="19190"/>
                      <a:pt x="289" y="19189"/>
                      <a:pt x="298" y="19188"/>
                    </a:cubicBezTo>
                    <a:cubicBezTo>
                      <a:pt x="4827" y="18740"/>
                      <a:pt x="9069" y="16454"/>
                      <a:pt x="11932" y="12917"/>
                    </a:cubicBezTo>
                    <a:cubicBezTo>
                      <a:pt x="14797" y="9380"/>
                      <a:pt x="16151" y="4757"/>
                      <a:pt x="15648" y="234"/>
                    </a:cubicBezTo>
                    <a:cubicBezTo>
                      <a:pt x="15631" y="99"/>
                      <a:pt x="15517" y="0"/>
                      <a:pt x="1538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34"/>
              <p:cNvSpPr/>
              <p:nvPr/>
            </p:nvSpPr>
            <p:spPr>
              <a:xfrm>
                <a:off x="3312775" y="3132625"/>
                <a:ext cx="144625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7915" extrusionOk="0">
                    <a:moveTo>
                      <a:pt x="4577" y="1"/>
                    </a:moveTo>
                    <a:cubicBezTo>
                      <a:pt x="4226" y="1"/>
                      <a:pt x="3845" y="137"/>
                      <a:pt x="3531" y="310"/>
                    </a:cubicBezTo>
                    <a:cubicBezTo>
                      <a:pt x="2275" y="999"/>
                      <a:pt x="1269" y="2136"/>
                      <a:pt x="739" y="3468"/>
                    </a:cubicBezTo>
                    <a:cubicBezTo>
                      <a:pt x="328" y="4501"/>
                      <a:pt x="1" y="6172"/>
                      <a:pt x="472" y="7245"/>
                    </a:cubicBezTo>
                    <a:cubicBezTo>
                      <a:pt x="685" y="7729"/>
                      <a:pt x="1036" y="7915"/>
                      <a:pt x="1433" y="7915"/>
                    </a:cubicBezTo>
                    <a:cubicBezTo>
                      <a:pt x="1982" y="7915"/>
                      <a:pt x="2620" y="7561"/>
                      <a:pt x="3107" y="7151"/>
                    </a:cubicBezTo>
                    <a:cubicBezTo>
                      <a:pt x="3805" y="6564"/>
                      <a:pt x="4291" y="5770"/>
                      <a:pt x="4744" y="4979"/>
                    </a:cubicBezTo>
                    <a:cubicBezTo>
                      <a:pt x="5086" y="4381"/>
                      <a:pt x="5420" y="3769"/>
                      <a:pt x="5596" y="3103"/>
                    </a:cubicBezTo>
                    <a:cubicBezTo>
                      <a:pt x="5785" y="2382"/>
                      <a:pt x="5783" y="1624"/>
                      <a:pt x="5589" y="905"/>
                    </a:cubicBezTo>
                    <a:cubicBezTo>
                      <a:pt x="5524" y="666"/>
                      <a:pt x="5433" y="424"/>
                      <a:pt x="5255" y="252"/>
                    </a:cubicBezTo>
                    <a:cubicBezTo>
                      <a:pt x="5069" y="72"/>
                      <a:pt x="4831" y="1"/>
                      <a:pt x="457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34"/>
              <p:cNvSpPr/>
              <p:nvPr/>
            </p:nvSpPr>
            <p:spPr>
              <a:xfrm>
                <a:off x="3310525" y="3295700"/>
                <a:ext cx="231150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4363" extrusionOk="0">
                    <a:moveTo>
                      <a:pt x="5280" y="1"/>
                    </a:moveTo>
                    <a:cubicBezTo>
                      <a:pt x="4830" y="1"/>
                      <a:pt x="4380" y="49"/>
                      <a:pt x="3940" y="147"/>
                    </a:cubicBezTo>
                    <a:cubicBezTo>
                      <a:pt x="2855" y="388"/>
                      <a:pt x="1290" y="1057"/>
                      <a:pt x="668" y="2051"/>
                    </a:cubicBezTo>
                    <a:cubicBezTo>
                      <a:pt x="0" y="3118"/>
                      <a:pt x="1172" y="3878"/>
                      <a:pt x="2227" y="4176"/>
                    </a:cubicBezTo>
                    <a:cubicBezTo>
                      <a:pt x="2729" y="4317"/>
                      <a:pt x="3249" y="4363"/>
                      <a:pt x="3772" y="4363"/>
                    </a:cubicBezTo>
                    <a:cubicBezTo>
                      <a:pt x="4163" y="4363"/>
                      <a:pt x="4556" y="4337"/>
                      <a:pt x="4945" y="4307"/>
                    </a:cubicBezTo>
                    <a:cubicBezTo>
                      <a:pt x="5631" y="4254"/>
                      <a:pt x="6325" y="4186"/>
                      <a:pt x="6975" y="3957"/>
                    </a:cubicBezTo>
                    <a:cubicBezTo>
                      <a:pt x="7677" y="3708"/>
                      <a:pt x="8302" y="3279"/>
                      <a:pt x="8788" y="2714"/>
                    </a:cubicBezTo>
                    <a:cubicBezTo>
                      <a:pt x="8949" y="2527"/>
                      <a:pt x="9097" y="2315"/>
                      <a:pt x="9140" y="2072"/>
                    </a:cubicBezTo>
                    <a:cubicBezTo>
                      <a:pt x="9245" y="1464"/>
                      <a:pt x="8672" y="959"/>
                      <a:pt x="8122" y="678"/>
                    </a:cubicBezTo>
                    <a:cubicBezTo>
                      <a:pt x="7246" y="231"/>
                      <a:pt x="6263" y="1"/>
                      <a:pt x="528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34"/>
              <p:cNvSpPr/>
              <p:nvPr/>
            </p:nvSpPr>
            <p:spPr>
              <a:xfrm>
                <a:off x="3320750" y="3346500"/>
                <a:ext cx="136825" cy="201900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8076" extrusionOk="0">
                    <a:moveTo>
                      <a:pt x="1244" y="1"/>
                    </a:moveTo>
                    <a:cubicBezTo>
                      <a:pt x="276" y="1"/>
                      <a:pt x="0" y="1207"/>
                      <a:pt x="54" y="2201"/>
                    </a:cubicBezTo>
                    <a:cubicBezTo>
                      <a:pt x="104" y="3112"/>
                      <a:pt x="448" y="3978"/>
                      <a:pt x="808" y="4816"/>
                    </a:cubicBezTo>
                    <a:cubicBezTo>
                      <a:pt x="1080" y="5448"/>
                      <a:pt x="1369" y="6084"/>
                      <a:pt x="1795" y="6624"/>
                    </a:cubicBezTo>
                    <a:cubicBezTo>
                      <a:pt x="2258" y="7209"/>
                      <a:pt x="2865" y="7661"/>
                      <a:pt x="3557" y="7939"/>
                    </a:cubicBezTo>
                    <a:cubicBezTo>
                      <a:pt x="3744" y="8013"/>
                      <a:pt x="3942" y="8075"/>
                      <a:pt x="4141" y="8075"/>
                    </a:cubicBezTo>
                    <a:cubicBezTo>
                      <a:pt x="4187" y="8075"/>
                      <a:pt x="4233" y="8072"/>
                      <a:pt x="4279" y="8065"/>
                    </a:cubicBezTo>
                    <a:cubicBezTo>
                      <a:pt x="4889" y="7968"/>
                      <a:pt x="5181" y="7263"/>
                      <a:pt x="5269" y="6652"/>
                    </a:cubicBezTo>
                    <a:cubicBezTo>
                      <a:pt x="5472" y="5233"/>
                      <a:pt x="5167" y="3746"/>
                      <a:pt x="4421" y="2522"/>
                    </a:cubicBezTo>
                    <a:cubicBezTo>
                      <a:pt x="3843" y="1572"/>
                      <a:pt x="2704" y="307"/>
                      <a:pt x="1562" y="40"/>
                    </a:cubicBezTo>
                    <a:cubicBezTo>
                      <a:pt x="1449" y="13"/>
                      <a:pt x="1343" y="1"/>
                      <a:pt x="124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34"/>
              <p:cNvSpPr/>
              <p:nvPr/>
            </p:nvSpPr>
            <p:spPr>
              <a:xfrm>
                <a:off x="3084775" y="3290025"/>
                <a:ext cx="21712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923" extrusionOk="0">
                    <a:moveTo>
                      <a:pt x="6067" y="1"/>
                    </a:moveTo>
                    <a:cubicBezTo>
                      <a:pt x="5229" y="1"/>
                      <a:pt x="4403" y="237"/>
                      <a:pt x="3599" y="489"/>
                    </a:cubicBezTo>
                    <a:cubicBezTo>
                      <a:pt x="2942" y="695"/>
                      <a:pt x="2281" y="917"/>
                      <a:pt x="1700" y="1286"/>
                    </a:cubicBezTo>
                    <a:cubicBezTo>
                      <a:pt x="1072" y="1687"/>
                      <a:pt x="559" y="2245"/>
                      <a:pt x="212" y="2905"/>
                    </a:cubicBezTo>
                    <a:cubicBezTo>
                      <a:pt x="98" y="3124"/>
                      <a:pt x="1" y="3364"/>
                      <a:pt x="14" y="3611"/>
                    </a:cubicBezTo>
                    <a:cubicBezTo>
                      <a:pt x="48" y="4228"/>
                      <a:pt x="720" y="4590"/>
                      <a:pt x="1318" y="4740"/>
                    </a:cubicBezTo>
                    <a:cubicBezTo>
                      <a:pt x="1808" y="4862"/>
                      <a:pt x="2312" y="4923"/>
                      <a:pt x="2816" y="4923"/>
                    </a:cubicBezTo>
                    <a:cubicBezTo>
                      <a:pt x="3745" y="4923"/>
                      <a:pt x="4674" y="4718"/>
                      <a:pt x="5513" y="4318"/>
                    </a:cubicBezTo>
                    <a:cubicBezTo>
                      <a:pt x="6516" y="3840"/>
                      <a:pt x="7891" y="2834"/>
                      <a:pt x="8274" y="1727"/>
                    </a:cubicBezTo>
                    <a:cubicBezTo>
                      <a:pt x="8685" y="536"/>
                      <a:pt x="7372" y="58"/>
                      <a:pt x="6276" y="6"/>
                    </a:cubicBezTo>
                    <a:cubicBezTo>
                      <a:pt x="6207" y="3"/>
                      <a:pt x="6137" y="1"/>
                      <a:pt x="606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34"/>
              <p:cNvSpPr/>
              <p:nvPr/>
            </p:nvSpPr>
            <p:spPr>
              <a:xfrm>
                <a:off x="3175075" y="3147075"/>
                <a:ext cx="160950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7279" extrusionOk="0">
                    <a:moveTo>
                      <a:pt x="1098" y="0"/>
                    </a:moveTo>
                    <a:cubicBezTo>
                      <a:pt x="961" y="0"/>
                      <a:pt x="825" y="19"/>
                      <a:pt x="699" y="70"/>
                    </a:cubicBezTo>
                    <a:cubicBezTo>
                      <a:pt x="127" y="301"/>
                      <a:pt x="0" y="1054"/>
                      <a:pt x="52" y="1669"/>
                    </a:cubicBezTo>
                    <a:cubicBezTo>
                      <a:pt x="172" y="3097"/>
                      <a:pt x="803" y="4477"/>
                      <a:pt x="1806" y="5503"/>
                    </a:cubicBezTo>
                    <a:cubicBezTo>
                      <a:pt x="2583" y="6298"/>
                      <a:pt x="3977" y="7274"/>
                      <a:pt x="5150" y="7279"/>
                    </a:cubicBezTo>
                    <a:cubicBezTo>
                      <a:pt x="5152" y="7279"/>
                      <a:pt x="5154" y="7279"/>
                      <a:pt x="5156" y="7279"/>
                    </a:cubicBezTo>
                    <a:cubicBezTo>
                      <a:pt x="6409" y="7279"/>
                      <a:pt x="6437" y="5885"/>
                      <a:pt x="6134" y="4833"/>
                    </a:cubicBezTo>
                    <a:cubicBezTo>
                      <a:pt x="5880" y="3957"/>
                      <a:pt x="5350" y="3190"/>
                      <a:pt x="4811" y="2455"/>
                    </a:cubicBezTo>
                    <a:cubicBezTo>
                      <a:pt x="4404" y="1900"/>
                      <a:pt x="3980" y="1346"/>
                      <a:pt x="3443" y="915"/>
                    </a:cubicBezTo>
                    <a:cubicBezTo>
                      <a:pt x="2860" y="450"/>
                      <a:pt x="2167" y="145"/>
                      <a:pt x="1431" y="29"/>
                    </a:cubicBezTo>
                    <a:cubicBezTo>
                      <a:pt x="1322" y="12"/>
                      <a:pt x="1210" y="0"/>
                      <a:pt x="109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34"/>
              <p:cNvSpPr/>
              <p:nvPr/>
            </p:nvSpPr>
            <p:spPr>
              <a:xfrm>
                <a:off x="3189725" y="3349425"/>
                <a:ext cx="149775" cy="1940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7761" extrusionOk="0">
                    <a:moveTo>
                      <a:pt x="4579" y="0"/>
                    </a:moveTo>
                    <a:cubicBezTo>
                      <a:pt x="4044" y="0"/>
                      <a:pt x="3421" y="314"/>
                      <a:pt x="2934" y="685"/>
                    </a:cubicBezTo>
                    <a:cubicBezTo>
                      <a:pt x="2209" y="1238"/>
                      <a:pt x="1686" y="2009"/>
                      <a:pt x="1197" y="2778"/>
                    </a:cubicBezTo>
                    <a:cubicBezTo>
                      <a:pt x="827" y="3359"/>
                      <a:pt x="463" y="3955"/>
                      <a:pt x="257" y="4612"/>
                    </a:cubicBezTo>
                    <a:cubicBezTo>
                      <a:pt x="33" y="5323"/>
                      <a:pt x="0" y="6080"/>
                      <a:pt x="160" y="6808"/>
                    </a:cubicBezTo>
                    <a:cubicBezTo>
                      <a:pt x="214" y="7050"/>
                      <a:pt x="293" y="7295"/>
                      <a:pt x="463" y="7476"/>
                    </a:cubicBezTo>
                    <a:cubicBezTo>
                      <a:pt x="656" y="7681"/>
                      <a:pt x="916" y="7760"/>
                      <a:pt x="1194" y="7760"/>
                    </a:cubicBezTo>
                    <a:cubicBezTo>
                      <a:pt x="1527" y="7760"/>
                      <a:pt x="1887" y="7647"/>
                      <a:pt x="2188" y="7499"/>
                    </a:cubicBezTo>
                    <a:cubicBezTo>
                      <a:pt x="3476" y="6869"/>
                      <a:pt x="4534" y="5782"/>
                      <a:pt x="5126" y="4476"/>
                    </a:cubicBezTo>
                    <a:cubicBezTo>
                      <a:pt x="5585" y="3464"/>
                      <a:pt x="5990" y="1809"/>
                      <a:pt x="5570" y="716"/>
                    </a:cubicBezTo>
                    <a:cubicBezTo>
                      <a:pt x="5370" y="197"/>
                      <a:pt x="5002" y="0"/>
                      <a:pt x="457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34"/>
              <p:cNvSpPr/>
              <p:nvPr/>
            </p:nvSpPr>
            <p:spPr>
              <a:xfrm>
                <a:off x="3262975" y="3108000"/>
                <a:ext cx="11122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8714" extrusionOk="0">
                    <a:moveTo>
                      <a:pt x="2505" y="1"/>
                    </a:moveTo>
                    <a:cubicBezTo>
                      <a:pt x="2013" y="1"/>
                      <a:pt x="1548" y="419"/>
                      <a:pt x="1245" y="844"/>
                    </a:cubicBezTo>
                    <a:cubicBezTo>
                      <a:pt x="412" y="2011"/>
                      <a:pt x="1" y="3472"/>
                      <a:pt x="101" y="4902"/>
                    </a:cubicBezTo>
                    <a:cubicBezTo>
                      <a:pt x="179" y="6011"/>
                      <a:pt x="611" y="7658"/>
                      <a:pt x="1503" y="8420"/>
                    </a:cubicBezTo>
                    <a:cubicBezTo>
                      <a:pt x="1744" y="8626"/>
                      <a:pt x="1983" y="8714"/>
                      <a:pt x="2213" y="8714"/>
                    </a:cubicBezTo>
                    <a:cubicBezTo>
                      <a:pt x="2895" y="8714"/>
                      <a:pt x="3498" y="7940"/>
                      <a:pt x="3835" y="7191"/>
                    </a:cubicBezTo>
                    <a:cubicBezTo>
                      <a:pt x="4208" y="6360"/>
                      <a:pt x="4301" y="5432"/>
                      <a:pt x="4365" y="4523"/>
                    </a:cubicBezTo>
                    <a:cubicBezTo>
                      <a:pt x="4414" y="3836"/>
                      <a:pt x="4449" y="3140"/>
                      <a:pt x="4317" y="2464"/>
                    </a:cubicBezTo>
                    <a:cubicBezTo>
                      <a:pt x="4175" y="1732"/>
                      <a:pt x="3844" y="1051"/>
                      <a:pt x="3357" y="487"/>
                    </a:cubicBezTo>
                    <a:cubicBezTo>
                      <a:pt x="3195" y="300"/>
                      <a:pt x="3008" y="121"/>
                      <a:pt x="2773" y="44"/>
                    </a:cubicBezTo>
                    <a:cubicBezTo>
                      <a:pt x="2683" y="15"/>
                      <a:pt x="2594" y="1"/>
                      <a:pt x="2505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34"/>
              <p:cNvSpPr/>
              <p:nvPr/>
            </p:nvSpPr>
            <p:spPr>
              <a:xfrm>
                <a:off x="3311050" y="3185925"/>
                <a:ext cx="1350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141" extrusionOk="0">
                    <a:moveTo>
                      <a:pt x="420" y="0"/>
                    </a:moveTo>
                    <a:cubicBezTo>
                      <a:pt x="362" y="0"/>
                      <a:pt x="322" y="47"/>
                      <a:pt x="319" y="102"/>
                    </a:cubicBezTo>
                    <a:cubicBezTo>
                      <a:pt x="289" y="609"/>
                      <a:pt x="284" y="1127"/>
                      <a:pt x="277" y="1676"/>
                    </a:cubicBezTo>
                    <a:cubicBezTo>
                      <a:pt x="265" y="2805"/>
                      <a:pt x="253" y="3974"/>
                      <a:pt x="14" y="5007"/>
                    </a:cubicBezTo>
                    <a:cubicBezTo>
                      <a:pt x="0" y="5066"/>
                      <a:pt x="37" y="5124"/>
                      <a:pt x="95" y="5137"/>
                    </a:cubicBezTo>
                    <a:cubicBezTo>
                      <a:pt x="103" y="5139"/>
                      <a:pt x="112" y="5141"/>
                      <a:pt x="119" y="5141"/>
                    </a:cubicBezTo>
                    <a:cubicBezTo>
                      <a:pt x="170" y="5139"/>
                      <a:pt x="214" y="5105"/>
                      <a:pt x="225" y="5056"/>
                    </a:cubicBezTo>
                    <a:cubicBezTo>
                      <a:pt x="470" y="3999"/>
                      <a:pt x="482" y="2819"/>
                      <a:pt x="494" y="1678"/>
                    </a:cubicBezTo>
                    <a:cubicBezTo>
                      <a:pt x="501" y="1133"/>
                      <a:pt x="506" y="617"/>
                      <a:pt x="536" y="116"/>
                    </a:cubicBezTo>
                    <a:cubicBezTo>
                      <a:pt x="539" y="56"/>
                      <a:pt x="493" y="4"/>
                      <a:pt x="433" y="1"/>
                    </a:cubicBezTo>
                    <a:cubicBezTo>
                      <a:pt x="429" y="1"/>
                      <a:pt x="424" y="0"/>
                      <a:pt x="42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34"/>
              <p:cNvSpPr/>
              <p:nvPr/>
            </p:nvSpPr>
            <p:spPr>
              <a:xfrm>
                <a:off x="3313300" y="3155425"/>
                <a:ext cx="202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680" extrusionOk="0">
                    <a:moveTo>
                      <a:pt x="392" y="1"/>
                    </a:moveTo>
                    <a:cubicBezTo>
                      <a:pt x="146" y="1"/>
                      <a:pt x="1" y="405"/>
                      <a:pt x="1" y="826"/>
                    </a:cubicBezTo>
                    <a:cubicBezTo>
                      <a:pt x="2" y="1108"/>
                      <a:pt x="166" y="1440"/>
                      <a:pt x="326" y="1679"/>
                    </a:cubicBezTo>
                    <a:cubicBezTo>
                      <a:pt x="435" y="1646"/>
                      <a:pt x="675" y="984"/>
                      <a:pt x="692" y="882"/>
                    </a:cubicBezTo>
                    <a:cubicBezTo>
                      <a:pt x="753" y="486"/>
                      <a:pt x="808" y="33"/>
                      <a:pt x="410" y="1"/>
                    </a:cubicBezTo>
                    <a:cubicBezTo>
                      <a:pt x="404" y="1"/>
                      <a:pt x="398" y="1"/>
                      <a:pt x="3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34"/>
              <p:cNvSpPr/>
              <p:nvPr/>
            </p:nvSpPr>
            <p:spPr>
              <a:xfrm>
                <a:off x="3319925" y="3202800"/>
                <a:ext cx="352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392" extrusionOk="0">
                    <a:moveTo>
                      <a:pt x="942" y="0"/>
                    </a:moveTo>
                    <a:cubicBezTo>
                      <a:pt x="736" y="0"/>
                      <a:pt x="462" y="210"/>
                      <a:pt x="258" y="485"/>
                    </a:cubicBezTo>
                    <a:cubicBezTo>
                      <a:pt x="85" y="718"/>
                      <a:pt x="16" y="1093"/>
                      <a:pt x="0" y="1388"/>
                    </a:cubicBezTo>
                    <a:cubicBezTo>
                      <a:pt x="5" y="1390"/>
                      <a:pt x="12" y="1391"/>
                      <a:pt x="19" y="1391"/>
                    </a:cubicBezTo>
                    <a:cubicBezTo>
                      <a:pt x="166" y="1391"/>
                      <a:pt x="719" y="1027"/>
                      <a:pt x="791" y="957"/>
                    </a:cubicBezTo>
                    <a:cubicBezTo>
                      <a:pt x="1086" y="669"/>
                      <a:pt x="1409" y="329"/>
                      <a:pt x="1101" y="58"/>
                    </a:cubicBezTo>
                    <a:cubicBezTo>
                      <a:pt x="1056" y="18"/>
                      <a:pt x="1002" y="0"/>
                      <a:pt x="9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34"/>
              <p:cNvSpPr/>
              <p:nvPr/>
            </p:nvSpPr>
            <p:spPr>
              <a:xfrm>
                <a:off x="3286875" y="3203650"/>
                <a:ext cx="359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365" extrusionOk="0">
                    <a:moveTo>
                      <a:pt x="468" y="0"/>
                    </a:moveTo>
                    <a:cubicBezTo>
                      <a:pt x="405" y="0"/>
                      <a:pt x="348" y="20"/>
                      <a:pt x="302" y="62"/>
                    </a:cubicBezTo>
                    <a:cubicBezTo>
                      <a:pt x="0" y="342"/>
                      <a:pt x="333" y="673"/>
                      <a:pt x="636" y="951"/>
                    </a:cubicBezTo>
                    <a:cubicBezTo>
                      <a:pt x="710" y="1020"/>
                      <a:pt x="1266" y="1364"/>
                      <a:pt x="1417" y="1364"/>
                    </a:cubicBezTo>
                    <a:cubicBezTo>
                      <a:pt x="1426" y="1364"/>
                      <a:pt x="1433" y="1363"/>
                      <a:pt x="1439" y="1361"/>
                    </a:cubicBezTo>
                    <a:cubicBezTo>
                      <a:pt x="1416" y="1067"/>
                      <a:pt x="1335" y="692"/>
                      <a:pt x="1156" y="465"/>
                    </a:cubicBezTo>
                    <a:cubicBezTo>
                      <a:pt x="946" y="200"/>
                      <a:pt x="672" y="0"/>
                      <a:pt x="46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34"/>
              <p:cNvSpPr/>
              <p:nvPr/>
            </p:nvSpPr>
            <p:spPr>
              <a:xfrm>
                <a:off x="3278500" y="3240375"/>
                <a:ext cx="4192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592" extrusionOk="0">
                    <a:moveTo>
                      <a:pt x="545" y="1"/>
                    </a:moveTo>
                    <a:cubicBezTo>
                      <a:pt x="471" y="1"/>
                      <a:pt x="405" y="23"/>
                      <a:pt x="352" y="73"/>
                    </a:cubicBezTo>
                    <a:cubicBezTo>
                      <a:pt x="0" y="399"/>
                      <a:pt x="388" y="784"/>
                      <a:pt x="741" y="1109"/>
                    </a:cubicBezTo>
                    <a:cubicBezTo>
                      <a:pt x="827" y="1190"/>
                      <a:pt x="1476" y="1592"/>
                      <a:pt x="1652" y="1592"/>
                    </a:cubicBezTo>
                    <a:cubicBezTo>
                      <a:pt x="1662" y="1592"/>
                      <a:pt x="1670" y="1590"/>
                      <a:pt x="1677" y="1588"/>
                    </a:cubicBezTo>
                    <a:cubicBezTo>
                      <a:pt x="1649" y="1244"/>
                      <a:pt x="1556" y="808"/>
                      <a:pt x="1346" y="543"/>
                    </a:cubicBezTo>
                    <a:cubicBezTo>
                      <a:pt x="1104" y="234"/>
                      <a:pt x="784" y="1"/>
                      <a:pt x="54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34"/>
              <p:cNvSpPr/>
              <p:nvPr/>
            </p:nvSpPr>
            <p:spPr>
              <a:xfrm>
                <a:off x="3318000" y="3240250"/>
                <a:ext cx="410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622" extrusionOk="0">
                    <a:moveTo>
                      <a:pt x="1097" y="0"/>
                    </a:moveTo>
                    <a:cubicBezTo>
                      <a:pt x="858" y="0"/>
                      <a:pt x="539" y="245"/>
                      <a:pt x="300" y="565"/>
                    </a:cubicBezTo>
                    <a:cubicBezTo>
                      <a:pt x="99" y="836"/>
                      <a:pt x="18" y="1274"/>
                      <a:pt x="0" y="1618"/>
                    </a:cubicBezTo>
                    <a:cubicBezTo>
                      <a:pt x="6" y="1620"/>
                      <a:pt x="14" y="1621"/>
                      <a:pt x="22" y="1621"/>
                    </a:cubicBezTo>
                    <a:cubicBezTo>
                      <a:pt x="194" y="1621"/>
                      <a:pt x="838" y="1196"/>
                      <a:pt x="922" y="1113"/>
                    </a:cubicBezTo>
                    <a:cubicBezTo>
                      <a:pt x="1266" y="780"/>
                      <a:pt x="1643" y="383"/>
                      <a:pt x="1282" y="67"/>
                    </a:cubicBezTo>
                    <a:cubicBezTo>
                      <a:pt x="1230" y="21"/>
                      <a:pt x="1167" y="0"/>
                      <a:pt x="109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34"/>
              <p:cNvSpPr/>
              <p:nvPr/>
            </p:nvSpPr>
            <p:spPr>
              <a:xfrm>
                <a:off x="3334625" y="3203650"/>
                <a:ext cx="190375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5971" extrusionOk="0">
                    <a:moveTo>
                      <a:pt x="6046" y="1"/>
                    </a:moveTo>
                    <a:cubicBezTo>
                      <a:pt x="6025" y="1"/>
                      <a:pt x="6003" y="1"/>
                      <a:pt x="5982" y="2"/>
                    </a:cubicBezTo>
                    <a:cubicBezTo>
                      <a:pt x="4548" y="31"/>
                      <a:pt x="3132" y="574"/>
                      <a:pt x="2045" y="1510"/>
                    </a:cubicBezTo>
                    <a:cubicBezTo>
                      <a:pt x="1202" y="2235"/>
                      <a:pt x="139" y="3566"/>
                      <a:pt x="62" y="4736"/>
                    </a:cubicBezTo>
                    <a:cubicBezTo>
                      <a:pt x="0" y="5665"/>
                      <a:pt x="745" y="5970"/>
                      <a:pt x="1571" y="5970"/>
                    </a:cubicBezTo>
                    <a:cubicBezTo>
                      <a:pt x="1861" y="5970"/>
                      <a:pt x="2162" y="5932"/>
                      <a:pt x="2441" y="5870"/>
                    </a:cubicBezTo>
                    <a:cubicBezTo>
                      <a:pt x="3331" y="5673"/>
                      <a:pt x="4130" y="5193"/>
                      <a:pt x="4898" y="4702"/>
                    </a:cubicBezTo>
                    <a:cubicBezTo>
                      <a:pt x="5477" y="4330"/>
                      <a:pt x="6057" y="3942"/>
                      <a:pt x="6520" y="3432"/>
                    </a:cubicBezTo>
                    <a:cubicBezTo>
                      <a:pt x="7022" y="2881"/>
                      <a:pt x="7370" y="2208"/>
                      <a:pt x="7531" y="1480"/>
                    </a:cubicBezTo>
                    <a:cubicBezTo>
                      <a:pt x="7584" y="1239"/>
                      <a:pt x="7614" y="982"/>
                      <a:pt x="7536" y="747"/>
                    </a:cubicBezTo>
                    <a:cubicBezTo>
                      <a:pt x="7349" y="183"/>
                      <a:pt x="6649" y="1"/>
                      <a:pt x="604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34"/>
              <p:cNvSpPr/>
              <p:nvPr/>
            </p:nvSpPr>
            <p:spPr>
              <a:xfrm>
                <a:off x="3345900" y="3258675"/>
                <a:ext cx="11012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2914" extrusionOk="0">
                    <a:moveTo>
                      <a:pt x="4281" y="0"/>
                    </a:moveTo>
                    <a:cubicBezTo>
                      <a:pt x="4261" y="0"/>
                      <a:pt x="4240" y="6"/>
                      <a:pt x="4222" y="18"/>
                    </a:cubicBezTo>
                    <a:cubicBezTo>
                      <a:pt x="3798" y="298"/>
                      <a:pt x="3379" y="603"/>
                      <a:pt x="2935" y="926"/>
                    </a:cubicBezTo>
                    <a:cubicBezTo>
                      <a:pt x="2023" y="1592"/>
                      <a:pt x="1079" y="2280"/>
                      <a:pt x="108" y="2705"/>
                    </a:cubicBezTo>
                    <a:cubicBezTo>
                      <a:pt x="0" y="2753"/>
                      <a:pt x="34" y="2914"/>
                      <a:pt x="151" y="2914"/>
                    </a:cubicBezTo>
                    <a:cubicBezTo>
                      <a:pt x="166" y="2914"/>
                      <a:pt x="182" y="2910"/>
                      <a:pt x="195" y="2905"/>
                    </a:cubicBezTo>
                    <a:cubicBezTo>
                      <a:pt x="1188" y="2469"/>
                      <a:pt x="2141" y="1773"/>
                      <a:pt x="3063" y="1101"/>
                    </a:cubicBezTo>
                    <a:cubicBezTo>
                      <a:pt x="3505" y="781"/>
                      <a:pt x="3921" y="477"/>
                      <a:pt x="4341" y="200"/>
                    </a:cubicBezTo>
                    <a:cubicBezTo>
                      <a:pt x="4392" y="167"/>
                      <a:pt x="4405" y="100"/>
                      <a:pt x="4372" y="49"/>
                    </a:cubicBezTo>
                    <a:cubicBezTo>
                      <a:pt x="4351" y="18"/>
                      <a:pt x="4316" y="0"/>
                      <a:pt x="428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34"/>
              <p:cNvSpPr/>
              <p:nvPr/>
            </p:nvSpPr>
            <p:spPr>
              <a:xfrm>
                <a:off x="3445725" y="3240200"/>
                <a:ext cx="4025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063" extrusionOk="0">
                    <a:moveTo>
                      <a:pt x="1158" y="1"/>
                    </a:moveTo>
                    <a:cubicBezTo>
                      <a:pt x="968" y="1"/>
                      <a:pt x="714" y="112"/>
                      <a:pt x="492" y="278"/>
                    </a:cubicBezTo>
                    <a:cubicBezTo>
                      <a:pt x="266" y="447"/>
                      <a:pt x="98" y="778"/>
                      <a:pt x="1" y="1049"/>
                    </a:cubicBezTo>
                    <a:cubicBezTo>
                      <a:pt x="14" y="1059"/>
                      <a:pt x="38" y="1063"/>
                      <a:pt x="71" y="1063"/>
                    </a:cubicBezTo>
                    <a:cubicBezTo>
                      <a:pt x="271" y="1063"/>
                      <a:pt x="780" y="907"/>
                      <a:pt x="859" y="865"/>
                    </a:cubicBezTo>
                    <a:cubicBezTo>
                      <a:pt x="1214" y="679"/>
                      <a:pt x="1609" y="451"/>
                      <a:pt x="1397" y="113"/>
                    </a:cubicBezTo>
                    <a:cubicBezTo>
                      <a:pt x="1348" y="35"/>
                      <a:pt x="1262" y="1"/>
                      <a:pt x="11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34"/>
              <p:cNvSpPr/>
              <p:nvPr/>
            </p:nvSpPr>
            <p:spPr>
              <a:xfrm>
                <a:off x="3412675" y="3280825"/>
                <a:ext cx="4365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756" extrusionOk="0">
                    <a:moveTo>
                      <a:pt x="880" y="0"/>
                    </a:moveTo>
                    <a:cubicBezTo>
                      <a:pt x="590" y="0"/>
                      <a:pt x="248" y="170"/>
                      <a:pt x="1" y="334"/>
                    </a:cubicBezTo>
                    <a:cubicBezTo>
                      <a:pt x="35" y="447"/>
                      <a:pt x="716" y="693"/>
                      <a:pt x="822" y="710"/>
                    </a:cubicBezTo>
                    <a:cubicBezTo>
                      <a:pt x="967" y="733"/>
                      <a:pt x="1120" y="755"/>
                      <a:pt x="1258" y="755"/>
                    </a:cubicBezTo>
                    <a:cubicBezTo>
                      <a:pt x="1506" y="755"/>
                      <a:pt x="1706" y="684"/>
                      <a:pt x="1726" y="420"/>
                    </a:cubicBezTo>
                    <a:cubicBezTo>
                      <a:pt x="1746" y="157"/>
                      <a:pt x="1322" y="0"/>
                      <a:pt x="8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34"/>
              <p:cNvSpPr/>
              <p:nvPr/>
            </p:nvSpPr>
            <p:spPr>
              <a:xfrm>
                <a:off x="3410225" y="3249200"/>
                <a:ext cx="2067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697" extrusionOk="0">
                    <a:moveTo>
                      <a:pt x="443" y="0"/>
                    </a:moveTo>
                    <a:cubicBezTo>
                      <a:pt x="111" y="0"/>
                      <a:pt x="52" y="428"/>
                      <a:pt x="12" y="807"/>
                    </a:cubicBezTo>
                    <a:cubicBezTo>
                      <a:pt x="1" y="913"/>
                      <a:pt x="64" y="1635"/>
                      <a:pt x="164" y="1696"/>
                    </a:cubicBezTo>
                    <a:cubicBezTo>
                      <a:pt x="385" y="1501"/>
                      <a:pt x="638" y="1214"/>
                      <a:pt x="712" y="934"/>
                    </a:cubicBezTo>
                    <a:cubicBezTo>
                      <a:pt x="827" y="508"/>
                      <a:pt x="785" y="57"/>
                      <a:pt x="525" y="8"/>
                    </a:cubicBezTo>
                    <a:cubicBezTo>
                      <a:pt x="496" y="3"/>
                      <a:pt x="468" y="0"/>
                      <a:pt x="4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34"/>
              <p:cNvSpPr/>
              <p:nvPr/>
            </p:nvSpPr>
            <p:spPr>
              <a:xfrm>
                <a:off x="3374150" y="3265550"/>
                <a:ext cx="241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979" extrusionOk="0">
                    <a:moveTo>
                      <a:pt x="515" y="1"/>
                    </a:moveTo>
                    <a:cubicBezTo>
                      <a:pt x="128" y="1"/>
                      <a:pt x="59" y="499"/>
                      <a:pt x="13" y="942"/>
                    </a:cubicBezTo>
                    <a:cubicBezTo>
                      <a:pt x="0" y="1065"/>
                      <a:pt x="73" y="1906"/>
                      <a:pt x="190" y="1979"/>
                    </a:cubicBezTo>
                    <a:cubicBezTo>
                      <a:pt x="448" y="1751"/>
                      <a:pt x="742" y="1416"/>
                      <a:pt x="829" y="1090"/>
                    </a:cubicBezTo>
                    <a:cubicBezTo>
                      <a:pt x="963" y="592"/>
                      <a:pt x="915" y="66"/>
                      <a:pt x="611" y="10"/>
                    </a:cubicBezTo>
                    <a:cubicBezTo>
                      <a:pt x="577" y="4"/>
                      <a:pt x="545" y="1"/>
                      <a:pt x="5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34"/>
              <p:cNvSpPr/>
              <p:nvPr/>
            </p:nvSpPr>
            <p:spPr>
              <a:xfrm>
                <a:off x="3376875" y="3303725"/>
                <a:ext cx="509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81" extrusionOk="0">
                    <a:moveTo>
                      <a:pt x="1025" y="0"/>
                    </a:moveTo>
                    <a:cubicBezTo>
                      <a:pt x="687" y="1"/>
                      <a:pt x="288" y="198"/>
                      <a:pt x="1" y="389"/>
                    </a:cubicBezTo>
                    <a:cubicBezTo>
                      <a:pt x="41" y="520"/>
                      <a:pt x="833" y="808"/>
                      <a:pt x="957" y="827"/>
                    </a:cubicBezTo>
                    <a:cubicBezTo>
                      <a:pt x="1126" y="855"/>
                      <a:pt x="1304" y="880"/>
                      <a:pt x="1465" y="880"/>
                    </a:cubicBezTo>
                    <a:cubicBezTo>
                      <a:pt x="1754" y="880"/>
                      <a:pt x="1987" y="797"/>
                      <a:pt x="2012" y="490"/>
                    </a:cubicBezTo>
                    <a:cubicBezTo>
                      <a:pt x="2035" y="183"/>
                      <a:pt x="1541" y="0"/>
                      <a:pt x="102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34"/>
              <p:cNvSpPr/>
              <p:nvPr/>
            </p:nvSpPr>
            <p:spPr>
              <a:xfrm>
                <a:off x="3305900" y="3340650"/>
                <a:ext cx="21552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451" extrusionOk="0">
                    <a:moveTo>
                      <a:pt x="2496" y="1"/>
                    </a:moveTo>
                    <a:cubicBezTo>
                      <a:pt x="2006" y="1"/>
                      <a:pt x="1536" y="72"/>
                      <a:pt x="1147" y="248"/>
                    </a:cubicBezTo>
                    <a:cubicBezTo>
                      <a:pt x="0" y="768"/>
                      <a:pt x="556" y="2050"/>
                      <a:pt x="1272" y="2881"/>
                    </a:cubicBezTo>
                    <a:cubicBezTo>
                      <a:pt x="1867" y="3572"/>
                      <a:pt x="2668" y="4049"/>
                      <a:pt x="3464" y="4492"/>
                    </a:cubicBezTo>
                    <a:cubicBezTo>
                      <a:pt x="4066" y="4828"/>
                      <a:pt x="4682" y="5154"/>
                      <a:pt x="5349" y="5323"/>
                    </a:cubicBezTo>
                    <a:cubicBezTo>
                      <a:pt x="5689" y="5408"/>
                      <a:pt x="6037" y="5450"/>
                      <a:pt x="6385" y="5450"/>
                    </a:cubicBezTo>
                    <a:cubicBezTo>
                      <a:pt x="6776" y="5450"/>
                      <a:pt x="7167" y="5397"/>
                      <a:pt x="7547" y="5290"/>
                    </a:cubicBezTo>
                    <a:cubicBezTo>
                      <a:pt x="7785" y="5222"/>
                      <a:pt x="8026" y="5128"/>
                      <a:pt x="8196" y="4948"/>
                    </a:cubicBezTo>
                    <a:cubicBezTo>
                      <a:pt x="8620" y="4500"/>
                      <a:pt x="8421" y="3762"/>
                      <a:pt x="8118" y="3225"/>
                    </a:cubicBezTo>
                    <a:cubicBezTo>
                      <a:pt x="7414" y="1977"/>
                      <a:pt x="6265" y="985"/>
                      <a:pt x="4927" y="471"/>
                    </a:cubicBezTo>
                    <a:cubicBezTo>
                      <a:pt x="4268" y="217"/>
                      <a:pt x="3350" y="1"/>
                      <a:pt x="2496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34"/>
              <p:cNvSpPr/>
              <p:nvPr/>
            </p:nvSpPr>
            <p:spPr>
              <a:xfrm>
                <a:off x="3331925" y="3359250"/>
                <a:ext cx="11507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2582" extrusionOk="0">
                    <a:moveTo>
                      <a:pt x="124" y="0"/>
                    </a:moveTo>
                    <a:cubicBezTo>
                      <a:pt x="92" y="0"/>
                      <a:pt x="60" y="15"/>
                      <a:pt x="38" y="42"/>
                    </a:cubicBezTo>
                    <a:cubicBezTo>
                      <a:pt x="1" y="89"/>
                      <a:pt x="9" y="158"/>
                      <a:pt x="57" y="194"/>
                    </a:cubicBezTo>
                    <a:cubicBezTo>
                      <a:pt x="909" y="864"/>
                      <a:pt x="1973" y="1375"/>
                      <a:pt x="3002" y="1870"/>
                    </a:cubicBezTo>
                    <a:cubicBezTo>
                      <a:pt x="3493" y="2105"/>
                      <a:pt x="3958" y="2329"/>
                      <a:pt x="4400" y="2568"/>
                    </a:cubicBezTo>
                    <a:cubicBezTo>
                      <a:pt x="4416" y="2577"/>
                      <a:pt x="4434" y="2581"/>
                      <a:pt x="4451" y="2581"/>
                    </a:cubicBezTo>
                    <a:cubicBezTo>
                      <a:pt x="4564" y="2581"/>
                      <a:pt x="4602" y="2432"/>
                      <a:pt x="4503" y="2378"/>
                    </a:cubicBezTo>
                    <a:cubicBezTo>
                      <a:pt x="4057" y="2136"/>
                      <a:pt x="3590" y="1912"/>
                      <a:pt x="3095" y="1674"/>
                    </a:cubicBezTo>
                    <a:cubicBezTo>
                      <a:pt x="2077" y="1184"/>
                      <a:pt x="1025" y="678"/>
                      <a:pt x="190" y="23"/>
                    </a:cubicBezTo>
                    <a:cubicBezTo>
                      <a:pt x="171" y="8"/>
                      <a:pt x="147" y="0"/>
                      <a:pt x="12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34"/>
              <p:cNvSpPr/>
              <p:nvPr/>
            </p:nvSpPr>
            <p:spPr>
              <a:xfrm>
                <a:off x="3435000" y="3416375"/>
                <a:ext cx="407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2" extrusionOk="0">
                    <a:moveTo>
                      <a:pt x="390" y="1"/>
                    </a:moveTo>
                    <a:cubicBezTo>
                      <a:pt x="260" y="1"/>
                      <a:pt x="131" y="12"/>
                      <a:pt x="16" y="30"/>
                    </a:cubicBezTo>
                    <a:cubicBezTo>
                      <a:pt x="0" y="143"/>
                      <a:pt x="498" y="640"/>
                      <a:pt x="584" y="699"/>
                    </a:cubicBezTo>
                    <a:cubicBezTo>
                      <a:pt x="795" y="842"/>
                      <a:pt x="1029" y="992"/>
                      <a:pt x="1222" y="992"/>
                    </a:cubicBezTo>
                    <a:cubicBezTo>
                      <a:pt x="1332" y="992"/>
                      <a:pt x="1429" y="943"/>
                      <a:pt x="1501" y="816"/>
                    </a:cubicBezTo>
                    <a:cubicBezTo>
                      <a:pt x="1627" y="593"/>
                      <a:pt x="1318" y="280"/>
                      <a:pt x="928" y="97"/>
                    </a:cubicBezTo>
                    <a:cubicBezTo>
                      <a:pt x="776" y="26"/>
                      <a:pt x="582" y="1"/>
                      <a:pt x="3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34"/>
              <p:cNvSpPr/>
              <p:nvPr/>
            </p:nvSpPr>
            <p:spPr>
              <a:xfrm>
                <a:off x="3397625" y="3398725"/>
                <a:ext cx="2665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598" extrusionOk="0">
                    <a:moveTo>
                      <a:pt x="83" y="1"/>
                    </a:moveTo>
                    <a:lnTo>
                      <a:pt x="83" y="1"/>
                    </a:lnTo>
                    <a:cubicBezTo>
                      <a:pt x="0" y="85"/>
                      <a:pt x="105" y="801"/>
                      <a:pt x="140" y="901"/>
                    </a:cubicBezTo>
                    <a:cubicBezTo>
                      <a:pt x="255" y="1232"/>
                      <a:pt x="396" y="1598"/>
                      <a:pt x="668" y="1598"/>
                    </a:cubicBezTo>
                    <a:cubicBezTo>
                      <a:pt x="715" y="1598"/>
                      <a:pt x="767" y="1587"/>
                      <a:pt x="823" y="1562"/>
                    </a:cubicBezTo>
                    <a:cubicBezTo>
                      <a:pt x="1065" y="1455"/>
                      <a:pt x="1003" y="1007"/>
                      <a:pt x="792" y="617"/>
                    </a:cubicBezTo>
                    <a:cubicBezTo>
                      <a:pt x="656" y="362"/>
                      <a:pt x="344" y="140"/>
                      <a:pt x="8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34"/>
              <p:cNvSpPr/>
              <p:nvPr/>
            </p:nvSpPr>
            <p:spPr>
              <a:xfrm>
                <a:off x="3398300" y="3383225"/>
                <a:ext cx="43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872" extrusionOk="0">
                    <a:moveTo>
                      <a:pt x="1321" y="1"/>
                    </a:moveTo>
                    <a:cubicBezTo>
                      <a:pt x="1140" y="1"/>
                      <a:pt x="918" y="86"/>
                      <a:pt x="712" y="170"/>
                    </a:cubicBezTo>
                    <a:cubicBezTo>
                      <a:pt x="614" y="211"/>
                      <a:pt x="8" y="608"/>
                      <a:pt x="1" y="725"/>
                    </a:cubicBezTo>
                    <a:cubicBezTo>
                      <a:pt x="211" y="803"/>
                      <a:pt x="475" y="871"/>
                      <a:pt x="713" y="871"/>
                    </a:cubicBezTo>
                    <a:cubicBezTo>
                      <a:pt x="790" y="871"/>
                      <a:pt x="864" y="864"/>
                      <a:pt x="933" y="848"/>
                    </a:cubicBezTo>
                    <a:cubicBezTo>
                      <a:pt x="1364" y="747"/>
                      <a:pt x="1740" y="496"/>
                      <a:pt x="1660" y="244"/>
                    </a:cubicBezTo>
                    <a:cubicBezTo>
                      <a:pt x="1602" y="64"/>
                      <a:pt x="1477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34"/>
              <p:cNvSpPr/>
              <p:nvPr/>
            </p:nvSpPr>
            <p:spPr>
              <a:xfrm>
                <a:off x="3360950" y="3360075"/>
                <a:ext cx="507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15" extrusionOk="0">
                    <a:moveTo>
                      <a:pt x="1539" y="1"/>
                    </a:moveTo>
                    <a:cubicBezTo>
                      <a:pt x="1328" y="1"/>
                      <a:pt x="1069" y="101"/>
                      <a:pt x="830" y="198"/>
                    </a:cubicBezTo>
                    <a:cubicBezTo>
                      <a:pt x="716" y="246"/>
                      <a:pt x="10" y="709"/>
                      <a:pt x="1" y="844"/>
                    </a:cubicBezTo>
                    <a:cubicBezTo>
                      <a:pt x="246" y="935"/>
                      <a:pt x="554" y="1015"/>
                      <a:pt x="833" y="1015"/>
                    </a:cubicBezTo>
                    <a:cubicBezTo>
                      <a:pt x="921" y="1015"/>
                      <a:pt x="1007" y="1007"/>
                      <a:pt x="1086" y="988"/>
                    </a:cubicBezTo>
                    <a:cubicBezTo>
                      <a:pt x="1588" y="871"/>
                      <a:pt x="2029" y="579"/>
                      <a:pt x="1934" y="286"/>
                    </a:cubicBezTo>
                    <a:cubicBezTo>
                      <a:pt x="1867" y="74"/>
                      <a:pt x="1720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34"/>
              <p:cNvSpPr/>
              <p:nvPr/>
            </p:nvSpPr>
            <p:spPr>
              <a:xfrm>
                <a:off x="3358975" y="3378675"/>
                <a:ext cx="31075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2" extrusionOk="0">
                    <a:moveTo>
                      <a:pt x="97" y="1"/>
                    </a:moveTo>
                    <a:lnTo>
                      <a:pt x="97" y="1"/>
                    </a:lnTo>
                    <a:cubicBezTo>
                      <a:pt x="0" y="98"/>
                      <a:pt x="122" y="933"/>
                      <a:pt x="163" y="1050"/>
                    </a:cubicBezTo>
                    <a:cubicBezTo>
                      <a:pt x="297" y="1436"/>
                      <a:pt x="462" y="1862"/>
                      <a:pt x="778" y="1862"/>
                    </a:cubicBezTo>
                    <a:cubicBezTo>
                      <a:pt x="833" y="1862"/>
                      <a:pt x="893" y="1849"/>
                      <a:pt x="959" y="1820"/>
                    </a:cubicBezTo>
                    <a:cubicBezTo>
                      <a:pt x="1242" y="1696"/>
                      <a:pt x="1168" y="1173"/>
                      <a:pt x="924" y="719"/>
                    </a:cubicBezTo>
                    <a:cubicBezTo>
                      <a:pt x="764" y="422"/>
                      <a:pt x="401" y="163"/>
                      <a:pt x="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34"/>
              <p:cNvSpPr/>
              <p:nvPr/>
            </p:nvSpPr>
            <p:spPr>
              <a:xfrm>
                <a:off x="3256375" y="3369300"/>
                <a:ext cx="110725" cy="217950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8718" extrusionOk="0">
                    <a:moveTo>
                      <a:pt x="1927" y="0"/>
                    </a:moveTo>
                    <a:cubicBezTo>
                      <a:pt x="1217" y="0"/>
                      <a:pt x="644" y="838"/>
                      <a:pt x="351" y="1631"/>
                    </a:cubicBezTo>
                    <a:cubicBezTo>
                      <a:pt x="34" y="2487"/>
                      <a:pt x="5" y="3418"/>
                      <a:pt x="3" y="4330"/>
                    </a:cubicBezTo>
                    <a:cubicBezTo>
                      <a:pt x="1" y="5019"/>
                      <a:pt x="13" y="5716"/>
                      <a:pt x="189" y="6381"/>
                    </a:cubicBezTo>
                    <a:cubicBezTo>
                      <a:pt x="382" y="7101"/>
                      <a:pt x="758" y="7759"/>
                      <a:pt x="1283" y="8288"/>
                    </a:cubicBezTo>
                    <a:cubicBezTo>
                      <a:pt x="1457" y="8464"/>
                      <a:pt x="1656" y="8629"/>
                      <a:pt x="1895" y="8691"/>
                    </a:cubicBezTo>
                    <a:cubicBezTo>
                      <a:pt x="1967" y="8709"/>
                      <a:pt x="2037" y="8717"/>
                      <a:pt x="2107" y="8717"/>
                    </a:cubicBezTo>
                    <a:cubicBezTo>
                      <a:pt x="2621" y="8717"/>
                      <a:pt x="3081" y="8251"/>
                      <a:pt x="3365" y="7788"/>
                    </a:cubicBezTo>
                    <a:cubicBezTo>
                      <a:pt x="4117" y="6568"/>
                      <a:pt x="4428" y="5081"/>
                      <a:pt x="4230" y="3662"/>
                    </a:cubicBezTo>
                    <a:cubicBezTo>
                      <a:pt x="4077" y="2561"/>
                      <a:pt x="3535" y="947"/>
                      <a:pt x="2594" y="247"/>
                    </a:cubicBezTo>
                    <a:cubicBezTo>
                      <a:pt x="2362" y="75"/>
                      <a:pt x="2138" y="0"/>
                      <a:pt x="192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34"/>
              <p:cNvSpPr/>
              <p:nvPr/>
            </p:nvSpPr>
            <p:spPr>
              <a:xfrm>
                <a:off x="3301225" y="3380450"/>
                <a:ext cx="10425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150" extrusionOk="0">
                    <a:moveTo>
                      <a:pt x="280" y="0"/>
                    </a:moveTo>
                    <a:cubicBezTo>
                      <a:pt x="227" y="0"/>
                      <a:pt x="181" y="38"/>
                      <a:pt x="172" y="92"/>
                    </a:cubicBezTo>
                    <a:cubicBezTo>
                      <a:pt x="0" y="1163"/>
                      <a:pt x="68" y="2340"/>
                      <a:pt x="133" y="3480"/>
                    </a:cubicBezTo>
                    <a:cubicBezTo>
                      <a:pt x="164" y="4025"/>
                      <a:pt x="194" y="4540"/>
                      <a:pt x="200" y="5042"/>
                    </a:cubicBezTo>
                    <a:cubicBezTo>
                      <a:pt x="200" y="5101"/>
                      <a:pt x="248" y="5149"/>
                      <a:pt x="307" y="5149"/>
                    </a:cubicBezTo>
                    <a:lnTo>
                      <a:pt x="309" y="5150"/>
                    </a:lnTo>
                    <a:cubicBezTo>
                      <a:pt x="369" y="5150"/>
                      <a:pt x="417" y="5100"/>
                      <a:pt x="415" y="5040"/>
                    </a:cubicBezTo>
                    <a:cubicBezTo>
                      <a:pt x="411" y="4532"/>
                      <a:pt x="381" y="4015"/>
                      <a:pt x="350" y="3468"/>
                    </a:cubicBezTo>
                    <a:cubicBezTo>
                      <a:pt x="285" y="2339"/>
                      <a:pt x="218" y="1173"/>
                      <a:pt x="387" y="126"/>
                    </a:cubicBezTo>
                    <a:cubicBezTo>
                      <a:pt x="396" y="68"/>
                      <a:pt x="356" y="11"/>
                      <a:pt x="296" y="2"/>
                    </a:cubicBezTo>
                    <a:cubicBezTo>
                      <a:pt x="291" y="1"/>
                      <a:pt x="285" y="0"/>
                      <a:pt x="28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34"/>
              <p:cNvSpPr/>
              <p:nvPr/>
            </p:nvSpPr>
            <p:spPr>
              <a:xfrm>
                <a:off x="3299350" y="3497700"/>
                <a:ext cx="195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681" extrusionOk="0">
                    <a:moveTo>
                      <a:pt x="369" y="0"/>
                    </a:moveTo>
                    <a:cubicBezTo>
                      <a:pt x="262" y="41"/>
                      <a:pt x="69" y="718"/>
                      <a:pt x="59" y="821"/>
                    </a:cubicBezTo>
                    <a:cubicBezTo>
                      <a:pt x="23" y="1220"/>
                      <a:pt x="0" y="1676"/>
                      <a:pt x="400" y="1681"/>
                    </a:cubicBezTo>
                    <a:cubicBezTo>
                      <a:pt x="401" y="1681"/>
                      <a:pt x="401" y="1681"/>
                      <a:pt x="402" y="1681"/>
                    </a:cubicBezTo>
                    <a:cubicBezTo>
                      <a:pt x="659" y="1681"/>
                      <a:pt x="781" y="1259"/>
                      <a:pt x="752" y="830"/>
                    </a:cubicBezTo>
                    <a:cubicBezTo>
                      <a:pt x="732" y="549"/>
                      <a:pt x="544" y="227"/>
                      <a:pt x="36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34"/>
              <p:cNvSpPr/>
              <p:nvPr/>
            </p:nvSpPr>
            <p:spPr>
              <a:xfrm>
                <a:off x="3274000" y="3457525"/>
                <a:ext cx="3350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453" extrusionOk="0">
                    <a:moveTo>
                      <a:pt x="1321" y="1"/>
                    </a:moveTo>
                    <a:cubicBezTo>
                      <a:pt x="1183" y="1"/>
                      <a:pt x="644" y="412"/>
                      <a:pt x="575" y="488"/>
                    </a:cubicBezTo>
                    <a:cubicBezTo>
                      <a:pt x="300" y="794"/>
                      <a:pt x="1" y="1156"/>
                      <a:pt x="328" y="1406"/>
                    </a:cubicBezTo>
                    <a:cubicBezTo>
                      <a:pt x="370" y="1438"/>
                      <a:pt x="418" y="1453"/>
                      <a:pt x="470" y="1453"/>
                    </a:cubicBezTo>
                    <a:cubicBezTo>
                      <a:pt x="678" y="1453"/>
                      <a:pt x="948" y="1219"/>
                      <a:pt x="1140" y="921"/>
                    </a:cubicBezTo>
                    <a:cubicBezTo>
                      <a:pt x="1296" y="678"/>
                      <a:pt x="1339" y="298"/>
                      <a:pt x="1335" y="2"/>
                    </a:cubicBezTo>
                    <a:cubicBezTo>
                      <a:pt x="1331" y="1"/>
                      <a:pt x="1326" y="1"/>
                      <a:pt x="132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34"/>
              <p:cNvSpPr/>
              <p:nvPr/>
            </p:nvSpPr>
            <p:spPr>
              <a:xfrm>
                <a:off x="3304450" y="3457500"/>
                <a:ext cx="376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98" extrusionOk="0">
                    <a:moveTo>
                      <a:pt x="29" y="0"/>
                    </a:moveTo>
                    <a:cubicBezTo>
                      <a:pt x="17" y="0"/>
                      <a:pt x="7" y="2"/>
                      <a:pt x="0" y="5"/>
                    </a:cubicBezTo>
                    <a:cubicBezTo>
                      <a:pt x="44" y="297"/>
                      <a:pt x="149" y="665"/>
                      <a:pt x="343" y="880"/>
                    </a:cubicBezTo>
                    <a:cubicBezTo>
                      <a:pt x="561" y="1121"/>
                      <a:pt x="837" y="1298"/>
                      <a:pt x="1039" y="1298"/>
                    </a:cubicBezTo>
                    <a:cubicBezTo>
                      <a:pt x="1112" y="1298"/>
                      <a:pt x="1175" y="1275"/>
                      <a:pt x="1223" y="1224"/>
                    </a:cubicBezTo>
                    <a:cubicBezTo>
                      <a:pt x="1505" y="924"/>
                      <a:pt x="1150" y="617"/>
                      <a:pt x="830" y="360"/>
                    </a:cubicBezTo>
                    <a:cubicBezTo>
                      <a:pt x="752" y="298"/>
                      <a:pt x="192" y="0"/>
                      <a:pt x="2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34"/>
              <p:cNvSpPr/>
              <p:nvPr/>
            </p:nvSpPr>
            <p:spPr>
              <a:xfrm>
                <a:off x="3303975" y="3415025"/>
                <a:ext cx="438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14" extrusionOk="0">
                    <a:moveTo>
                      <a:pt x="34" y="1"/>
                    </a:moveTo>
                    <a:cubicBezTo>
                      <a:pt x="20" y="1"/>
                      <a:pt x="9" y="3"/>
                      <a:pt x="0" y="7"/>
                    </a:cubicBezTo>
                    <a:cubicBezTo>
                      <a:pt x="51" y="347"/>
                      <a:pt x="173" y="776"/>
                      <a:pt x="400" y="1026"/>
                    </a:cubicBezTo>
                    <a:cubicBezTo>
                      <a:pt x="655" y="1307"/>
                      <a:pt x="976" y="1513"/>
                      <a:pt x="1212" y="1513"/>
                    </a:cubicBezTo>
                    <a:cubicBezTo>
                      <a:pt x="1296" y="1513"/>
                      <a:pt x="1370" y="1487"/>
                      <a:pt x="1426" y="1428"/>
                    </a:cubicBezTo>
                    <a:cubicBezTo>
                      <a:pt x="1754" y="1079"/>
                      <a:pt x="1341" y="720"/>
                      <a:pt x="966" y="420"/>
                    </a:cubicBezTo>
                    <a:cubicBezTo>
                      <a:pt x="876" y="347"/>
                      <a:pt x="223" y="1"/>
                      <a:pt x="3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34"/>
              <p:cNvSpPr/>
              <p:nvPr/>
            </p:nvSpPr>
            <p:spPr>
              <a:xfrm>
                <a:off x="3267475" y="3414300"/>
                <a:ext cx="390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693" extrusionOk="0">
                    <a:moveTo>
                      <a:pt x="1539" y="1"/>
                    </a:moveTo>
                    <a:cubicBezTo>
                      <a:pt x="1377" y="1"/>
                      <a:pt x="749" y="479"/>
                      <a:pt x="669" y="569"/>
                    </a:cubicBezTo>
                    <a:cubicBezTo>
                      <a:pt x="350" y="926"/>
                      <a:pt x="1" y="1347"/>
                      <a:pt x="382" y="1638"/>
                    </a:cubicBezTo>
                    <a:cubicBezTo>
                      <a:pt x="431" y="1675"/>
                      <a:pt x="488" y="1693"/>
                      <a:pt x="549" y="1693"/>
                    </a:cubicBezTo>
                    <a:cubicBezTo>
                      <a:pt x="791" y="1693"/>
                      <a:pt x="1105" y="1420"/>
                      <a:pt x="1328" y="1074"/>
                    </a:cubicBezTo>
                    <a:cubicBezTo>
                      <a:pt x="1510" y="790"/>
                      <a:pt x="1561" y="346"/>
                      <a:pt x="1555" y="3"/>
                    </a:cubicBezTo>
                    <a:cubicBezTo>
                      <a:pt x="1550" y="1"/>
                      <a:pt x="1545" y="1"/>
                      <a:pt x="1539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34"/>
              <p:cNvSpPr/>
              <p:nvPr/>
            </p:nvSpPr>
            <p:spPr>
              <a:xfrm>
                <a:off x="3114850" y="3318850"/>
                <a:ext cx="185350" cy="1539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6158" extrusionOk="0">
                    <a:moveTo>
                      <a:pt x="5964" y="0"/>
                    </a:moveTo>
                    <a:cubicBezTo>
                      <a:pt x="5633" y="0"/>
                      <a:pt x="5285" y="54"/>
                      <a:pt x="4967" y="139"/>
                    </a:cubicBezTo>
                    <a:cubicBezTo>
                      <a:pt x="4086" y="373"/>
                      <a:pt x="3308" y="886"/>
                      <a:pt x="2561" y="1409"/>
                    </a:cubicBezTo>
                    <a:cubicBezTo>
                      <a:pt x="1998" y="1806"/>
                      <a:pt x="1435" y="2218"/>
                      <a:pt x="992" y="2745"/>
                    </a:cubicBezTo>
                    <a:cubicBezTo>
                      <a:pt x="515" y="3317"/>
                      <a:pt x="195" y="4004"/>
                      <a:pt x="65" y="4737"/>
                    </a:cubicBezTo>
                    <a:cubicBezTo>
                      <a:pt x="22" y="4981"/>
                      <a:pt x="1" y="5239"/>
                      <a:pt x="89" y="5470"/>
                    </a:cubicBezTo>
                    <a:cubicBezTo>
                      <a:pt x="286" y="5990"/>
                      <a:pt x="914" y="6158"/>
                      <a:pt x="1487" y="6158"/>
                    </a:cubicBezTo>
                    <a:cubicBezTo>
                      <a:pt x="1550" y="6158"/>
                      <a:pt x="1612" y="6156"/>
                      <a:pt x="1673" y="6152"/>
                    </a:cubicBezTo>
                    <a:cubicBezTo>
                      <a:pt x="3104" y="6062"/>
                      <a:pt x="4497" y="5460"/>
                      <a:pt x="5544" y="4481"/>
                    </a:cubicBezTo>
                    <a:cubicBezTo>
                      <a:pt x="6356" y="3720"/>
                      <a:pt x="7363" y="2347"/>
                      <a:pt x="7391" y="1175"/>
                    </a:cubicBezTo>
                    <a:cubicBezTo>
                      <a:pt x="7414" y="294"/>
                      <a:pt x="6736" y="0"/>
                      <a:pt x="5964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34"/>
              <p:cNvSpPr/>
              <p:nvPr/>
            </p:nvSpPr>
            <p:spPr>
              <a:xfrm>
                <a:off x="3181750" y="3339300"/>
                <a:ext cx="10725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3084" extrusionOk="0">
                    <a:moveTo>
                      <a:pt x="4165" y="0"/>
                    </a:moveTo>
                    <a:cubicBezTo>
                      <a:pt x="4149" y="0"/>
                      <a:pt x="4132" y="4"/>
                      <a:pt x="4117" y="11"/>
                    </a:cubicBezTo>
                    <a:cubicBezTo>
                      <a:pt x="3143" y="489"/>
                      <a:pt x="2219" y="1222"/>
                      <a:pt x="1325" y="1932"/>
                    </a:cubicBezTo>
                    <a:cubicBezTo>
                      <a:pt x="898" y="2272"/>
                      <a:pt x="495" y="2593"/>
                      <a:pt x="87" y="2886"/>
                    </a:cubicBezTo>
                    <a:cubicBezTo>
                      <a:pt x="1" y="2948"/>
                      <a:pt x="44" y="3083"/>
                      <a:pt x="150" y="3083"/>
                    </a:cubicBezTo>
                    <a:cubicBezTo>
                      <a:pt x="173" y="3083"/>
                      <a:pt x="195" y="3075"/>
                      <a:pt x="214" y="3062"/>
                    </a:cubicBezTo>
                    <a:cubicBezTo>
                      <a:pt x="626" y="2766"/>
                      <a:pt x="1031" y="2443"/>
                      <a:pt x="1460" y="2103"/>
                    </a:cubicBezTo>
                    <a:cubicBezTo>
                      <a:pt x="2344" y="1400"/>
                      <a:pt x="3259" y="673"/>
                      <a:pt x="4212" y="206"/>
                    </a:cubicBezTo>
                    <a:cubicBezTo>
                      <a:pt x="4267" y="181"/>
                      <a:pt x="4290" y="115"/>
                      <a:pt x="4264" y="61"/>
                    </a:cubicBezTo>
                    <a:cubicBezTo>
                      <a:pt x="4244" y="23"/>
                      <a:pt x="4205" y="0"/>
                      <a:pt x="41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34"/>
              <p:cNvSpPr/>
              <p:nvPr/>
            </p:nvSpPr>
            <p:spPr>
              <a:xfrm>
                <a:off x="3152900" y="3408050"/>
                <a:ext cx="395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108" extrusionOk="0">
                    <a:moveTo>
                      <a:pt x="1526" y="0"/>
                    </a:moveTo>
                    <a:cubicBezTo>
                      <a:pt x="1337" y="0"/>
                      <a:pt x="812" y="185"/>
                      <a:pt x="733" y="231"/>
                    </a:cubicBezTo>
                    <a:cubicBezTo>
                      <a:pt x="387" y="431"/>
                      <a:pt x="0" y="676"/>
                      <a:pt x="227" y="1005"/>
                    </a:cubicBezTo>
                    <a:cubicBezTo>
                      <a:pt x="276" y="1076"/>
                      <a:pt x="356" y="1107"/>
                      <a:pt x="452" y="1107"/>
                    </a:cubicBezTo>
                    <a:cubicBezTo>
                      <a:pt x="643" y="1107"/>
                      <a:pt x="902" y="984"/>
                      <a:pt x="1124" y="802"/>
                    </a:cubicBezTo>
                    <a:cubicBezTo>
                      <a:pt x="1342" y="625"/>
                      <a:pt x="1498" y="286"/>
                      <a:pt x="1582" y="11"/>
                    </a:cubicBezTo>
                    <a:cubicBezTo>
                      <a:pt x="1571" y="4"/>
                      <a:pt x="1552" y="0"/>
                      <a:pt x="152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34"/>
              <p:cNvSpPr/>
              <p:nvPr/>
            </p:nvSpPr>
            <p:spPr>
              <a:xfrm>
                <a:off x="3181150" y="3374975"/>
                <a:ext cx="434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43" extrusionOk="0">
                    <a:moveTo>
                      <a:pt x="525" y="1"/>
                    </a:moveTo>
                    <a:cubicBezTo>
                      <a:pt x="250" y="1"/>
                      <a:pt x="20" y="71"/>
                      <a:pt x="10" y="356"/>
                    </a:cubicBezTo>
                    <a:cubicBezTo>
                      <a:pt x="0" y="605"/>
                      <a:pt x="380" y="742"/>
                      <a:pt x="793" y="742"/>
                    </a:cubicBezTo>
                    <a:cubicBezTo>
                      <a:pt x="819" y="742"/>
                      <a:pt x="846" y="742"/>
                      <a:pt x="872" y="741"/>
                    </a:cubicBezTo>
                    <a:cubicBezTo>
                      <a:pt x="1162" y="728"/>
                      <a:pt x="1497" y="544"/>
                      <a:pt x="1736" y="370"/>
                    </a:cubicBezTo>
                    <a:cubicBezTo>
                      <a:pt x="1697" y="259"/>
                      <a:pt x="1008" y="41"/>
                      <a:pt x="901" y="29"/>
                    </a:cubicBezTo>
                    <a:cubicBezTo>
                      <a:pt x="776" y="14"/>
                      <a:pt x="646" y="1"/>
                      <a:pt x="52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34"/>
              <p:cNvSpPr/>
              <p:nvPr/>
            </p:nvSpPr>
            <p:spPr>
              <a:xfrm>
                <a:off x="3207475" y="3381850"/>
                <a:ext cx="202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708" extrusionOk="0">
                    <a:moveTo>
                      <a:pt x="615" y="1"/>
                    </a:moveTo>
                    <a:cubicBezTo>
                      <a:pt x="401" y="204"/>
                      <a:pt x="161" y="503"/>
                      <a:pt x="98" y="785"/>
                    </a:cubicBezTo>
                    <a:cubicBezTo>
                      <a:pt x="1" y="1217"/>
                      <a:pt x="60" y="1665"/>
                      <a:pt x="323" y="1703"/>
                    </a:cubicBezTo>
                    <a:cubicBezTo>
                      <a:pt x="346" y="1706"/>
                      <a:pt x="367" y="1708"/>
                      <a:pt x="388" y="1708"/>
                    </a:cubicBezTo>
                    <a:cubicBezTo>
                      <a:pt x="736" y="1708"/>
                      <a:pt x="779" y="1270"/>
                      <a:pt x="803" y="883"/>
                    </a:cubicBezTo>
                    <a:cubicBezTo>
                      <a:pt x="809" y="776"/>
                      <a:pt x="716" y="58"/>
                      <a:pt x="61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34"/>
              <p:cNvSpPr/>
              <p:nvPr/>
            </p:nvSpPr>
            <p:spPr>
              <a:xfrm>
                <a:off x="3239350" y="3356975"/>
                <a:ext cx="236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992" extrusionOk="0">
                    <a:moveTo>
                      <a:pt x="716" y="1"/>
                    </a:moveTo>
                    <a:cubicBezTo>
                      <a:pt x="467" y="240"/>
                      <a:pt x="188" y="587"/>
                      <a:pt x="114" y="916"/>
                    </a:cubicBezTo>
                    <a:cubicBezTo>
                      <a:pt x="1" y="1420"/>
                      <a:pt x="71" y="1943"/>
                      <a:pt x="376" y="1986"/>
                    </a:cubicBezTo>
                    <a:cubicBezTo>
                      <a:pt x="403" y="1990"/>
                      <a:pt x="429" y="1992"/>
                      <a:pt x="453" y="1992"/>
                    </a:cubicBezTo>
                    <a:cubicBezTo>
                      <a:pt x="857" y="1992"/>
                      <a:pt x="908" y="1481"/>
                      <a:pt x="936" y="1030"/>
                    </a:cubicBezTo>
                    <a:cubicBezTo>
                      <a:pt x="944" y="905"/>
                      <a:pt x="836" y="69"/>
                      <a:pt x="71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34"/>
              <p:cNvSpPr/>
              <p:nvPr/>
            </p:nvSpPr>
            <p:spPr>
              <a:xfrm>
                <a:off x="3208700" y="3347700"/>
                <a:ext cx="506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866" extrusionOk="0">
                    <a:moveTo>
                      <a:pt x="611" y="1"/>
                    </a:moveTo>
                    <a:cubicBezTo>
                      <a:pt x="290" y="1"/>
                      <a:pt x="23" y="82"/>
                      <a:pt x="10" y="415"/>
                    </a:cubicBezTo>
                    <a:cubicBezTo>
                      <a:pt x="0" y="705"/>
                      <a:pt x="443" y="865"/>
                      <a:pt x="924" y="865"/>
                    </a:cubicBezTo>
                    <a:cubicBezTo>
                      <a:pt x="955" y="865"/>
                      <a:pt x="986" y="864"/>
                      <a:pt x="1017" y="863"/>
                    </a:cubicBezTo>
                    <a:cubicBezTo>
                      <a:pt x="1354" y="849"/>
                      <a:pt x="1746" y="634"/>
                      <a:pt x="2024" y="431"/>
                    </a:cubicBezTo>
                    <a:cubicBezTo>
                      <a:pt x="1978" y="302"/>
                      <a:pt x="1175" y="48"/>
                      <a:pt x="1050" y="34"/>
                    </a:cubicBezTo>
                    <a:cubicBezTo>
                      <a:pt x="905" y="17"/>
                      <a:pt x="753" y="1"/>
                      <a:pt x="6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34"/>
              <p:cNvSpPr/>
              <p:nvPr/>
            </p:nvSpPr>
            <p:spPr>
              <a:xfrm>
                <a:off x="3087375" y="3200850"/>
                <a:ext cx="220250" cy="13112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5245" extrusionOk="0">
                    <a:moveTo>
                      <a:pt x="2410" y="0"/>
                    </a:moveTo>
                    <a:cubicBezTo>
                      <a:pt x="1942" y="0"/>
                      <a:pt x="1475" y="78"/>
                      <a:pt x="1028" y="230"/>
                    </a:cubicBezTo>
                    <a:cubicBezTo>
                      <a:pt x="795" y="311"/>
                      <a:pt x="559" y="418"/>
                      <a:pt x="399" y="606"/>
                    </a:cubicBezTo>
                    <a:cubicBezTo>
                      <a:pt x="0" y="1078"/>
                      <a:pt x="238" y="1803"/>
                      <a:pt x="571" y="2323"/>
                    </a:cubicBezTo>
                    <a:cubicBezTo>
                      <a:pt x="1342" y="3531"/>
                      <a:pt x="2543" y="4459"/>
                      <a:pt x="3907" y="4899"/>
                    </a:cubicBezTo>
                    <a:cubicBezTo>
                      <a:pt x="4502" y="5092"/>
                      <a:pt x="5297" y="5245"/>
                      <a:pt x="6064" y="5245"/>
                    </a:cubicBezTo>
                    <a:cubicBezTo>
                      <a:pt x="6660" y="5245"/>
                      <a:pt x="7239" y="5153"/>
                      <a:pt x="7694" y="4916"/>
                    </a:cubicBezTo>
                    <a:cubicBezTo>
                      <a:pt x="8810" y="4334"/>
                      <a:pt x="8186" y="3085"/>
                      <a:pt x="7426" y="2294"/>
                    </a:cubicBezTo>
                    <a:cubicBezTo>
                      <a:pt x="6795" y="1636"/>
                      <a:pt x="5968" y="1203"/>
                      <a:pt x="5150" y="804"/>
                    </a:cubicBezTo>
                    <a:cubicBezTo>
                      <a:pt x="4531" y="501"/>
                      <a:pt x="3897" y="209"/>
                      <a:pt x="3222" y="78"/>
                    </a:cubicBezTo>
                    <a:cubicBezTo>
                      <a:pt x="2953" y="26"/>
                      <a:pt x="2681" y="0"/>
                      <a:pt x="241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34"/>
              <p:cNvSpPr/>
              <p:nvPr/>
            </p:nvSpPr>
            <p:spPr>
              <a:xfrm>
                <a:off x="3164100" y="3252825"/>
                <a:ext cx="11810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2343" extrusionOk="0">
                    <a:moveTo>
                      <a:pt x="124" y="1"/>
                    </a:moveTo>
                    <a:cubicBezTo>
                      <a:pt x="84" y="1"/>
                      <a:pt x="44" y="24"/>
                      <a:pt x="26" y="63"/>
                    </a:cubicBezTo>
                    <a:cubicBezTo>
                      <a:pt x="1" y="117"/>
                      <a:pt x="24" y="182"/>
                      <a:pt x="78" y="207"/>
                    </a:cubicBezTo>
                    <a:cubicBezTo>
                      <a:pt x="536" y="424"/>
                      <a:pt x="1014" y="624"/>
                      <a:pt x="1521" y="834"/>
                    </a:cubicBezTo>
                    <a:cubicBezTo>
                      <a:pt x="2564" y="1267"/>
                      <a:pt x="3643" y="1715"/>
                      <a:pt x="4512" y="2324"/>
                    </a:cubicBezTo>
                    <a:cubicBezTo>
                      <a:pt x="4531" y="2336"/>
                      <a:pt x="4552" y="2342"/>
                      <a:pt x="4575" y="2342"/>
                    </a:cubicBezTo>
                    <a:cubicBezTo>
                      <a:pt x="4681" y="2342"/>
                      <a:pt x="4724" y="2206"/>
                      <a:pt x="4637" y="2145"/>
                    </a:cubicBezTo>
                    <a:cubicBezTo>
                      <a:pt x="3748" y="1524"/>
                      <a:pt x="2659" y="1071"/>
                      <a:pt x="1605" y="634"/>
                    </a:cubicBezTo>
                    <a:cubicBezTo>
                      <a:pt x="1100" y="424"/>
                      <a:pt x="624" y="226"/>
                      <a:pt x="170" y="11"/>
                    </a:cubicBezTo>
                    <a:cubicBezTo>
                      <a:pt x="156" y="4"/>
                      <a:pt x="140" y="1"/>
                      <a:pt x="124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4"/>
              <p:cNvSpPr/>
              <p:nvPr/>
            </p:nvSpPr>
            <p:spPr>
              <a:xfrm>
                <a:off x="3134225" y="3236700"/>
                <a:ext cx="412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48" extrusionOk="0">
                    <a:moveTo>
                      <a:pt x="405" y="1"/>
                    </a:moveTo>
                    <a:cubicBezTo>
                      <a:pt x="286" y="1"/>
                      <a:pt x="184" y="53"/>
                      <a:pt x="115" y="191"/>
                    </a:cubicBezTo>
                    <a:cubicBezTo>
                      <a:pt x="0" y="421"/>
                      <a:pt x="327" y="717"/>
                      <a:pt x="726" y="878"/>
                    </a:cubicBezTo>
                    <a:cubicBezTo>
                      <a:pt x="853" y="928"/>
                      <a:pt x="1005" y="948"/>
                      <a:pt x="1160" y="948"/>
                    </a:cubicBezTo>
                    <a:cubicBezTo>
                      <a:pt x="1325" y="948"/>
                      <a:pt x="1495" y="925"/>
                      <a:pt x="1640" y="895"/>
                    </a:cubicBezTo>
                    <a:cubicBezTo>
                      <a:pt x="1650" y="782"/>
                      <a:pt x="1125" y="311"/>
                      <a:pt x="1036" y="258"/>
                    </a:cubicBezTo>
                    <a:cubicBezTo>
                      <a:pt x="826" y="132"/>
                      <a:pt x="594" y="1"/>
                      <a:pt x="4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4"/>
              <p:cNvSpPr/>
              <p:nvPr/>
            </p:nvSpPr>
            <p:spPr>
              <a:xfrm>
                <a:off x="3185350" y="3236400"/>
                <a:ext cx="2847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564" extrusionOk="0">
                    <a:moveTo>
                      <a:pt x="407" y="1"/>
                    </a:moveTo>
                    <a:cubicBezTo>
                      <a:pt x="355" y="1"/>
                      <a:pt x="298" y="15"/>
                      <a:pt x="237" y="46"/>
                    </a:cubicBezTo>
                    <a:cubicBezTo>
                      <a:pt x="0" y="165"/>
                      <a:pt x="88" y="609"/>
                      <a:pt x="319" y="986"/>
                    </a:cubicBezTo>
                    <a:cubicBezTo>
                      <a:pt x="470" y="1233"/>
                      <a:pt x="792" y="1438"/>
                      <a:pt x="1060" y="1564"/>
                    </a:cubicBezTo>
                    <a:cubicBezTo>
                      <a:pt x="1138" y="1476"/>
                      <a:pt x="995" y="766"/>
                      <a:pt x="954" y="667"/>
                    </a:cubicBezTo>
                    <a:cubicBezTo>
                      <a:pt x="825" y="350"/>
                      <a:pt x="668" y="1"/>
                      <a:pt x="40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4"/>
              <p:cNvSpPr/>
              <p:nvPr/>
            </p:nvSpPr>
            <p:spPr>
              <a:xfrm>
                <a:off x="3169975" y="3270075"/>
                <a:ext cx="431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906" extrusionOk="0">
                    <a:moveTo>
                      <a:pt x="1078" y="0"/>
                    </a:moveTo>
                    <a:cubicBezTo>
                      <a:pt x="976" y="0"/>
                      <a:pt x="877" y="11"/>
                      <a:pt x="788" y="37"/>
                    </a:cubicBezTo>
                    <a:cubicBezTo>
                      <a:pt x="364" y="163"/>
                      <a:pt x="0" y="433"/>
                      <a:pt x="95" y="679"/>
                    </a:cubicBezTo>
                    <a:cubicBezTo>
                      <a:pt x="158" y="846"/>
                      <a:pt x="275" y="905"/>
                      <a:pt x="417" y="905"/>
                    </a:cubicBezTo>
                    <a:cubicBezTo>
                      <a:pt x="603" y="905"/>
                      <a:pt x="834" y="802"/>
                      <a:pt x="1044" y="702"/>
                    </a:cubicBezTo>
                    <a:cubicBezTo>
                      <a:pt x="1141" y="656"/>
                      <a:pt x="1724" y="228"/>
                      <a:pt x="1725" y="110"/>
                    </a:cubicBezTo>
                    <a:cubicBezTo>
                      <a:pt x="1533" y="50"/>
                      <a:pt x="1297" y="0"/>
                      <a:pt x="10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4"/>
              <p:cNvSpPr/>
              <p:nvPr/>
            </p:nvSpPr>
            <p:spPr>
              <a:xfrm>
                <a:off x="3201225" y="3287700"/>
                <a:ext cx="5030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056" extrusionOk="0">
                    <a:moveTo>
                      <a:pt x="1257" y="1"/>
                    </a:moveTo>
                    <a:cubicBezTo>
                      <a:pt x="1137" y="1"/>
                      <a:pt x="1022" y="14"/>
                      <a:pt x="919" y="44"/>
                    </a:cubicBezTo>
                    <a:cubicBezTo>
                      <a:pt x="424" y="189"/>
                      <a:pt x="1" y="504"/>
                      <a:pt x="111" y="792"/>
                    </a:cubicBezTo>
                    <a:cubicBezTo>
                      <a:pt x="185" y="986"/>
                      <a:pt x="321" y="1056"/>
                      <a:pt x="486" y="1056"/>
                    </a:cubicBezTo>
                    <a:cubicBezTo>
                      <a:pt x="703" y="1056"/>
                      <a:pt x="971" y="935"/>
                      <a:pt x="1217" y="818"/>
                    </a:cubicBezTo>
                    <a:cubicBezTo>
                      <a:pt x="1330" y="766"/>
                      <a:pt x="2009" y="265"/>
                      <a:pt x="2012" y="129"/>
                    </a:cubicBezTo>
                    <a:cubicBezTo>
                      <a:pt x="1787" y="59"/>
                      <a:pt x="1512" y="1"/>
                      <a:pt x="125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4"/>
              <p:cNvSpPr/>
              <p:nvPr/>
            </p:nvSpPr>
            <p:spPr>
              <a:xfrm>
                <a:off x="3220325" y="3247875"/>
                <a:ext cx="33175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822" extrusionOk="0">
                    <a:moveTo>
                      <a:pt x="474" y="0"/>
                    </a:moveTo>
                    <a:cubicBezTo>
                      <a:pt x="413" y="0"/>
                      <a:pt x="347" y="16"/>
                      <a:pt x="276" y="53"/>
                    </a:cubicBezTo>
                    <a:cubicBezTo>
                      <a:pt x="0" y="191"/>
                      <a:pt x="102" y="709"/>
                      <a:pt x="371" y="1150"/>
                    </a:cubicBezTo>
                    <a:cubicBezTo>
                      <a:pt x="547" y="1437"/>
                      <a:pt x="924" y="1677"/>
                      <a:pt x="1235" y="1822"/>
                    </a:cubicBezTo>
                    <a:cubicBezTo>
                      <a:pt x="1327" y="1720"/>
                      <a:pt x="1159" y="892"/>
                      <a:pt x="1113" y="778"/>
                    </a:cubicBezTo>
                    <a:cubicBezTo>
                      <a:pt x="961" y="408"/>
                      <a:pt x="778" y="0"/>
                      <a:pt x="47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34"/>
              <p:cNvSpPr/>
              <p:nvPr/>
            </p:nvSpPr>
            <p:spPr>
              <a:xfrm>
                <a:off x="3270000" y="3288325"/>
                <a:ext cx="909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3851" extrusionOk="0">
                    <a:moveTo>
                      <a:pt x="1454" y="1"/>
                    </a:moveTo>
                    <a:cubicBezTo>
                      <a:pt x="1211" y="1"/>
                      <a:pt x="1215" y="393"/>
                      <a:pt x="1179" y="500"/>
                    </a:cubicBezTo>
                    <a:cubicBezTo>
                      <a:pt x="1172" y="518"/>
                      <a:pt x="1164" y="525"/>
                      <a:pt x="1153" y="525"/>
                    </a:cubicBezTo>
                    <a:cubicBezTo>
                      <a:pt x="1089" y="525"/>
                      <a:pt x="945" y="271"/>
                      <a:pt x="746" y="271"/>
                    </a:cubicBezTo>
                    <a:cubicBezTo>
                      <a:pt x="705" y="271"/>
                      <a:pt x="661" y="282"/>
                      <a:pt x="616" y="308"/>
                    </a:cubicBezTo>
                    <a:cubicBezTo>
                      <a:pt x="414" y="479"/>
                      <a:pt x="464" y="676"/>
                      <a:pt x="511" y="905"/>
                    </a:cubicBezTo>
                    <a:lnTo>
                      <a:pt x="511" y="905"/>
                    </a:lnTo>
                    <a:cubicBezTo>
                      <a:pt x="504" y="873"/>
                      <a:pt x="475" y="861"/>
                      <a:pt x="434" y="861"/>
                    </a:cubicBezTo>
                    <a:cubicBezTo>
                      <a:pt x="339" y="861"/>
                      <a:pt x="184" y="929"/>
                      <a:pt x="119" y="972"/>
                    </a:cubicBezTo>
                    <a:cubicBezTo>
                      <a:pt x="27" y="1032"/>
                      <a:pt x="10" y="1233"/>
                      <a:pt x="7" y="1343"/>
                    </a:cubicBezTo>
                    <a:cubicBezTo>
                      <a:pt x="1" y="1636"/>
                      <a:pt x="307" y="1691"/>
                      <a:pt x="584" y="1786"/>
                    </a:cubicBezTo>
                    <a:lnTo>
                      <a:pt x="584" y="1786"/>
                    </a:lnTo>
                    <a:cubicBezTo>
                      <a:pt x="546" y="1773"/>
                      <a:pt x="507" y="1767"/>
                      <a:pt x="467" y="1767"/>
                    </a:cubicBezTo>
                    <a:cubicBezTo>
                      <a:pt x="245" y="1767"/>
                      <a:pt x="23" y="1961"/>
                      <a:pt x="26" y="2189"/>
                    </a:cubicBezTo>
                    <a:cubicBezTo>
                      <a:pt x="30" y="2410"/>
                      <a:pt x="246" y="2592"/>
                      <a:pt x="461" y="2592"/>
                    </a:cubicBezTo>
                    <a:cubicBezTo>
                      <a:pt x="507" y="2592"/>
                      <a:pt x="554" y="2584"/>
                      <a:pt x="598" y="2565"/>
                    </a:cubicBezTo>
                    <a:lnTo>
                      <a:pt x="598" y="2565"/>
                    </a:lnTo>
                    <a:cubicBezTo>
                      <a:pt x="388" y="2754"/>
                      <a:pt x="340" y="3122"/>
                      <a:pt x="540" y="3324"/>
                    </a:cubicBezTo>
                    <a:cubicBezTo>
                      <a:pt x="614" y="3399"/>
                      <a:pt x="718" y="3434"/>
                      <a:pt x="823" y="3434"/>
                    </a:cubicBezTo>
                    <a:cubicBezTo>
                      <a:pt x="1000" y="3434"/>
                      <a:pt x="1179" y="3334"/>
                      <a:pt x="1215" y="3159"/>
                    </a:cubicBezTo>
                    <a:cubicBezTo>
                      <a:pt x="1260" y="3432"/>
                      <a:pt x="1348" y="3757"/>
                      <a:pt x="1615" y="3835"/>
                    </a:cubicBezTo>
                    <a:cubicBezTo>
                      <a:pt x="1649" y="3845"/>
                      <a:pt x="1685" y="3850"/>
                      <a:pt x="1719" y="3850"/>
                    </a:cubicBezTo>
                    <a:cubicBezTo>
                      <a:pt x="1886" y="3850"/>
                      <a:pt x="2050" y="3743"/>
                      <a:pt x="2147" y="3601"/>
                    </a:cubicBezTo>
                    <a:cubicBezTo>
                      <a:pt x="2265" y="3429"/>
                      <a:pt x="2303" y="3217"/>
                      <a:pt x="2340" y="3012"/>
                    </a:cubicBezTo>
                    <a:cubicBezTo>
                      <a:pt x="2432" y="3115"/>
                      <a:pt x="2570" y="3166"/>
                      <a:pt x="2707" y="3166"/>
                    </a:cubicBezTo>
                    <a:cubicBezTo>
                      <a:pt x="2847" y="3166"/>
                      <a:pt x="2988" y="3112"/>
                      <a:pt x="3080" y="3006"/>
                    </a:cubicBezTo>
                    <a:cubicBezTo>
                      <a:pt x="3253" y="2804"/>
                      <a:pt x="3217" y="2462"/>
                      <a:pt x="3013" y="2296"/>
                    </a:cubicBezTo>
                    <a:lnTo>
                      <a:pt x="3013" y="2296"/>
                    </a:lnTo>
                    <a:cubicBezTo>
                      <a:pt x="3065" y="2329"/>
                      <a:pt x="3125" y="2345"/>
                      <a:pt x="3185" y="2345"/>
                    </a:cubicBezTo>
                    <a:cubicBezTo>
                      <a:pt x="3386" y="2345"/>
                      <a:pt x="3600" y="2178"/>
                      <a:pt x="3616" y="1966"/>
                    </a:cubicBezTo>
                    <a:cubicBezTo>
                      <a:pt x="3638" y="1677"/>
                      <a:pt x="3353" y="1424"/>
                      <a:pt x="3063" y="1421"/>
                    </a:cubicBezTo>
                    <a:cubicBezTo>
                      <a:pt x="3232" y="1299"/>
                      <a:pt x="3423" y="1136"/>
                      <a:pt x="3397" y="929"/>
                    </a:cubicBezTo>
                    <a:cubicBezTo>
                      <a:pt x="3376" y="744"/>
                      <a:pt x="3179" y="624"/>
                      <a:pt x="2991" y="624"/>
                    </a:cubicBezTo>
                    <a:cubicBezTo>
                      <a:pt x="2978" y="624"/>
                      <a:pt x="2965" y="625"/>
                      <a:pt x="2951" y="626"/>
                    </a:cubicBezTo>
                    <a:cubicBezTo>
                      <a:pt x="2752" y="644"/>
                      <a:pt x="2579" y="764"/>
                      <a:pt x="2421" y="885"/>
                    </a:cubicBezTo>
                    <a:cubicBezTo>
                      <a:pt x="2518" y="678"/>
                      <a:pt x="2536" y="442"/>
                      <a:pt x="2469" y="224"/>
                    </a:cubicBezTo>
                    <a:cubicBezTo>
                      <a:pt x="2450" y="163"/>
                      <a:pt x="2419" y="98"/>
                      <a:pt x="2360" y="74"/>
                    </a:cubicBezTo>
                    <a:cubicBezTo>
                      <a:pt x="2342" y="66"/>
                      <a:pt x="2323" y="63"/>
                      <a:pt x="2304" y="63"/>
                    </a:cubicBezTo>
                    <a:cubicBezTo>
                      <a:pt x="2261" y="63"/>
                      <a:pt x="2216" y="81"/>
                      <a:pt x="2176" y="102"/>
                    </a:cubicBezTo>
                    <a:cubicBezTo>
                      <a:pt x="1976" y="203"/>
                      <a:pt x="1817" y="367"/>
                      <a:pt x="1722" y="570"/>
                    </a:cubicBezTo>
                    <a:cubicBezTo>
                      <a:pt x="1706" y="381"/>
                      <a:pt x="1748" y="95"/>
                      <a:pt x="1573" y="27"/>
                    </a:cubicBezTo>
                    <a:cubicBezTo>
                      <a:pt x="1528" y="9"/>
                      <a:pt x="1488" y="1"/>
                      <a:pt x="1454" y="1"/>
                    </a:cubicBezTo>
                    <a:close/>
                  </a:path>
                </a:pathLst>
              </a:custGeom>
              <a:solidFill>
                <a:srgbClr val="CFA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34"/>
              <p:cNvSpPr/>
              <p:nvPr/>
            </p:nvSpPr>
            <p:spPr>
              <a:xfrm>
                <a:off x="3288100" y="3328400"/>
                <a:ext cx="508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25" extrusionOk="0">
                    <a:moveTo>
                      <a:pt x="105" y="1"/>
                    </a:moveTo>
                    <a:cubicBezTo>
                      <a:pt x="57" y="1"/>
                      <a:pt x="16" y="36"/>
                      <a:pt x="8" y="84"/>
                    </a:cubicBezTo>
                    <a:cubicBezTo>
                      <a:pt x="1" y="136"/>
                      <a:pt x="34" y="183"/>
                      <a:pt x="84" y="194"/>
                    </a:cubicBezTo>
                    <a:cubicBezTo>
                      <a:pt x="689" y="284"/>
                      <a:pt x="1285" y="428"/>
                      <a:pt x="1866" y="620"/>
                    </a:cubicBezTo>
                    <a:cubicBezTo>
                      <a:pt x="1878" y="624"/>
                      <a:pt x="1890" y="625"/>
                      <a:pt x="1902" y="625"/>
                    </a:cubicBezTo>
                    <a:cubicBezTo>
                      <a:pt x="2010" y="620"/>
                      <a:pt x="2031" y="468"/>
                      <a:pt x="1929" y="435"/>
                    </a:cubicBezTo>
                    <a:cubicBezTo>
                      <a:pt x="1337" y="238"/>
                      <a:pt x="730" y="94"/>
                      <a:pt x="113" y="1"/>
                    </a:cubicBezTo>
                    <a:cubicBezTo>
                      <a:pt x="110" y="1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4"/>
              <p:cNvSpPr/>
              <p:nvPr/>
            </p:nvSpPr>
            <p:spPr>
              <a:xfrm>
                <a:off x="3304875" y="3311325"/>
                <a:ext cx="160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989" extrusionOk="0">
                    <a:moveTo>
                      <a:pt x="539" y="0"/>
                    </a:moveTo>
                    <a:cubicBezTo>
                      <a:pt x="493" y="0"/>
                      <a:pt x="452" y="31"/>
                      <a:pt x="444" y="77"/>
                    </a:cubicBezTo>
                    <a:cubicBezTo>
                      <a:pt x="353" y="683"/>
                      <a:pt x="210" y="1279"/>
                      <a:pt x="18" y="1860"/>
                    </a:cubicBezTo>
                    <a:cubicBezTo>
                      <a:pt x="1" y="1912"/>
                      <a:pt x="28" y="1967"/>
                      <a:pt x="80" y="1983"/>
                    </a:cubicBezTo>
                    <a:cubicBezTo>
                      <a:pt x="91" y="1988"/>
                      <a:pt x="103" y="1989"/>
                      <a:pt x="115" y="1989"/>
                    </a:cubicBezTo>
                    <a:cubicBezTo>
                      <a:pt x="155" y="1987"/>
                      <a:pt x="190" y="1960"/>
                      <a:pt x="202" y="1922"/>
                    </a:cubicBezTo>
                    <a:cubicBezTo>
                      <a:pt x="398" y="1330"/>
                      <a:pt x="544" y="723"/>
                      <a:pt x="636" y="106"/>
                    </a:cubicBezTo>
                    <a:cubicBezTo>
                      <a:pt x="641" y="55"/>
                      <a:pt x="604" y="9"/>
                      <a:pt x="554" y="1"/>
                    </a:cubicBezTo>
                    <a:cubicBezTo>
                      <a:pt x="549" y="0"/>
                      <a:pt x="544" y="0"/>
                      <a:pt x="53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4"/>
              <p:cNvSpPr/>
              <p:nvPr/>
            </p:nvSpPr>
            <p:spPr>
              <a:xfrm>
                <a:off x="3302325" y="3319250"/>
                <a:ext cx="216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262" extrusionOk="0">
                    <a:moveTo>
                      <a:pt x="98" y="1"/>
                    </a:moveTo>
                    <a:cubicBezTo>
                      <a:pt x="48" y="1"/>
                      <a:pt x="1" y="59"/>
                      <a:pt x="40" y="113"/>
                    </a:cubicBezTo>
                    <a:cubicBezTo>
                      <a:pt x="300" y="463"/>
                      <a:pt x="528" y="834"/>
                      <a:pt x="723" y="1223"/>
                    </a:cubicBezTo>
                    <a:cubicBezTo>
                      <a:pt x="735" y="1248"/>
                      <a:pt x="759" y="1262"/>
                      <a:pt x="785" y="1262"/>
                    </a:cubicBezTo>
                    <a:cubicBezTo>
                      <a:pt x="786" y="1262"/>
                      <a:pt x="787" y="1262"/>
                      <a:pt x="788" y="1262"/>
                    </a:cubicBezTo>
                    <a:cubicBezTo>
                      <a:pt x="798" y="1262"/>
                      <a:pt x="808" y="1259"/>
                      <a:pt x="817" y="1254"/>
                    </a:cubicBezTo>
                    <a:cubicBezTo>
                      <a:pt x="851" y="1238"/>
                      <a:pt x="864" y="1196"/>
                      <a:pt x="847" y="1162"/>
                    </a:cubicBezTo>
                    <a:cubicBezTo>
                      <a:pt x="648" y="765"/>
                      <a:pt x="416" y="386"/>
                      <a:pt x="152" y="30"/>
                    </a:cubicBezTo>
                    <a:cubicBezTo>
                      <a:pt x="137" y="9"/>
                      <a:pt x="117" y="1"/>
                      <a:pt x="9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4"/>
              <p:cNvSpPr/>
              <p:nvPr/>
            </p:nvSpPr>
            <p:spPr>
              <a:xfrm>
                <a:off x="3296900" y="3324575"/>
                <a:ext cx="330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831" extrusionOk="0">
                    <a:moveTo>
                      <a:pt x="1220" y="1"/>
                    </a:moveTo>
                    <a:cubicBezTo>
                      <a:pt x="1206" y="1"/>
                      <a:pt x="1192" y="5"/>
                      <a:pt x="1178" y="15"/>
                    </a:cubicBezTo>
                    <a:cubicBezTo>
                      <a:pt x="828" y="275"/>
                      <a:pt x="456" y="504"/>
                      <a:pt x="66" y="699"/>
                    </a:cubicBezTo>
                    <a:cubicBezTo>
                      <a:pt x="0" y="732"/>
                      <a:pt x="25" y="831"/>
                      <a:pt x="98" y="831"/>
                    </a:cubicBezTo>
                    <a:cubicBezTo>
                      <a:pt x="99" y="831"/>
                      <a:pt x="100" y="831"/>
                      <a:pt x="102" y="831"/>
                    </a:cubicBezTo>
                    <a:cubicBezTo>
                      <a:pt x="110" y="830"/>
                      <a:pt x="120" y="827"/>
                      <a:pt x="129" y="823"/>
                    </a:cubicBezTo>
                    <a:cubicBezTo>
                      <a:pt x="526" y="624"/>
                      <a:pt x="904" y="391"/>
                      <a:pt x="1261" y="128"/>
                    </a:cubicBezTo>
                    <a:cubicBezTo>
                      <a:pt x="1321" y="83"/>
                      <a:pt x="1278" y="1"/>
                      <a:pt x="1220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4"/>
              <p:cNvSpPr/>
              <p:nvPr/>
            </p:nvSpPr>
            <p:spPr>
              <a:xfrm>
                <a:off x="3016100" y="3725000"/>
                <a:ext cx="99975" cy="21290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8516" extrusionOk="0">
                    <a:moveTo>
                      <a:pt x="3607" y="1"/>
                    </a:moveTo>
                    <a:cubicBezTo>
                      <a:pt x="3603" y="1"/>
                      <a:pt x="3599" y="1"/>
                      <a:pt x="3595" y="1"/>
                    </a:cubicBezTo>
                    <a:cubicBezTo>
                      <a:pt x="3449" y="6"/>
                      <a:pt x="3334" y="130"/>
                      <a:pt x="3341" y="278"/>
                    </a:cubicBezTo>
                    <a:cubicBezTo>
                      <a:pt x="3462" y="3165"/>
                      <a:pt x="2277" y="6074"/>
                      <a:pt x="175" y="8057"/>
                    </a:cubicBezTo>
                    <a:cubicBezTo>
                      <a:pt x="0" y="8221"/>
                      <a:pt x="117" y="8515"/>
                      <a:pt x="357" y="8515"/>
                    </a:cubicBezTo>
                    <a:cubicBezTo>
                      <a:pt x="424" y="8515"/>
                      <a:pt x="489" y="8490"/>
                      <a:pt x="539" y="8442"/>
                    </a:cubicBezTo>
                    <a:cubicBezTo>
                      <a:pt x="2753" y="6356"/>
                      <a:pt x="3998" y="3294"/>
                      <a:pt x="3872" y="254"/>
                    </a:cubicBezTo>
                    <a:cubicBezTo>
                      <a:pt x="3865" y="112"/>
                      <a:pt x="3748" y="1"/>
                      <a:pt x="3607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4"/>
              <p:cNvSpPr/>
              <p:nvPr/>
            </p:nvSpPr>
            <p:spPr>
              <a:xfrm>
                <a:off x="3094200" y="3553850"/>
                <a:ext cx="717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926" extrusionOk="0">
                    <a:moveTo>
                      <a:pt x="2271" y="1"/>
                    </a:moveTo>
                    <a:cubicBezTo>
                      <a:pt x="2096" y="1"/>
                      <a:pt x="1908" y="68"/>
                      <a:pt x="1752" y="154"/>
                    </a:cubicBezTo>
                    <a:cubicBezTo>
                      <a:pt x="1124" y="501"/>
                      <a:pt x="635" y="1054"/>
                      <a:pt x="367" y="1721"/>
                    </a:cubicBezTo>
                    <a:cubicBezTo>
                      <a:pt x="164" y="2233"/>
                      <a:pt x="1" y="3063"/>
                      <a:pt x="234" y="3594"/>
                    </a:cubicBezTo>
                    <a:cubicBezTo>
                      <a:pt x="340" y="3834"/>
                      <a:pt x="514" y="3926"/>
                      <a:pt x="711" y="3926"/>
                    </a:cubicBezTo>
                    <a:cubicBezTo>
                      <a:pt x="983" y="3926"/>
                      <a:pt x="1299" y="3750"/>
                      <a:pt x="1541" y="3547"/>
                    </a:cubicBezTo>
                    <a:cubicBezTo>
                      <a:pt x="1888" y="3256"/>
                      <a:pt x="2128" y="2862"/>
                      <a:pt x="2353" y="2470"/>
                    </a:cubicBezTo>
                    <a:cubicBezTo>
                      <a:pt x="2522" y="2172"/>
                      <a:pt x="2689" y="1869"/>
                      <a:pt x="2776" y="1539"/>
                    </a:cubicBezTo>
                    <a:cubicBezTo>
                      <a:pt x="2869" y="1182"/>
                      <a:pt x="2868" y="806"/>
                      <a:pt x="2773" y="449"/>
                    </a:cubicBezTo>
                    <a:cubicBezTo>
                      <a:pt x="2741" y="330"/>
                      <a:pt x="2695" y="211"/>
                      <a:pt x="2607" y="125"/>
                    </a:cubicBezTo>
                    <a:cubicBezTo>
                      <a:pt x="2515" y="36"/>
                      <a:pt x="2397" y="1"/>
                      <a:pt x="2271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34"/>
              <p:cNvSpPr/>
              <p:nvPr/>
            </p:nvSpPr>
            <p:spPr>
              <a:xfrm>
                <a:off x="3093100" y="3634750"/>
                <a:ext cx="11465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164" extrusionOk="0">
                    <a:moveTo>
                      <a:pt x="2620" y="0"/>
                    </a:moveTo>
                    <a:cubicBezTo>
                      <a:pt x="2398" y="0"/>
                      <a:pt x="2175" y="24"/>
                      <a:pt x="1955" y="72"/>
                    </a:cubicBezTo>
                    <a:cubicBezTo>
                      <a:pt x="1416" y="192"/>
                      <a:pt x="640" y="524"/>
                      <a:pt x="331" y="1018"/>
                    </a:cubicBezTo>
                    <a:cubicBezTo>
                      <a:pt x="1" y="1546"/>
                      <a:pt x="581" y="1924"/>
                      <a:pt x="1104" y="2071"/>
                    </a:cubicBezTo>
                    <a:cubicBezTo>
                      <a:pt x="1353" y="2141"/>
                      <a:pt x="1609" y="2164"/>
                      <a:pt x="1868" y="2164"/>
                    </a:cubicBezTo>
                    <a:cubicBezTo>
                      <a:pt x="2063" y="2164"/>
                      <a:pt x="2259" y="2151"/>
                      <a:pt x="2453" y="2136"/>
                    </a:cubicBezTo>
                    <a:cubicBezTo>
                      <a:pt x="2793" y="2109"/>
                      <a:pt x="3137" y="2076"/>
                      <a:pt x="3460" y="1962"/>
                    </a:cubicBezTo>
                    <a:cubicBezTo>
                      <a:pt x="3808" y="1838"/>
                      <a:pt x="4118" y="1627"/>
                      <a:pt x="4359" y="1346"/>
                    </a:cubicBezTo>
                    <a:cubicBezTo>
                      <a:pt x="4438" y="1253"/>
                      <a:pt x="4512" y="1149"/>
                      <a:pt x="4533" y="1027"/>
                    </a:cubicBezTo>
                    <a:cubicBezTo>
                      <a:pt x="4586" y="726"/>
                      <a:pt x="4302" y="475"/>
                      <a:pt x="4028" y="337"/>
                    </a:cubicBezTo>
                    <a:cubicBezTo>
                      <a:pt x="3589" y="114"/>
                      <a:pt x="3106" y="0"/>
                      <a:pt x="2620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34"/>
              <p:cNvSpPr/>
              <p:nvPr/>
            </p:nvSpPr>
            <p:spPr>
              <a:xfrm>
                <a:off x="3098150" y="3659925"/>
                <a:ext cx="6785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4006" extrusionOk="0">
                    <a:moveTo>
                      <a:pt x="618" y="1"/>
                    </a:moveTo>
                    <a:cubicBezTo>
                      <a:pt x="138" y="1"/>
                      <a:pt x="1" y="600"/>
                      <a:pt x="28" y="1092"/>
                    </a:cubicBezTo>
                    <a:cubicBezTo>
                      <a:pt x="53" y="1544"/>
                      <a:pt x="223" y="1974"/>
                      <a:pt x="401" y="2389"/>
                    </a:cubicBezTo>
                    <a:cubicBezTo>
                      <a:pt x="537" y="2703"/>
                      <a:pt x="680" y="3017"/>
                      <a:pt x="891" y="3286"/>
                    </a:cubicBezTo>
                    <a:cubicBezTo>
                      <a:pt x="1121" y="3576"/>
                      <a:pt x="1422" y="3800"/>
                      <a:pt x="1765" y="3938"/>
                    </a:cubicBezTo>
                    <a:cubicBezTo>
                      <a:pt x="1857" y="3975"/>
                      <a:pt x="1955" y="4005"/>
                      <a:pt x="2053" y="4005"/>
                    </a:cubicBezTo>
                    <a:cubicBezTo>
                      <a:pt x="2077" y="4005"/>
                      <a:pt x="2100" y="4004"/>
                      <a:pt x="2123" y="4000"/>
                    </a:cubicBezTo>
                    <a:cubicBezTo>
                      <a:pt x="2425" y="3953"/>
                      <a:pt x="2570" y="3602"/>
                      <a:pt x="2615" y="3299"/>
                    </a:cubicBezTo>
                    <a:cubicBezTo>
                      <a:pt x="2714" y="2589"/>
                      <a:pt x="2565" y="1866"/>
                      <a:pt x="2194" y="1251"/>
                    </a:cubicBezTo>
                    <a:cubicBezTo>
                      <a:pt x="1907" y="781"/>
                      <a:pt x="1342" y="153"/>
                      <a:pt x="776" y="20"/>
                    </a:cubicBezTo>
                    <a:cubicBezTo>
                      <a:pt x="719" y="7"/>
                      <a:pt x="667" y="1"/>
                      <a:pt x="61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34"/>
              <p:cNvSpPr/>
              <p:nvPr/>
            </p:nvSpPr>
            <p:spPr>
              <a:xfrm>
                <a:off x="2981150" y="3631975"/>
                <a:ext cx="107675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2440" extrusionOk="0">
                    <a:moveTo>
                      <a:pt x="3008" y="0"/>
                    </a:moveTo>
                    <a:cubicBezTo>
                      <a:pt x="2592" y="0"/>
                      <a:pt x="2182" y="117"/>
                      <a:pt x="1785" y="242"/>
                    </a:cubicBezTo>
                    <a:cubicBezTo>
                      <a:pt x="1459" y="344"/>
                      <a:pt x="1130" y="454"/>
                      <a:pt x="843" y="637"/>
                    </a:cubicBezTo>
                    <a:cubicBezTo>
                      <a:pt x="531" y="835"/>
                      <a:pt x="277" y="1113"/>
                      <a:pt x="105" y="1440"/>
                    </a:cubicBezTo>
                    <a:cubicBezTo>
                      <a:pt x="47" y="1548"/>
                      <a:pt x="0" y="1667"/>
                      <a:pt x="7" y="1790"/>
                    </a:cubicBezTo>
                    <a:cubicBezTo>
                      <a:pt x="23" y="2096"/>
                      <a:pt x="357" y="2275"/>
                      <a:pt x="653" y="2349"/>
                    </a:cubicBezTo>
                    <a:cubicBezTo>
                      <a:pt x="900" y="2410"/>
                      <a:pt x="1151" y="2440"/>
                      <a:pt x="1401" y="2440"/>
                    </a:cubicBezTo>
                    <a:cubicBezTo>
                      <a:pt x="1859" y="2440"/>
                      <a:pt x="2314" y="2339"/>
                      <a:pt x="2733" y="2141"/>
                    </a:cubicBezTo>
                    <a:cubicBezTo>
                      <a:pt x="3231" y="1902"/>
                      <a:pt x="3913" y="1404"/>
                      <a:pt x="4103" y="856"/>
                    </a:cubicBezTo>
                    <a:cubicBezTo>
                      <a:pt x="4307" y="265"/>
                      <a:pt x="3656" y="28"/>
                      <a:pt x="3112" y="3"/>
                    </a:cubicBezTo>
                    <a:cubicBezTo>
                      <a:pt x="3077" y="1"/>
                      <a:pt x="3042" y="0"/>
                      <a:pt x="3008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34"/>
              <p:cNvSpPr/>
              <p:nvPr/>
            </p:nvSpPr>
            <p:spPr>
              <a:xfrm>
                <a:off x="3025925" y="3561050"/>
                <a:ext cx="798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610" extrusionOk="0">
                    <a:moveTo>
                      <a:pt x="543" y="0"/>
                    </a:moveTo>
                    <a:cubicBezTo>
                      <a:pt x="476" y="0"/>
                      <a:pt x="409" y="9"/>
                      <a:pt x="346" y="35"/>
                    </a:cubicBezTo>
                    <a:cubicBezTo>
                      <a:pt x="63" y="149"/>
                      <a:pt x="0" y="522"/>
                      <a:pt x="26" y="827"/>
                    </a:cubicBezTo>
                    <a:cubicBezTo>
                      <a:pt x="89" y="1542"/>
                      <a:pt x="396" y="2214"/>
                      <a:pt x="895" y="2728"/>
                    </a:cubicBezTo>
                    <a:cubicBezTo>
                      <a:pt x="1281" y="3123"/>
                      <a:pt x="1973" y="3607"/>
                      <a:pt x="2553" y="3610"/>
                    </a:cubicBezTo>
                    <a:cubicBezTo>
                      <a:pt x="2554" y="3610"/>
                      <a:pt x="2555" y="3610"/>
                      <a:pt x="2556" y="3610"/>
                    </a:cubicBezTo>
                    <a:cubicBezTo>
                      <a:pt x="3178" y="3610"/>
                      <a:pt x="3193" y="2919"/>
                      <a:pt x="3041" y="2397"/>
                    </a:cubicBezTo>
                    <a:cubicBezTo>
                      <a:pt x="2916" y="1961"/>
                      <a:pt x="2653" y="1581"/>
                      <a:pt x="2386" y="1217"/>
                    </a:cubicBezTo>
                    <a:cubicBezTo>
                      <a:pt x="2184" y="941"/>
                      <a:pt x="1974" y="667"/>
                      <a:pt x="1707" y="453"/>
                    </a:cubicBezTo>
                    <a:cubicBezTo>
                      <a:pt x="1418" y="223"/>
                      <a:pt x="1075" y="71"/>
                      <a:pt x="710" y="15"/>
                    </a:cubicBezTo>
                    <a:cubicBezTo>
                      <a:pt x="655" y="6"/>
                      <a:pt x="599" y="0"/>
                      <a:pt x="543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34"/>
              <p:cNvSpPr/>
              <p:nvPr/>
            </p:nvSpPr>
            <p:spPr>
              <a:xfrm>
                <a:off x="3033200" y="3661400"/>
                <a:ext cx="74275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849" extrusionOk="0">
                    <a:moveTo>
                      <a:pt x="2270" y="1"/>
                    </a:moveTo>
                    <a:cubicBezTo>
                      <a:pt x="2005" y="1"/>
                      <a:pt x="1696" y="156"/>
                      <a:pt x="1455" y="340"/>
                    </a:cubicBezTo>
                    <a:cubicBezTo>
                      <a:pt x="1095" y="615"/>
                      <a:pt x="836" y="997"/>
                      <a:pt x="593" y="1378"/>
                    </a:cubicBezTo>
                    <a:cubicBezTo>
                      <a:pt x="409" y="1667"/>
                      <a:pt x="229" y="1962"/>
                      <a:pt x="127" y="2287"/>
                    </a:cubicBezTo>
                    <a:cubicBezTo>
                      <a:pt x="17" y="2641"/>
                      <a:pt x="0" y="3015"/>
                      <a:pt x="80" y="3377"/>
                    </a:cubicBezTo>
                    <a:cubicBezTo>
                      <a:pt x="105" y="3496"/>
                      <a:pt x="146" y="3618"/>
                      <a:pt x="229" y="3707"/>
                    </a:cubicBezTo>
                    <a:cubicBezTo>
                      <a:pt x="325" y="3809"/>
                      <a:pt x="454" y="3848"/>
                      <a:pt x="592" y="3848"/>
                    </a:cubicBezTo>
                    <a:cubicBezTo>
                      <a:pt x="757" y="3848"/>
                      <a:pt x="935" y="3792"/>
                      <a:pt x="1084" y="3719"/>
                    </a:cubicBezTo>
                    <a:cubicBezTo>
                      <a:pt x="1729" y="3402"/>
                      <a:pt x="2243" y="2872"/>
                      <a:pt x="2542" y="2220"/>
                    </a:cubicBezTo>
                    <a:cubicBezTo>
                      <a:pt x="2770" y="1718"/>
                      <a:pt x="2971" y="897"/>
                      <a:pt x="2762" y="356"/>
                    </a:cubicBezTo>
                    <a:cubicBezTo>
                      <a:pt x="2663" y="98"/>
                      <a:pt x="2480" y="1"/>
                      <a:pt x="2270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34"/>
              <p:cNvSpPr/>
              <p:nvPr/>
            </p:nvSpPr>
            <p:spPr>
              <a:xfrm>
                <a:off x="3069550" y="3541650"/>
                <a:ext cx="55100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4324" extrusionOk="0">
                    <a:moveTo>
                      <a:pt x="1241" y="0"/>
                    </a:moveTo>
                    <a:cubicBezTo>
                      <a:pt x="998" y="0"/>
                      <a:pt x="767" y="208"/>
                      <a:pt x="616" y="419"/>
                    </a:cubicBezTo>
                    <a:cubicBezTo>
                      <a:pt x="201" y="1004"/>
                      <a:pt x="1" y="1715"/>
                      <a:pt x="49" y="2431"/>
                    </a:cubicBezTo>
                    <a:cubicBezTo>
                      <a:pt x="88" y="2982"/>
                      <a:pt x="302" y="3798"/>
                      <a:pt x="743" y="4177"/>
                    </a:cubicBezTo>
                    <a:cubicBezTo>
                      <a:pt x="863" y="4280"/>
                      <a:pt x="981" y="4323"/>
                      <a:pt x="1095" y="4323"/>
                    </a:cubicBezTo>
                    <a:cubicBezTo>
                      <a:pt x="1434" y="4323"/>
                      <a:pt x="1733" y="3939"/>
                      <a:pt x="1900" y="3568"/>
                    </a:cubicBezTo>
                    <a:cubicBezTo>
                      <a:pt x="2085" y="3155"/>
                      <a:pt x="2131" y="2696"/>
                      <a:pt x="2163" y="2244"/>
                    </a:cubicBezTo>
                    <a:cubicBezTo>
                      <a:pt x="2187" y="1903"/>
                      <a:pt x="2204" y="1559"/>
                      <a:pt x="2139" y="1223"/>
                    </a:cubicBezTo>
                    <a:cubicBezTo>
                      <a:pt x="2068" y="860"/>
                      <a:pt x="1904" y="522"/>
                      <a:pt x="1663" y="242"/>
                    </a:cubicBezTo>
                    <a:cubicBezTo>
                      <a:pt x="1583" y="150"/>
                      <a:pt x="1490" y="60"/>
                      <a:pt x="1373" y="22"/>
                    </a:cubicBezTo>
                    <a:cubicBezTo>
                      <a:pt x="1329" y="7"/>
                      <a:pt x="1285" y="0"/>
                      <a:pt x="124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34"/>
              <p:cNvSpPr/>
              <p:nvPr/>
            </p:nvSpPr>
            <p:spPr>
              <a:xfrm>
                <a:off x="3084200" y="3573600"/>
                <a:ext cx="305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2309" extrusionOk="0">
                    <a:moveTo>
                      <a:pt x="653" y="0"/>
                    </a:moveTo>
                    <a:cubicBezTo>
                      <a:pt x="156" y="0"/>
                      <a:pt x="0" y="525"/>
                      <a:pt x="15" y="1051"/>
                    </a:cubicBezTo>
                    <a:cubicBezTo>
                      <a:pt x="27" y="1480"/>
                      <a:pt x="268" y="2152"/>
                      <a:pt x="593" y="2309"/>
                    </a:cubicBezTo>
                    <a:cubicBezTo>
                      <a:pt x="818" y="2154"/>
                      <a:pt x="1064" y="1667"/>
                      <a:pt x="1126" y="1287"/>
                    </a:cubicBezTo>
                    <a:cubicBezTo>
                      <a:pt x="1221" y="704"/>
                      <a:pt x="1067" y="32"/>
                      <a:pt x="716" y="3"/>
                    </a:cubicBezTo>
                    <a:cubicBezTo>
                      <a:pt x="694" y="1"/>
                      <a:pt x="674" y="0"/>
                      <a:pt x="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34"/>
              <p:cNvSpPr/>
              <p:nvPr/>
            </p:nvSpPr>
            <p:spPr>
              <a:xfrm>
                <a:off x="3090275" y="3598325"/>
                <a:ext cx="176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337" extrusionOk="0">
                    <a:moveTo>
                      <a:pt x="378" y="1"/>
                    </a:moveTo>
                    <a:cubicBezTo>
                      <a:pt x="90" y="1"/>
                      <a:pt x="0" y="304"/>
                      <a:pt x="9" y="608"/>
                    </a:cubicBezTo>
                    <a:cubicBezTo>
                      <a:pt x="15" y="856"/>
                      <a:pt x="155" y="1246"/>
                      <a:pt x="343" y="1336"/>
                    </a:cubicBezTo>
                    <a:cubicBezTo>
                      <a:pt x="474" y="1246"/>
                      <a:pt x="615" y="964"/>
                      <a:pt x="651" y="744"/>
                    </a:cubicBezTo>
                    <a:cubicBezTo>
                      <a:pt x="706" y="408"/>
                      <a:pt x="617" y="19"/>
                      <a:pt x="414" y="2"/>
                    </a:cubicBezTo>
                    <a:cubicBezTo>
                      <a:pt x="402" y="1"/>
                      <a:pt x="390" y="1"/>
                      <a:pt x="378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34"/>
              <p:cNvSpPr/>
              <p:nvPr/>
            </p:nvSpPr>
            <p:spPr>
              <a:xfrm>
                <a:off x="3099700" y="3592675"/>
                <a:ext cx="100925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712" extrusionOk="0">
                    <a:moveTo>
                      <a:pt x="2998" y="1"/>
                    </a:moveTo>
                    <a:cubicBezTo>
                      <a:pt x="2382" y="1"/>
                      <a:pt x="1778" y="184"/>
                      <a:pt x="1264" y="529"/>
                    </a:cubicBezTo>
                    <a:cubicBezTo>
                      <a:pt x="806" y="838"/>
                      <a:pt x="206" y="1431"/>
                      <a:pt x="99" y="2003"/>
                    </a:cubicBezTo>
                    <a:cubicBezTo>
                      <a:pt x="0" y="2538"/>
                      <a:pt x="501" y="2712"/>
                      <a:pt x="989" y="2712"/>
                    </a:cubicBezTo>
                    <a:cubicBezTo>
                      <a:pt x="1062" y="2712"/>
                      <a:pt x="1135" y="2708"/>
                      <a:pt x="1205" y="2701"/>
                    </a:cubicBezTo>
                    <a:cubicBezTo>
                      <a:pt x="1656" y="2654"/>
                      <a:pt x="2028" y="2541"/>
                      <a:pt x="2435" y="2342"/>
                    </a:cubicBezTo>
                    <a:cubicBezTo>
                      <a:pt x="2765" y="2178"/>
                      <a:pt x="3075" y="1974"/>
                      <a:pt x="3356" y="1735"/>
                    </a:cubicBezTo>
                    <a:cubicBezTo>
                      <a:pt x="3634" y="1493"/>
                      <a:pt x="3845" y="1181"/>
                      <a:pt x="3967" y="832"/>
                    </a:cubicBezTo>
                    <a:cubicBezTo>
                      <a:pt x="4007" y="716"/>
                      <a:pt x="4037" y="592"/>
                      <a:pt x="4012" y="472"/>
                    </a:cubicBezTo>
                    <a:cubicBezTo>
                      <a:pt x="3951" y="172"/>
                      <a:pt x="3594" y="43"/>
                      <a:pt x="3290" y="15"/>
                    </a:cubicBezTo>
                    <a:cubicBezTo>
                      <a:pt x="3192" y="5"/>
                      <a:pt x="3095" y="1"/>
                      <a:pt x="299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34"/>
              <p:cNvSpPr/>
              <p:nvPr/>
            </p:nvSpPr>
            <p:spPr>
              <a:xfrm>
                <a:off x="3119700" y="3610250"/>
                <a:ext cx="559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455" extrusionOk="0">
                    <a:moveTo>
                      <a:pt x="1563" y="1"/>
                    </a:moveTo>
                    <a:cubicBezTo>
                      <a:pt x="1332" y="1"/>
                      <a:pt x="1068" y="106"/>
                      <a:pt x="828" y="254"/>
                    </a:cubicBezTo>
                    <a:cubicBezTo>
                      <a:pt x="462" y="478"/>
                      <a:pt x="1" y="1024"/>
                      <a:pt x="27" y="1383"/>
                    </a:cubicBezTo>
                    <a:cubicBezTo>
                      <a:pt x="131" y="1432"/>
                      <a:pt x="288" y="1455"/>
                      <a:pt x="461" y="1455"/>
                    </a:cubicBezTo>
                    <a:cubicBezTo>
                      <a:pt x="700" y="1455"/>
                      <a:pt x="970" y="1411"/>
                      <a:pt x="1180" y="1332"/>
                    </a:cubicBezTo>
                    <a:cubicBezTo>
                      <a:pt x="1732" y="1124"/>
                      <a:pt x="2236" y="655"/>
                      <a:pt x="2086" y="336"/>
                    </a:cubicBezTo>
                    <a:cubicBezTo>
                      <a:pt x="1972" y="95"/>
                      <a:pt x="1782" y="1"/>
                      <a:pt x="15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34"/>
              <p:cNvSpPr/>
              <p:nvPr/>
            </p:nvSpPr>
            <p:spPr>
              <a:xfrm>
                <a:off x="3119550" y="3624850"/>
                <a:ext cx="3235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842" extrusionOk="0">
                    <a:moveTo>
                      <a:pt x="904" y="0"/>
                    </a:moveTo>
                    <a:cubicBezTo>
                      <a:pt x="770" y="0"/>
                      <a:pt x="617" y="61"/>
                      <a:pt x="478" y="147"/>
                    </a:cubicBezTo>
                    <a:cubicBezTo>
                      <a:pt x="267" y="277"/>
                      <a:pt x="0" y="592"/>
                      <a:pt x="16" y="800"/>
                    </a:cubicBezTo>
                    <a:cubicBezTo>
                      <a:pt x="76" y="829"/>
                      <a:pt x="166" y="842"/>
                      <a:pt x="266" y="842"/>
                    </a:cubicBezTo>
                    <a:cubicBezTo>
                      <a:pt x="404" y="842"/>
                      <a:pt x="561" y="817"/>
                      <a:pt x="682" y="771"/>
                    </a:cubicBezTo>
                    <a:cubicBezTo>
                      <a:pt x="1002" y="651"/>
                      <a:pt x="1294" y="380"/>
                      <a:pt x="1207" y="195"/>
                    </a:cubicBezTo>
                    <a:cubicBezTo>
                      <a:pt x="1141" y="55"/>
                      <a:pt x="1031" y="0"/>
                      <a:pt x="90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34"/>
              <p:cNvSpPr/>
              <p:nvPr/>
            </p:nvSpPr>
            <p:spPr>
              <a:xfrm>
                <a:off x="3090100" y="3653150"/>
                <a:ext cx="106425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3" extrusionOk="0">
                    <a:moveTo>
                      <a:pt x="1218" y="1"/>
                    </a:moveTo>
                    <a:cubicBezTo>
                      <a:pt x="983" y="1"/>
                      <a:pt x="758" y="35"/>
                      <a:pt x="571" y="117"/>
                    </a:cubicBezTo>
                    <a:cubicBezTo>
                      <a:pt x="0" y="370"/>
                      <a:pt x="269" y="1009"/>
                      <a:pt x="621" y="1424"/>
                    </a:cubicBezTo>
                    <a:cubicBezTo>
                      <a:pt x="913" y="1770"/>
                      <a:pt x="1307" y="2010"/>
                      <a:pt x="1700" y="2234"/>
                    </a:cubicBezTo>
                    <a:cubicBezTo>
                      <a:pt x="1997" y="2402"/>
                      <a:pt x="2301" y="2568"/>
                      <a:pt x="2631" y="2655"/>
                    </a:cubicBezTo>
                    <a:cubicBezTo>
                      <a:pt x="2806" y="2700"/>
                      <a:pt x="2984" y="2722"/>
                      <a:pt x="3163" y="2722"/>
                    </a:cubicBezTo>
                    <a:cubicBezTo>
                      <a:pt x="3351" y="2722"/>
                      <a:pt x="3538" y="2698"/>
                      <a:pt x="3721" y="2648"/>
                    </a:cubicBezTo>
                    <a:cubicBezTo>
                      <a:pt x="3839" y="2616"/>
                      <a:pt x="3959" y="2571"/>
                      <a:pt x="4045" y="2483"/>
                    </a:cubicBezTo>
                    <a:cubicBezTo>
                      <a:pt x="4256" y="2262"/>
                      <a:pt x="4162" y="1896"/>
                      <a:pt x="4014" y="1628"/>
                    </a:cubicBezTo>
                    <a:cubicBezTo>
                      <a:pt x="3666" y="1000"/>
                      <a:pt x="3111" y="512"/>
                      <a:pt x="2444" y="246"/>
                    </a:cubicBezTo>
                    <a:cubicBezTo>
                      <a:pt x="2112" y="114"/>
                      <a:pt x="1648" y="1"/>
                      <a:pt x="121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34"/>
              <p:cNvSpPr/>
              <p:nvPr/>
            </p:nvSpPr>
            <p:spPr>
              <a:xfrm>
                <a:off x="3112925" y="3668750"/>
                <a:ext cx="5762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414" extrusionOk="0">
                    <a:moveTo>
                      <a:pt x="561" y="1"/>
                    </a:moveTo>
                    <a:cubicBezTo>
                      <a:pt x="333" y="1"/>
                      <a:pt x="125" y="42"/>
                      <a:pt x="1" y="141"/>
                    </a:cubicBezTo>
                    <a:cubicBezTo>
                      <a:pt x="44" y="411"/>
                      <a:pt x="376" y="842"/>
                      <a:pt x="693" y="1064"/>
                    </a:cubicBezTo>
                    <a:cubicBezTo>
                      <a:pt x="995" y="1275"/>
                      <a:pt x="1371" y="1413"/>
                      <a:pt x="1654" y="1413"/>
                    </a:cubicBezTo>
                    <a:cubicBezTo>
                      <a:pt x="1823" y="1413"/>
                      <a:pt x="1960" y="1364"/>
                      <a:pt x="2027" y="1250"/>
                    </a:cubicBezTo>
                    <a:cubicBezTo>
                      <a:pt x="2304" y="776"/>
                      <a:pt x="1886" y="387"/>
                      <a:pt x="1385" y="164"/>
                    </a:cubicBezTo>
                    <a:cubicBezTo>
                      <a:pt x="1166" y="67"/>
                      <a:pt x="848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34"/>
              <p:cNvSpPr/>
              <p:nvPr/>
            </p:nvSpPr>
            <p:spPr>
              <a:xfrm>
                <a:off x="3112625" y="3669875"/>
                <a:ext cx="333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819" extrusionOk="0">
                    <a:moveTo>
                      <a:pt x="323" y="1"/>
                    </a:moveTo>
                    <a:cubicBezTo>
                      <a:pt x="192" y="1"/>
                      <a:pt x="72" y="25"/>
                      <a:pt x="1" y="82"/>
                    </a:cubicBezTo>
                    <a:cubicBezTo>
                      <a:pt x="25" y="238"/>
                      <a:pt x="218" y="487"/>
                      <a:pt x="401" y="615"/>
                    </a:cubicBezTo>
                    <a:cubicBezTo>
                      <a:pt x="576" y="738"/>
                      <a:pt x="794" y="819"/>
                      <a:pt x="958" y="819"/>
                    </a:cubicBezTo>
                    <a:cubicBezTo>
                      <a:pt x="1056" y="819"/>
                      <a:pt x="1134" y="790"/>
                      <a:pt x="1173" y="723"/>
                    </a:cubicBezTo>
                    <a:cubicBezTo>
                      <a:pt x="1334" y="450"/>
                      <a:pt x="1091" y="225"/>
                      <a:pt x="802" y="96"/>
                    </a:cubicBezTo>
                    <a:cubicBezTo>
                      <a:pt x="674" y="39"/>
                      <a:pt x="490" y="1"/>
                      <a:pt x="323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34"/>
              <p:cNvSpPr/>
              <p:nvPr/>
            </p:nvSpPr>
            <p:spPr>
              <a:xfrm>
                <a:off x="3063825" y="3666950"/>
                <a:ext cx="5527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307" extrusionOk="0">
                    <a:moveTo>
                      <a:pt x="1256" y="1"/>
                    </a:moveTo>
                    <a:cubicBezTo>
                      <a:pt x="929" y="1"/>
                      <a:pt x="619" y="354"/>
                      <a:pt x="434" y="703"/>
                    </a:cubicBezTo>
                    <a:cubicBezTo>
                      <a:pt x="222" y="1102"/>
                      <a:pt x="109" y="1476"/>
                      <a:pt x="49" y="1924"/>
                    </a:cubicBezTo>
                    <a:cubicBezTo>
                      <a:pt x="2" y="2291"/>
                      <a:pt x="0" y="2661"/>
                      <a:pt x="42" y="3028"/>
                    </a:cubicBezTo>
                    <a:cubicBezTo>
                      <a:pt x="90" y="3394"/>
                      <a:pt x="232" y="3742"/>
                      <a:pt x="455" y="4037"/>
                    </a:cubicBezTo>
                    <a:cubicBezTo>
                      <a:pt x="530" y="4134"/>
                      <a:pt x="616" y="4229"/>
                      <a:pt x="731" y="4275"/>
                    </a:cubicBezTo>
                    <a:cubicBezTo>
                      <a:pt x="783" y="4296"/>
                      <a:pt x="837" y="4306"/>
                      <a:pt x="890" y="4306"/>
                    </a:cubicBezTo>
                    <a:cubicBezTo>
                      <a:pt x="1123" y="4306"/>
                      <a:pt x="1355" y="4121"/>
                      <a:pt x="1512" y="3928"/>
                    </a:cubicBezTo>
                    <a:cubicBezTo>
                      <a:pt x="1964" y="3370"/>
                      <a:pt x="2210" y="2673"/>
                      <a:pt x="2208" y="1956"/>
                    </a:cubicBezTo>
                    <a:cubicBezTo>
                      <a:pt x="2205" y="1404"/>
                      <a:pt x="2044" y="576"/>
                      <a:pt x="1628" y="170"/>
                    </a:cubicBezTo>
                    <a:cubicBezTo>
                      <a:pt x="1505" y="51"/>
                      <a:pt x="1379" y="1"/>
                      <a:pt x="125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34"/>
              <p:cNvSpPr/>
              <p:nvPr/>
            </p:nvSpPr>
            <p:spPr>
              <a:xfrm>
                <a:off x="3074425" y="3685175"/>
                <a:ext cx="310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303" extrusionOk="0">
                    <a:moveTo>
                      <a:pt x="731" y="1"/>
                    </a:moveTo>
                    <a:cubicBezTo>
                      <a:pt x="496" y="142"/>
                      <a:pt x="221" y="611"/>
                      <a:pt x="134" y="987"/>
                    </a:cubicBezTo>
                    <a:cubicBezTo>
                      <a:pt x="1" y="1562"/>
                      <a:pt x="111" y="2243"/>
                      <a:pt x="460" y="2295"/>
                    </a:cubicBezTo>
                    <a:cubicBezTo>
                      <a:pt x="497" y="2300"/>
                      <a:pt x="532" y="2303"/>
                      <a:pt x="566" y="2303"/>
                    </a:cubicBezTo>
                    <a:cubicBezTo>
                      <a:pt x="1029" y="2303"/>
                      <a:pt x="1208" y="1805"/>
                      <a:pt x="1227" y="1293"/>
                    </a:cubicBezTo>
                    <a:cubicBezTo>
                      <a:pt x="1242" y="865"/>
                      <a:pt x="1045" y="178"/>
                      <a:pt x="7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34"/>
              <p:cNvSpPr/>
              <p:nvPr/>
            </p:nvSpPr>
            <p:spPr>
              <a:xfrm>
                <a:off x="3082325" y="3684800"/>
                <a:ext cx="180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332" extrusionOk="0">
                    <a:moveTo>
                      <a:pt x="424" y="0"/>
                    </a:moveTo>
                    <a:cubicBezTo>
                      <a:pt x="287" y="82"/>
                      <a:pt x="129" y="353"/>
                      <a:pt x="78" y="571"/>
                    </a:cubicBezTo>
                    <a:cubicBezTo>
                      <a:pt x="1" y="903"/>
                      <a:pt x="65" y="1297"/>
                      <a:pt x="266" y="1327"/>
                    </a:cubicBezTo>
                    <a:cubicBezTo>
                      <a:pt x="287" y="1330"/>
                      <a:pt x="308" y="1332"/>
                      <a:pt x="327" y="1332"/>
                    </a:cubicBezTo>
                    <a:cubicBezTo>
                      <a:pt x="596" y="1332"/>
                      <a:pt x="699" y="1043"/>
                      <a:pt x="710" y="749"/>
                    </a:cubicBezTo>
                    <a:cubicBezTo>
                      <a:pt x="719" y="501"/>
                      <a:pt x="606" y="103"/>
                      <a:pt x="424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34"/>
              <p:cNvSpPr/>
              <p:nvPr/>
            </p:nvSpPr>
            <p:spPr>
              <a:xfrm>
                <a:off x="2992150" y="3651500"/>
                <a:ext cx="9765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2840" extrusionOk="0">
                    <a:moveTo>
                      <a:pt x="3032" y="0"/>
                    </a:moveTo>
                    <a:cubicBezTo>
                      <a:pt x="2919" y="0"/>
                      <a:pt x="2806" y="11"/>
                      <a:pt x="2698" y="28"/>
                    </a:cubicBezTo>
                    <a:cubicBezTo>
                      <a:pt x="2252" y="102"/>
                      <a:pt x="1843" y="318"/>
                      <a:pt x="1449" y="539"/>
                    </a:cubicBezTo>
                    <a:cubicBezTo>
                      <a:pt x="1152" y="708"/>
                      <a:pt x="855" y="884"/>
                      <a:pt x="610" y="1123"/>
                    </a:cubicBezTo>
                    <a:cubicBezTo>
                      <a:pt x="347" y="1382"/>
                      <a:pt x="156" y="1706"/>
                      <a:pt x="56" y="2062"/>
                    </a:cubicBezTo>
                    <a:cubicBezTo>
                      <a:pt x="23" y="2180"/>
                      <a:pt x="1" y="2305"/>
                      <a:pt x="33" y="2424"/>
                    </a:cubicBezTo>
                    <a:cubicBezTo>
                      <a:pt x="113" y="2720"/>
                      <a:pt x="477" y="2826"/>
                      <a:pt x="782" y="2837"/>
                    </a:cubicBezTo>
                    <a:cubicBezTo>
                      <a:pt x="815" y="2839"/>
                      <a:pt x="849" y="2839"/>
                      <a:pt x="882" y="2839"/>
                    </a:cubicBezTo>
                    <a:cubicBezTo>
                      <a:pt x="1564" y="2839"/>
                      <a:pt x="2230" y="2614"/>
                      <a:pt x="2774" y="2200"/>
                    </a:cubicBezTo>
                    <a:cubicBezTo>
                      <a:pt x="3210" y="1864"/>
                      <a:pt x="3774" y="1234"/>
                      <a:pt x="3845" y="657"/>
                    </a:cubicBezTo>
                    <a:cubicBezTo>
                      <a:pt x="3905" y="161"/>
                      <a:pt x="3480" y="0"/>
                      <a:pt x="303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34"/>
              <p:cNvSpPr/>
              <p:nvPr/>
            </p:nvSpPr>
            <p:spPr>
              <a:xfrm>
                <a:off x="3015950" y="3665725"/>
                <a:ext cx="5525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525" extrusionOk="0">
                    <a:moveTo>
                      <a:pt x="1834" y="1"/>
                    </a:moveTo>
                    <a:cubicBezTo>
                      <a:pt x="1572" y="1"/>
                      <a:pt x="1250" y="65"/>
                      <a:pt x="1014" y="171"/>
                    </a:cubicBezTo>
                    <a:cubicBezTo>
                      <a:pt x="477" y="413"/>
                      <a:pt x="1" y="911"/>
                      <a:pt x="170" y="1221"/>
                    </a:cubicBezTo>
                    <a:cubicBezTo>
                      <a:pt x="290" y="1438"/>
                      <a:pt x="468" y="1525"/>
                      <a:pt x="668" y="1525"/>
                    </a:cubicBezTo>
                    <a:cubicBezTo>
                      <a:pt x="910" y="1525"/>
                      <a:pt x="1185" y="1399"/>
                      <a:pt x="1431" y="1226"/>
                    </a:cubicBezTo>
                    <a:cubicBezTo>
                      <a:pt x="1782" y="978"/>
                      <a:pt x="2210" y="408"/>
                      <a:pt x="2161" y="50"/>
                    </a:cubicBezTo>
                    <a:cubicBezTo>
                      <a:pt x="2077" y="16"/>
                      <a:pt x="1963" y="1"/>
                      <a:pt x="1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34"/>
              <p:cNvSpPr/>
              <p:nvPr/>
            </p:nvSpPr>
            <p:spPr>
              <a:xfrm>
                <a:off x="3039150" y="3666175"/>
                <a:ext cx="320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83" extrusionOk="0">
                    <a:moveTo>
                      <a:pt x="1060" y="1"/>
                    </a:moveTo>
                    <a:cubicBezTo>
                      <a:pt x="909" y="1"/>
                      <a:pt x="724" y="38"/>
                      <a:pt x="587" y="99"/>
                    </a:cubicBezTo>
                    <a:cubicBezTo>
                      <a:pt x="276" y="239"/>
                      <a:pt x="0" y="527"/>
                      <a:pt x="98" y="707"/>
                    </a:cubicBezTo>
                    <a:cubicBezTo>
                      <a:pt x="168" y="833"/>
                      <a:pt x="271" y="882"/>
                      <a:pt x="387" y="882"/>
                    </a:cubicBezTo>
                    <a:cubicBezTo>
                      <a:pt x="527" y="882"/>
                      <a:pt x="686" y="810"/>
                      <a:pt x="829" y="710"/>
                    </a:cubicBezTo>
                    <a:cubicBezTo>
                      <a:pt x="1033" y="567"/>
                      <a:pt x="1279" y="235"/>
                      <a:pt x="1251" y="29"/>
                    </a:cubicBezTo>
                    <a:cubicBezTo>
                      <a:pt x="1202" y="10"/>
                      <a:pt x="1135" y="1"/>
                      <a:pt x="1060" y="1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34"/>
              <p:cNvSpPr/>
              <p:nvPr/>
            </p:nvSpPr>
            <p:spPr>
              <a:xfrm>
                <a:off x="2981600" y="3588075"/>
                <a:ext cx="1064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724" extrusionOk="0">
                    <a:moveTo>
                      <a:pt x="1092" y="1"/>
                    </a:moveTo>
                    <a:cubicBezTo>
                      <a:pt x="906" y="1"/>
                      <a:pt x="719" y="26"/>
                      <a:pt x="537" y="75"/>
                    </a:cubicBezTo>
                    <a:cubicBezTo>
                      <a:pt x="418" y="107"/>
                      <a:pt x="298" y="152"/>
                      <a:pt x="213" y="240"/>
                    </a:cubicBezTo>
                    <a:cubicBezTo>
                      <a:pt x="1" y="461"/>
                      <a:pt x="96" y="828"/>
                      <a:pt x="243" y="1095"/>
                    </a:cubicBezTo>
                    <a:cubicBezTo>
                      <a:pt x="591" y="1723"/>
                      <a:pt x="1145" y="2211"/>
                      <a:pt x="1812" y="2478"/>
                    </a:cubicBezTo>
                    <a:cubicBezTo>
                      <a:pt x="2144" y="2609"/>
                      <a:pt x="2609" y="2723"/>
                      <a:pt x="3040" y="2723"/>
                    </a:cubicBezTo>
                    <a:cubicBezTo>
                      <a:pt x="3274" y="2723"/>
                      <a:pt x="3498" y="2690"/>
                      <a:pt x="3685" y="2607"/>
                    </a:cubicBezTo>
                    <a:cubicBezTo>
                      <a:pt x="4257" y="2355"/>
                      <a:pt x="3988" y="1717"/>
                      <a:pt x="3636" y="1301"/>
                    </a:cubicBezTo>
                    <a:cubicBezTo>
                      <a:pt x="3346" y="955"/>
                      <a:pt x="3042" y="711"/>
                      <a:pt x="2648" y="487"/>
                    </a:cubicBezTo>
                    <a:cubicBezTo>
                      <a:pt x="2327" y="308"/>
                      <a:pt x="1983" y="167"/>
                      <a:pt x="1627" y="70"/>
                    </a:cubicBezTo>
                    <a:cubicBezTo>
                      <a:pt x="1452" y="24"/>
                      <a:pt x="1272" y="1"/>
                      <a:pt x="10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34"/>
              <p:cNvSpPr/>
              <p:nvPr/>
            </p:nvSpPr>
            <p:spPr>
              <a:xfrm>
                <a:off x="3007575" y="3605225"/>
                <a:ext cx="57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414" extrusionOk="0">
                    <a:moveTo>
                      <a:pt x="650" y="0"/>
                    </a:moveTo>
                    <a:cubicBezTo>
                      <a:pt x="481" y="0"/>
                      <a:pt x="345" y="50"/>
                      <a:pt x="278" y="164"/>
                    </a:cubicBezTo>
                    <a:cubicBezTo>
                      <a:pt x="1" y="637"/>
                      <a:pt x="418" y="1026"/>
                      <a:pt x="920" y="1250"/>
                    </a:cubicBezTo>
                    <a:cubicBezTo>
                      <a:pt x="1138" y="1348"/>
                      <a:pt x="1456" y="1414"/>
                      <a:pt x="1743" y="1414"/>
                    </a:cubicBezTo>
                    <a:cubicBezTo>
                      <a:pt x="1971" y="1414"/>
                      <a:pt x="2179" y="1372"/>
                      <a:pt x="2303" y="1273"/>
                    </a:cubicBezTo>
                    <a:cubicBezTo>
                      <a:pt x="2260" y="1003"/>
                      <a:pt x="1929" y="572"/>
                      <a:pt x="1613" y="351"/>
                    </a:cubicBezTo>
                    <a:cubicBezTo>
                      <a:pt x="1310" y="139"/>
                      <a:pt x="933" y="0"/>
                      <a:pt x="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34"/>
              <p:cNvSpPr/>
              <p:nvPr/>
            </p:nvSpPr>
            <p:spPr>
              <a:xfrm>
                <a:off x="3032125" y="3618975"/>
                <a:ext cx="333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19" extrusionOk="0">
                    <a:moveTo>
                      <a:pt x="377" y="0"/>
                    </a:moveTo>
                    <a:cubicBezTo>
                      <a:pt x="279" y="0"/>
                      <a:pt x="200" y="29"/>
                      <a:pt x="161" y="95"/>
                    </a:cubicBezTo>
                    <a:cubicBezTo>
                      <a:pt x="0" y="368"/>
                      <a:pt x="243" y="594"/>
                      <a:pt x="534" y="723"/>
                    </a:cubicBezTo>
                    <a:cubicBezTo>
                      <a:pt x="661" y="780"/>
                      <a:pt x="846" y="818"/>
                      <a:pt x="1012" y="818"/>
                    </a:cubicBezTo>
                    <a:cubicBezTo>
                      <a:pt x="1143" y="818"/>
                      <a:pt x="1263" y="795"/>
                      <a:pt x="1335" y="737"/>
                    </a:cubicBezTo>
                    <a:cubicBezTo>
                      <a:pt x="1309" y="581"/>
                      <a:pt x="1117" y="332"/>
                      <a:pt x="935" y="203"/>
                    </a:cubicBezTo>
                    <a:cubicBezTo>
                      <a:pt x="759" y="81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rgbClr val="1749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34"/>
              <p:cNvSpPr/>
              <p:nvPr/>
            </p:nvSpPr>
            <p:spPr>
              <a:xfrm>
                <a:off x="3073025" y="3631100"/>
                <a:ext cx="45075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909" extrusionOk="0">
                    <a:moveTo>
                      <a:pt x="720" y="0"/>
                    </a:moveTo>
                    <a:cubicBezTo>
                      <a:pt x="600" y="0"/>
                      <a:pt x="601" y="195"/>
                      <a:pt x="583" y="248"/>
                    </a:cubicBezTo>
                    <a:cubicBezTo>
                      <a:pt x="580" y="257"/>
                      <a:pt x="576" y="260"/>
                      <a:pt x="571" y="260"/>
                    </a:cubicBezTo>
                    <a:cubicBezTo>
                      <a:pt x="539" y="260"/>
                      <a:pt x="468" y="134"/>
                      <a:pt x="369" y="134"/>
                    </a:cubicBezTo>
                    <a:cubicBezTo>
                      <a:pt x="348" y="134"/>
                      <a:pt x="327" y="139"/>
                      <a:pt x="304" y="152"/>
                    </a:cubicBezTo>
                    <a:cubicBezTo>
                      <a:pt x="204" y="237"/>
                      <a:pt x="230" y="335"/>
                      <a:pt x="253" y="449"/>
                    </a:cubicBezTo>
                    <a:cubicBezTo>
                      <a:pt x="249" y="433"/>
                      <a:pt x="235" y="427"/>
                      <a:pt x="215" y="427"/>
                    </a:cubicBezTo>
                    <a:cubicBezTo>
                      <a:pt x="168" y="427"/>
                      <a:pt x="90" y="461"/>
                      <a:pt x="58" y="482"/>
                    </a:cubicBezTo>
                    <a:cubicBezTo>
                      <a:pt x="12" y="511"/>
                      <a:pt x="4" y="610"/>
                      <a:pt x="3" y="666"/>
                    </a:cubicBezTo>
                    <a:cubicBezTo>
                      <a:pt x="0" y="812"/>
                      <a:pt x="151" y="839"/>
                      <a:pt x="289" y="886"/>
                    </a:cubicBezTo>
                    <a:cubicBezTo>
                      <a:pt x="270" y="879"/>
                      <a:pt x="251" y="876"/>
                      <a:pt x="231" y="876"/>
                    </a:cubicBezTo>
                    <a:cubicBezTo>
                      <a:pt x="121" y="876"/>
                      <a:pt x="11" y="972"/>
                      <a:pt x="12" y="1085"/>
                    </a:cubicBezTo>
                    <a:cubicBezTo>
                      <a:pt x="14" y="1195"/>
                      <a:pt x="122" y="1285"/>
                      <a:pt x="228" y="1285"/>
                    </a:cubicBezTo>
                    <a:cubicBezTo>
                      <a:pt x="251" y="1285"/>
                      <a:pt x="274" y="1281"/>
                      <a:pt x="296" y="1272"/>
                    </a:cubicBezTo>
                    <a:lnTo>
                      <a:pt x="296" y="1272"/>
                    </a:lnTo>
                    <a:cubicBezTo>
                      <a:pt x="191" y="1366"/>
                      <a:pt x="168" y="1549"/>
                      <a:pt x="267" y="1648"/>
                    </a:cubicBezTo>
                    <a:cubicBezTo>
                      <a:pt x="304" y="1685"/>
                      <a:pt x="355" y="1703"/>
                      <a:pt x="407" y="1703"/>
                    </a:cubicBezTo>
                    <a:cubicBezTo>
                      <a:pt x="495" y="1703"/>
                      <a:pt x="585" y="1652"/>
                      <a:pt x="602" y="1566"/>
                    </a:cubicBezTo>
                    <a:cubicBezTo>
                      <a:pt x="624" y="1701"/>
                      <a:pt x="668" y="1863"/>
                      <a:pt x="800" y="1902"/>
                    </a:cubicBezTo>
                    <a:cubicBezTo>
                      <a:pt x="817" y="1907"/>
                      <a:pt x="834" y="1909"/>
                      <a:pt x="852" y="1909"/>
                    </a:cubicBezTo>
                    <a:cubicBezTo>
                      <a:pt x="935" y="1909"/>
                      <a:pt x="1016" y="1855"/>
                      <a:pt x="1065" y="1785"/>
                    </a:cubicBezTo>
                    <a:cubicBezTo>
                      <a:pt x="1122" y="1700"/>
                      <a:pt x="1142" y="1594"/>
                      <a:pt x="1159" y="1493"/>
                    </a:cubicBezTo>
                    <a:cubicBezTo>
                      <a:pt x="1205" y="1544"/>
                      <a:pt x="1273" y="1569"/>
                      <a:pt x="1341" y="1569"/>
                    </a:cubicBezTo>
                    <a:cubicBezTo>
                      <a:pt x="1411" y="1569"/>
                      <a:pt x="1480" y="1543"/>
                      <a:pt x="1526" y="1490"/>
                    </a:cubicBezTo>
                    <a:cubicBezTo>
                      <a:pt x="1613" y="1390"/>
                      <a:pt x="1595" y="1221"/>
                      <a:pt x="1494" y="1138"/>
                    </a:cubicBezTo>
                    <a:lnTo>
                      <a:pt x="1494" y="1138"/>
                    </a:lnTo>
                    <a:cubicBezTo>
                      <a:pt x="1520" y="1155"/>
                      <a:pt x="1549" y="1162"/>
                      <a:pt x="1579" y="1162"/>
                    </a:cubicBezTo>
                    <a:cubicBezTo>
                      <a:pt x="1678" y="1162"/>
                      <a:pt x="1785" y="1080"/>
                      <a:pt x="1793" y="975"/>
                    </a:cubicBezTo>
                    <a:cubicBezTo>
                      <a:pt x="1803" y="831"/>
                      <a:pt x="1662" y="706"/>
                      <a:pt x="1519" y="704"/>
                    </a:cubicBezTo>
                    <a:cubicBezTo>
                      <a:pt x="1602" y="644"/>
                      <a:pt x="1696" y="563"/>
                      <a:pt x="1684" y="461"/>
                    </a:cubicBezTo>
                    <a:cubicBezTo>
                      <a:pt x="1673" y="369"/>
                      <a:pt x="1574" y="309"/>
                      <a:pt x="1481" y="309"/>
                    </a:cubicBezTo>
                    <a:cubicBezTo>
                      <a:pt x="1475" y="309"/>
                      <a:pt x="1469" y="309"/>
                      <a:pt x="1462" y="310"/>
                    </a:cubicBezTo>
                    <a:cubicBezTo>
                      <a:pt x="1364" y="320"/>
                      <a:pt x="1278" y="378"/>
                      <a:pt x="1200" y="439"/>
                    </a:cubicBezTo>
                    <a:cubicBezTo>
                      <a:pt x="1249" y="336"/>
                      <a:pt x="1256" y="219"/>
                      <a:pt x="1223" y="111"/>
                    </a:cubicBezTo>
                    <a:cubicBezTo>
                      <a:pt x="1213" y="81"/>
                      <a:pt x="1199" y="49"/>
                      <a:pt x="1169" y="36"/>
                    </a:cubicBezTo>
                    <a:cubicBezTo>
                      <a:pt x="1161" y="33"/>
                      <a:pt x="1152" y="32"/>
                      <a:pt x="1143" y="32"/>
                    </a:cubicBezTo>
                    <a:cubicBezTo>
                      <a:pt x="1121" y="32"/>
                      <a:pt x="1098" y="41"/>
                      <a:pt x="1078" y="51"/>
                    </a:cubicBezTo>
                    <a:cubicBezTo>
                      <a:pt x="979" y="100"/>
                      <a:pt x="900" y="182"/>
                      <a:pt x="853" y="283"/>
                    </a:cubicBezTo>
                    <a:cubicBezTo>
                      <a:pt x="845" y="190"/>
                      <a:pt x="866" y="47"/>
                      <a:pt x="779" y="13"/>
                    </a:cubicBezTo>
                    <a:cubicBezTo>
                      <a:pt x="757" y="4"/>
                      <a:pt x="737" y="0"/>
                      <a:pt x="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34"/>
              <p:cNvSpPr/>
              <p:nvPr/>
            </p:nvSpPr>
            <p:spPr>
              <a:xfrm>
                <a:off x="3081600" y="3650450"/>
                <a:ext cx="254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51" extrusionOk="0">
                    <a:moveTo>
                      <a:pt x="67" y="0"/>
                    </a:moveTo>
                    <a:cubicBezTo>
                      <a:pt x="13" y="0"/>
                      <a:pt x="1" y="85"/>
                      <a:pt x="61" y="96"/>
                    </a:cubicBezTo>
                    <a:cubicBezTo>
                      <a:pt x="358" y="155"/>
                      <a:pt x="650" y="239"/>
                      <a:pt x="933" y="348"/>
                    </a:cubicBezTo>
                    <a:cubicBezTo>
                      <a:pt x="939" y="350"/>
                      <a:pt x="945" y="351"/>
                      <a:pt x="951" y="351"/>
                    </a:cubicBezTo>
                    <a:cubicBezTo>
                      <a:pt x="1004" y="351"/>
                      <a:pt x="1018" y="277"/>
                      <a:pt x="968" y="257"/>
                    </a:cubicBezTo>
                    <a:cubicBezTo>
                      <a:pt x="680" y="146"/>
                      <a:pt x="382" y="61"/>
                      <a:pt x="78" y="2"/>
                    </a:cubicBezTo>
                    <a:cubicBezTo>
                      <a:pt x="74" y="1"/>
                      <a:pt x="70" y="0"/>
                      <a:pt x="67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34"/>
              <p:cNvSpPr/>
              <p:nvPr/>
            </p:nvSpPr>
            <p:spPr>
              <a:xfrm>
                <a:off x="3089800" y="3642550"/>
                <a:ext cx="90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79" extrusionOk="0">
                    <a:moveTo>
                      <a:pt x="308" y="1"/>
                    </a:moveTo>
                    <a:cubicBezTo>
                      <a:pt x="285" y="1"/>
                      <a:pt x="265" y="17"/>
                      <a:pt x="261" y="40"/>
                    </a:cubicBezTo>
                    <a:cubicBezTo>
                      <a:pt x="202" y="338"/>
                      <a:pt x="118" y="630"/>
                      <a:pt x="9" y="914"/>
                    </a:cubicBezTo>
                    <a:cubicBezTo>
                      <a:pt x="0" y="938"/>
                      <a:pt x="12" y="966"/>
                      <a:pt x="37" y="975"/>
                    </a:cubicBezTo>
                    <a:cubicBezTo>
                      <a:pt x="42" y="978"/>
                      <a:pt x="49" y="979"/>
                      <a:pt x="54" y="979"/>
                    </a:cubicBezTo>
                    <a:cubicBezTo>
                      <a:pt x="74" y="979"/>
                      <a:pt x="93" y="967"/>
                      <a:pt x="99" y="948"/>
                    </a:cubicBezTo>
                    <a:cubicBezTo>
                      <a:pt x="211" y="659"/>
                      <a:pt x="297" y="362"/>
                      <a:pt x="356" y="59"/>
                    </a:cubicBezTo>
                    <a:cubicBezTo>
                      <a:pt x="362" y="32"/>
                      <a:pt x="344" y="7"/>
                      <a:pt x="318" y="2"/>
                    </a:cubicBezTo>
                    <a:cubicBezTo>
                      <a:pt x="314" y="1"/>
                      <a:pt x="311" y="1"/>
                      <a:pt x="308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34"/>
              <p:cNvSpPr/>
              <p:nvPr/>
            </p:nvSpPr>
            <p:spPr>
              <a:xfrm>
                <a:off x="3089400" y="3646250"/>
                <a:ext cx="10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42" extrusionOk="0">
                    <a:moveTo>
                      <a:pt x="49" y="0"/>
                    </a:moveTo>
                    <a:cubicBezTo>
                      <a:pt x="24" y="0"/>
                      <a:pt x="1" y="27"/>
                      <a:pt x="19" y="54"/>
                    </a:cubicBezTo>
                    <a:cubicBezTo>
                      <a:pt x="139" y="234"/>
                      <a:pt x="243" y="423"/>
                      <a:pt x="331" y="620"/>
                    </a:cubicBezTo>
                    <a:cubicBezTo>
                      <a:pt x="337" y="632"/>
                      <a:pt x="349" y="641"/>
                      <a:pt x="363" y="641"/>
                    </a:cubicBezTo>
                    <a:cubicBezTo>
                      <a:pt x="368" y="641"/>
                      <a:pt x="372" y="640"/>
                      <a:pt x="377" y="638"/>
                    </a:cubicBezTo>
                    <a:cubicBezTo>
                      <a:pt x="394" y="630"/>
                      <a:pt x="402" y="609"/>
                      <a:pt x="394" y="593"/>
                    </a:cubicBezTo>
                    <a:cubicBezTo>
                      <a:pt x="305" y="391"/>
                      <a:pt x="198" y="198"/>
                      <a:pt x="76" y="15"/>
                    </a:cubicBezTo>
                    <a:cubicBezTo>
                      <a:pt x="69" y="5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34"/>
              <p:cNvSpPr/>
              <p:nvPr/>
            </p:nvSpPr>
            <p:spPr>
              <a:xfrm>
                <a:off x="3086400" y="3649400"/>
                <a:ext cx="1655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7" extrusionOk="0">
                    <a:moveTo>
                      <a:pt x="612" y="1"/>
                    </a:moveTo>
                    <a:cubicBezTo>
                      <a:pt x="605" y="1"/>
                      <a:pt x="598" y="3"/>
                      <a:pt x="591" y="7"/>
                    </a:cubicBezTo>
                    <a:cubicBezTo>
                      <a:pt x="412" y="127"/>
                      <a:pt x="223" y="232"/>
                      <a:pt x="26" y="320"/>
                    </a:cubicBezTo>
                    <a:cubicBezTo>
                      <a:pt x="9" y="328"/>
                      <a:pt x="1" y="348"/>
                      <a:pt x="9" y="365"/>
                    </a:cubicBezTo>
                    <a:cubicBezTo>
                      <a:pt x="14" y="378"/>
                      <a:pt x="26" y="386"/>
                      <a:pt x="40" y="386"/>
                    </a:cubicBezTo>
                    <a:cubicBezTo>
                      <a:pt x="45" y="386"/>
                      <a:pt x="49" y="385"/>
                      <a:pt x="54" y="383"/>
                    </a:cubicBezTo>
                    <a:cubicBezTo>
                      <a:pt x="254" y="294"/>
                      <a:pt x="448" y="187"/>
                      <a:pt x="630" y="65"/>
                    </a:cubicBezTo>
                    <a:cubicBezTo>
                      <a:pt x="662" y="43"/>
                      <a:pt x="641" y="1"/>
                      <a:pt x="612" y="1"/>
                    </a:cubicBezTo>
                    <a:close/>
                  </a:path>
                </a:pathLst>
              </a:custGeom>
              <a:solidFill>
                <a:srgbClr val="BF0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34"/>
              <p:cNvSpPr/>
              <p:nvPr/>
            </p:nvSpPr>
            <p:spPr>
              <a:xfrm>
                <a:off x="3203575" y="3618100"/>
                <a:ext cx="2878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8029" extrusionOk="0">
                    <a:moveTo>
                      <a:pt x="9879" y="0"/>
                    </a:moveTo>
                    <a:cubicBezTo>
                      <a:pt x="9768" y="0"/>
                      <a:pt x="9660" y="21"/>
                      <a:pt x="9556" y="73"/>
                    </a:cubicBezTo>
                    <a:cubicBezTo>
                      <a:pt x="9262" y="219"/>
                      <a:pt x="9122" y="571"/>
                      <a:pt x="8841" y="740"/>
                    </a:cubicBezTo>
                    <a:cubicBezTo>
                      <a:pt x="8713" y="818"/>
                      <a:pt x="8581" y="849"/>
                      <a:pt x="8447" y="849"/>
                    </a:cubicBezTo>
                    <a:cubicBezTo>
                      <a:pt x="7891" y="849"/>
                      <a:pt x="7281" y="318"/>
                      <a:pt x="6665" y="300"/>
                    </a:cubicBezTo>
                    <a:cubicBezTo>
                      <a:pt x="6655" y="299"/>
                      <a:pt x="6645" y="299"/>
                      <a:pt x="6635" y="299"/>
                    </a:cubicBezTo>
                    <a:cubicBezTo>
                      <a:pt x="6186" y="299"/>
                      <a:pt x="5771" y="587"/>
                      <a:pt x="5506" y="953"/>
                    </a:cubicBezTo>
                    <a:cubicBezTo>
                      <a:pt x="5235" y="1327"/>
                      <a:pt x="5094" y="1776"/>
                      <a:pt x="4956" y="2217"/>
                    </a:cubicBezTo>
                    <a:cubicBezTo>
                      <a:pt x="4801" y="1998"/>
                      <a:pt x="4555" y="1903"/>
                      <a:pt x="4292" y="1903"/>
                    </a:cubicBezTo>
                    <a:cubicBezTo>
                      <a:pt x="3947" y="1903"/>
                      <a:pt x="3572" y="2066"/>
                      <a:pt x="3334" y="2326"/>
                    </a:cubicBezTo>
                    <a:cubicBezTo>
                      <a:pt x="2915" y="2784"/>
                      <a:pt x="2765" y="3421"/>
                      <a:pt x="2506" y="3986"/>
                    </a:cubicBezTo>
                    <a:cubicBezTo>
                      <a:pt x="2006" y="5077"/>
                      <a:pt x="1" y="5427"/>
                      <a:pt x="1049" y="6975"/>
                    </a:cubicBezTo>
                    <a:cubicBezTo>
                      <a:pt x="1468" y="7593"/>
                      <a:pt x="2230" y="7891"/>
                      <a:pt x="2970" y="7991"/>
                    </a:cubicBezTo>
                    <a:cubicBezTo>
                      <a:pt x="3142" y="8014"/>
                      <a:pt x="3318" y="8028"/>
                      <a:pt x="3493" y="8028"/>
                    </a:cubicBezTo>
                    <a:cubicBezTo>
                      <a:pt x="3884" y="8028"/>
                      <a:pt x="4273" y="7959"/>
                      <a:pt x="4611" y="7768"/>
                    </a:cubicBezTo>
                    <a:cubicBezTo>
                      <a:pt x="5630" y="7193"/>
                      <a:pt x="6017" y="5646"/>
                      <a:pt x="7176" y="5482"/>
                    </a:cubicBezTo>
                    <a:cubicBezTo>
                      <a:pt x="7252" y="5472"/>
                      <a:pt x="7328" y="5468"/>
                      <a:pt x="7405" y="5468"/>
                    </a:cubicBezTo>
                    <a:cubicBezTo>
                      <a:pt x="7594" y="5468"/>
                      <a:pt x="7785" y="5491"/>
                      <a:pt x="7975" y="5491"/>
                    </a:cubicBezTo>
                    <a:cubicBezTo>
                      <a:pt x="8049" y="5491"/>
                      <a:pt x="8122" y="5488"/>
                      <a:pt x="8195" y="5478"/>
                    </a:cubicBezTo>
                    <a:cubicBezTo>
                      <a:pt x="8932" y="5378"/>
                      <a:pt x="9442" y="4664"/>
                      <a:pt x="9648" y="3949"/>
                    </a:cubicBezTo>
                    <a:cubicBezTo>
                      <a:pt x="9855" y="3234"/>
                      <a:pt x="9852" y="2471"/>
                      <a:pt x="10059" y="1756"/>
                    </a:cubicBezTo>
                    <a:cubicBezTo>
                      <a:pt x="10265" y="1041"/>
                      <a:pt x="10986" y="785"/>
                      <a:pt x="11511" y="226"/>
                    </a:cubicBezTo>
                    <a:lnTo>
                      <a:pt x="11511" y="226"/>
                    </a:lnTo>
                    <a:cubicBezTo>
                      <a:pt x="11408" y="277"/>
                      <a:pt x="11300" y="297"/>
                      <a:pt x="11190" y="297"/>
                    </a:cubicBezTo>
                    <a:cubicBezTo>
                      <a:pt x="10767" y="297"/>
                      <a:pt x="10302" y="0"/>
                      <a:pt x="987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34"/>
              <p:cNvSpPr/>
              <p:nvPr/>
            </p:nvSpPr>
            <p:spPr>
              <a:xfrm>
                <a:off x="3240400" y="3639975"/>
                <a:ext cx="2184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53" extrusionOk="0">
                    <a:moveTo>
                      <a:pt x="8631" y="1"/>
                    </a:moveTo>
                    <a:cubicBezTo>
                      <a:pt x="8622" y="1"/>
                      <a:pt x="8612" y="2"/>
                      <a:pt x="8602" y="5"/>
                    </a:cubicBezTo>
                    <a:cubicBezTo>
                      <a:pt x="8065" y="135"/>
                      <a:pt x="7821" y="659"/>
                      <a:pt x="7585" y="1165"/>
                    </a:cubicBezTo>
                    <a:cubicBezTo>
                      <a:pt x="7357" y="1652"/>
                      <a:pt x="7142" y="2113"/>
                      <a:pt x="6693" y="2218"/>
                    </a:cubicBezTo>
                    <a:cubicBezTo>
                      <a:pt x="6634" y="2231"/>
                      <a:pt x="6575" y="2237"/>
                      <a:pt x="6516" y="2237"/>
                    </a:cubicBezTo>
                    <a:cubicBezTo>
                      <a:pt x="6298" y="2237"/>
                      <a:pt x="6077" y="2157"/>
                      <a:pt x="5846" y="2073"/>
                    </a:cubicBezTo>
                    <a:cubicBezTo>
                      <a:pt x="5604" y="1987"/>
                      <a:pt x="5355" y="1896"/>
                      <a:pt x="5094" y="1896"/>
                    </a:cubicBezTo>
                    <a:cubicBezTo>
                      <a:pt x="5067" y="1896"/>
                      <a:pt x="5040" y="1897"/>
                      <a:pt x="5012" y="1899"/>
                    </a:cubicBezTo>
                    <a:cubicBezTo>
                      <a:pt x="4418" y="1943"/>
                      <a:pt x="4065" y="2434"/>
                      <a:pt x="3722" y="2907"/>
                    </a:cubicBezTo>
                    <a:cubicBezTo>
                      <a:pt x="3473" y="3252"/>
                      <a:pt x="3215" y="3608"/>
                      <a:pt x="2868" y="3795"/>
                    </a:cubicBezTo>
                    <a:cubicBezTo>
                      <a:pt x="2632" y="3922"/>
                      <a:pt x="2378" y="3963"/>
                      <a:pt x="2109" y="3963"/>
                    </a:cubicBezTo>
                    <a:cubicBezTo>
                      <a:pt x="1868" y="3963"/>
                      <a:pt x="1616" y="3930"/>
                      <a:pt x="1357" y="3896"/>
                    </a:cubicBezTo>
                    <a:cubicBezTo>
                      <a:pt x="1096" y="3861"/>
                      <a:pt x="829" y="3826"/>
                      <a:pt x="565" y="3826"/>
                    </a:cubicBezTo>
                    <a:cubicBezTo>
                      <a:pt x="484" y="3826"/>
                      <a:pt x="403" y="3830"/>
                      <a:pt x="323" y="3837"/>
                    </a:cubicBezTo>
                    <a:cubicBezTo>
                      <a:pt x="209" y="3847"/>
                      <a:pt x="66" y="3924"/>
                      <a:pt x="25" y="4035"/>
                    </a:cubicBezTo>
                    <a:cubicBezTo>
                      <a:pt x="1" y="4099"/>
                      <a:pt x="16" y="4171"/>
                      <a:pt x="66" y="4219"/>
                    </a:cubicBezTo>
                    <a:cubicBezTo>
                      <a:pt x="85" y="4240"/>
                      <a:pt x="113" y="4253"/>
                      <a:pt x="143" y="4253"/>
                    </a:cubicBezTo>
                    <a:cubicBezTo>
                      <a:pt x="144" y="4253"/>
                      <a:pt x="145" y="4253"/>
                      <a:pt x="146" y="4253"/>
                    </a:cubicBezTo>
                    <a:cubicBezTo>
                      <a:pt x="167" y="4253"/>
                      <a:pt x="186" y="4244"/>
                      <a:pt x="201" y="4229"/>
                    </a:cubicBezTo>
                    <a:cubicBezTo>
                      <a:pt x="240" y="4196"/>
                      <a:pt x="241" y="4137"/>
                      <a:pt x="204" y="4102"/>
                    </a:cubicBezTo>
                    <a:cubicBezTo>
                      <a:pt x="212" y="4081"/>
                      <a:pt x="278" y="4034"/>
                      <a:pt x="340" y="4029"/>
                    </a:cubicBezTo>
                    <a:cubicBezTo>
                      <a:pt x="413" y="4022"/>
                      <a:pt x="488" y="4019"/>
                      <a:pt x="564" y="4019"/>
                    </a:cubicBezTo>
                    <a:cubicBezTo>
                      <a:pt x="817" y="4019"/>
                      <a:pt x="1078" y="4053"/>
                      <a:pt x="1331" y="4087"/>
                    </a:cubicBezTo>
                    <a:cubicBezTo>
                      <a:pt x="1588" y="4121"/>
                      <a:pt x="1848" y="4155"/>
                      <a:pt x="2104" y="4155"/>
                    </a:cubicBezTo>
                    <a:cubicBezTo>
                      <a:pt x="2399" y="4155"/>
                      <a:pt x="2689" y="4110"/>
                      <a:pt x="2959" y="3965"/>
                    </a:cubicBezTo>
                    <a:cubicBezTo>
                      <a:pt x="3345" y="3757"/>
                      <a:pt x="3616" y="3382"/>
                      <a:pt x="3877" y="3020"/>
                    </a:cubicBezTo>
                    <a:cubicBezTo>
                      <a:pt x="4209" y="2561"/>
                      <a:pt x="4522" y="2128"/>
                      <a:pt x="5027" y="2091"/>
                    </a:cubicBezTo>
                    <a:cubicBezTo>
                      <a:pt x="5049" y="2089"/>
                      <a:pt x="5071" y="2089"/>
                      <a:pt x="5093" y="2089"/>
                    </a:cubicBezTo>
                    <a:cubicBezTo>
                      <a:pt x="5321" y="2089"/>
                      <a:pt x="5544" y="2169"/>
                      <a:pt x="5780" y="2254"/>
                    </a:cubicBezTo>
                    <a:cubicBezTo>
                      <a:pt x="6019" y="2340"/>
                      <a:pt x="6263" y="2429"/>
                      <a:pt x="6516" y="2429"/>
                    </a:cubicBezTo>
                    <a:cubicBezTo>
                      <a:pt x="6589" y="2429"/>
                      <a:pt x="6662" y="2422"/>
                      <a:pt x="6736" y="2405"/>
                    </a:cubicBezTo>
                    <a:cubicBezTo>
                      <a:pt x="7277" y="2280"/>
                      <a:pt x="7522" y="1755"/>
                      <a:pt x="7759" y="1246"/>
                    </a:cubicBezTo>
                    <a:cubicBezTo>
                      <a:pt x="7986" y="760"/>
                      <a:pt x="8201" y="301"/>
                      <a:pt x="8647" y="193"/>
                    </a:cubicBezTo>
                    <a:cubicBezTo>
                      <a:pt x="8702" y="183"/>
                      <a:pt x="8737" y="129"/>
                      <a:pt x="8725" y="75"/>
                    </a:cubicBezTo>
                    <a:cubicBezTo>
                      <a:pt x="8714" y="30"/>
                      <a:pt x="8674" y="1"/>
                      <a:pt x="863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34"/>
              <p:cNvSpPr/>
              <p:nvPr/>
            </p:nvSpPr>
            <p:spPr>
              <a:xfrm>
                <a:off x="3383425" y="3651725"/>
                <a:ext cx="393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769" extrusionOk="0">
                    <a:moveTo>
                      <a:pt x="1503" y="1"/>
                    </a:moveTo>
                    <a:cubicBezTo>
                      <a:pt x="1469" y="1"/>
                      <a:pt x="1440" y="26"/>
                      <a:pt x="1437" y="60"/>
                    </a:cubicBezTo>
                    <a:cubicBezTo>
                      <a:pt x="1382" y="543"/>
                      <a:pt x="972" y="909"/>
                      <a:pt x="558" y="1242"/>
                    </a:cubicBezTo>
                    <a:lnTo>
                      <a:pt x="49" y="1650"/>
                    </a:lnTo>
                    <a:cubicBezTo>
                      <a:pt x="1" y="1689"/>
                      <a:pt x="28" y="1767"/>
                      <a:pt x="91" y="1769"/>
                    </a:cubicBezTo>
                    <a:cubicBezTo>
                      <a:pt x="105" y="1769"/>
                      <a:pt x="121" y="1763"/>
                      <a:pt x="133" y="1753"/>
                    </a:cubicBezTo>
                    <a:lnTo>
                      <a:pt x="641" y="1346"/>
                    </a:lnTo>
                    <a:cubicBezTo>
                      <a:pt x="1077" y="995"/>
                      <a:pt x="1509" y="608"/>
                      <a:pt x="1570" y="75"/>
                    </a:cubicBezTo>
                    <a:cubicBezTo>
                      <a:pt x="1573" y="39"/>
                      <a:pt x="1548" y="6"/>
                      <a:pt x="1511" y="1"/>
                    </a:cubicBezTo>
                    <a:cubicBezTo>
                      <a:pt x="1508" y="1"/>
                      <a:pt x="1506" y="1"/>
                      <a:pt x="150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34"/>
              <p:cNvSpPr/>
              <p:nvPr/>
            </p:nvSpPr>
            <p:spPr>
              <a:xfrm>
                <a:off x="3273375" y="3680800"/>
                <a:ext cx="4162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471" extrusionOk="0">
                    <a:moveTo>
                      <a:pt x="1581" y="1"/>
                    </a:moveTo>
                    <a:cubicBezTo>
                      <a:pt x="1580" y="1"/>
                      <a:pt x="1578" y="1"/>
                      <a:pt x="1577" y="1"/>
                    </a:cubicBezTo>
                    <a:cubicBezTo>
                      <a:pt x="1539" y="3"/>
                      <a:pt x="1512" y="34"/>
                      <a:pt x="1513" y="70"/>
                    </a:cubicBezTo>
                    <a:cubicBezTo>
                      <a:pt x="1531" y="449"/>
                      <a:pt x="1345" y="845"/>
                      <a:pt x="949" y="1280"/>
                    </a:cubicBezTo>
                    <a:cubicBezTo>
                      <a:pt x="864" y="1372"/>
                      <a:pt x="775" y="1463"/>
                      <a:pt x="687" y="1553"/>
                    </a:cubicBezTo>
                    <a:cubicBezTo>
                      <a:pt x="442" y="1802"/>
                      <a:pt x="190" y="2060"/>
                      <a:pt x="18" y="2373"/>
                    </a:cubicBezTo>
                    <a:cubicBezTo>
                      <a:pt x="0" y="2405"/>
                      <a:pt x="12" y="2445"/>
                      <a:pt x="44" y="2463"/>
                    </a:cubicBezTo>
                    <a:cubicBezTo>
                      <a:pt x="54" y="2469"/>
                      <a:pt x="65" y="2471"/>
                      <a:pt x="76" y="2471"/>
                    </a:cubicBezTo>
                    <a:cubicBezTo>
                      <a:pt x="77" y="2471"/>
                      <a:pt x="78" y="2471"/>
                      <a:pt x="79" y="2471"/>
                    </a:cubicBezTo>
                    <a:cubicBezTo>
                      <a:pt x="102" y="2471"/>
                      <a:pt x="123" y="2458"/>
                      <a:pt x="135" y="2438"/>
                    </a:cubicBezTo>
                    <a:cubicBezTo>
                      <a:pt x="297" y="2140"/>
                      <a:pt x="543" y="1889"/>
                      <a:pt x="781" y="1647"/>
                    </a:cubicBezTo>
                    <a:cubicBezTo>
                      <a:pt x="872" y="1555"/>
                      <a:pt x="961" y="1464"/>
                      <a:pt x="1047" y="1370"/>
                    </a:cubicBezTo>
                    <a:cubicBezTo>
                      <a:pt x="1469" y="909"/>
                      <a:pt x="1665" y="481"/>
                      <a:pt x="1646" y="65"/>
                    </a:cubicBezTo>
                    <a:cubicBezTo>
                      <a:pt x="1644" y="30"/>
                      <a:pt x="1623" y="1"/>
                      <a:pt x="158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34"/>
              <p:cNvSpPr/>
              <p:nvPr/>
            </p:nvSpPr>
            <p:spPr>
              <a:xfrm>
                <a:off x="3254150" y="3739000"/>
                <a:ext cx="624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112" extrusionOk="0">
                    <a:moveTo>
                      <a:pt x="74" y="0"/>
                    </a:moveTo>
                    <a:cubicBezTo>
                      <a:pt x="69" y="0"/>
                      <a:pt x="64" y="1"/>
                      <a:pt x="60" y="2"/>
                    </a:cubicBezTo>
                    <a:cubicBezTo>
                      <a:pt x="23" y="9"/>
                      <a:pt x="0" y="44"/>
                      <a:pt x="7" y="80"/>
                    </a:cubicBezTo>
                    <a:cubicBezTo>
                      <a:pt x="235" y="1242"/>
                      <a:pt x="1242" y="2088"/>
                      <a:pt x="2426" y="2112"/>
                    </a:cubicBezTo>
                    <a:lnTo>
                      <a:pt x="2428" y="2112"/>
                    </a:lnTo>
                    <a:cubicBezTo>
                      <a:pt x="2429" y="2112"/>
                      <a:pt x="2430" y="2112"/>
                      <a:pt x="2430" y="2112"/>
                    </a:cubicBezTo>
                    <a:cubicBezTo>
                      <a:pt x="2466" y="2112"/>
                      <a:pt x="2495" y="2082"/>
                      <a:pt x="2495" y="2047"/>
                    </a:cubicBezTo>
                    <a:cubicBezTo>
                      <a:pt x="2496" y="2009"/>
                      <a:pt x="2466" y="1979"/>
                      <a:pt x="2430" y="1979"/>
                    </a:cubicBezTo>
                    <a:cubicBezTo>
                      <a:pt x="1307" y="1957"/>
                      <a:pt x="353" y="1155"/>
                      <a:pt x="137" y="55"/>
                    </a:cubicBezTo>
                    <a:cubicBezTo>
                      <a:pt x="132" y="22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34"/>
              <p:cNvSpPr/>
              <p:nvPr/>
            </p:nvSpPr>
            <p:spPr>
              <a:xfrm>
                <a:off x="3322600" y="3722200"/>
                <a:ext cx="853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611" extrusionOk="0">
                    <a:moveTo>
                      <a:pt x="3342" y="1"/>
                    </a:moveTo>
                    <a:cubicBezTo>
                      <a:pt x="3336" y="1"/>
                      <a:pt x="3329" y="2"/>
                      <a:pt x="3323" y="4"/>
                    </a:cubicBezTo>
                    <a:lnTo>
                      <a:pt x="2460" y="240"/>
                    </a:lnTo>
                    <a:cubicBezTo>
                      <a:pt x="2073" y="344"/>
                      <a:pt x="1672" y="455"/>
                      <a:pt x="1269" y="474"/>
                    </a:cubicBezTo>
                    <a:cubicBezTo>
                      <a:pt x="1230" y="476"/>
                      <a:pt x="1188" y="477"/>
                      <a:pt x="1145" y="477"/>
                    </a:cubicBezTo>
                    <a:cubicBezTo>
                      <a:pt x="845" y="477"/>
                      <a:pt x="461" y="423"/>
                      <a:pt x="136" y="201"/>
                    </a:cubicBezTo>
                    <a:cubicBezTo>
                      <a:pt x="122" y="192"/>
                      <a:pt x="109" y="188"/>
                      <a:pt x="97" y="188"/>
                    </a:cubicBezTo>
                    <a:cubicBezTo>
                      <a:pt x="40" y="188"/>
                      <a:pt x="0" y="270"/>
                      <a:pt x="61" y="311"/>
                    </a:cubicBezTo>
                    <a:cubicBezTo>
                      <a:pt x="413" y="551"/>
                      <a:pt x="825" y="611"/>
                      <a:pt x="1145" y="611"/>
                    </a:cubicBezTo>
                    <a:cubicBezTo>
                      <a:pt x="1190" y="611"/>
                      <a:pt x="1235" y="610"/>
                      <a:pt x="1277" y="608"/>
                    </a:cubicBezTo>
                    <a:cubicBezTo>
                      <a:pt x="1694" y="587"/>
                      <a:pt x="2101" y="474"/>
                      <a:pt x="2495" y="367"/>
                    </a:cubicBezTo>
                    <a:lnTo>
                      <a:pt x="3357" y="132"/>
                    </a:lnTo>
                    <a:cubicBezTo>
                      <a:pt x="3393" y="122"/>
                      <a:pt x="3413" y="85"/>
                      <a:pt x="3403" y="50"/>
                    </a:cubicBezTo>
                    <a:cubicBezTo>
                      <a:pt x="3396" y="20"/>
                      <a:pt x="3370" y="1"/>
                      <a:pt x="334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34"/>
              <p:cNvSpPr/>
              <p:nvPr/>
            </p:nvSpPr>
            <p:spPr>
              <a:xfrm>
                <a:off x="3346925" y="3650475"/>
                <a:ext cx="3070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881" extrusionOk="0">
                    <a:moveTo>
                      <a:pt x="1135" y="1"/>
                    </a:moveTo>
                    <a:cubicBezTo>
                      <a:pt x="1116" y="1"/>
                      <a:pt x="1097" y="9"/>
                      <a:pt x="1083" y="29"/>
                    </a:cubicBezTo>
                    <a:cubicBezTo>
                      <a:pt x="684" y="587"/>
                      <a:pt x="328" y="1174"/>
                      <a:pt x="17" y="1784"/>
                    </a:cubicBezTo>
                    <a:cubicBezTo>
                      <a:pt x="1" y="1816"/>
                      <a:pt x="13" y="1857"/>
                      <a:pt x="46" y="1874"/>
                    </a:cubicBezTo>
                    <a:cubicBezTo>
                      <a:pt x="56" y="1878"/>
                      <a:pt x="66" y="1880"/>
                      <a:pt x="76" y="1880"/>
                    </a:cubicBezTo>
                    <a:cubicBezTo>
                      <a:pt x="101" y="1880"/>
                      <a:pt x="124" y="1867"/>
                      <a:pt x="135" y="1845"/>
                    </a:cubicBezTo>
                    <a:cubicBezTo>
                      <a:pt x="444" y="1240"/>
                      <a:pt x="796" y="658"/>
                      <a:pt x="1191" y="106"/>
                    </a:cubicBezTo>
                    <a:cubicBezTo>
                      <a:pt x="1227" y="55"/>
                      <a:pt x="1182" y="1"/>
                      <a:pt x="113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34"/>
              <p:cNvSpPr/>
              <p:nvPr/>
            </p:nvSpPr>
            <p:spPr>
              <a:xfrm>
                <a:off x="3020975" y="3851700"/>
                <a:ext cx="315400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5851" extrusionOk="0">
                    <a:moveTo>
                      <a:pt x="7698" y="1"/>
                    </a:moveTo>
                    <a:cubicBezTo>
                      <a:pt x="7438" y="1"/>
                      <a:pt x="7173" y="73"/>
                      <a:pt x="6940" y="192"/>
                    </a:cubicBezTo>
                    <a:cubicBezTo>
                      <a:pt x="6528" y="401"/>
                      <a:pt x="6197" y="737"/>
                      <a:pt x="5873" y="1066"/>
                    </a:cubicBezTo>
                    <a:cubicBezTo>
                      <a:pt x="5806" y="600"/>
                      <a:pt x="5317" y="346"/>
                      <a:pt x="4830" y="346"/>
                    </a:cubicBezTo>
                    <a:cubicBezTo>
                      <a:pt x="4675" y="346"/>
                      <a:pt x="4521" y="372"/>
                      <a:pt x="4381" y="424"/>
                    </a:cubicBezTo>
                    <a:cubicBezTo>
                      <a:pt x="3798" y="640"/>
                      <a:pt x="3376" y="1138"/>
                      <a:pt x="2888" y="1524"/>
                    </a:cubicBezTo>
                    <a:cubicBezTo>
                      <a:pt x="1945" y="2266"/>
                      <a:pt x="0" y="1663"/>
                      <a:pt x="227" y="3519"/>
                    </a:cubicBezTo>
                    <a:cubicBezTo>
                      <a:pt x="317" y="4259"/>
                      <a:pt x="861" y="4872"/>
                      <a:pt x="1473" y="5299"/>
                    </a:cubicBezTo>
                    <a:cubicBezTo>
                      <a:pt x="1915" y="5607"/>
                      <a:pt x="2429" y="5850"/>
                      <a:pt x="2966" y="5850"/>
                    </a:cubicBezTo>
                    <a:cubicBezTo>
                      <a:pt x="2989" y="5850"/>
                      <a:pt x="3012" y="5850"/>
                      <a:pt x="3035" y="5849"/>
                    </a:cubicBezTo>
                    <a:cubicBezTo>
                      <a:pt x="4045" y="5808"/>
                      <a:pt x="4964" y="4909"/>
                      <a:pt x="5909" y="4909"/>
                    </a:cubicBezTo>
                    <a:cubicBezTo>
                      <a:pt x="6059" y="4909"/>
                      <a:pt x="6210" y="4932"/>
                      <a:pt x="6361" y="4984"/>
                    </a:cubicBezTo>
                    <a:cubicBezTo>
                      <a:pt x="6683" y="5095"/>
                      <a:pt x="6949" y="5331"/>
                      <a:pt x="7270" y="5445"/>
                    </a:cubicBezTo>
                    <a:cubicBezTo>
                      <a:pt x="7416" y="5496"/>
                      <a:pt x="7565" y="5519"/>
                      <a:pt x="7713" y="5519"/>
                    </a:cubicBezTo>
                    <a:cubicBezTo>
                      <a:pt x="8283" y="5519"/>
                      <a:pt x="8856" y="5177"/>
                      <a:pt x="9260" y="4747"/>
                    </a:cubicBezTo>
                    <a:cubicBezTo>
                      <a:pt x="9770" y="4205"/>
                      <a:pt x="10116" y="3525"/>
                      <a:pt x="10625" y="2983"/>
                    </a:cubicBezTo>
                    <a:cubicBezTo>
                      <a:pt x="11135" y="2440"/>
                      <a:pt x="11893" y="2540"/>
                      <a:pt x="12616" y="2284"/>
                    </a:cubicBezTo>
                    <a:cubicBezTo>
                      <a:pt x="11943" y="2273"/>
                      <a:pt x="11619" y="1262"/>
                      <a:pt x="10946" y="1255"/>
                    </a:cubicBezTo>
                    <a:cubicBezTo>
                      <a:pt x="10944" y="1255"/>
                      <a:pt x="10941" y="1255"/>
                      <a:pt x="10939" y="1255"/>
                    </a:cubicBezTo>
                    <a:cubicBezTo>
                      <a:pt x="10614" y="1255"/>
                      <a:pt x="10330" y="1502"/>
                      <a:pt x="10005" y="1524"/>
                    </a:cubicBezTo>
                    <a:cubicBezTo>
                      <a:pt x="9986" y="1525"/>
                      <a:pt x="9968" y="1525"/>
                      <a:pt x="9950" y="1525"/>
                    </a:cubicBezTo>
                    <a:cubicBezTo>
                      <a:pt x="9226" y="1525"/>
                      <a:pt x="8924" y="499"/>
                      <a:pt x="8270" y="140"/>
                    </a:cubicBezTo>
                    <a:cubicBezTo>
                      <a:pt x="8094" y="43"/>
                      <a:pt x="7898" y="1"/>
                      <a:pt x="7698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34"/>
              <p:cNvSpPr/>
              <p:nvPr/>
            </p:nvSpPr>
            <p:spPr>
              <a:xfrm>
                <a:off x="3058425" y="3897150"/>
                <a:ext cx="2407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708" extrusionOk="0">
                    <a:moveTo>
                      <a:pt x="276" y="0"/>
                    </a:moveTo>
                    <a:cubicBezTo>
                      <a:pt x="200" y="0"/>
                      <a:pt x="122" y="21"/>
                      <a:pt x="70" y="68"/>
                    </a:cubicBezTo>
                    <a:cubicBezTo>
                      <a:pt x="19" y="113"/>
                      <a:pt x="0" y="185"/>
                      <a:pt x="23" y="250"/>
                    </a:cubicBezTo>
                    <a:cubicBezTo>
                      <a:pt x="35" y="292"/>
                      <a:pt x="73" y="325"/>
                      <a:pt x="115" y="325"/>
                    </a:cubicBezTo>
                    <a:cubicBezTo>
                      <a:pt x="123" y="325"/>
                      <a:pt x="131" y="324"/>
                      <a:pt x="139" y="321"/>
                    </a:cubicBezTo>
                    <a:cubicBezTo>
                      <a:pt x="189" y="309"/>
                      <a:pt x="216" y="257"/>
                      <a:pt x="200" y="210"/>
                    </a:cubicBezTo>
                    <a:cubicBezTo>
                      <a:pt x="210" y="200"/>
                      <a:pt x="242" y="192"/>
                      <a:pt x="278" y="192"/>
                    </a:cubicBezTo>
                    <a:cubicBezTo>
                      <a:pt x="303" y="192"/>
                      <a:pt x="331" y="196"/>
                      <a:pt x="354" y="206"/>
                    </a:cubicBezTo>
                    <a:cubicBezTo>
                      <a:pt x="654" y="326"/>
                      <a:pt x="936" y="521"/>
                      <a:pt x="1210" y="709"/>
                    </a:cubicBezTo>
                    <a:cubicBezTo>
                      <a:pt x="1661" y="1021"/>
                      <a:pt x="2128" y="1343"/>
                      <a:pt x="2686" y="1343"/>
                    </a:cubicBezTo>
                    <a:lnTo>
                      <a:pt x="2714" y="1343"/>
                    </a:lnTo>
                    <a:cubicBezTo>
                      <a:pt x="3152" y="1335"/>
                      <a:pt x="3565" y="1125"/>
                      <a:pt x="3962" y="922"/>
                    </a:cubicBezTo>
                    <a:cubicBezTo>
                      <a:pt x="4338" y="730"/>
                      <a:pt x="4697" y="547"/>
                      <a:pt x="5048" y="547"/>
                    </a:cubicBezTo>
                    <a:cubicBezTo>
                      <a:pt x="5169" y="547"/>
                      <a:pt x="5289" y="568"/>
                      <a:pt x="5409" y="619"/>
                    </a:cubicBezTo>
                    <a:cubicBezTo>
                      <a:pt x="5639" y="716"/>
                      <a:pt x="5816" y="906"/>
                      <a:pt x="6005" y="1108"/>
                    </a:cubicBezTo>
                    <a:cubicBezTo>
                      <a:pt x="6227" y="1347"/>
                      <a:pt x="6458" y="1595"/>
                      <a:pt x="6787" y="1678"/>
                    </a:cubicBezTo>
                    <a:cubicBezTo>
                      <a:pt x="6864" y="1697"/>
                      <a:pt x="6943" y="1707"/>
                      <a:pt x="7023" y="1707"/>
                    </a:cubicBezTo>
                    <a:cubicBezTo>
                      <a:pt x="7461" y="1707"/>
                      <a:pt x="7849" y="1405"/>
                      <a:pt x="8225" y="1114"/>
                    </a:cubicBezTo>
                    <a:cubicBezTo>
                      <a:pt x="8590" y="829"/>
                      <a:pt x="8937" y="557"/>
                      <a:pt x="9313" y="557"/>
                    </a:cubicBezTo>
                    <a:cubicBezTo>
                      <a:pt x="9373" y="557"/>
                      <a:pt x="9433" y="564"/>
                      <a:pt x="9495" y="579"/>
                    </a:cubicBezTo>
                    <a:cubicBezTo>
                      <a:pt x="9504" y="582"/>
                      <a:pt x="9513" y="583"/>
                      <a:pt x="9522" y="583"/>
                    </a:cubicBezTo>
                    <a:cubicBezTo>
                      <a:pt x="9566" y="583"/>
                      <a:pt x="9605" y="554"/>
                      <a:pt x="9615" y="510"/>
                    </a:cubicBezTo>
                    <a:cubicBezTo>
                      <a:pt x="9628" y="456"/>
                      <a:pt x="9594" y="403"/>
                      <a:pt x="9540" y="392"/>
                    </a:cubicBezTo>
                    <a:cubicBezTo>
                      <a:pt x="9463" y="374"/>
                      <a:pt x="9388" y="365"/>
                      <a:pt x="9315" y="365"/>
                    </a:cubicBezTo>
                    <a:cubicBezTo>
                      <a:pt x="8873" y="365"/>
                      <a:pt x="8484" y="667"/>
                      <a:pt x="8107" y="961"/>
                    </a:cubicBezTo>
                    <a:cubicBezTo>
                      <a:pt x="7742" y="1244"/>
                      <a:pt x="7394" y="1514"/>
                      <a:pt x="7021" y="1514"/>
                    </a:cubicBezTo>
                    <a:cubicBezTo>
                      <a:pt x="6959" y="1514"/>
                      <a:pt x="6897" y="1506"/>
                      <a:pt x="6833" y="1490"/>
                    </a:cubicBezTo>
                    <a:cubicBezTo>
                      <a:pt x="6559" y="1421"/>
                      <a:pt x="6357" y="1206"/>
                      <a:pt x="6145" y="977"/>
                    </a:cubicBezTo>
                    <a:cubicBezTo>
                      <a:pt x="5952" y="769"/>
                      <a:pt x="5751" y="554"/>
                      <a:pt x="5484" y="441"/>
                    </a:cubicBezTo>
                    <a:cubicBezTo>
                      <a:pt x="5338" y="380"/>
                      <a:pt x="5194" y="354"/>
                      <a:pt x="5050" y="354"/>
                    </a:cubicBezTo>
                    <a:cubicBezTo>
                      <a:pt x="4651" y="354"/>
                      <a:pt x="4258" y="555"/>
                      <a:pt x="3875" y="750"/>
                    </a:cubicBezTo>
                    <a:cubicBezTo>
                      <a:pt x="3496" y="944"/>
                      <a:pt x="3105" y="1143"/>
                      <a:pt x="2711" y="1151"/>
                    </a:cubicBezTo>
                    <a:lnTo>
                      <a:pt x="2686" y="1151"/>
                    </a:lnTo>
                    <a:cubicBezTo>
                      <a:pt x="2187" y="1151"/>
                      <a:pt x="1765" y="860"/>
                      <a:pt x="1319" y="552"/>
                    </a:cubicBezTo>
                    <a:cubicBezTo>
                      <a:pt x="1037" y="357"/>
                      <a:pt x="745" y="155"/>
                      <a:pt x="426" y="27"/>
                    </a:cubicBezTo>
                    <a:cubicBezTo>
                      <a:pt x="382" y="10"/>
                      <a:pt x="330" y="0"/>
                      <a:pt x="27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34"/>
              <p:cNvSpPr/>
              <p:nvPr/>
            </p:nvSpPr>
            <p:spPr>
              <a:xfrm>
                <a:off x="3207825" y="3901325"/>
                <a:ext cx="543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948" extrusionOk="0">
                    <a:moveTo>
                      <a:pt x="2099" y="1"/>
                    </a:moveTo>
                    <a:cubicBezTo>
                      <a:pt x="2076" y="1"/>
                      <a:pt x="2054" y="13"/>
                      <a:pt x="2042" y="34"/>
                    </a:cubicBezTo>
                    <a:cubicBezTo>
                      <a:pt x="1772" y="440"/>
                      <a:pt x="1241" y="577"/>
                      <a:pt x="720" y="685"/>
                    </a:cubicBezTo>
                    <a:lnTo>
                      <a:pt x="81" y="816"/>
                    </a:lnTo>
                    <a:cubicBezTo>
                      <a:pt x="1" y="832"/>
                      <a:pt x="13" y="948"/>
                      <a:pt x="92" y="948"/>
                    </a:cubicBezTo>
                    <a:cubicBezTo>
                      <a:pt x="92" y="948"/>
                      <a:pt x="93" y="948"/>
                      <a:pt x="94" y="948"/>
                    </a:cubicBezTo>
                    <a:cubicBezTo>
                      <a:pt x="98" y="948"/>
                      <a:pt x="103" y="948"/>
                      <a:pt x="107" y="947"/>
                    </a:cubicBezTo>
                    <a:lnTo>
                      <a:pt x="746" y="815"/>
                    </a:lnTo>
                    <a:cubicBezTo>
                      <a:pt x="1295" y="703"/>
                      <a:pt x="1854" y="554"/>
                      <a:pt x="2152" y="108"/>
                    </a:cubicBezTo>
                    <a:cubicBezTo>
                      <a:pt x="2175" y="77"/>
                      <a:pt x="2168" y="33"/>
                      <a:pt x="2135" y="12"/>
                    </a:cubicBezTo>
                    <a:cubicBezTo>
                      <a:pt x="2124" y="4"/>
                      <a:pt x="2111" y="1"/>
                      <a:pt x="209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34"/>
              <p:cNvSpPr/>
              <p:nvPr/>
            </p:nvSpPr>
            <p:spPr>
              <a:xfrm>
                <a:off x="3088325" y="3877975"/>
                <a:ext cx="645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1530" extrusionOk="0">
                    <a:moveTo>
                      <a:pt x="2494" y="0"/>
                    </a:moveTo>
                    <a:cubicBezTo>
                      <a:pt x="2471" y="0"/>
                      <a:pt x="2449" y="12"/>
                      <a:pt x="2436" y="40"/>
                    </a:cubicBezTo>
                    <a:cubicBezTo>
                      <a:pt x="2279" y="385"/>
                      <a:pt x="1933" y="653"/>
                      <a:pt x="1381" y="859"/>
                    </a:cubicBezTo>
                    <a:cubicBezTo>
                      <a:pt x="1265" y="903"/>
                      <a:pt x="1145" y="943"/>
                      <a:pt x="1026" y="983"/>
                    </a:cubicBezTo>
                    <a:cubicBezTo>
                      <a:pt x="694" y="1093"/>
                      <a:pt x="351" y="1206"/>
                      <a:pt x="55" y="1408"/>
                    </a:cubicBezTo>
                    <a:cubicBezTo>
                      <a:pt x="1" y="1444"/>
                      <a:pt x="27" y="1529"/>
                      <a:pt x="92" y="1529"/>
                    </a:cubicBezTo>
                    <a:cubicBezTo>
                      <a:pt x="106" y="1529"/>
                      <a:pt x="119" y="1525"/>
                      <a:pt x="130" y="1518"/>
                    </a:cubicBezTo>
                    <a:cubicBezTo>
                      <a:pt x="411" y="1327"/>
                      <a:pt x="745" y="1216"/>
                      <a:pt x="1067" y="1108"/>
                    </a:cubicBezTo>
                    <a:cubicBezTo>
                      <a:pt x="1187" y="1069"/>
                      <a:pt x="1309" y="1028"/>
                      <a:pt x="1428" y="984"/>
                    </a:cubicBezTo>
                    <a:cubicBezTo>
                      <a:pt x="2015" y="766"/>
                      <a:pt x="2384" y="475"/>
                      <a:pt x="2557" y="95"/>
                    </a:cubicBezTo>
                    <a:cubicBezTo>
                      <a:pt x="2581" y="42"/>
                      <a:pt x="2537" y="0"/>
                      <a:pt x="249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34"/>
              <p:cNvSpPr/>
              <p:nvPr/>
            </p:nvSpPr>
            <p:spPr>
              <a:xfrm>
                <a:off x="3063775" y="3903800"/>
                <a:ext cx="419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970" extrusionOk="0">
                    <a:moveTo>
                      <a:pt x="390" y="0"/>
                    </a:moveTo>
                    <a:cubicBezTo>
                      <a:pt x="363" y="0"/>
                      <a:pt x="337" y="15"/>
                      <a:pt x="327" y="50"/>
                    </a:cubicBezTo>
                    <a:cubicBezTo>
                      <a:pt x="0" y="1188"/>
                      <a:pt x="510" y="2401"/>
                      <a:pt x="1555" y="2962"/>
                    </a:cubicBezTo>
                    <a:cubicBezTo>
                      <a:pt x="1564" y="2967"/>
                      <a:pt x="1575" y="2969"/>
                      <a:pt x="1586" y="2969"/>
                    </a:cubicBezTo>
                    <a:cubicBezTo>
                      <a:pt x="1654" y="2969"/>
                      <a:pt x="1677" y="2878"/>
                      <a:pt x="1618" y="2845"/>
                    </a:cubicBezTo>
                    <a:cubicBezTo>
                      <a:pt x="628" y="2314"/>
                      <a:pt x="145" y="1165"/>
                      <a:pt x="455" y="87"/>
                    </a:cubicBezTo>
                    <a:cubicBezTo>
                      <a:pt x="472" y="35"/>
                      <a:pt x="430" y="0"/>
                      <a:pt x="39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34"/>
              <p:cNvSpPr/>
              <p:nvPr/>
            </p:nvSpPr>
            <p:spPr>
              <a:xfrm>
                <a:off x="3138300" y="3924550"/>
                <a:ext cx="78850" cy="3617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447" extrusionOk="0">
                    <a:moveTo>
                      <a:pt x="91" y="0"/>
                    </a:moveTo>
                    <a:cubicBezTo>
                      <a:pt x="46" y="0"/>
                      <a:pt x="0" y="48"/>
                      <a:pt x="31" y="101"/>
                    </a:cubicBezTo>
                    <a:cubicBezTo>
                      <a:pt x="265" y="530"/>
                      <a:pt x="675" y="782"/>
                      <a:pt x="978" y="919"/>
                    </a:cubicBezTo>
                    <a:cubicBezTo>
                      <a:pt x="1361" y="1092"/>
                      <a:pt x="1773" y="1178"/>
                      <a:pt x="2172" y="1261"/>
                    </a:cubicBezTo>
                    <a:lnTo>
                      <a:pt x="3047" y="1445"/>
                    </a:lnTo>
                    <a:cubicBezTo>
                      <a:pt x="3051" y="1445"/>
                      <a:pt x="3057" y="1446"/>
                      <a:pt x="3061" y="1446"/>
                    </a:cubicBezTo>
                    <a:lnTo>
                      <a:pt x="3060" y="1446"/>
                    </a:lnTo>
                    <a:cubicBezTo>
                      <a:pt x="3060" y="1446"/>
                      <a:pt x="3061" y="1446"/>
                      <a:pt x="3061" y="1446"/>
                    </a:cubicBezTo>
                    <a:cubicBezTo>
                      <a:pt x="3142" y="1446"/>
                      <a:pt x="3153" y="1330"/>
                      <a:pt x="3074" y="1314"/>
                    </a:cubicBezTo>
                    <a:lnTo>
                      <a:pt x="2199" y="1131"/>
                    </a:lnTo>
                    <a:cubicBezTo>
                      <a:pt x="1807" y="1050"/>
                      <a:pt x="1402" y="965"/>
                      <a:pt x="1033" y="798"/>
                    </a:cubicBezTo>
                    <a:cubicBezTo>
                      <a:pt x="749" y="670"/>
                      <a:pt x="363" y="434"/>
                      <a:pt x="148" y="37"/>
                    </a:cubicBezTo>
                    <a:cubicBezTo>
                      <a:pt x="135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34"/>
              <p:cNvSpPr/>
              <p:nvPr/>
            </p:nvSpPr>
            <p:spPr>
              <a:xfrm>
                <a:off x="3174375" y="3879475"/>
                <a:ext cx="482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206" extrusionOk="0">
                    <a:moveTo>
                      <a:pt x="1833" y="1"/>
                    </a:moveTo>
                    <a:cubicBezTo>
                      <a:pt x="1823" y="1"/>
                      <a:pt x="1812" y="3"/>
                      <a:pt x="1801" y="9"/>
                    </a:cubicBezTo>
                    <a:cubicBezTo>
                      <a:pt x="1192" y="324"/>
                      <a:pt x="608" y="685"/>
                      <a:pt x="52" y="1086"/>
                    </a:cubicBezTo>
                    <a:cubicBezTo>
                      <a:pt x="1" y="1123"/>
                      <a:pt x="27" y="1206"/>
                      <a:pt x="91" y="1206"/>
                    </a:cubicBezTo>
                    <a:cubicBezTo>
                      <a:pt x="105" y="1206"/>
                      <a:pt x="119" y="1201"/>
                      <a:pt x="131" y="1194"/>
                    </a:cubicBezTo>
                    <a:cubicBezTo>
                      <a:pt x="680" y="796"/>
                      <a:pt x="1259" y="439"/>
                      <a:pt x="1862" y="127"/>
                    </a:cubicBezTo>
                    <a:cubicBezTo>
                      <a:pt x="1929" y="92"/>
                      <a:pt x="1894" y="1"/>
                      <a:pt x="183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34"/>
              <p:cNvSpPr/>
              <p:nvPr/>
            </p:nvSpPr>
            <p:spPr>
              <a:xfrm>
                <a:off x="3288575" y="3594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0" y="0"/>
                    </a:moveTo>
                    <a:cubicBezTo>
                      <a:pt x="759" y="0"/>
                      <a:pt x="606" y="30"/>
                      <a:pt x="466" y="87"/>
                    </a:cubicBezTo>
                    <a:cubicBezTo>
                      <a:pt x="382" y="121"/>
                      <a:pt x="300" y="166"/>
                      <a:pt x="238" y="232"/>
                    </a:cubicBezTo>
                    <a:cubicBezTo>
                      <a:pt x="190" y="287"/>
                      <a:pt x="152" y="350"/>
                      <a:pt x="128" y="417"/>
                    </a:cubicBezTo>
                    <a:cubicBezTo>
                      <a:pt x="0" y="744"/>
                      <a:pt x="69" y="1139"/>
                      <a:pt x="300" y="1402"/>
                    </a:cubicBezTo>
                    <a:cubicBezTo>
                      <a:pt x="481" y="1609"/>
                      <a:pt x="734" y="1707"/>
                      <a:pt x="984" y="1707"/>
                    </a:cubicBezTo>
                    <a:cubicBezTo>
                      <a:pt x="1410" y="1707"/>
                      <a:pt x="1826" y="1424"/>
                      <a:pt x="1862" y="921"/>
                    </a:cubicBezTo>
                    <a:cubicBezTo>
                      <a:pt x="1887" y="598"/>
                      <a:pt x="1689" y="278"/>
                      <a:pt x="1406" y="122"/>
                    </a:cubicBezTo>
                    <a:cubicBezTo>
                      <a:pt x="1255" y="39"/>
                      <a:pt x="1083" y="0"/>
                      <a:pt x="9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34"/>
              <p:cNvSpPr/>
              <p:nvPr/>
            </p:nvSpPr>
            <p:spPr>
              <a:xfrm>
                <a:off x="3316250" y="36027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7"/>
                    </a:cubicBezTo>
                    <a:cubicBezTo>
                      <a:pt x="112" y="35"/>
                      <a:pt x="89" y="50"/>
                      <a:pt x="70" y="70"/>
                    </a:cubicBezTo>
                    <a:cubicBezTo>
                      <a:pt x="56" y="85"/>
                      <a:pt x="45" y="104"/>
                      <a:pt x="38" y="125"/>
                    </a:cubicBezTo>
                    <a:cubicBezTo>
                      <a:pt x="1" y="223"/>
                      <a:pt x="20" y="333"/>
                      <a:pt x="89" y="413"/>
                    </a:cubicBezTo>
                    <a:cubicBezTo>
                      <a:pt x="142" y="473"/>
                      <a:pt x="215" y="502"/>
                      <a:pt x="288" y="502"/>
                    </a:cubicBezTo>
                    <a:cubicBezTo>
                      <a:pt x="413" y="502"/>
                      <a:pt x="536" y="419"/>
                      <a:pt x="546" y="271"/>
                    </a:cubicBezTo>
                    <a:cubicBezTo>
                      <a:pt x="554" y="177"/>
                      <a:pt x="495" y="83"/>
                      <a:pt x="413" y="37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34"/>
              <p:cNvSpPr/>
              <p:nvPr/>
            </p:nvSpPr>
            <p:spPr>
              <a:xfrm>
                <a:off x="3123150" y="3855450"/>
                <a:ext cx="471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707" extrusionOk="0">
                    <a:moveTo>
                      <a:pt x="911" y="0"/>
                    </a:moveTo>
                    <a:cubicBezTo>
                      <a:pt x="759" y="0"/>
                      <a:pt x="607" y="30"/>
                      <a:pt x="467" y="87"/>
                    </a:cubicBezTo>
                    <a:cubicBezTo>
                      <a:pt x="383" y="121"/>
                      <a:pt x="300" y="166"/>
                      <a:pt x="238" y="232"/>
                    </a:cubicBezTo>
                    <a:cubicBezTo>
                      <a:pt x="191" y="287"/>
                      <a:pt x="154" y="350"/>
                      <a:pt x="128" y="418"/>
                    </a:cubicBezTo>
                    <a:cubicBezTo>
                      <a:pt x="1" y="744"/>
                      <a:pt x="70" y="1139"/>
                      <a:pt x="300" y="1402"/>
                    </a:cubicBezTo>
                    <a:cubicBezTo>
                      <a:pt x="482" y="1609"/>
                      <a:pt x="735" y="1707"/>
                      <a:pt x="985" y="1707"/>
                    </a:cubicBezTo>
                    <a:cubicBezTo>
                      <a:pt x="1411" y="1707"/>
                      <a:pt x="1827" y="1424"/>
                      <a:pt x="1864" y="921"/>
                    </a:cubicBezTo>
                    <a:cubicBezTo>
                      <a:pt x="1887" y="598"/>
                      <a:pt x="1691" y="278"/>
                      <a:pt x="1406" y="122"/>
                    </a:cubicBezTo>
                    <a:cubicBezTo>
                      <a:pt x="1255" y="39"/>
                      <a:pt x="1084" y="0"/>
                      <a:pt x="91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34"/>
              <p:cNvSpPr/>
              <p:nvPr/>
            </p:nvSpPr>
            <p:spPr>
              <a:xfrm>
                <a:off x="3150850" y="3863725"/>
                <a:ext cx="138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1" extrusionOk="0">
                    <a:moveTo>
                      <a:pt x="268" y="0"/>
                    </a:moveTo>
                    <a:cubicBezTo>
                      <a:pt x="223" y="0"/>
                      <a:pt x="178" y="9"/>
                      <a:pt x="137" y="26"/>
                    </a:cubicBezTo>
                    <a:cubicBezTo>
                      <a:pt x="112" y="34"/>
                      <a:pt x="89" y="49"/>
                      <a:pt x="70" y="69"/>
                    </a:cubicBezTo>
                    <a:cubicBezTo>
                      <a:pt x="56" y="84"/>
                      <a:pt x="45" y="103"/>
                      <a:pt x="38" y="124"/>
                    </a:cubicBezTo>
                    <a:cubicBezTo>
                      <a:pt x="1" y="222"/>
                      <a:pt x="20" y="333"/>
                      <a:pt x="88" y="412"/>
                    </a:cubicBezTo>
                    <a:cubicBezTo>
                      <a:pt x="141" y="472"/>
                      <a:pt x="215" y="501"/>
                      <a:pt x="288" y="501"/>
                    </a:cubicBezTo>
                    <a:cubicBezTo>
                      <a:pt x="413" y="501"/>
                      <a:pt x="536" y="418"/>
                      <a:pt x="546" y="270"/>
                    </a:cubicBezTo>
                    <a:cubicBezTo>
                      <a:pt x="553" y="175"/>
                      <a:pt x="496" y="82"/>
                      <a:pt x="413" y="36"/>
                    </a:cubicBezTo>
                    <a:cubicBezTo>
                      <a:pt x="368" y="12"/>
                      <a:pt x="31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34"/>
              <p:cNvSpPr/>
              <p:nvPr/>
            </p:nvSpPr>
            <p:spPr>
              <a:xfrm>
                <a:off x="3130075" y="3790325"/>
                <a:ext cx="471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708" extrusionOk="0">
                    <a:moveTo>
                      <a:pt x="910" y="1"/>
                    </a:moveTo>
                    <a:cubicBezTo>
                      <a:pt x="758" y="1"/>
                      <a:pt x="606" y="31"/>
                      <a:pt x="466" y="87"/>
                    </a:cubicBezTo>
                    <a:cubicBezTo>
                      <a:pt x="381" y="121"/>
                      <a:pt x="300" y="167"/>
                      <a:pt x="237" y="233"/>
                    </a:cubicBezTo>
                    <a:cubicBezTo>
                      <a:pt x="190" y="288"/>
                      <a:pt x="152" y="351"/>
                      <a:pt x="127" y="419"/>
                    </a:cubicBezTo>
                    <a:cubicBezTo>
                      <a:pt x="0" y="745"/>
                      <a:pt x="68" y="1139"/>
                      <a:pt x="300" y="1403"/>
                    </a:cubicBezTo>
                    <a:cubicBezTo>
                      <a:pt x="481" y="1610"/>
                      <a:pt x="734" y="1707"/>
                      <a:pt x="983" y="1707"/>
                    </a:cubicBezTo>
                    <a:cubicBezTo>
                      <a:pt x="1409" y="1707"/>
                      <a:pt x="1826" y="1424"/>
                      <a:pt x="1862" y="921"/>
                    </a:cubicBezTo>
                    <a:cubicBezTo>
                      <a:pt x="1885" y="598"/>
                      <a:pt x="1689" y="279"/>
                      <a:pt x="1406" y="122"/>
                    </a:cubicBezTo>
                    <a:cubicBezTo>
                      <a:pt x="1254" y="40"/>
                      <a:pt x="1082" y="1"/>
                      <a:pt x="9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34"/>
              <p:cNvSpPr/>
              <p:nvPr/>
            </p:nvSpPr>
            <p:spPr>
              <a:xfrm>
                <a:off x="3157750" y="3798600"/>
                <a:ext cx="138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02" extrusionOk="0">
                    <a:moveTo>
                      <a:pt x="267" y="1"/>
                    </a:moveTo>
                    <a:cubicBezTo>
                      <a:pt x="223" y="1"/>
                      <a:pt x="178" y="10"/>
                      <a:pt x="137" y="26"/>
                    </a:cubicBezTo>
                    <a:cubicBezTo>
                      <a:pt x="112" y="35"/>
                      <a:pt x="88" y="50"/>
                      <a:pt x="70" y="69"/>
                    </a:cubicBezTo>
                    <a:cubicBezTo>
                      <a:pt x="55" y="85"/>
                      <a:pt x="44" y="103"/>
                      <a:pt x="38" y="123"/>
                    </a:cubicBezTo>
                    <a:cubicBezTo>
                      <a:pt x="0" y="221"/>
                      <a:pt x="20" y="332"/>
                      <a:pt x="88" y="413"/>
                    </a:cubicBezTo>
                    <a:cubicBezTo>
                      <a:pt x="141" y="473"/>
                      <a:pt x="215" y="501"/>
                      <a:pt x="288" y="501"/>
                    </a:cubicBezTo>
                    <a:cubicBezTo>
                      <a:pt x="413" y="501"/>
                      <a:pt x="535" y="418"/>
                      <a:pt x="546" y="271"/>
                    </a:cubicBezTo>
                    <a:cubicBezTo>
                      <a:pt x="553" y="176"/>
                      <a:pt x="495" y="82"/>
                      <a:pt x="412" y="36"/>
                    </a:cubicBezTo>
                    <a:cubicBezTo>
                      <a:pt x="368" y="12"/>
                      <a:pt x="318" y="1"/>
                      <a:pt x="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63" name="Google Shape;6463;p34"/>
          <p:cNvGrpSpPr/>
          <p:nvPr/>
        </p:nvGrpSpPr>
        <p:grpSpPr>
          <a:xfrm>
            <a:off x="-999733" y="-110492"/>
            <a:ext cx="11215574" cy="2317606"/>
            <a:chOff x="-999733" y="-110492"/>
            <a:chExt cx="11215574" cy="2317606"/>
          </a:xfrm>
        </p:grpSpPr>
        <p:grpSp>
          <p:nvGrpSpPr>
            <p:cNvPr id="6464" name="Google Shape;6464;p34"/>
            <p:cNvGrpSpPr/>
            <p:nvPr/>
          </p:nvGrpSpPr>
          <p:grpSpPr>
            <a:xfrm>
              <a:off x="-999733" y="-66792"/>
              <a:ext cx="2396574" cy="2107881"/>
              <a:chOff x="-999733" y="-66792"/>
              <a:chExt cx="2396574" cy="2107881"/>
            </a:xfrm>
          </p:grpSpPr>
          <p:grpSp>
            <p:nvGrpSpPr>
              <p:cNvPr id="6465" name="Google Shape;6465;p34"/>
              <p:cNvGrpSpPr/>
              <p:nvPr/>
            </p:nvGrpSpPr>
            <p:grpSpPr>
              <a:xfrm rot="469509">
                <a:off x="-59107" y="24923"/>
                <a:ext cx="1405010" cy="844302"/>
                <a:chOff x="1389775" y="3552900"/>
                <a:chExt cx="935875" cy="562425"/>
              </a:xfrm>
            </p:grpSpPr>
            <p:sp>
              <p:nvSpPr>
                <p:cNvPr id="6466" name="Google Shape;6466;p34"/>
                <p:cNvSpPr/>
                <p:nvPr/>
              </p:nvSpPr>
              <p:spPr>
                <a:xfrm>
                  <a:off x="1559350" y="3598125"/>
                  <a:ext cx="1692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" h="4615" extrusionOk="0">
                      <a:moveTo>
                        <a:pt x="6239" y="0"/>
                      </a:moveTo>
                      <a:cubicBezTo>
                        <a:pt x="6195" y="0"/>
                        <a:pt x="6149" y="8"/>
                        <a:pt x="6103" y="23"/>
                      </a:cubicBezTo>
                      <a:cubicBezTo>
                        <a:pt x="5476" y="237"/>
                        <a:pt x="4891" y="710"/>
                        <a:pt x="4353" y="1134"/>
                      </a:cubicBezTo>
                      <a:cubicBezTo>
                        <a:pt x="3356" y="1920"/>
                        <a:pt x="2077" y="2421"/>
                        <a:pt x="1124" y="3216"/>
                      </a:cubicBezTo>
                      <a:cubicBezTo>
                        <a:pt x="625" y="3633"/>
                        <a:pt x="0" y="4615"/>
                        <a:pt x="699" y="4615"/>
                      </a:cubicBezTo>
                      <a:cubicBezTo>
                        <a:pt x="841" y="4615"/>
                        <a:pt x="1039" y="4574"/>
                        <a:pt x="1305" y="4479"/>
                      </a:cubicBezTo>
                      <a:cubicBezTo>
                        <a:pt x="3366" y="3742"/>
                        <a:pt x="5211" y="2387"/>
                        <a:pt x="6558" y="643"/>
                      </a:cubicBezTo>
                      <a:cubicBezTo>
                        <a:pt x="6769" y="368"/>
                        <a:pt x="6549" y="0"/>
                        <a:pt x="6239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7" name="Google Shape;6467;p34"/>
                <p:cNvSpPr/>
                <p:nvPr/>
              </p:nvSpPr>
              <p:spPr>
                <a:xfrm>
                  <a:off x="1497150" y="3610875"/>
                  <a:ext cx="229175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" h="2513" extrusionOk="0">
                      <a:moveTo>
                        <a:pt x="8891" y="1"/>
                      </a:moveTo>
                      <a:cubicBezTo>
                        <a:pt x="8797" y="1"/>
                        <a:pt x="8669" y="32"/>
                        <a:pt x="8496" y="108"/>
                      </a:cubicBezTo>
                      <a:cubicBezTo>
                        <a:pt x="7639" y="485"/>
                        <a:pt x="7145" y="583"/>
                        <a:pt x="6240" y="870"/>
                      </a:cubicBezTo>
                      <a:cubicBezTo>
                        <a:pt x="5286" y="1170"/>
                        <a:pt x="4331" y="1294"/>
                        <a:pt x="3376" y="1294"/>
                      </a:cubicBezTo>
                      <a:cubicBezTo>
                        <a:pt x="2251" y="1294"/>
                        <a:pt x="1125" y="1122"/>
                        <a:pt x="1" y="862"/>
                      </a:cubicBezTo>
                      <a:lnTo>
                        <a:pt x="1" y="862"/>
                      </a:lnTo>
                      <a:cubicBezTo>
                        <a:pt x="1025" y="2336"/>
                        <a:pt x="3990" y="2510"/>
                        <a:pt x="5700" y="2512"/>
                      </a:cubicBezTo>
                      <a:cubicBezTo>
                        <a:pt x="5701" y="2512"/>
                        <a:pt x="5703" y="2512"/>
                        <a:pt x="5704" y="2512"/>
                      </a:cubicBezTo>
                      <a:cubicBezTo>
                        <a:pt x="7232" y="2512"/>
                        <a:pt x="9117" y="1302"/>
                        <a:pt x="9147" y="497"/>
                      </a:cubicBezTo>
                      <a:cubicBezTo>
                        <a:pt x="9156" y="272"/>
                        <a:pt x="9167" y="1"/>
                        <a:pt x="889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8" name="Google Shape;6468;p34"/>
                <p:cNvSpPr/>
                <p:nvPr/>
              </p:nvSpPr>
              <p:spPr>
                <a:xfrm>
                  <a:off x="1596525" y="3652250"/>
                  <a:ext cx="2756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3958" extrusionOk="0">
                      <a:moveTo>
                        <a:pt x="10760" y="1"/>
                      </a:moveTo>
                      <a:cubicBezTo>
                        <a:pt x="10646" y="1"/>
                        <a:pt x="10474" y="60"/>
                        <a:pt x="10218" y="208"/>
                      </a:cubicBezTo>
                      <a:cubicBezTo>
                        <a:pt x="9138" y="833"/>
                        <a:pt x="8536" y="1040"/>
                        <a:pt x="7412" y="1556"/>
                      </a:cubicBezTo>
                      <a:cubicBezTo>
                        <a:pt x="5568" y="2401"/>
                        <a:pt x="3791" y="2699"/>
                        <a:pt x="2053" y="2699"/>
                      </a:cubicBezTo>
                      <a:cubicBezTo>
                        <a:pt x="1363" y="2699"/>
                        <a:pt x="680" y="2652"/>
                        <a:pt x="1" y="2574"/>
                      </a:cubicBezTo>
                      <a:lnTo>
                        <a:pt x="1" y="2574"/>
                      </a:lnTo>
                      <a:cubicBezTo>
                        <a:pt x="615" y="3662"/>
                        <a:pt x="2235" y="3957"/>
                        <a:pt x="3856" y="3957"/>
                      </a:cubicBezTo>
                      <a:cubicBezTo>
                        <a:pt x="4803" y="3957"/>
                        <a:pt x="5751" y="3857"/>
                        <a:pt x="6501" y="3754"/>
                      </a:cubicBezTo>
                      <a:cubicBezTo>
                        <a:pt x="8317" y="3505"/>
                        <a:pt x="10760" y="1639"/>
                        <a:pt x="10929" y="601"/>
                      </a:cubicBezTo>
                      <a:cubicBezTo>
                        <a:pt x="10973" y="327"/>
                        <a:pt x="11027" y="1"/>
                        <a:pt x="1076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9" name="Google Shape;6469;p34"/>
                <p:cNvSpPr/>
                <p:nvPr/>
              </p:nvSpPr>
              <p:spPr>
                <a:xfrm>
                  <a:off x="1481700" y="3575950"/>
                  <a:ext cx="195225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2574" extrusionOk="0">
                      <a:moveTo>
                        <a:pt x="7523" y="1"/>
                      </a:moveTo>
                      <a:cubicBezTo>
                        <a:pt x="7439" y="1"/>
                        <a:pt x="7323" y="39"/>
                        <a:pt x="7161" y="134"/>
                      </a:cubicBezTo>
                      <a:cubicBezTo>
                        <a:pt x="6469" y="540"/>
                        <a:pt x="6059" y="673"/>
                        <a:pt x="5315" y="1006"/>
                      </a:cubicBezTo>
                      <a:cubicBezTo>
                        <a:pt x="4140" y="1533"/>
                        <a:pt x="2923" y="1722"/>
                        <a:pt x="1683" y="1722"/>
                      </a:cubicBezTo>
                      <a:cubicBezTo>
                        <a:pt x="1126" y="1722"/>
                        <a:pt x="565" y="1684"/>
                        <a:pt x="0" y="1621"/>
                      </a:cubicBezTo>
                      <a:lnTo>
                        <a:pt x="0" y="1621"/>
                      </a:lnTo>
                      <a:cubicBezTo>
                        <a:pt x="667" y="2375"/>
                        <a:pt x="1983" y="2574"/>
                        <a:pt x="3223" y="2574"/>
                      </a:cubicBezTo>
                      <a:cubicBezTo>
                        <a:pt x="3879" y="2574"/>
                        <a:pt x="4514" y="2518"/>
                        <a:pt x="5019" y="2460"/>
                      </a:cubicBezTo>
                      <a:cubicBezTo>
                        <a:pt x="6321" y="2310"/>
                        <a:pt x="7808" y="1089"/>
                        <a:pt x="7754" y="400"/>
                      </a:cubicBezTo>
                      <a:cubicBezTo>
                        <a:pt x="7740" y="218"/>
                        <a:pt x="7723" y="1"/>
                        <a:pt x="752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0" name="Google Shape;6470;p34"/>
                <p:cNvSpPr/>
                <p:nvPr/>
              </p:nvSpPr>
              <p:spPr>
                <a:xfrm>
                  <a:off x="2118200" y="3901300"/>
                  <a:ext cx="164100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410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4" y="1347"/>
                        <a:pt x="2088" y="2760"/>
                        <a:pt x="3239" y="3515"/>
                      </a:cubicBezTo>
                      <a:cubicBezTo>
                        <a:pt x="3841" y="3909"/>
                        <a:pt x="4675" y="4106"/>
                        <a:pt x="5328" y="4106"/>
                      </a:cubicBezTo>
                      <a:cubicBezTo>
                        <a:pt x="5792" y="4106"/>
                        <a:pt x="6164" y="4006"/>
                        <a:pt x="6294" y="3809"/>
                      </a:cubicBezTo>
                      <a:cubicBezTo>
                        <a:pt x="6412" y="3629"/>
                        <a:pt x="6563" y="3403"/>
                        <a:pt x="5997" y="3285"/>
                      </a:cubicBezTo>
                      <a:cubicBezTo>
                        <a:pt x="5283" y="3137"/>
                        <a:pt x="4914" y="2979"/>
                        <a:pt x="4200" y="2753"/>
                      </a:cubicBezTo>
                      <a:cubicBezTo>
                        <a:pt x="2564" y="2237"/>
                        <a:pt x="1226" y="1209"/>
                        <a:pt x="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1" name="Google Shape;6471;p34"/>
                <p:cNvSpPr/>
                <p:nvPr/>
              </p:nvSpPr>
              <p:spPr>
                <a:xfrm>
                  <a:off x="2150150" y="3917400"/>
                  <a:ext cx="15402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223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1" y="1084"/>
                        <a:pt x="2394" y="1777"/>
                        <a:pt x="3517" y="2118"/>
                      </a:cubicBezTo>
                      <a:cubicBezTo>
                        <a:pt x="3780" y="2198"/>
                        <a:pt x="4070" y="2233"/>
                        <a:pt x="4357" y="2233"/>
                      </a:cubicBezTo>
                      <a:cubicBezTo>
                        <a:pt x="5170" y="2233"/>
                        <a:pt x="5962" y="1952"/>
                        <a:pt x="6058" y="1602"/>
                      </a:cubicBezTo>
                      <a:cubicBezTo>
                        <a:pt x="6103" y="1439"/>
                        <a:pt x="6160" y="1236"/>
                        <a:pt x="5794" y="1236"/>
                      </a:cubicBezTo>
                      <a:cubicBezTo>
                        <a:pt x="5761" y="1236"/>
                        <a:pt x="5724" y="1237"/>
                        <a:pt x="5683" y="1241"/>
                      </a:cubicBezTo>
                      <a:cubicBezTo>
                        <a:pt x="5445" y="1262"/>
                        <a:pt x="5249" y="1269"/>
                        <a:pt x="5061" y="1269"/>
                      </a:cubicBezTo>
                      <a:cubicBezTo>
                        <a:pt x="4763" y="1269"/>
                        <a:pt x="4486" y="1252"/>
                        <a:pt x="4097" y="1245"/>
                      </a:cubicBezTo>
                      <a:cubicBezTo>
                        <a:pt x="2643" y="1223"/>
                        <a:pt x="1300" y="701"/>
                        <a:pt x="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2" name="Google Shape;6472;p34"/>
                <p:cNvSpPr/>
                <p:nvPr/>
              </p:nvSpPr>
              <p:spPr>
                <a:xfrm>
                  <a:off x="1743150" y="3829275"/>
                  <a:ext cx="87075" cy="1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7782" extrusionOk="0">
                      <a:moveTo>
                        <a:pt x="940" y="0"/>
                      </a:moveTo>
                      <a:cubicBezTo>
                        <a:pt x="0" y="1160"/>
                        <a:pt x="426" y="3736"/>
                        <a:pt x="748" y="5203"/>
                      </a:cubicBezTo>
                      <a:cubicBezTo>
                        <a:pt x="1023" y="6458"/>
                        <a:pt x="2214" y="7782"/>
                        <a:pt x="2865" y="7782"/>
                      </a:cubicBezTo>
                      <a:cubicBezTo>
                        <a:pt x="2894" y="7782"/>
                        <a:pt x="2922" y="7779"/>
                        <a:pt x="2949" y="7774"/>
                      </a:cubicBezTo>
                      <a:cubicBezTo>
                        <a:pt x="3184" y="7726"/>
                        <a:pt x="3483" y="7666"/>
                        <a:pt x="3124" y="7140"/>
                      </a:cubicBezTo>
                      <a:cubicBezTo>
                        <a:pt x="2673" y="6478"/>
                        <a:pt x="2504" y="6074"/>
                        <a:pt x="2113" y="5351"/>
                      </a:cubicBezTo>
                      <a:cubicBezTo>
                        <a:pt x="1217" y="3696"/>
                        <a:pt x="963" y="1875"/>
                        <a:pt x="94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3" name="Google Shape;6473;p34"/>
                <p:cNvSpPr/>
                <p:nvPr/>
              </p:nvSpPr>
              <p:spPr>
                <a:xfrm>
                  <a:off x="1433200" y="3552900"/>
                  <a:ext cx="17120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8" h="2258" extrusionOk="0">
                      <a:moveTo>
                        <a:pt x="6597" y="0"/>
                      </a:moveTo>
                      <a:cubicBezTo>
                        <a:pt x="6523" y="0"/>
                        <a:pt x="6421" y="34"/>
                        <a:pt x="6279" y="117"/>
                      </a:cubicBezTo>
                      <a:cubicBezTo>
                        <a:pt x="5672" y="474"/>
                        <a:pt x="5312" y="591"/>
                        <a:pt x="4661" y="883"/>
                      </a:cubicBezTo>
                      <a:cubicBezTo>
                        <a:pt x="3629" y="1345"/>
                        <a:pt x="2561" y="1511"/>
                        <a:pt x="1474" y="1511"/>
                      </a:cubicBezTo>
                      <a:cubicBezTo>
                        <a:pt x="986" y="1511"/>
                        <a:pt x="494" y="1478"/>
                        <a:pt x="0" y="1423"/>
                      </a:cubicBezTo>
                      <a:lnTo>
                        <a:pt x="0" y="1423"/>
                      </a:lnTo>
                      <a:cubicBezTo>
                        <a:pt x="584" y="2084"/>
                        <a:pt x="1738" y="2258"/>
                        <a:pt x="2825" y="2258"/>
                      </a:cubicBezTo>
                      <a:cubicBezTo>
                        <a:pt x="3401" y="2258"/>
                        <a:pt x="3958" y="2209"/>
                        <a:pt x="4401" y="2157"/>
                      </a:cubicBezTo>
                      <a:cubicBezTo>
                        <a:pt x="5543" y="2026"/>
                        <a:pt x="6848" y="956"/>
                        <a:pt x="6800" y="352"/>
                      </a:cubicBezTo>
                      <a:cubicBezTo>
                        <a:pt x="6787" y="191"/>
                        <a:pt x="6773" y="0"/>
                        <a:pt x="659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4" name="Google Shape;6474;p34"/>
                <p:cNvSpPr/>
                <p:nvPr/>
              </p:nvSpPr>
              <p:spPr>
                <a:xfrm>
                  <a:off x="1714900" y="3695925"/>
                  <a:ext cx="230650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" h="4691" extrusionOk="0">
                      <a:moveTo>
                        <a:pt x="9041" y="0"/>
                      </a:moveTo>
                      <a:cubicBezTo>
                        <a:pt x="8945" y="0"/>
                        <a:pt x="8793" y="75"/>
                        <a:pt x="8552" y="270"/>
                      </a:cubicBezTo>
                      <a:cubicBezTo>
                        <a:pt x="7669" y="988"/>
                        <a:pt x="7169" y="1262"/>
                        <a:pt x="6241" y="1889"/>
                      </a:cubicBezTo>
                      <a:cubicBezTo>
                        <a:pt x="4118" y="3326"/>
                        <a:pt x="2047" y="3790"/>
                        <a:pt x="1" y="3904"/>
                      </a:cubicBezTo>
                      <a:cubicBezTo>
                        <a:pt x="387" y="4486"/>
                        <a:pt x="1131" y="4690"/>
                        <a:pt x="1992" y="4690"/>
                      </a:cubicBezTo>
                      <a:cubicBezTo>
                        <a:pt x="3181" y="4690"/>
                        <a:pt x="4592" y="4300"/>
                        <a:pt x="5584" y="3980"/>
                      </a:cubicBezTo>
                      <a:cubicBezTo>
                        <a:pt x="7115" y="3488"/>
                        <a:pt x="9089" y="1461"/>
                        <a:pt x="9177" y="513"/>
                      </a:cubicBezTo>
                      <a:cubicBezTo>
                        <a:pt x="9199" y="277"/>
                        <a:pt x="9225" y="0"/>
                        <a:pt x="904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5" name="Google Shape;6475;p34"/>
                <p:cNvSpPr/>
                <p:nvPr/>
              </p:nvSpPr>
              <p:spPr>
                <a:xfrm>
                  <a:off x="1568350" y="3627875"/>
                  <a:ext cx="234150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6" h="4412" extrusionOk="0">
                      <a:moveTo>
                        <a:pt x="8937" y="0"/>
                      </a:moveTo>
                      <a:cubicBezTo>
                        <a:pt x="8874" y="0"/>
                        <a:pt x="8808" y="19"/>
                        <a:pt x="8745" y="62"/>
                      </a:cubicBezTo>
                      <a:cubicBezTo>
                        <a:pt x="7509" y="898"/>
                        <a:pt x="6244" y="1695"/>
                        <a:pt x="4871" y="2260"/>
                      </a:cubicBezTo>
                      <a:cubicBezTo>
                        <a:pt x="3236" y="2933"/>
                        <a:pt x="1697" y="2998"/>
                        <a:pt x="1" y="3031"/>
                      </a:cubicBezTo>
                      <a:cubicBezTo>
                        <a:pt x="521" y="3971"/>
                        <a:pt x="1980" y="4277"/>
                        <a:pt x="3011" y="4374"/>
                      </a:cubicBezTo>
                      <a:cubicBezTo>
                        <a:pt x="3290" y="4400"/>
                        <a:pt x="3569" y="4411"/>
                        <a:pt x="3848" y="4411"/>
                      </a:cubicBezTo>
                      <a:cubicBezTo>
                        <a:pt x="4806" y="4411"/>
                        <a:pt x="5767" y="4278"/>
                        <a:pt x="6721" y="4146"/>
                      </a:cubicBezTo>
                      <a:cubicBezTo>
                        <a:pt x="7197" y="4080"/>
                        <a:pt x="7837" y="3708"/>
                        <a:pt x="7591" y="3298"/>
                      </a:cubicBezTo>
                      <a:lnTo>
                        <a:pt x="7591" y="3298"/>
                      </a:lnTo>
                      <a:cubicBezTo>
                        <a:pt x="6286" y="3493"/>
                        <a:pt x="4969" y="3602"/>
                        <a:pt x="3650" y="3624"/>
                      </a:cubicBezTo>
                      <a:cubicBezTo>
                        <a:pt x="4898" y="3334"/>
                        <a:pt x="6164" y="3028"/>
                        <a:pt x="7281" y="2387"/>
                      </a:cubicBezTo>
                      <a:cubicBezTo>
                        <a:pt x="8063" y="1938"/>
                        <a:pt x="8771" y="1297"/>
                        <a:pt x="9220" y="519"/>
                      </a:cubicBezTo>
                      <a:cubicBezTo>
                        <a:pt x="9365" y="268"/>
                        <a:pt x="9173" y="0"/>
                        <a:pt x="893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6" name="Google Shape;6476;p34"/>
                <p:cNvSpPr/>
                <p:nvPr/>
              </p:nvSpPr>
              <p:spPr>
                <a:xfrm>
                  <a:off x="1791150" y="3769350"/>
                  <a:ext cx="272450" cy="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842" extrusionOk="0">
                      <a:moveTo>
                        <a:pt x="10631" y="1"/>
                      </a:moveTo>
                      <a:cubicBezTo>
                        <a:pt x="10518" y="1"/>
                        <a:pt x="10349" y="58"/>
                        <a:pt x="10099" y="201"/>
                      </a:cubicBezTo>
                      <a:cubicBezTo>
                        <a:pt x="9034" y="807"/>
                        <a:pt x="8439" y="1007"/>
                        <a:pt x="7331" y="1505"/>
                      </a:cubicBezTo>
                      <a:cubicBezTo>
                        <a:pt x="5559" y="2302"/>
                        <a:pt x="3845" y="2586"/>
                        <a:pt x="2166" y="2586"/>
                      </a:cubicBezTo>
                      <a:cubicBezTo>
                        <a:pt x="1438" y="2586"/>
                        <a:pt x="717" y="2532"/>
                        <a:pt x="0" y="2444"/>
                      </a:cubicBezTo>
                      <a:lnTo>
                        <a:pt x="0" y="2444"/>
                      </a:lnTo>
                      <a:cubicBezTo>
                        <a:pt x="634" y="3548"/>
                        <a:pt x="2304" y="3841"/>
                        <a:pt x="3948" y="3841"/>
                      </a:cubicBezTo>
                      <a:cubicBezTo>
                        <a:pt x="4847" y="3841"/>
                        <a:pt x="5737" y="3754"/>
                        <a:pt x="6448" y="3663"/>
                      </a:cubicBezTo>
                      <a:cubicBezTo>
                        <a:pt x="8244" y="3433"/>
                        <a:pt x="10647" y="1615"/>
                        <a:pt x="10805" y="593"/>
                      </a:cubicBezTo>
                      <a:cubicBezTo>
                        <a:pt x="10847" y="323"/>
                        <a:pt x="10898" y="1"/>
                        <a:pt x="1063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7" name="Google Shape;6477;p34"/>
                <p:cNvSpPr/>
                <p:nvPr/>
              </p:nvSpPr>
              <p:spPr>
                <a:xfrm>
                  <a:off x="1626950" y="3711200"/>
                  <a:ext cx="270575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3" h="3276" extrusionOk="0">
                      <a:moveTo>
                        <a:pt x="10523" y="1"/>
                      </a:moveTo>
                      <a:cubicBezTo>
                        <a:pt x="10411" y="1"/>
                        <a:pt x="10251" y="46"/>
                        <a:pt x="10028" y="156"/>
                      </a:cubicBezTo>
                      <a:cubicBezTo>
                        <a:pt x="8998" y="668"/>
                        <a:pt x="8413" y="816"/>
                        <a:pt x="7330" y="1218"/>
                      </a:cubicBezTo>
                      <a:cubicBezTo>
                        <a:pt x="5956" y="1728"/>
                        <a:pt x="4597" y="1928"/>
                        <a:pt x="3247" y="1928"/>
                      </a:cubicBezTo>
                      <a:cubicBezTo>
                        <a:pt x="2159" y="1928"/>
                        <a:pt x="1078" y="1798"/>
                        <a:pt x="1" y="1596"/>
                      </a:cubicBezTo>
                      <a:lnTo>
                        <a:pt x="1" y="1596"/>
                      </a:lnTo>
                      <a:cubicBezTo>
                        <a:pt x="906" y="2996"/>
                        <a:pt x="3370" y="3275"/>
                        <a:pt x="5340" y="3275"/>
                      </a:cubicBezTo>
                      <a:cubicBezTo>
                        <a:pt x="5793" y="3275"/>
                        <a:pt x="6219" y="3261"/>
                        <a:pt x="6595" y="3241"/>
                      </a:cubicBezTo>
                      <a:cubicBezTo>
                        <a:pt x="8391" y="3149"/>
                        <a:pt x="10683" y="1564"/>
                        <a:pt x="10769" y="587"/>
                      </a:cubicBezTo>
                      <a:cubicBezTo>
                        <a:pt x="10793" y="320"/>
                        <a:pt x="10822" y="1"/>
                        <a:pt x="1052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8" name="Google Shape;6478;p34"/>
                <p:cNvSpPr/>
                <p:nvPr/>
              </p:nvSpPr>
              <p:spPr>
                <a:xfrm>
                  <a:off x="1763875" y="3705325"/>
                  <a:ext cx="2685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1" h="5816" extrusionOk="0">
                      <a:moveTo>
                        <a:pt x="10312" y="0"/>
                      </a:moveTo>
                      <a:cubicBezTo>
                        <a:pt x="10235" y="0"/>
                        <a:pt x="10151" y="28"/>
                        <a:pt x="10067" y="93"/>
                      </a:cubicBezTo>
                      <a:cubicBezTo>
                        <a:pt x="8609" y="1213"/>
                        <a:pt x="7123" y="2285"/>
                        <a:pt x="5536" y="3087"/>
                      </a:cubicBezTo>
                      <a:cubicBezTo>
                        <a:pt x="3643" y="4041"/>
                        <a:pt x="1910" y="4247"/>
                        <a:pt x="1" y="4428"/>
                      </a:cubicBezTo>
                      <a:cubicBezTo>
                        <a:pt x="507" y="5528"/>
                        <a:pt x="2121" y="5780"/>
                        <a:pt x="3272" y="5812"/>
                      </a:cubicBezTo>
                      <a:cubicBezTo>
                        <a:pt x="3350" y="5814"/>
                        <a:pt x="3428" y="5815"/>
                        <a:pt x="3506" y="5815"/>
                      </a:cubicBezTo>
                      <a:cubicBezTo>
                        <a:pt x="4808" y="5815"/>
                        <a:pt x="6139" y="5521"/>
                        <a:pt x="7457" y="5228"/>
                      </a:cubicBezTo>
                      <a:cubicBezTo>
                        <a:pt x="7996" y="5108"/>
                        <a:pt x="8747" y="4602"/>
                        <a:pt x="8504" y="4124"/>
                      </a:cubicBezTo>
                      <a:lnTo>
                        <a:pt x="8504" y="4124"/>
                      </a:lnTo>
                      <a:cubicBezTo>
                        <a:pt x="7037" y="4467"/>
                        <a:pt x="5550" y="4708"/>
                        <a:pt x="4051" y="4847"/>
                      </a:cubicBezTo>
                      <a:cubicBezTo>
                        <a:pt x="5476" y="4392"/>
                        <a:pt x="6922" y="3914"/>
                        <a:pt x="8230" y="3041"/>
                      </a:cubicBezTo>
                      <a:cubicBezTo>
                        <a:pt x="9146" y="2431"/>
                        <a:pt x="9995" y="1592"/>
                        <a:pt x="10563" y="611"/>
                      </a:cubicBezTo>
                      <a:cubicBezTo>
                        <a:pt x="10741" y="302"/>
                        <a:pt x="10565" y="0"/>
                        <a:pt x="10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9" name="Google Shape;6479;p34"/>
                <p:cNvSpPr/>
                <p:nvPr/>
              </p:nvSpPr>
              <p:spPr>
                <a:xfrm>
                  <a:off x="1884575" y="3892750"/>
                  <a:ext cx="127425" cy="2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8335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0" y="1047"/>
                        <a:pt x="726" y="3771"/>
                        <a:pt x="1246" y="5333"/>
                      </a:cubicBezTo>
                      <a:cubicBezTo>
                        <a:pt x="1706" y="6717"/>
                        <a:pt x="3503" y="8334"/>
                        <a:pt x="4354" y="8334"/>
                      </a:cubicBezTo>
                      <a:cubicBezTo>
                        <a:pt x="4362" y="8334"/>
                        <a:pt x="4370" y="8334"/>
                        <a:pt x="4379" y="8334"/>
                      </a:cubicBezTo>
                      <a:cubicBezTo>
                        <a:pt x="4695" y="8322"/>
                        <a:pt x="5097" y="8307"/>
                        <a:pt x="4581" y="7709"/>
                      </a:cubicBezTo>
                      <a:cubicBezTo>
                        <a:pt x="3930" y="6955"/>
                        <a:pt x="3678" y="6511"/>
                        <a:pt x="3107" y="5704"/>
                      </a:cubicBezTo>
                      <a:cubicBezTo>
                        <a:pt x="1798" y="3854"/>
                        <a:pt x="1348" y="1937"/>
                        <a:pt x="121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0" name="Google Shape;6480;p34"/>
                <p:cNvSpPr/>
                <p:nvPr/>
              </p:nvSpPr>
              <p:spPr>
                <a:xfrm>
                  <a:off x="1782250" y="3842225"/>
                  <a:ext cx="105800" cy="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862" extrusionOk="0">
                      <a:moveTo>
                        <a:pt x="1219" y="1"/>
                      </a:moveTo>
                      <a:cubicBezTo>
                        <a:pt x="0" y="1321"/>
                        <a:pt x="473" y="4254"/>
                        <a:pt x="841" y="5923"/>
                      </a:cubicBezTo>
                      <a:cubicBezTo>
                        <a:pt x="1155" y="7353"/>
                        <a:pt x="2626" y="8861"/>
                        <a:pt x="3447" y="8861"/>
                      </a:cubicBezTo>
                      <a:cubicBezTo>
                        <a:pt x="3484" y="8861"/>
                        <a:pt x="3520" y="8858"/>
                        <a:pt x="3553" y="8852"/>
                      </a:cubicBezTo>
                      <a:cubicBezTo>
                        <a:pt x="3852" y="8798"/>
                        <a:pt x="4231" y="8730"/>
                        <a:pt x="3793" y="8132"/>
                      </a:cubicBezTo>
                      <a:cubicBezTo>
                        <a:pt x="3238" y="7377"/>
                        <a:pt x="3036" y="6916"/>
                        <a:pt x="2561" y="6093"/>
                      </a:cubicBezTo>
                      <a:cubicBezTo>
                        <a:pt x="1473" y="4208"/>
                        <a:pt x="1198" y="2136"/>
                        <a:pt x="121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1" name="Google Shape;6481;p34"/>
                <p:cNvSpPr/>
                <p:nvPr/>
              </p:nvSpPr>
              <p:spPr>
                <a:xfrm>
                  <a:off x="1823725" y="3870025"/>
                  <a:ext cx="111450" cy="2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9812" extrusionOk="0">
                      <a:moveTo>
                        <a:pt x="1708" y="1"/>
                      </a:moveTo>
                      <a:lnTo>
                        <a:pt x="1708" y="1"/>
                      </a:lnTo>
                      <a:cubicBezTo>
                        <a:pt x="721" y="581"/>
                        <a:pt x="332" y="2146"/>
                        <a:pt x="181" y="3248"/>
                      </a:cubicBezTo>
                      <a:cubicBezTo>
                        <a:pt x="1" y="4566"/>
                        <a:pt x="112" y="5888"/>
                        <a:pt x="225" y="7197"/>
                      </a:cubicBezTo>
                      <a:cubicBezTo>
                        <a:pt x="261" y="7621"/>
                        <a:pt x="513" y="8164"/>
                        <a:pt x="849" y="8164"/>
                      </a:cubicBezTo>
                      <a:cubicBezTo>
                        <a:pt x="912" y="8164"/>
                        <a:pt x="979" y="8144"/>
                        <a:pt x="1048" y="8100"/>
                      </a:cubicBezTo>
                      <a:cubicBezTo>
                        <a:pt x="915" y="6708"/>
                        <a:pt x="871" y="5308"/>
                        <a:pt x="915" y="3908"/>
                      </a:cubicBezTo>
                      <a:lnTo>
                        <a:pt x="915" y="3908"/>
                      </a:lnTo>
                      <a:cubicBezTo>
                        <a:pt x="1149" y="5230"/>
                        <a:pt x="1398" y="6571"/>
                        <a:pt x="1997" y="7745"/>
                      </a:cubicBezTo>
                      <a:cubicBezTo>
                        <a:pt x="2417" y="8569"/>
                        <a:pt x="3038" y="9308"/>
                        <a:pt x="3813" y="9765"/>
                      </a:cubicBezTo>
                      <a:cubicBezTo>
                        <a:pt x="3868" y="9797"/>
                        <a:pt x="3925" y="9812"/>
                        <a:pt x="3980" y="9812"/>
                      </a:cubicBezTo>
                      <a:cubicBezTo>
                        <a:pt x="4237" y="9812"/>
                        <a:pt x="4457" y="9500"/>
                        <a:pt x="4300" y="9243"/>
                      </a:cubicBezTo>
                      <a:cubicBezTo>
                        <a:pt x="3507" y="7947"/>
                        <a:pt x="2757" y="6621"/>
                        <a:pt x="2249" y="5173"/>
                      </a:cubicBezTo>
                      <a:cubicBezTo>
                        <a:pt x="1643" y="3448"/>
                        <a:pt x="1655" y="1810"/>
                        <a:pt x="1708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2" name="Google Shape;6482;p34"/>
                <p:cNvSpPr/>
                <p:nvPr/>
              </p:nvSpPr>
              <p:spPr>
                <a:xfrm>
                  <a:off x="2101075" y="3904950"/>
                  <a:ext cx="172850" cy="1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4" h="5802" extrusionOk="0">
                      <a:moveTo>
                        <a:pt x="371" y="1"/>
                      </a:moveTo>
                      <a:lnTo>
                        <a:pt x="371" y="1"/>
                      </a:lnTo>
                      <a:cubicBezTo>
                        <a:pt x="1" y="1543"/>
                        <a:pt x="1760" y="3540"/>
                        <a:pt x="2842" y="4634"/>
                      </a:cubicBezTo>
                      <a:cubicBezTo>
                        <a:pt x="3555" y="5354"/>
                        <a:pt x="4846" y="5802"/>
                        <a:pt x="5707" y="5802"/>
                      </a:cubicBezTo>
                      <a:cubicBezTo>
                        <a:pt x="6015" y="5802"/>
                        <a:pt x="6268" y="5744"/>
                        <a:pt x="6420" y="5622"/>
                      </a:cubicBezTo>
                      <a:cubicBezTo>
                        <a:pt x="6637" y="5446"/>
                        <a:pt x="6913" y="5225"/>
                        <a:pt x="6276" y="4972"/>
                      </a:cubicBezTo>
                      <a:cubicBezTo>
                        <a:pt x="5472" y="4652"/>
                        <a:pt x="5092" y="4395"/>
                        <a:pt x="4321" y="3989"/>
                      </a:cubicBezTo>
                      <a:cubicBezTo>
                        <a:pt x="2553" y="3057"/>
                        <a:pt x="1357" y="1619"/>
                        <a:pt x="3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3" name="Google Shape;6483;p34"/>
                <p:cNvSpPr/>
                <p:nvPr/>
              </p:nvSpPr>
              <p:spPr>
                <a:xfrm>
                  <a:off x="2056350" y="3900075"/>
                  <a:ext cx="184725" cy="1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6684" extrusionOk="0">
                      <a:moveTo>
                        <a:pt x="746" y="1"/>
                      </a:moveTo>
                      <a:lnTo>
                        <a:pt x="746" y="1"/>
                      </a:lnTo>
                      <a:cubicBezTo>
                        <a:pt x="1" y="1415"/>
                        <a:pt x="1667" y="3687"/>
                        <a:pt x="2720" y="4954"/>
                      </a:cubicBezTo>
                      <a:cubicBezTo>
                        <a:pt x="3520" y="5918"/>
                        <a:pt x="5302" y="6683"/>
                        <a:pt x="6291" y="6683"/>
                      </a:cubicBezTo>
                      <a:cubicBezTo>
                        <a:pt x="6465" y="6683"/>
                        <a:pt x="6614" y="6660"/>
                        <a:pt x="6729" y="6610"/>
                      </a:cubicBezTo>
                      <a:cubicBezTo>
                        <a:pt x="7020" y="6483"/>
                        <a:pt x="7389" y="6323"/>
                        <a:pt x="6690" y="5954"/>
                      </a:cubicBezTo>
                      <a:cubicBezTo>
                        <a:pt x="5810" y="5487"/>
                        <a:pt x="5413" y="5165"/>
                        <a:pt x="4587" y="4622"/>
                      </a:cubicBezTo>
                      <a:cubicBezTo>
                        <a:pt x="2696" y="3376"/>
                        <a:pt x="1580" y="1753"/>
                        <a:pt x="7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4" name="Google Shape;6484;p34"/>
                <p:cNvSpPr/>
                <p:nvPr/>
              </p:nvSpPr>
              <p:spPr>
                <a:xfrm>
                  <a:off x="1927050" y="3890475"/>
                  <a:ext cx="131950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8443" extrusionOk="0">
                      <a:moveTo>
                        <a:pt x="1010" y="0"/>
                      </a:moveTo>
                      <a:cubicBezTo>
                        <a:pt x="0" y="1484"/>
                        <a:pt x="899" y="4314"/>
                        <a:pt x="1510" y="5912"/>
                      </a:cubicBezTo>
                      <a:cubicBezTo>
                        <a:pt x="2008" y="7219"/>
                        <a:pt x="3563" y="8442"/>
                        <a:pt x="4409" y="8442"/>
                      </a:cubicBezTo>
                      <a:cubicBezTo>
                        <a:pt x="4487" y="8442"/>
                        <a:pt x="4560" y="8432"/>
                        <a:pt x="4625" y="8409"/>
                      </a:cubicBezTo>
                      <a:cubicBezTo>
                        <a:pt x="4912" y="8313"/>
                        <a:pt x="5277" y="8189"/>
                        <a:pt x="4755" y="7661"/>
                      </a:cubicBezTo>
                      <a:cubicBezTo>
                        <a:pt x="4096" y="6997"/>
                        <a:pt x="3828" y="6571"/>
                        <a:pt x="3237" y="5827"/>
                      </a:cubicBezTo>
                      <a:cubicBezTo>
                        <a:pt x="1883" y="4123"/>
                        <a:pt x="1306" y="2113"/>
                        <a:pt x="101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5" name="Google Shape;6485;p34"/>
                <p:cNvSpPr/>
                <p:nvPr/>
              </p:nvSpPr>
              <p:spPr>
                <a:xfrm>
                  <a:off x="1965700" y="3912175"/>
                  <a:ext cx="174750" cy="1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0" h="7150" extrusionOk="0">
                      <a:moveTo>
                        <a:pt x="540" y="0"/>
                      </a:moveTo>
                      <a:cubicBezTo>
                        <a:pt x="1" y="1712"/>
                        <a:pt x="1678" y="4163"/>
                        <a:pt x="2723" y="5517"/>
                      </a:cubicBezTo>
                      <a:cubicBezTo>
                        <a:pt x="3467" y="6478"/>
                        <a:pt x="4955" y="7149"/>
                        <a:pt x="5863" y="7149"/>
                      </a:cubicBezTo>
                      <a:cubicBezTo>
                        <a:pt x="6098" y="7149"/>
                        <a:pt x="6294" y="7104"/>
                        <a:pt x="6428" y="7008"/>
                      </a:cubicBezTo>
                      <a:cubicBezTo>
                        <a:pt x="6675" y="6832"/>
                        <a:pt x="6989" y="6608"/>
                        <a:pt x="6337" y="6255"/>
                      </a:cubicBezTo>
                      <a:cubicBezTo>
                        <a:pt x="5514" y="5808"/>
                        <a:pt x="5134" y="5478"/>
                        <a:pt x="4354" y="4937"/>
                      </a:cubicBezTo>
                      <a:cubicBezTo>
                        <a:pt x="2565" y="3695"/>
                        <a:pt x="1432" y="1938"/>
                        <a:pt x="54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6" name="Google Shape;6486;p34"/>
                <p:cNvSpPr/>
                <p:nvPr/>
              </p:nvSpPr>
              <p:spPr>
                <a:xfrm>
                  <a:off x="1993450" y="3912050"/>
                  <a:ext cx="228750" cy="1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" h="5538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0" y="1049"/>
                        <a:pt x="890" y="2246"/>
                        <a:pt x="1598" y="3002"/>
                      </a:cubicBezTo>
                      <a:cubicBezTo>
                        <a:pt x="2445" y="3906"/>
                        <a:pt x="3491" y="4602"/>
                        <a:pt x="4526" y="5290"/>
                      </a:cubicBezTo>
                      <a:cubicBezTo>
                        <a:pt x="4738" y="5431"/>
                        <a:pt x="5041" y="5538"/>
                        <a:pt x="5292" y="5538"/>
                      </a:cubicBezTo>
                      <a:cubicBezTo>
                        <a:pt x="5516" y="5538"/>
                        <a:pt x="5698" y="5453"/>
                        <a:pt x="5739" y="5232"/>
                      </a:cubicBezTo>
                      <a:cubicBezTo>
                        <a:pt x="4633" y="4512"/>
                        <a:pt x="3574" y="3721"/>
                        <a:pt x="2572" y="2864"/>
                      </a:cubicBezTo>
                      <a:lnTo>
                        <a:pt x="2572" y="2864"/>
                      </a:lnTo>
                      <a:cubicBezTo>
                        <a:pt x="3698" y="3475"/>
                        <a:pt x="4849" y="4084"/>
                        <a:pt x="6111" y="4344"/>
                      </a:cubicBezTo>
                      <a:cubicBezTo>
                        <a:pt x="6494" y="4423"/>
                        <a:pt x="6891" y="4466"/>
                        <a:pt x="7287" y="4466"/>
                      </a:cubicBezTo>
                      <a:cubicBezTo>
                        <a:pt x="7803" y="4466"/>
                        <a:pt x="8318" y="4393"/>
                        <a:pt x="8800" y="4231"/>
                      </a:cubicBezTo>
                      <a:cubicBezTo>
                        <a:pt x="9149" y="4115"/>
                        <a:pt x="9111" y="3622"/>
                        <a:pt x="8748" y="3575"/>
                      </a:cubicBezTo>
                      <a:cubicBezTo>
                        <a:pt x="7267" y="3381"/>
                        <a:pt x="5793" y="3139"/>
                        <a:pt x="4391" y="2653"/>
                      </a:cubicBezTo>
                      <a:cubicBezTo>
                        <a:pt x="2721" y="2073"/>
                        <a:pt x="1525" y="1101"/>
                        <a:pt x="23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7" name="Google Shape;6487;p34"/>
                <p:cNvSpPr/>
                <p:nvPr/>
              </p:nvSpPr>
              <p:spPr>
                <a:xfrm>
                  <a:off x="1497400" y="3660925"/>
                  <a:ext cx="67425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7437" extrusionOk="0">
                      <a:moveTo>
                        <a:pt x="944" y="0"/>
                      </a:moveTo>
                      <a:cubicBezTo>
                        <a:pt x="0" y="1022"/>
                        <a:pt x="200" y="3467"/>
                        <a:pt x="384" y="4865"/>
                      </a:cubicBezTo>
                      <a:cubicBezTo>
                        <a:pt x="545" y="6084"/>
                        <a:pt x="1567" y="7437"/>
                        <a:pt x="2156" y="7437"/>
                      </a:cubicBezTo>
                      <a:cubicBezTo>
                        <a:pt x="2171" y="7437"/>
                        <a:pt x="2187" y="7436"/>
                        <a:pt x="2202" y="7434"/>
                      </a:cubicBezTo>
                      <a:cubicBezTo>
                        <a:pt x="2420" y="7405"/>
                        <a:pt x="2696" y="7371"/>
                        <a:pt x="2409" y="6852"/>
                      </a:cubicBezTo>
                      <a:cubicBezTo>
                        <a:pt x="2045" y="6199"/>
                        <a:pt x="1922" y="5807"/>
                        <a:pt x="1619" y="5102"/>
                      </a:cubicBezTo>
                      <a:cubicBezTo>
                        <a:pt x="925" y="3486"/>
                        <a:pt x="827" y="1761"/>
                        <a:pt x="94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8" name="Google Shape;6488;p34"/>
                <p:cNvSpPr/>
                <p:nvPr/>
              </p:nvSpPr>
              <p:spPr>
                <a:xfrm>
                  <a:off x="1534525" y="3710275"/>
                  <a:ext cx="54400" cy="2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8499" extrusionOk="0">
                      <a:moveTo>
                        <a:pt x="1286" y="1"/>
                      </a:moveTo>
                      <a:lnTo>
                        <a:pt x="1286" y="1"/>
                      </a:lnTo>
                      <a:cubicBezTo>
                        <a:pt x="122" y="1176"/>
                        <a:pt x="1" y="3973"/>
                        <a:pt x="9" y="5572"/>
                      </a:cubicBezTo>
                      <a:cubicBezTo>
                        <a:pt x="16" y="6962"/>
                        <a:pt x="937" y="8499"/>
                        <a:pt x="1575" y="8499"/>
                      </a:cubicBezTo>
                      <a:cubicBezTo>
                        <a:pt x="1593" y="8499"/>
                        <a:pt x="1611" y="8497"/>
                        <a:pt x="1629" y="8495"/>
                      </a:cubicBezTo>
                      <a:cubicBezTo>
                        <a:pt x="1870" y="8461"/>
                        <a:pt x="2175" y="8419"/>
                        <a:pt x="1934" y="7828"/>
                      </a:cubicBezTo>
                      <a:cubicBezTo>
                        <a:pt x="1630" y="7084"/>
                        <a:pt x="1549" y="6637"/>
                        <a:pt x="1317" y="5832"/>
                      </a:cubicBezTo>
                      <a:cubicBezTo>
                        <a:pt x="786" y="3989"/>
                        <a:pt x="917" y="2016"/>
                        <a:pt x="128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9" name="Google Shape;6489;p34"/>
                <p:cNvSpPr/>
                <p:nvPr/>
              </p:nvSpPr>
              <p:spPr>
                <a:xfrm>
                  <a:off x="1406875" y="3623850"/>
                  <a:ext cx="7695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8475" extrusionOk="0">
                      <a:moveTo>
                        <a:pt x="3077" y="0"/>
                      </a:moveTo>
                      <a:lnTo>
                        <a:pt x="3077" y="0"/>
                      </a:lnTo>
                      <a:cubicBezTo>
                        <a:pt x="1544" y="984"/>
                        <a:pt x="727" y="3737"/>
                        <a:pt x="343" y="5323"/>
                      </a:cubicBezTo>
                      <a:cubicBezTo>
                        <a:pt x="0" y="6741"/>
                        <a:pt x="651" y="8464"/>
                        <a:pt x="1356" y="8474"/>
                      </a:cubicBezTo>
                      <a:cubicBezTo>
                        <a:pt x="1377" y="8474"/>
                        <a:pt x="1398" y="8474"/>
                        <a:pt x="1419" y="8474"/>
                      </a:cubicBezTo>
                      <a:cubicBezTo>
                        <a:pt x="1671" y="8474"/>
                        <a:pt x="1950" y="8435"/>
                        <a:pt x="1847" y="7860"/>
                      </a:cubicBezTo>
                      <a:cubicBezTo>
                        <a:pt x="1704" y="7075"/>
                        <a:pt x="1728" y="6618"/>
                        <a:pt x="1677" y="5786"/>
                      </a:cubicBezTo>
                      <a:cubicBezTo>
                        <a:pt x="1562" y="3875"/>
                        <a:pt x="2187" y="1939"/>
                        <a:pt x="3077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0" name="Google Shape;6490;p34"/>
                <p:cNvSpPr/>
                <p:nvPr/>
              </p:nvSpPr>
              <p:spPr>
                <a:xfrm>
                  <a:off x="1463175" y="3635425"/>
                  <a:ext cx="65825" cy="2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9207" extrusionOk="0">
                      <a:moveTo>
                        <a:pt x="1802" y="0"/>
                      </a:moveTo>
                      <a:lnTo>
                        <a:pt x="1802" y="0"/>
                      </a:lnTo>
                      <a:cubicBezTo>
                        <a:pt x="279" y="601"/>
                        <a:pt x="54" y="3480"/>
                        <a:pt x="25" y="5168"/>
                      </a:cubicBezTo>
                      <a:cubicBezTo>
                        <a:pt x="0" y="6678"/>
                        <a:pt x="1211" y="8880"/>
                        <a:pt x="2035" y="9134"/>
                      </a:cubicBezTo>
                      <a:cubicBezTo>
                        <a:pt x="2145" y="9169"/>
                        <a:pt x="2267" y="9206"/>
                        <a:pt x="2363" y="9206"/>
                      </a:cubicBezTo>
                      <a:cubicBezTo>
                        <a:pt x="2538" y="9206"/>
                        <a:pt x="2632" y="9084"/>
                        <a:pt x="2443" y="8599"/>
                      </a:cubicBezTo>
                      <a:cubicBezTo>
                        <a:pt x="2070" y="7648"/>
                        <a:pt x="1978" y="7134"/>
                        <a:pt x="1699" y="6159"/>
                      </a:cubicBezTo>
                      <a:cubicBezTo>
                        <a:pt x="1062" y="3927"/>
                        <a:pt x="1279" y="1920"/>
                        <a:pt x="180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1" name="Google Shape;6491;p34"/>
                <p:cNvSpPr/>
                <p:nvPr/>
              </p:nvSpPr>
              <p:spPr>
                <a:xfrm>
                  <a:off x="1389775" y="3588600"/>
                  <a:ext cx="82800" cy="20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8342" extrusionOk="0">
                      <a:moveTo>
                        <a:pt x="3312" y="0"/>
                      </a:moveTo>
                      <a:lnTo>
                        <a:pt x="3312" y="0"/>
                      </a:lnTo>
                      <a:cubicBezTo>
                        <a:pt x="2384" y="92"/>
                        <a:pt x="1636" y="1149"/>
                        <a:pt x="1203" y="1938"/>
                      </a:cubicBezTo>
                      <a:cubicBezTo>
                        <a:pt x="686" y="2881"/>
                        <a:pt x="394" y="3933"/>
                        <a:pt x="107" y="4974"/>
                      </a:cubicBezTo>
                      <a:cubicBezTo>
                        <a:pt x="0" y="5360"/>
                        <a:pt x="66" y="5963"/>
                        <a:pt x="435" y="5963"/>
                      </a:cubicBezTo>
                      <a:cubicBezTo>
                        <a:pt x="450" y="5963"/>
                        <a:pt x="467" y="5962"/>
                        <a:pt x="484" y="5959"/>
                      </a:cubicBezTo>
                      <a:cubicBezTo>
                        <a:pt x="778" y="4852"/>
                        <a:pt x="1145" y="3765"/>
                        <a:pt x="1581" y="2706"/>
                      </a:cubicBezTo>
                      <a:lnTo>
                        <a:pt x="1581" y="2706"/>
                      </a:lnTo>
                      <a:cubicBezTo>
                        <a:pt x="1383" y="3800"/>
                        <a:pt x="1191" y="4915"/>
                        <a:pt x="1317" y="6027"/>
                      </a:cubicBezTo>
                      <a:cubicBezTo>
                        <a:pt x="1406" y="6804"/>
                        <a:pt x="1671" y="7591"/>
                        <a:pt x="2137" y="8216"/>
                      </a:cubicBezTo>
                      <a:cubicBezTo>
                        <a:pt x="2203" y="8304"/>
                        <a:pt x="2292" y="8342"/>
                        <a:pt x="2379" y="8342"/>
                      </a:cubicBezTo>
                      <a:cubicBezTo>
                        <a:pt x="2546" y="8342"/>
                        <a:pt x="2704" y="8200"/>
                        <a:pt x="2665" y="7994"/>
                      </a:cubicBezTo>
                      <a:cubicBezTo>
                        <a:pt x="2425" y="6721"/>
                        <a:pt x="2225" y="5438"/>
                        <a:pt x="2247" y="4149"/>
                      </a:cubicBezTo>
                      <a:cubicBezTo>
                        <a:pt x="2274" y="2613"/>
                        <a:pt x="2753" y="1365"/>
                        <a:pt x="3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2" name="Google Shape;6492;p34"/>
                <p:cNvSpPr/>
                <p:nvPr/>
              </p:nvSpPr>
              <p:spPr>
                <a:xfrm>
                  <a:off x="1644200" y="3792375"/>
                  <a:ext cx="120450" cy="2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1587" extrusionOk="0">
                      <a:moveTo>
                        <a:pt x="1810" y="1"/>
                      </a:moveTo>
                      <a:lnTo>
                        <a:pt x="1810" y="1"/>
                      </a:lnTo>
                      <a:cubicBezTo>
                        <a:pt x="1" y="1100"/>
                        <a:pt x="317" y="4809"/>
                        <a:pt x="634" y="6960"/>
                      </a:cubicBezTo>
                      <a:cubicBezTo>
                        <a:pt x="916" y="8884"/>
                        <a:pt x="2914" y="11416"/>
                        <a:pt x="4012" y="11559"/>
                      </a:cubicBezTo>
                      <a:cubicBezTo>
                        <a:pt x="4116" y="11572"/>
                        <a:pt x="4227" y="11587"/>
                        <a:pt x="4326" y="11587"/>
                      </a:cubicBezTo>
                      <a:cubicBezTo>
                        <a:pt x="4623" y="11587"/>
                        <a:pt x="4817" y="11458"/>
                        <a:pt x="4419" y="10789"/>
                      </a:cubicBezTo>
                      <a:cubicBezTo>
                        <a:pt x="3746" y="9662"/>
                        <a:pt x="3521" y="9028"/>
                        <a:pt x="2964" y="7851"/>
                      </a:cubicBezTo>
                      <a:cubicBezTo>
                        <a:pt x="1690" y="5154"/>
                        <a:pt x="1545" y="2556"/>
                        <a:pt x="181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3" name="Google Shape;6493;p34"/>
                <p:cNvSpPr/>
                <p:nvPr/>
              </p:nvSpPr>
              <p:spPr>
                <a:xfrm>
                  <a:off x="1558850" y="3730300"/>
                  <a:ext cx="100875" cy="2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10635" extrusionOk="0">
                      <a:moveTo>
                        <a:pt x="1582" y="1"/>
                      </a:moveTo>
                      <a:lnTo>
                        <a:pt x="1582" y="1"/>
                      </a:lnTo>
                      <a:cubicBezTo>
                        <a:pt x="0" y="1401"/>
                        <a:pt x="193" y="4888"/>
                        <a:pt x="419" y="6884"/>
                      </a:cubicBezTo>
                      <a:cubicBezTo>
                        <a:pt x="617" y="8638"/>
                        <a:pt x="2226" y="10634"/>
                        <a:pt x="3177" y="10634"/>
                      </a:cubicBezTo>
                      <a:cubicBezTo>
                        <a:pt x="3194" y="10634"/>
                        <a:pt x="3212" y="10633"/>
                        <a:pt x="3228" y="10632"/>
                      </a:cubicBezTo>
                      <a:cubicBezTo>
                        <a:pt x="3584" y="10604"/>
                        <a:pt x="4035" y="10569"/>
                        <a:pt x="3595" y="9817"/>
                      </a:cubicBezTo>
                      <a:cubicBezTo>
                        <a:pt x="3041" y="8868"/>
                        <a:pt x="2862" y="8306"/>
                        <a:pt x="2407" y="7287"/>
                      </a:cubicBezTo>
                      <a:cubicBezTo>
                        <a:pt x="1367" y="4953"/>
                        <a:pt x="1299" y="2496"/>
                        <a:pt x="15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4" name="Google Shape;6494;p34"/>
                <p:cNvSpPr/>
                <p:nvPr/>
              </p:nvSpPr>
              <p:spPr>
                <a:xfrm>
                  <a:off x="1596825" y="3742000"/>
                  <a:ext cx="183875" cy="2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193" extrusionOk="0">
                      <a:moveTo>
                        <a:pt x="846" y="1"/>
                      </a:moveTo>
                      <a:cubicBezTo>
                        <a:pt x="1" y="887"/>
                        <a:pt x="164" y="2580"/>
                        <a:pt x="409" y="3736"/>
                      </a:cubicBezTo>
                      <a:cubicBezTo>
                        <a:pt x="704" y="5117"/>
                        <a:pt x="1315" y="6414"/>
                        <a:pt x="1921" y="7696"/>
                      </a:cubicBezTo>
                      <a:cubicBezTo>
                        <a:pt x="2099" y="8073"/>
                        <a:pt x="2502" y="8493"/>
                        <a:pt x="2844" y="8493"/>
                      </a:cubicBezTo>
                      <a:cubicBezTo>
                        <a:pt x="2952" y="8493"/>
                        <a:pt x="3053" y="8452"/>
                        <a:pt x="3139" y="8354"/>
                      </a:cubicBezTo>
                      <a:cubicBezTo>
                        <a:pt x="2483" y="6999"/>
                        <a:pt x="1917" y="5603"/>
                        <a:pt x="1443" y="4175"/>
                      </a:cubicBezTo>
                      <a:lnTo>
                        <a:pt x="1443" y="4175"/>
                      </a:lnTo>
                      <a:cubicBezTo>
                        <a:pt x="2183" y="5434"/>
                        <a:pt x="2948" y="6708"/>
                        <a:pt x="4025" y="7705"/>
                      </a:cubicBezTo>
                      <a:cubicBezTo>
                        <a:pt x="4781" y="8405"/>
                        <a:pt x="5720" y="8958"/>
                        <a:pt x="6718" y="9181"/>
                      </a:cubicBezTo>
                      <a:cubicBezTo>
                        <a:pt x="6751" y="9189"/>
                        <a:pt x="6784" y="9192"/>
                        <a:pt x="6815" y="9192"/>
                      </a:cubicBezTo>
                      <a:cubicBezTo>
                        <a:pt x="7165" y="9192"/>
                        <a:pt x="7354" y="8747"/>
                        <a:pt x="7054" y="8508"/>
                      </a:cubicBezTo>
                      <a:cubicBezTo>
                        <a:pt x="5723" y="7447"/>
                        <a:pt x="4426" y="6342"/>
                        <a:pt x="3343" y="5040"/>
                      </a:cubicBezTo>
                      <a:cubicBezTo>
                        <a:pt x="2054" y="3490"/>
                        <a:pt x="1459" y="1837"/>
                        <a:pt x="8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5" name="Google Shape;6495;p34"/>
                <p:cNvSpPr/>
                <p:nvPr/>
              </p:nvSpPr>
              <p:spPr>
                <a:xfrm>
                  <a:off x="2122050" y="3846625"/>
                  <a:ext cx="131575" cy="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2944" extrusionOk="0">
                      <a:moveTo>
                        <a:pt x="5262" y="0"/>
                      </a:moveTo>
                      <a:lnTo>
                        <a:pt x="5262" y="0"/>
                      </a:lnTo>
                      <a:cubicBezTo>
                        <a:pt x="3810" y="32"/>
                        <a:pt x="535" y="1403"/>
                        <a:pt x="0" y="2944"/>
                      </a:cubicBezTo>
                      <a:cubicBezTo>
                        <a:pt x="1257" y="2278"/>
                        <a:pt x="2512" y="1655"/>
                        <a:pt x="3857" y="1221"/>
                      </a:cubicBezTo>
                      <a:cubicBezTo>
                        <a:pt x="4478" y="1020"/>
                        <a:pt x="5247" y="678"/>
                        <a:pt x="526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6" name="Google Shape;6496;p34"/>
                <p:cNvSpPr/>
                <p:nvPr/>
              </p:nvSpPr>
              <p:spPr>
                <a:xfrm>
                  <a:off x="2019650" y="3804750"/>
                  <a:ext cx="171150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4359" extrusionOk="0">
                      <a:moveTo>
                        <a:pt x="6521" y="0"/>
                      </a:moveTo>
                      <a:cubicBezTo>
                        <a:pt x="6455" y="0"/>
                        <a:pt x="6387" y="26"/>
                        <a:pt x="6330" y="84"/>
                      </a:cubicBezTo>
                      <a:cubicBezTo>
                        <a:pt x="5509" y="925"/>
                        <a:pt x="4658" y="1739"/>
                        <a:pt x="3683" y="2392"/>
                      </a:cubicBezTo>
                      <a:cubicBezTo>
                        <a:pt x="2521" y="3172"/>
                        <a:pt x="1326" y="3469"/>
                        <a:pt x="0" y="3766"/>
                      </a:cubicBezTo>
                      <a:cubicBezTo>
                        <a:pt x="419" y="4231"/>
                        <a:pt x="1169" y="4358"/>
                        <a:pt x="1865" y="4358"/>
                      </a:cubicBezTo>
                      <a:cubicBezTo>
                        <a:pt x="2125" y="4358"/>
                        <a:pt x="2377" y="4340"/>
                        <a:pt x="2601" y="4316"/>
                      </a:cubicBezTo>
                      <a:cubicBezTo>
                        <a:pt x="3588" y="4207"/>
                        <a:pt x="4535" y="3875"/>
                        <a:pt x="5470" y="3546"/>
                      </a:cubicBezTo>
                      <a:cubicBezTo>
                        <a:pt x="5832" y="3419"/>
                        <a:pt x="6268" y="3030"/>
                        <a:pt x="6001" y="2755"/>
                      </a:cubicBezTo>
                      <a:lnTo>
                        <a:pt x="6001" y="2755"/>
                      </a:lnTo>
                      <a:cubicBezTo>
                        <a:pt x="5010" y="3114"/>
                        <a:pt x="3997" y="3408"/>
                        <a:pt x="2968" y="3636"/>
                      </a:cubicBezTo>
                      <a:cubicBezTo>
                        <a:pt x="3895" y="3214"/>
                        <a:pt x="4833" y="2776"/>
                        <a:pt x="5595" y="2105"/>
                      </a:cubicBezTo>
                      <a:cubicBezTo>
                        <a:pt x="6129" y="1634"/>
                        <a:pt x="6571" y="1028"/>
                        <a:pt x="6783" y="360"/>
                      </a:cubicBezTo>
                      <a:cubicBezTo>
                        <a:pt x="6846" y="163"/>
                        <a:pt x="6689" y="0"/>
                        <a:pt x="652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7" name="Google Shape;6497;p34"/>
                <p:cNvSpPr/>
                <p:nvPr/>
              </p:nvSpPr>
              <p:spPr>
                <a:xfrm>
                  <a:off x="1929125" y="3791950"/>
                  <a:ext cx="184225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4024" extrusionOk="0">
                      <a:moveTo>
                        <a:pt x="6906" y="1"/>
                      </a:moveTo>
                      <a:cubicBezTo>
                        <a:pt x="6843" y="1"/>
                        <a:pt x="6774" y="19"/>
                        <a:pt x="6704" y="61"/>
                      </a:cubicBezTo>
                      <a:cubicBezTo>
                        <a:pt x="6126" y="403"/>
                        <a:pt x="5588" y="863"/>
                        <a:pt x="5036" y="1267"/>
                      </a:cubicBezTo>
                      <a:cubicBezTo>
                        <a:pt x="3661" y="2271"/>
                        <a:pt x="1596" y="3462"/>
                        <a:pt x="1" y="3954"/>
                      </a:cubicBezTo>
                      <a:cubicBezTo>
                        <a:pt x="222" y="4002"/>
                        <a:pt x="452" y="4024"/>
                        <a:pt x="689" y="4024"/>
                      </a:cubicBezTo>
                      <a:cubicBezTo>
                        <a:pt x="2713" y="4024"/>
                        <a:pt x="5248" y="2408"/>
                        <a:pt x="6742" y="1041"/>
                      </a:cubicBezTo>
                      <a:cubicBezTo>
                        <a:pt x="6881" y="916"/>
                        <a:pt x="7011" y="781"/>
                        <a:pt x="7132" y="639"/>
                      </a:cubicBezTo>
                      <a:cubicBezTo>
                        <a:pt x="7368" y="355"/>
                        <a:pt x="7187" y="1"/>
                        <a:pt x="690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8" name="Google Shape;6498;p34"/>
                <p:cNvSpPr/>
                <p:nvPr/>
              </p:nvSpPr>
              <p:spPr>
                <a:xfrm>
                  <a:off x="1974150" y="3823400"/>
                  <a:ext cx="163775" cy="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3280" extrusionOk="0">
                      <a:moveTo>
                        <a:pt x="6083" y="0"/>
                      </a:moveTo>
                      <a:cubicBezTo>
                        <a:pt x="6028" y="0"/>
                        <a:pt x="5970" y="14"/>
                        <a:pt x="5913" y="46"/>
                      </a:cubicBezTo>
                      <a:cubicBezTo>
                        <a:pt x="5403" y="322"/>
                        <a:pt x="4939" y="703"/>
                        <a:pt x="4458" y="1035"/>
                      </a:cubicBezTo>
                      <a:cubicBezTo>
                        <a:pt x="3260" y="1858"/>
                        <a:pt x="1439" y="2820"/>
                        <a:pt x="0" y="3193"/>
                      </a:cubicBezTo>
                      <a:cubicBezTo>
                        <a:pt x="252" y="3252"/>
                        <a:pt x="515" y="3280"/>
                        <a:pt x="784" y="3280"/>
                      </a:cubicBezTo>
                      <a:cubicBezTo>
                        <a:pt x="2623" y="3280"/>
                        <a:pt x="4769" y="2002"/>
                        <a:pt x="6019" y="897"/>
                      </a:cubicBezTo>
                      <a:cubicBezTo>
                        <a:pt x="6137" y="794"/>
                        <a:pt x="6248" y="681"/>
                        <a:pt x="6349" y="561"/>
                      </a:cubicBezTo>
                      <a:cubicBezTo>
                        <a:pt x="6551" y="320"/>
                        <a:pt x="6348" y="0"/>
                        <a:pt x="6083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9" name="Google Shape;6499;p34"/>
                <p:cNvSpPr/>
                <p:nvPr/>
              </p:nvSpPr>
              <p:spPr>
                <a:xfrm>
                  <a:off x="1698600" y="3813875"/>
                  <a:ext cx="10582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" h="10225" extrusionOk="0">
                      <a:moveTo>
                        <a:pt x="1238" y="0"/>
                      </a:moveTo>
                      <a:cubicBezTo>
                        <a:pt x="1" y="2664"/>
                        <a:pt x="1421" y="6929"/>
                        <a:pt x="2851" y="9426"/>
                      </a:cubicBezTo>
                      <a:cubicBezTo>
                        <a:pt x="2967" y="9633"/>
                        <a:pt x="3099" y="9831"/>
                        <a:pt x="3243" y="10018"/>
                      </a:cubicBezTo>
                      <a:cubicBezTo>
                        <a:pt x="3356" y="10162"/>
                        <a:pt x="3504" y="10224"/>
                        <a:pt x="3646" y="10224"/>
                      </a:cubicBezTo>
                      <a:cubicBezTo>
                        <a:pt x="3950" y="10224"/>
                        <a:pt x="4233" y="9943"/>
                        <a:pt x="4119" y="9575"/>
                      </a:cubicBezTo>
                      <a:cubicBezTo>
                        <a:pt x="3862" y="8748"/>
                        <a:pt x="3441" y="7949"/>
                        <a:pt x="3097" y="7143"/>
                      </a:cubicBezTo>
                      <a:cubicBezTo>
                        <a:pt x="2244" y="5139"/>
                        <a:pt x="1368" y="2191"/>
                        <a:pt x="123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0" name="Google Shape;6500;p34"/>
                <p:cNvSpPr/>
                <p:nvPr/>
              </p:nvSpPr>
              <p:spPr>
                <a:xfrm>
                  <a:off x="2172100" y="3876675"/>
                  <a:ext cx="1535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2" h="1766" extrusionOk="0">
                      <a:moveTo>
                        <a:pt x="5792" y="1"/>
                      </a:moveTo>
                      <a:cubicBezTo>
                        <a:pt x="5736" y="1"/>
                        <a:pt x="5680" y="7"/>
                        <a:pt x="5629" y="17"/>
                      </a:cubicBezTo>
                      <a:cubicBezTo>
                        <a:pt x="3896" y="338"/>
                        <a:pt x="2177" y="718"/>
                        <a:pt x="473" y="1157"/>
                      </a:cubicBezTo>
                      <a:cubicBezTo>
                        <a:pt x="290" y="1204"/>
                        <a:pt x="136" y="1244"/>
                        <a:pt x="0" y="1372"/>
                      </a:cubicBezTo>
                      <a:cubicBezTo>
                        <a:pt x="326" y="1654"/>
                        <a:pt x="818" y="1766"/>
                        <a:pt x="1387" y="1766"/>
                      </a:cubicBezTo>
                      <a:cubicBezTo>
                        <a:pt x="2895" y="1766"/>
                        <a:pt x="4939" y="980"/>
                        <a:pt x="5821" y="529"/>
                      </a:cubicBezTo>
                      <a:cubicBezTo>
                        <a:pt x="5969" y="453"/>
                        <a:pt x="6141" y="317"/>
                        <a:pt x="6093" y="158"/>
                      </a:cubicBezTo>
                      <a:cubicBezTo>
                        <a:pt x="6055" y="38"/>
                        <a:pt x="5926" y="1"/>
                        <a:pt x="5792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1" name="Google Shape;6501;p34"/>
                <p:cNvSpPr/>
                <p:nvPr/>
              </p:nvSpPr>
              <p:spPr>
                <a:xfrm>
                  <a:off x="2156100" y="3917825"/>
                  <a:ext cx="1556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983" extrusionOk="0">
                      <a:moveTo>
                        <a:pt x="3914" y="0"/>
                      </a:moveTo>
                      <a:cubicBezTo>
                        <a:pt x="2778" y="0"/>
                        <a:pt x="1642" y="26"/>
                        <a:pt x="507" y="76"/>
                      </a:cubicBezTo>
                      <a:cubicBezTo>
                        <a:pt x="318" y="84"/>
                        <a:pt x="159" y="90"/>
                        <a:pt x="0" y="188"/>
                      </a:cubicBezTo>
                      <a:cubicBezTo>
                        <a:pt x="455" y="789"/>
                        <a:pt x="1515" y="983"/>
                        <a:pt x="2641" y="983"/>
                      </a:cubicBezTo>
                      <a:cubicBezTo>
                        <a:pt x="3872" y="983"/>
                        <a:pt x="5182" y="751"/>
                        <a:pt x="5869" y="564"/>
                      </a:cubicBezTo>
                      <a:cubicBezTo>
                        <a:pt x="6030" y="520"/>
                        <a:pt x="6226" y="423"/>
                        <a:pt x="6212" y="256"/>
                      </a:cubicBezTo>
                      <a:cubicBezTo>
                        <a:pt x="6195" y="79"/>
                        <a:pt x="5965" y="28"/>
                        <a:pt x="5786" y="23"/>
                      </a:cubicBezTo>
                      <a:cubicBezTo>
                        <a:pt x="5162" y="8"/>
                        <a:pt x="4538" y="0"/>
                        <a:pt x="391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2" name="Google Shape;6502;p34"/>
                <p:cNvSpPr/>
                <p:nvPr/>
              </p:nvSpPr>
              <p:spPr>
                <a:xfrm>
                  <a:off x="1839850" y="3875875"/>
                  <a:ext cx="112000" cy="19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" h="7675" extrusionOk="0">
                      <a:moveTo>
                        <a:pt x="1029" y="0"/>
                      </a:moveTo>
                      <a:lnTo>
                        <a:pt x="1029" y="0"/>
                      </a:lnTo>
                      <a:cubicBezTo>
                        <a:pt x="0" y="1839"/>
                        <a:pt x="2568" y="5968"/>
                        <a:pt x="3712" y="7388"/>
                      </a:cubicBezTo>
                      <a:cubicBezTo>
                        <a:pt x="3823" y="7527"/>
                        <a:pt x="3988" y="7674"/>
                        <a:pt x="4149" y="7674"/>
                      </a:cubicBezTo>
                      <a:cubicBezTo>
                        <a:pt x="4190" y="7674"/>
                        <a:pt x="4232" y="7665"/>
                        <a:pt x="4272" y="7643"/>
                      </a:cubicBezTo>
                      <a:cubicBezTo>
                        <a:pt x="4480" y="7529"/>
                        <a:pt x="4419" y="7219"/>
                        <a:pt x="4330" y="6998"/>
                      </a:cubicBezTo>
                      <a:cubicBezTo>
                        <a:pt x="3440" y="4818"/>
                        <a:pt x="2476" y="2672"/>
                        <a:pt x="1438" y="560"/>
                      </a:cubicBezTo>
                      <a:cubicBezTo>
                        <a:pt x="1327" y="334"/>
                        <a:pt x="1234" y="142"/>
                        <a:pt x="102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3" name="Google Shape;6503;p34"/>
                <p:cNvSpPr/>
                <p:nvPr/>
              </p:nvSpPr>
              <p:spPr>
                <a:xfrm>
                  <a:off x="1430775" y="3569625"/>
                  <a:ext cx="745075" cy="3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3" h="14332" extrusionOk="0">
                      <a:moveTo>
                        <a:pt x="305" y="1"/>
                      </a:moveTo>
                      <a:cubicBezTo>
                        <a:pt x="236" y="1"/>
                        <a:pt x="168" y="26"/>
                        <a:pt x="114" y="77"/>
                      </a:cubicBezTo>
                      <a:cubicBezTo>
                        <a:pt x="3" y="184"/>
                        <a:pt x="0" y="360"/>
                        <a:pt x="108" y="471"/>
                      </a:cubicBezTo>
                      <a:cubicBezTo>
                        <a:pt x="2422" y="2882"/>
                        <a:pt x="4068" y="4572"/>
                        <a:pt x="5797" y="6036"/>
                      </a:cubicBezTo>
                      <a:cubicBezTo>
                        <a:pt x="6672" y="6781"/>
                        <a:pt x="7592" y="7474"/>
                        <a:pt x="8551" y="8110"/>
                      </a:cubicBezTo>
                      <a:cubicBezTo>
                        <a:pt x="9537" y="8764"/>
                        <a:pt x="10608" y="9387"/>
                        <a:pt x="11825" y="10014"/>
                      </a:cubicBezTo>
                      <a:cubicBezTo>
                        <a:pt x="13197" y="10722"/>
                        <a:pt x="14436" y="11304"/>
                        <a:pt x="15614" y="11796"/>
                      </a:cubicBezTo>
                      <a:cubicBezTo>
                        <a:pt x="17041" y="12391"/>
                        <a:pt x="18397" y="12865"/>
                        <a:pt x="19763" y="13243"/>
                      </a:cubicBezTo>
                      <a:cubicBezTo>
                        <a:pt x="22393" y="13972"/>
                        <a:pt x="25013" y="14331"/>
                        <a:pt x="27723" y="14331"/>
                      </a:cubicBezTo>
                      <a:cubicBezTo>
                        <a:pt x="28322" y="14331"/>
                        <a:pt x="28926" y="14314"/>
                        <a:pt x="29535" y="14278"/>
                      </a:cubicBezTo>
                      <a:cubicBezTo>
                        <a:pt x="29687" y="14270"/>
                        <a:pt x="29803" y="14140"/>
                        <a:pt x="29794" y="13988"/>
                      </a:cubicBezTo>
                      <a:cubicBezTo>
                        <a:pt x="29786" y="13841"/>
                        <a:pt x="29665" y="13728"/>
                        <a:pt x="29520" y="13728"/>
                      </a:cubicBezTo>
                      <a:cubicBezTo>
                        <a:pt x="29514" y="13728"/>
                        <a:pt x="29509" y="13728"/>
                        <a:pt x="29503" y="13729"/>
                      </a:cubicBezTo>
                      <a:cubicBezTo>
                        <a:pt x="28906" y="13763"/>
                        <a:pt x="28314" y="13780"/>
                        <a:pt x="27727" y="13780"/>
                      </a:cubicBezTo>
                      <a:cubicBezTo>
                        <a:pt x="25066" y="13780"/>
                        <a:pt x="22492" y="13427"/>
                        <a:pt x="19910" y="12712"/>
                      </a:cubicBezTo>
                      <a:cubicBezTo>
                        <a:pt x="17445" y="12030"/>
                        <a:pt x="15029" y="11046"/>
                        <a:pt x="12077" y="9524"/>
                      </a:cubicBezTo>
                      <a:cubicBezTo>
                        <a:pt x="9731" y="8315"/>
                        <a:pt x="7959" y="7146"/>
                        <a:pt x="6152" y="5616"/>
                      </a:cubicBezTo>
                      <a:cubicBezTo>
                        <a:pt x="4445" y="4169"/>
                        <a:pt x="2808" y="2488"/>
                        <a:pt x="506" y="88"/>
                      </a:cubicBezTo>
                      <a:cubicBezTo>
                        <a:pt x="452" y="30"/>
                        <a:pt x="379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2733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4" name="Google Shape;6504;p34"/>
              <p:cNvGrpSpPr/>
              <p:nvPr/>
            </p:nvGrpSpPr>
            <p:grpSpPr>
              <a:xfrm rot="469509">
                <a:off x="-433620" y="605573"/>
                <a:ext cx="1405010" cy="844302"/>
                <a:chOff x="1389775" y="3552900"/>
                <a:chExt cx="935875" cy="562425"/>
              </a:xfrm>
            </p:grpSpPr>
            <p:sp>
              <p:nvSpPr>
                <p:cNvPr id="6505" name="Google Shape;6505;p34"/>
                <p:cNvSpPr/>
                <p:nvPr/>
              </p:nvSpPr>
              <p:spPr>
                <a:xfrm>
                  <a:off x="1559350" y="3598125"/>
                  <a:ext cx="1692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" h="4615" extrusionOk="0">
                      <a:moveTo>
                        <a:pt x="6239" y="0"/>
                      </a:moveTo>
                      <a:cubicBezTo>
                        <a:pt x="6195" y="0"/>
                        <a:pt x="6149" y="8"/>
                        <a:pt x="6103" y="23"/>
                      </a:cubicBezTo>
                      <a:cubicBezTo>
                        <a:pt x="5476" y="237"/>
                        <a:pt x="4891" y="710"/>
                        <a:pt x="4353" y="1134"/>
                      </a:cubicBezTo>
                      <a:cubicBezTo>
                        <a:pt x="3356" y="1920"/>
                        <a:pt x="2077" y="2421"/>
                        <a:pt x="1124" y="3216"/>
                      </a:cubicBezTo>
                      <a:cubicBezTo>
                        <a:pt x="625" y="3633"/>
                        <a:pt x="0" y="4615"/>
                        <a:pt x="699" y="4615"/>
                      </a:cubicBezTo>
                      <a:cubicBezTo>
                        <a:pt x="841" y="4615"/>
                        <a:pt x="1039" y="4574"/>
                        <a:pt x="1305" y="4479"/>
                      </a:cubicBezTo>
                      <a:cubicBezTo>
                        <a:pt x="3366" y="3742"/>
                        <a:pt x="5211" y="2387"/>
                        <a:pt x="6558" y="643"/>
                      </a:cubicBezTo>
                      <a:cubicBezTo>
                        <a:pt x="6769" y="368"/>
                        <a:pt x="6549" y="0"/>
                        <a:pt x="6239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6" name="Google Shape;6506;p34"/>
                <p:cNvSpPr/>
                <p:nvPr/>
              </p:nvSpPr>
              <p:spPr>
                <a:xfrm>
                  <a:off x="1497150" y="3610875"/>
                  <a:ext cx="229175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" h="2513" extrusionOk="0">
                      <a:moveTo>
                        <a:pt x="8891" y="1"/>
                      </a:moveTo>
                      <a:cubicBezTo>
                        <a:pt x="8797" y="1"/>
                        <a:pt x="8669" y="32"/>
                        <a:pt x="8496" y="108"/>
                      </a:cubicBezTo>
                      <a:cubicBezTo>
                        <a:pt x="7639" y="485"/>
                        <a:pt x="7145" y="583"/>
                        <a:pt x="6240" y="870"/>
                      </a:cubicBezTo>
                      <a:cubicBezTo>
                        <a:pt x="5286" y="1170"/>
                        <a:pt x="4331" y="1294"/>
                        <a:pt x="3376" y="1294"/>
                      </a:cubicBezTo>
                      <a:cubicBezTo>
                        <a:pt x="2251" y="1294"/>
                        <a:pt x="1125" y="1122"/>
                        <a:pt x="1" y="862"/>
                      </a:cubicBezTo>
                      <a:lnTo>
                        <a:pt x="1" y="862"/>
                      </a:lnTo>
                      <a:cubicBezTo>
                        <a:pt x="1025" y="2336"/>
                        <a:pt x="3990" y="2510"/>
                        <a:pt x="5700" y="2512"/>
                      </a:cubicBezTo>
                      <a:cubicBezTo>
                        <a:pt x="5701" y="2512"/>
                        <a:pt x="5703" y="2512"/>
                        <a:pt x="5704" y="2512"/>
                      </a:cubicBezTo>
                      <a:cubicBezTo>
                        <a:pt x="7232" y="2512"/>
                        <a:pt x="9117" y="1302"/>
                        <a:pt x="9147" y="497"/>
                      </a:cubicBezTo>
                      <a:cubicBezTo>
                        <a:pt x="9156" y="272"/>
                        <a:pt x="9167" y="1"/>
                        <a:pt x="889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7" name="Google Shape;6507;p34"/>
                <p:cNvSpPr/>
                <p:nvPr/>
              </p:nvSpPr>
              <p:spPr>
                <a:xfrm>
                  <a:off x="1596525" y="3652250"/>
                  <a:ext cx="2756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3958" extrusionOk="0">
                      <a:moveTo>
                        <a:pt x="10760" y="1"/>
                      </a:moveTo>
                      <a:cubicBezTo>
                        <a:pt x="10646" y="1"/>
                        <a:pt x="10474" y="60"/>
                        <a:pt x="10218" y="208"/>
                      </a:cubicBezTo>
                      <a:cubicBezTo>
                        <a:pt x="9138" y="833"/>
                        <a:pt x="8536" y="1040"/>
                        <a:pt x="7412" y="1556"/>
                      </a:cubicBezTo>
                      <a:cubicBezTo>
                        <a:pt x="5568" y="2401"/>
                        <a:pt x="3791" y="2699"/>
                        <a:pt x="2053" y="2699"/>
                      </a:cubicBezTo>
                      <a:cubicBezTo>
                        <a:pt x="1363" y="2699"/>
                        <a:pt x="680" y="2652"/>
                        <a:pt x="1" y="2574"/>
                      </a:cubicBezTo>
                      <a:lnTo>
                        <a:pt x="1" y="2574"/>
                      </a:lnTo>
                      <a:cubicBezTo>
                        <a:pt x="615" y="3662"/>
                        <a:pt x="2235" y="3957"/>
                        <a:pt x="3856" y="3957"/>
                      </a:cubicBezTo>
                      <a:cubicBezTo>
                        <a:pt x="4803" y="3957"/>
                        <a:pt x="5751" y="3857"/>
                        <a:pt x="6501" y="3754"/>
                      </a:cubicBezTo>
                      <a:cubicBezTo>
                        <a:pt x="8317" y="3505"/>
                        <a:pt x="10760" y="1639"/>
                        <a:pt x="10929" y="601"/>
                      </a:cubicBezTo>
                      <a:cubicBezTo>
                        <a:pt x="10973" y="327"/>
                        <a:pt x="11027" y="1"/>
                        <a:pt x="1076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8" name="Google Shape;6508;p34"/>
                <p:cNvSpPr/>
                <p:nvPr/>
              </p:nvSpPr>
              <p:spPr>
                <a:xfrm>
                  <a:off x="1481700" y="3575950"/>
                  <a:ext cx="195225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2574" extrusionOk="0">
                      <a:moveTo>
                        <a:pt x="7523" y="1"/>
                      </a:moveTo>
                      <a:cubicBezTo>
                        <a:pt x="7439" y="1"/>
                        <a:pt x="7323" y="39"/>
                        <a:pt x="7161" y="134"/>
                      </a:cubicBezTo>
                      <a:cubicBezTo>
                        <a:pt x="6469" y="540"/>
                        <a:pt x="6059" y="673"/>
                        <a:pt x="5315" y="1006"/>
                      </a:cubicBezTo>
                      <a:cubicBezTo>
                        <a:pt x="4140" y="1533"/>
                        <a:pt x="2923" y="1722"/>
                        <a:pt x="1683" y="1722"/>
                      </a:cubicBezTo>
                      <a:cubicBezTo>
                        <a:pt x="1126" y="1722"/>
                        <a:pt x="565" y="1684"/>
                        <a:pt x="0" y="1621"/>
                      </a:cubicBezTo>
                      <a:lnTo>
                        <a:pt x="0" y="1621"/>
                      </a:lnTo>
                      <a:cubicBezTo>
                        <a:pt x="667" y="2375"/>
                        <a:pt x="1983" y="2574"/>
                        <a:pt x="3223" y="2574"/>
                      </a:cubicBezTo>
                      <a:cubicBezTo>
                        <a:pt x="3879" y="2574"/>
                        <a:pt x="4514" y="2518"/>
                        <a:pt x="5019" y="2460"/>
                      </a:cubicBezTo>
                      <a:cubicBezTo>
                        <a:pt x="6321" y="2310"/>
                        <a:pt x="7808" y="1089"/>
                        <a:pt x="7754" y="400"/>
                      </a:cubicBezTo>
                      <a:cubicBezTo>
                        <a:pt x="7740" y="218"/>
                        <a:pt x="7723" y="1"/>
                        <a:pt x="752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9" name="Google Shape;6509;p34"/>
                <p:cNvSpPr/>
                <p:nvPr/>
              </p:nvSpPr>
              <p:spPr>
                <a:xfrm>
                  <a:off x="2118200" y="3901300"/>
                  <a:ext cx="164100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410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4" y="1347"/>
                        <a:pt x="2088" y="2760"/>
                        <a:pt x="3239" y="3515"/>
                      </a:cubicBezTo>
                      <a:cubicBezTo>
                        <a:pt x="3841" y="3909"/>
                        <a:pt x="4675" y="4106"/>
                        <a:pt x="5328" y="4106"/>
                      </a:cubicBezTo>
                      <a:cubicBezTo>
                        <a:pt x="5792" y="4106"/>
                        <a:pt x="6164" y="4006"/>
                        <a:pt x="6294" y="3809"/>
                      </a:cubicBezTo>
                      <a:cubicBezTo>
                        <a:pt x="6412" y="3629"/>
                        <a:pt x="6563" y="3403"/>
                        <a:pt x="5997" y="3285"/>
                      </a:cubicBezTo>
                      <a:cubicBezTo>
                        <a:pt x="5283" y="3137"/>
                        <a:pt x="4914" y="2979"/>
                        <a:pt x="4200" y="2753"/>
                      </a:cubicBezTo>
                      <a:cubicBezTo>
                        <a:pt x="2564" y="2237"/>
                        <a:pt x="1226" y="1209"/>
                        <a:pt x="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0" name="Google Shape;6510;p34"/>
                <p:cNvSpPr/>
                <p:nvPr/>
              </p:nvSpPr>
              <p:spPr>
                <a:xfrm>
                  <a:off x="2150150" y="3917400"/>
                  <a:ext cx="15402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223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1" y="1084"/>
                        <a:pt x="2394" y="1777"/>
                        <a:pt x="3517" y="2118"/>
                      </a:cubicBezTo>
                      <a:cubicBezTo>
                        <a:pt x="3780" y="2198"/>
                        <a:pt x="4070" y="2233"/>
                        <a:pt x="4357" y="2233"/>
                      </a:cubicBezTo>
                      <a:cubicBezTo>
                        <a:pt x="5170" y="2233"/>
                        <a:pt x="5962" y="1952"/>
                        <a:pt x="6058" y="1602"/>
                      </a:cubicBezTo>
                      <a:cubicBezTo>
                        <a:pt x="6103" y="1439"/>
                        <a:pt x="6160" y="1236"/>
                        <a:pt x="5794" y="1236"/>
                      </a:cubicBezTo>
                      <a:cubicBezTo>
                        <a:pt x="5761" y="1236"/>
                        <a:pt x="5724" y="1237"/>
                        <a:pt x="5683" y="1241"/>
                      </a:cubicBezTo>
                      <a:cubicBezTo>
                        <a:pt x="5445" y="1262"/>
                        <a:pt x="5249" y="1269"/>
                        <a:pt x="5061" y="1269"/>
                      </a:cubicBezTo>
                      <a:cubicBezTo>
                        <a:pt x="4763" y="1269"/>
                        <a:pt x="4486" y="1252"/>
                        <a:pt x="4097" y="1245"/>
                      </a:cubicBezTo>
                      <a:cubicBezTo>
                        <a:pt x="2643" y="1223"/>
                        <a:pt x="1300" y="701"/>
                        <a:pt x="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1" name="Google Shape;6511;p34"/>
                <p:cNvSpPr/>
                <p:nvPr/>
              </p:nvSpPr>
              <p:spPr>
                <a:xfrm>
                  <a:off x="1743150" y="3829275"/>
                  <a:ext cx="87075" cy="1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7782" extrusionOk="0">
                      <a:moveTo>
                        <a:pt x="940" y="0"/>
                      </a:moveTo>
                      <a:cubicBezTo>
                        <a:pt x="0" y="1160"/>
                        <a:pt x="426" y="3736"/>
                        <a:pt x="748" y="5203"/>
                      </a:cubicBezTo>
                      <a:cubicBezTo>
                        <a:pt x="1023" y="6458"/>
                        <a:pt x="2214" y="7782"/>
                        <a:pt x="2865" y="7782"/>
                      </a:cubicBezTo>
                      <a:cubicBezTo>
                        <a:pt x="2894" y="7782"/>
                        <a:pt x="2922" y="7779"/>
                        <a:pt x="2949" y="7774"/>
                      </a:cubicBezTo>
                      <a:cubicBezTo>
                        <a:pt x="3184" y="7726"/>
                        <a:pt x="3483" y="7666"/>
                        <a:pt x="3124" y="7140"/>
                      </a:cubicBezTo>
                      <a:cubicBezTo>
                        <a:pt x="2673" y="6478"/>
                        <a:pt x="2504" y="6074"/>
                        <a:pt x="2113" y="5351"/>
                      </a:cubicBezTo>
                      <a:cubicBezTo>
                        <a:pt x="1217" y="3696"/>
                        <a:pt x="963" y="1875"/>
                        <a:pt x="94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2" name="Google Shape;6512;p34"/>
                <p:cNvSpPr/>
                <p:nvPr/>
              </p:nvSpPr>
              <p:spPr>
                <a:xfrm>
                  <a:off x="1433200" y="3552900"/>
                  <a:ext cx="17120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8" h="2258" extrusionOk="0">
                      <a:moveTo>
                        <a:pt x="6597" y="0"/>
                      </a:moveTo>
                      <a:cubicBezTo>
                        <a:pt x="6523" y="0"/>
                        <a:pt x="6421" y="34"/>
                        <a:pt x="6279" y="117"/>
                      </a:cubicBezTo>
                      <a:cubicBezTo>
                        <a:pt x="5672" y="474"/>
                        <a:pt x="5312" y="591"/>
                        <a:pt x="4661" y="883"/>
                      </a:cubicBezTo>
                      <a:cubicBezTo>
                        <a:pt x="3629" y="1345"/>
                        <a:pt x="2561" y="1511"/>
                        <a:pt x="1474" y="1511"/>
                      </a:cubicBezTo>
                      <a:cubicBezTo>
                        <a:pt x="986" y="1511"/>
                        <a:pt x="494" y="1478"/>
                        <a:pt x="0" y="1423"/>
                      </a:cubicBezTo>
                      <a:lnTo>
                        <a:pt x="0" y="1423"/>
                      </a:lnTo>
                      <a:cubicBezTo>
                        <a:pt x="584" y="2084"/>
                        <a:pt x="1738" y="2258"/>
                        <a:pt x="2825" y="2258"/>
                      </a:cubicBezTo>
                      <a:cubicBezTo>
                        <a:pt x="3401" y="2258"/>
                        <a:pt x="3958" y="2209"/>
                        <a:pt x="4401" y="2157"/>
                      </a:cubicBezTo>
                      <a:cubicBezTo>
                        <a:pt x="5543" y="2026"/>
                        <a:pt x="6848" y="956"/>
                        <a:pt x="6800" y="352"/>
                      </a:cubicBezTo>
                      <a:cubicBezTo>
                        <a:pt x="6787" y="191"/>
                        <a:pt x="6773" y="0"/>
                        <a:pt x="659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3" name="Google Shape;6513;p34"/>
                <p:cNvSpPr/>
                <p:nvPr/>
              </p:nvSpPr>
              <p:spPr>
                <a:xfrm>
                  <a:off x="1714900" y="3695925"/>
                  <a:ext cx="230650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" h="4691" extrusionOk="0">
                      <a:moveTo>
                        <a:pt x="9041" y="0"/>
                      </a:moveTo>
                      <a:cubicBezTo>
                        <a:pt x="8945" y="0"/>
                        <a:pt x="8793" y="75"/>
                        <a:pt x="8552" y="270"/>
                      </a:cubicBezTo>
                      <a:cubicBezTo>
                        <a:pt x="7669" y="988"/>
                        <a:pt x="7169" y="1262"/>
                        <a:pt x="6241" y="1889"/>
                      </a:cubicBezTo>
                      <a:cubicBezTo>
                        <a:pt x="4118" y="3326"/>
                        <a:pt x="2047" y="3790"/>
                        <a:pt x="1" y="3904"/>
                      </a:cubicBezTo>
                      <a:cubicBezTo>
                        <a:pt x="387" y="4486"/>
                        <a:pt x="1131" y="4690"/>
                        <a:pt x="1992" y="4690"/>
                      </a:cubicBezTo>
                      <a:cubicBezTo>
                        <a:pt x="3181" y="4690"/>
                        <a:pt x="4592" y="4300"/>
                        <a:pt x="5584" y="3980"/>
                      </a:cubicBezTo>
                      <a:cubicBezTo>
                        <a:pt x="7115" y="3488"/>
                        <a:pt x="9089" y="1461"/>
                        <a:pt x="9177" y="513"/>
                      </a:cubicBezTo>
                      <a:cubicBezTo>
                        <a:pt x="9199" y="277"/>
                        <a:pt x="9225" y="0"/>
                        <a:pt x="904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4" name="Google Shape;6514;p34"/>
                <p:cNvSpPr/>
                <p:nvPr/>
              </p:nvSpPr>
              <p:spPr>
                <a:xfrm>
                  <a:off x="1568350" y="3627875"/>
                  <a:ext cx="234150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6" h="4412" extrusionOk="0">
                      <a:moveTo>
                        <a:pt x="8937" y="0"/>
                      </a:moveTo>
                      <a:cubicBezTo>
                        <a:pt x="8874" y="0"/>
                        <a:pt x="8808" y="19"/>
                        <a:pt x="8745" y="62"/>
                      </a:cubicBezTo>
                      <a:cubicBezTo>
                        <a:pt x="7509" y="898"/>
                        <a:pt x="6244" y="1695"/>
                        <a:pt x="4871" y="2260"/>
                      </a:cubicBezTo>
                      <a:cubicBezTo>
                        <a:pt x="3236" y="2933"/>
                        <a:pt x="1697" y="2998"/>
                        <a:pt x="1" y="3031"/>
                      </a:cubicBezTo>
                      <a:cubicBezTo>
                        <a:pt x="521" y="3971"/>
                        <a:pt x="1980" y="4277"/>
                        <a:pt x="3011" y="4374"/>
                      </a:cubicBezTo>
                      <a:cubicBezTo>
                        <a:pt x="3290" y="4400"/>
                        <a:pt x="3569" y="4411"/>
                        <a:pt x="3848" y="4411"/>
                      </a:cubicBezTo>
                      <a:cubicBezTo>
                        <a:pt x="4806" y="4411"/>
                        <a:pt x="5767" y="4278"/>
                        <a:pt x="6721" y="4146"/>
                      </a:cubicBezTo>
                      <a:cubicBezTo>
                        <a:pt x="7197" y="4080"/>
                        <a:pt x="7837" y="3708"/>
                        <a:pt x="7591" y="3298"/>
                      </a:cubicBezTo>
                      <a:lnTo>
                        <a:pt x="7591" y="3298"/>
                      </a:lnTo>
                      <a:cubicBezTo>
                        <a:pt x="6286" y="3493"/>
                        <a:pt x="4969" y="3602"/>
                        <a:pt x="3650" y="3624"/>
                      </a:cubicBezTo>
                      <a:cubicBezTo>
                        <a:pt x="4898" y="3334"/>
                        <a:pt x="6164" y="3028"/>
                        <a:pt x="7281" y="2387"/>
                      </a:cubicBezTo>
                      <a:cubicBezTo>
                        <a:pt x="8063" y="1938"/>
                        <a:pt x="8771" y="1297"/>
                        <a:pt x="9220" y="519"/>
                      </a:cubicBezTo>
                      <a:cubicBezTo>
                        <a:pt x="9365" y="268"/>
                        <a:pt x="9173" y="0"/>
                        <a:pt x="893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5" name="Google Shape;6515;p34"/>
                <p:cNvSpPr/>
                <p:nvPr/>
              </p:nvSpPr>
              <p:spPr>
                <a:xfrm>
                  <a:off x="1791150" y="3769350"/>
                  <a:ext cx="272450" cy="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842" extrusionOk="0">
                      <a:moveTo>
                        <a:pt x="10631" y="1"/>
                      </a:moveTo>
                      <a:cubicBezTo>
                        <a:pt x="10518" y="1"/>
                        <a:pt x="10349" y="58"/>
                        <a:pt x="10099" y="201"/>
                      </a:cubicBezTo>
                      <a:cubicBezTo>
                        <a:pt x="9034" y="807"/>
                        <a:pt x="8439" y="1007"/>
                        <a:pt x="7331" y="1505"/>
                      </a:cubicBezTo>
                      <a:cubicBezTo>
                        <a:pt x="5559" y="2302"/>
                        <a:pt x="3845" y="2586"/>
                        <a:pt x="2166" y="2586"/>
                      </a:cubicBezTo>
                      <a:cubicBezTo>
                        <a:pt x="1438" y="2586"/>
                        <a:pt x="717" y="2532"/>
                        <a:pt x="0" y="2444"/>
                      </a:cubicBezTo>
                      <a:lnTo>
                        <a:pt x="0" y="2444"/>
                      </a:lnTo>
                      <a:cubicBezTo>
                        <a:pt x="634" y="3548"/>
                        <a:pt x="2304" y="3841"/>
                        <a:pt x="3948" y="3841"/>
                      </a:cubicBezTo>
                      <a:cubicBezTo>
                        <a:pt x="4847" y="3841"/>
                        <a:pt x="5737" y="3754"/>
                        <a:pt x="6448" y="3663"/>
                      </a:cubicBezTo>
                      <a:cubicBezTo>
                        <a:pt x="8244" y="3433"/>
                        <a:pt x="10647" y="1615"/>
                        <a:pt x="10805" y="593"/>
                      </a:cubicBezTo>
                      <a:cubicBezTo>
                        <a:pt x="10847" y="323"/>
                        <a:pt x="10898" y="1"/>
                        <a:pt x="1063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6" name="Google Shape;6516;p34"/>
                <p:cNvSpPr/>
                <p:nvPr/>
              </p:nvSpPr>
              <p:spPr>
                <a:xfrm>
                  <a:off x="1626950" y="3711200"/>
                  <a:ext cx="270575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3" h="3276" extrusionOk="0">
                      <a:moveTo>
                        <a:pt x="10523" y="1"/>
                      </a:moveTo>
                      <a:cubicBezTo>
                        <a:pt x="10411" y="1"/>
                        <a:pt x="10251" y="46"/>
                        <a:pt x="10028" y="156"/>
                      </a:cubicBezTo>
                      <a:cubicBezTo>
                        <a:pt x="8998" y="668"/>
                        <a:pt x="8413" y="816"/>
                        <a:pt x="7330" y="1218"/>
                      </a:cubicBezTo>
                      <a:cubicBezTo>
                        <a:pt x="5956" y="1728"/>
                        <a:pt x="4597" y="1928"/>
                        <a:pt x="3247" y="1928"/>
                      </a:cubicBezTo>
                      <a:cubicBezTo>
                        <a:pt x="2159" y="1928"/>
                        <a:pt x="1078" y="1798"/>
                        <a:pt x="1" y="1596"/>
                      </a:cubicBezTo>
                      <a:lnTo>
                        <a:pt x="1" y="1596"/>
                      </a:lnTo>
                      <a:cubicBezTo>
                        <a:pt x="906" y="2996"/>
                        <a:pt x="3370" y="3275"/>
                        <a:pt x="5340" y="3275"/>
                      </a:cubicBezTo>
                      <a:cubicBezTo>
                        <a:pt x="5793" y="3275"/>
                        <a:pt x="6219" y="3261"/>
                        <a:pt x="6595" y="3241"/>
                      </a:cubicBezTo>
                      <a:cubicBezTo>
                        <a:pt x="8391" y="3149"/>
                        <a:pt x="10683" y="1564"/>
                        <a:pt x="10769" y="587"/>
                      </a:cubicBezTo>
                      <a:cubicBezTo>
                        <a:pt x="10793" y="320"/>
                        <a:pt x="10822" y="1"/>
                        <a:pt x="1052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7" name="Google Shape;6517;p34"/>
                <p:cNvSpPr/>
                <p:nvPr/>
              </p:nvSpPr>
              <p:spPr>
                <a:xfrm>
                  <a:off x="1763875" y="3705325"/>
                  <a:ext cx="2685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1" h="5816" extrusionOk="0">
                      <a:moveTo>
                        <a:pt x="10312" y="0"/>
                      </a:moveTo>
                      <a:cubicBezTo>
                        <a:pt x="10235" y="0"/>
                        <a:pt x="10151" y="28"/>
                        <a:pt x="10067" y="93"/>
                      </a:cubicBezTo>
                      <a:cubicBezTo>
                        <a:pt x="8609" y="1213"/>
                        <a:pt x="7123" y="2285"/>
                        <a:pt x="5536" y="3087"/>
                      </a:cubicBezTo>
                      <a:cubicBezTo>
                        <a:pt x="3643" y="4041"/>
                        <a:pt x="1910" y="4247"/>
                        <a:pt x="1" y="4428"/>
                      </a:cubicBezTo>
                      <a:cubicBezTo>
                        <a:pt x="507" y="5528"/>
                        <a:pt x="2121" y="5780"/>
                        <a:pt x="3272" y="5812"/>
                      </a:cubicBezTo>
                      <a:cubicBezTo>
                        <a:pt x="3350" y="5814"/>
                        <a:pt x="3428" y="5815"/>
                        <a:pt x="3506" y="5815"/>
                      </a:cubicBezTo>
                      <a:cubicBezTo>
                        <a:pt x="4808" y="5815"/>
                        <a:pt x="6139" y="5521"/>
                        <a:pt x="7457" y="5228"/>
                      </a:cubicBezTo>
                      <a:cubicBezTo>
                        <a:pt x="7996" y="5108"/>
                        <a:pt x="8747" y="4602"/>
                        <a:pt x="8504" y="4124"/>
                      </a:cubicBezTo>
                      <a:lnTo>
                        <a:pt x="8504" y="4124"/>
                      </a:lnTo>
                      <a:cubicBezTo>
                        <a:pt x="7037" y="4467"/>
                        <a:pt x="5550" y="4708"/>
                        <a:pt x="4051" y="4847"/>
                      </a:cubicBezTo>
                      <a:cubicBezTo>
                        <a:pt x="5476" y="4392"/>
                        <a:pt x="6922" y="3914"/>
                        <a:pt x="8230" y="3041"/>
                      </a:cubicBezTo>
                      <a:cubicBezTo>
                        <a:pt x="9146" y="2431"/>
                        <a:pt x="9995" y="1592"/>
                        <a:pt x="10563" y="611"/>
                      </a:cubicBezTo>
                      <a:cubicBezTo>
                        <a:pt x="10741" y="302"/>
                        <a:pt x="10565" y="0"/>
                        <a:pt x="10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8" name="Google Shape;6518;p34"/>
                <p:cNvSpPr/>
                <p:nvPr/>
              </p:nvSpPr>
              <p:spPr>
                <a:xfrm>
                  <a:off x="1884575" y="3892750"/>
                  <a:ext cx="127425" cy="2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8335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0" y="1047"/>
                        <a:pt x="726" y="3771"/>
                        <a:pt x="1246" y="5333"/>
                      </a:cubicBezTo>
                      <a:cubicBezTo>
                        <a:pt x="1706" y="6717"/>
                        <a:pt x="3503" y="8334"/>
                        <a:pt x="4354" y="8334"/>
                      </a:cubicBezTo>
                      <a:cubicBezTo>
                        <a:pt x="4362" y="8334"/>
                        <a:pt x="4370" y="8334"/>
                        <a:pt x="4379" y="8334"/>
                      </a:cubicBezTo>
                      <a:cubicBezTo>
                        <a:pt x="4695" y="8322"/>
                        <a:pt x="5097" y="8307"/>
                        <a:pt x="4581" y="7709"/>
                      </a:cubicBezTo>
                      <a:cubicBezTo>
                        <a:pt x="3930" y="6955"/>
                        <a:pt x="3678" y="6511"/>
                        <a:pt x="3107" y="5704"/>
                      </a:cubicBezTo>
                      <a:cubicBezTo>
                        <a:pt x="1798" y="3854"/>
                        <a:pt x="1348" y="1937"/>
                        <a:pt x="121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9" name="Google Shape;6519;p34"/>
                <p:cNvSpPr/>
                <p:nvPr/>
              </p:nvSpPr>
              <p:spPr>
                <a:xfrm>
                  <a:off x="1782250" y="3842225"/>
                  <a:ext cx="105800" cy="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862" extrusionOk="0">
                      <a:moveTo>
                        <a:pt x="1219" y="1"/>
                      </a:moveTo>
                      <a:cubicBezTo>
                        <a:pt x="0" y="1321"/>
                        <a:pt x="473" y="4254"/>
                        <a:pt x="841" y="5923"/>
                      </a:cubicBezTo>
                      <a:cubicBezTo>
                        <a:pt x="1155" y="7353"/>
                        <a:pt x="2626" y="8861"/>
                        <a:pt x="3447" y="8861"/>
                      </a:cubicBezTo>
                      <a:cubicBezTo>
                        <a:pt x="3484" y="8861"/>
                        <a:pt x="3520" y="8858"/>
                        <a:pt x="3553" y="8852"/>
                      </a:cubicBezTo>
                      <a:cubicBezTo>
                        <a:pt x="3852" y="8798"/>
                        <a:pt x="4231" y="8730"/>
                        <a:pt x="3793" y="8132"/>
                      </a:cubicBezTo>
                      <a:cubicBezTo>
                        <a:pt x="3238" y="7377"/>
                        <a:pt x="3036" y="6916"/>
                        <a:pt x="2561" y="6093"/>
                      </a:cubicBezTo>
                      <a:cubicBezTo>
                        <a:pt x="1473" y="4208"/>
                        <a:pt x="1198" y="2136"/>
                        <a:pt x="121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0" name="Google Shape;6520;p34"/>
                <p:cNvSpPr/>
                <p:nvPr/>
              </p:nvSpPr>
              <p:spPr>
                <a:xfrm>
                  <a:off x="1823725" y="3870025"/>
                  <a:ext cx="111450" cy="2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9812" extrusionOk="0">
                      <a:moveTo>
                        <a:pt x="1708" y="1"/>
                      </a:moveTo>
                      <a:lnTo>
                        <a:pt x="1708" y="1"/>
                      </a:lnTo>
                      <a:cubicBezTo>
                        <a:pt x="721" y="581"/>
                        <a:pt x="332" y="2146"/>
                        <a:pt x="181" y="3248"/>
                      </a:cubicBezTo>
                      <a:cubicBezTo>
                        <a:pt x="1" y="4566"/>
                        <a:pt x="112" y="5888"/>
                        <a:pt x="225" y="7197"/>
                      </a:cubicBezTo>
                      <a:cubicBezTo>
                        <a:pt x="261" y="7621"/>
                        <a:pt x="513" y="8164"/>
                        <a:pt x="849" y="8164"/>
                      </a:cubicBezTo>
                      <a:cubicBezTo>
                        <a:pt x="912" y="8164"/>
                        <a:pt x="979" y="8144"/>
                        <a:pt x="1048" y="8100"/>
                      </a:cubicBezTo>
                      <a:cubicBezTo>
                        <a:pt x="915" y="6708"/>
                        <a:pt x="871" y="5308"/>
                        <a:pt x="915" y="3908"/>
                      </a:cubicBezTo>
                      <a:lnTo>
                        <a:pt x="915" y="3908"/>
                      </a:lnTo>
                      <a:cubicBezTo>
                        <a:pt x="1149" y="5230"/>
                        <a:pt x="1398" y="6571"/>
                        <a:pt x="1997" y="7745"/>
                      </a:cubicBezTo>
                      <a:cubicBezTo>
                        <a:pt x="2417" y="8569"/>
                        <a:pt x="3038" y="9308"/>
                        <a:pt x="3813" y="9765"/>
                      </a:cubicBezTo>
                      <a:cubicBezTo>
                        <a:pt x="3868" y="9797"/>
                        <a:pt x="3925" y="9812"/>
                        <a:pt x="3980" y="9812"/>
                      </a:cubicBezTo>
                      <a:cubicBezTo>
                        <a:pt x="4237" y="9812"/>
                        <a:pt x="4457" y="9500"/>
                        <a:pt x="4300" y="9243"/>
                      </a:cubicBezTo>
                      <a:cubicBezTo>
                        <a:pt x="3507" y="7947"/>
                        <a:pt x="2757" y="6621"/>
                        <a:pt x="2249" y="5173"/>
                      </a:cubicBezTo>
                      <a:cubicBezTo>
                        <a:pt x="1643" y="3448"/>
                        <a:pt x="1655" y="1810"/>
                        <a:pt x="1708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1" name="Google Shape;6521;p34"/>
                <p:cNvSpPr/>
                <p:nvPr/>
              </p:nvSpPr>
              <p:spPr>
                <a:xfrm>
                  <a:off x="2101075" y="3904950"/>
                  <a:ext cx="172850" cy="1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4" h="5802" extrusionOk="0">
                      <a:moveTo>
                        <a:pt x="371" y="1"/>
                      </a:moveTo>
                      <a:lnTo>
                        <a:pt x="371" y="1"/>
                      </a:lnTo>
                      <a:cubicBezTo>
                        <a:pt x="1" y="1543"/>
                        <a:pt x="1760" y="3540"/>
                        <a:pt x="2842" y="4634"/>
                      </a:cubicBezTo>
                      <a:cubicBezTo>
                        <a:pt x="3555" y="5354"/>
                        <a:pt x="4846" y="5802"/>
                        <a:pt x="5707" y="5802"/>
                      </a:cubicBezTo>
                      <a:cubicBezTo>
                        <a:pt x="6015" y="5802"/>
                        <a:pt x="6268" y="5744"/>
                        <a:pt x="6420" y="5622"/>
                      </a:cubicBezTo>
                      <a:cubicBezTo>
                        <a:pt x="6637" y="5446"/>
                        <a:pt x="6913" y="5225"/>
                        <a:pt x="6276" y="4972"/>
                      </a:cubicBezTo>
                      <a:cubicBezTo>
                        <a:pt x="5472" y="4652"/>
                        <a:pt x="5092" y="4395"/>
                        <a:pt x="4321" y="3989"/>
                      </a:cubicBezTo>
                      <a:cubicBezTo>
                        <a:pt x="2553" y="3057"/>
                        <a:pt x="1357" y="1619"/>
                        <a:pt x="3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2" name="Google Shape;6522;p34"/>
                <p:cNvSpPr/>
                <p:nvPr/>
              </p:nvSpPr>
              <p:spPr>
                <a:xfrm>
                  <a:off x="2056350" y="3900075"/>
                  <a:ext cx="184725" cy="1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6684" extrusionOk="0">
                      <a:moveTo>
                        <a:pt x="746" y="1"/>
                      </a:moveTo>
                      <a:lnTo>
                        <a:pt x="746" y="1"/>
                      </a:lnTo>
                      <a:cubicBezTo>
                        <a:pt x="1" y="1415"/>
                        <a:pt x="1667" y="3687"/>
                        <a:pt x="2720" y="4954"/>
                      </a:cubicBezTo>
                      <a:cubicBezTo>
                        <a:pt x="3520" y="5918"/>
                        <a:pt x="5302" y="6683"/>
                        <a:pt x="6291" y="6683"/>
                      </a:cubicBezTo>
                      <a:cubicBezTo>
                        <a:pt x="6465" y="6683"/>
                        <a:pt x="6614" y="6660"/>
                        <a:pt x="6729" y="6610"/>
                      </a:cubicBezTo>
                      <a:cubicBezTo>
                        <a:pt x="7020" y="6483"/>
                        <a:pt x="7389" y="6323"/>
                        <a:pt x="6690" y="5954"/>
                      </a:cubicBezTo>
                      <a:cubicBezTo>
                        <a:pt x="5810" y="5487"/>
                        <a:pt x="5413" y="5165"/>
                        <a:pt x="4587" y="4622"/>
                      </a:cubicBezTo>
                      <a:cubicBezTo>
                        <a:pt x="2696" y="3376"/>
                        <a:pt x="1580" y="1753"/>
                        <a:pt x="7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3" name="Google Shape;6523;p34"/>
                <p:cNvSpPr/>
                <p:nvPr/>
              </p:nvSpPr>
              <p:spPr>
                <a:xfrm>
                  <a:off x="1927050" y="3890475"/>
                  <a:ext cx="131950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8443" extrusionOk="0">
                      <a:moveTo>
                        <a:pt x="1010" y="0"/>
                      </a:moveTo>
                      <a:cubicBezTo>
                        <a:pt x="0" y="1484"/>
                        <a:pt x="899" y="4314"/>
                        <a:pt x="1510" y="5912"/>
                      </a:cubicBezTo>
                      <a:cubicBezTo>
                        <a:pt x="2008" y="7219"/>
                        <a:pt x="3563" y="8442"/>
                        <a:pt x="4409" y="8442"/>
                      </a:cubicBezTo>
                      <a:cubicBezTo>
                        <a:pt x="4487" y="8442"/>
                        <a:pt x="4560" y="8432"/>
                        <a:pt x="4625" y="8409"/>
                      </a:cubicBezTo>
                      <a:cubicBezTo>
                        <a:pt x="4912" y="8313"/>
                        <a:pt x="5277" y="8189"/>
                        <a:pt x="4755" y="7661"/>
                      </a:cubicBezTo>
                      <a:cubicBezTo>
                        <a:pt x="4096" y="6997"/>
                        <a:pt x="3828" y="6571"/>
                        <a:pt x="3237" y="5827"/>
                      </a:cubicBezTo>
                      <a:cubicBezTo>
                        <a:pt x="1883" y="4123"/>
                        <a:pt x="1306" y="2113"/>
                        <a:pt x="101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4" name="Google Shape;6524;p34"/>
                <p:cNvSpPr/>
                <p:nvPr/>
              </p:nvSpPr>
              <p:spPr>
                <a:xfrm>
                  <a:off x="1965700" y="3912175"/>
                  <a:ext cx="174750" cy="1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0" h="7150" extrusionOk="0">
                      <a:moveTo>
                        <a:pt x="540" y="0"/>
                      </a:moveTo>
                      <a:cubicBezTo>
                        <a:pt x="1" y="1712"/>
                        <a:pt x="1678" y="4163"/>
                        <a:pt x="2723" y="5517"/>
                      </a:cubicBezTo>
                      <a:cubicBezTo>
                        <a:pt x="3467" y="6478"/>
                        <a:pt x="4955" y="7149"/>
                        <a:pt x="5863" y="7149"/>
                      </a:cubicBezTo>
                      <a:cubicBezTo>
                        <a:pt x="6098" y="7149"/>
                        <a:pt x="6294" y="7104"/>
                        <a:pt x="6428" y="7008"/>
                      </a:cubicBezTo>
                      <a:cubicBezTo>
                        <a:pt x="6675" y="6832"/>
                        <a:pt x="6989" y="6608"/>
                        <a:pt x="6337" y="6255"/>
                      </a:cubicBezTo>
                      <a:cubicBezTo>
                        <a:pt x="5514" y="5808"/>
                        <a:pt x="5134" y="5478"/>
                        <a:pt x="4354" y="4937"/>
                      </a:cubicBezTo>
                      <a:cubicBezTo>
                        <a:pt x="2565" y="3695"/>
                        <a:pt x="1432" y="1938"/>
                        <a:pt x="54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5" name="Google Shape;6525;p34"/>
                <p:cNvSpPr/>
                <p:nvPr/>
              </p:nvSpPr>
              <p:spPr>
                <a:xfrm>
                  <a:off x="1993450" y="3912050"/>
                  <a:ext cx="228750" cy="1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" h="5538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0" y="1049"/>
                        <a:pt x="890" y="2246"/>
                        <a:pt x="1598" y="3002"/>
                      </a:cubicBezTo>
                      <a:cubicBezTo>
                        <a:pt x="2445" y="3906"/>
                        <a:pt x="3491" y="4602"/>
                        <a:pt x="4526" y="5290"/>
                      </a:cubicBezTo>
                      <a:cubicBezTo>
                        <a:pt x="4738" y="5431"/>
                        <a:pt x="5041" y="5538"/>
                        <a:pt x="5292" y="5538"/>
                      </a:cubicBezTo>
                      <a:cubicBezTo>
                        <a:pt x="5516" y="5538"/>
                        <a:pt x="5698" y="5453"/>
                        <a:pt x="5739" y="5232"/>
                      </a:cubicBezTo>
                      <a:cubicBezTo>
                        <a:pt x="4633" y="4512"/>
                        <a:pt x="3574" y="3721"/>
                        <a:pt x="2572" y="2864"/>
                      </a:cubicBezTo>
                      <a:lnTo>
                        <a:pt x="2572" y="2864"/>
                      </a:lnTo>
                      <a:cubicBezTo>
                        <a:pt x="3698" y="3475"/>
                        <a:pt x="4849" y="4084"/>
                        <a:pt x="6111" y="4344"/>
                      </a:cubicBezTo>
                      <a:cubicBezTo>
                        <a:pt x="6494" y="4423"/>
                        <a:pt x="6891" y="4466"/>
                        <a:pt x="7287" y="4466"/>
                      </a:cubicBezTo>
                      <a:cubicBezTo>
                        <a:pt x="7803" y="4466"/>
                        <a:pt x="8318" y="4393"/>
                        <a:pt x="8800" y="4231"/>
                      </a:cubicBezTo>
                      <a:cubicBezTo>
                        <a:pt x="9149" y="4115"/>
                        <a:pt x="9111" y="3622"/>
                        <a:pt x="8748" y="3575"/>
                      </a:cubicBezTo>
                      <a:cubicBezTo>
                        <a:pt x="7267" y="3381"/>
                        <a:pt x="5793" y="3139"/>
                        <a:pt x="4391" y="2653"/>
                      </a:cubicBezTo>
                      <a:cubicBezTo>
                        <a:pt x="2721" y="2073"/>
                        <a:pt x="1525" y="1101"/>
                        <a:pt x="23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6" name="Google Shape;6526;p34"/>
                <p:cNvSpPr/>
                <p:nvPr/>
              </p:nvSpPr>
              <p:spPr>
                <a:xfrm>
                  <a:off x="1497400" y="3660925"/>
                  <a:ext cx="67425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7437" extrusionOk="0">
                      <a:moveTo>
                        <a:pt x="944" y="0"/>
                      </a:moveTo>
                      <a:cubicBezTo>
                        <a:pt x="0" y="1022"/>
                        <a:pt x="200" y="3467"/>
                        <a:pt x="384" y="4865"/>
                      </a:cubicBezTo>
                      <a:cubicBezTo>
                        <a:pt x="545" y="6084"/>
                        <a:pt x="1567" y="7437"/>
                        <a:pt x="2156" y="7437"/>
                      </a:cubicBezTo>
                      <a:cubicBezTo>
                        <a:pt x="2171" y="7437"/>
                        <a:pt x="2187" y="7436"/>
                        <a:pt x="2202" y="7434"/>
                      </a:cubicBezTo>
                      <a:cubicBezTo>
                        <a:pt x="2420" y="7405"/>
                        <a:pt x="2696" y="7371"/>
                        <a:pt x="2409" y="6852"/>
                      </a:cubicBezTo>
                      <a:cubicBezTo>
                        <a:pt x="2045" y="6199"/>
                        <a:pt x="1922" y="5807"/>
                        <a:pt x="1619" y="5102"/>
                      </a:cubicBezTo>
                      <a:cubicBezTo>
                        <a:pt x="925" y="3486"/>
                        <a:pt x="827" y="1761"/>
                        <a:pt x="94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7" name="Google Shape;6527;p34"/>
                <p:cNvSpPr/>
                <p:nvPr/>
              </p:nvSpPr>
              <p:spPr>
                <a:xfrm>
                  <a:off x="1534525" y="3710275"/>
                  <a:ext cx="54400" cy="2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8499" extrusionOk="0">
                      <a:moveTo>
                        <a:pt x="1286" y="1"/>
                      </a:moveTo>
                      <a:lnTo>
                        <a:pt x="1286" y="1"/>
                      </a:lnTo>
                      <a:cubicBezTo>
                        <a:pt x="122" y="1176"/>
                        <a:pt x="1" y="3973"/>
                        <a:pt x="9" y="5572"/>
                      </a:cubicBezTo>
                      <a:cubicBezTo>
                        <a:pt x="16" y="6962"/>
                        <a:pt x="937" y="8499"/>
                        <a:pt x="1575" y="8499"/>
                      </a:cubicBezTo>
                      <a:cubicBezTo>
                        <a:pt x="1593" y="8499"/>
                        <a:pt x="1611" y="8497"/>
                        <a:pt x="1629" y="8495"/>
                      </a:cubicBezTo>
                      <a:cubicBezTo>
                        <a:pt x="1870" y="8461"/>
                        <a:pt x="2175" y="8419"/>
                        <a:pt x="1934" y="7828"/>
                      </a:cubicBezTo>
                      <a:cubicBezTo>
                        <a:pt x="1630" y="7084"/>
                        <a:pt x="1549" y="6637"/>
                        <a:pt x="1317" y="5832"/>
                      </a:cubicBezTo>
                      <a:cubicBezTo>
                        <a:pt x="786" y="3989"/>
                        <a:pt x="917" y="2016"/>
                        <a:pt x="128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8" name="Google Shape;6528;p34"/>
                <p:cNvSpPr/>
                <p:nvPr/>
              </p:nvSpPr>
              <p:spPr>
                <a:xfrm>
                  <a:off x="1406875" y="3623850"/>
                  <a:ext cx="7695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8475" extrusionOk="0">
                      <a:moveTo>
                        <a:pt x="3077" y="0"/>
                      </a:moveTo>
                      <a:lnTo>
                        <a:pt x="3077" y="0"/>
                      </a:lnTo>
                      <a:cubicBezTo>
                        <a:pt x="1544" y="984"/>
                        <a:pt x="727" y="3737"/>
                        <a:pt x="343" y="5323"/>
                      </a:cubicBezTo>
                      <a:cubicBezTo>
                        <a:pt x="0" y="6741"/>
                        <a:pt x="651" y="8464"/>
                        <a:pt x="1356" y="8474"/>
                      </a:cubicBezTo>
                      <a:cubicBezTo>
                        <a:pt x="1377" y="8474"/>
                        <a:pt x="1398" y="8474"/>
                        <a:pt x="1419" y="8474"/>
                      </a:cubicBezTo>
                      <a:cubicBezTo>
                        <a:pt x="1671" y="8474"/>
                        <a:pt x="1950" y="8435"/>
                        <a:pt x="1847" y="7860"/>
                      </a:cubicBezTo>
                      <a:cubicBezTo>
                        <a:pt x="1704" y="7075"/>
                        <a:pt x="1728" y="6618"/>
                        <a:pt x="1677" y="5786"/>
                      </a:cubicBezTo>
                      <a:cubicBezTo>
                        <a:pt x="1562" y="3875"/>
                        <a:pt x="2187" y="1939"/>
                        <a:pt x="3077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9" name="Google Shape;6529;p34"/>
                <p:cNvSpPr/>
                <p:nvPr/>
              </p:nvSpPr>
              <p:spPr>
                <a:xfrm>
                  <a:off x="1463175" y="3635425"/>
                  <a:ext cx="65825" cy="2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9207" extrusionOk="0">
                      <a:moveTo>
                        <a:pt x="1802" y="0"/>
                      </a:moveTo>
                      <a:lnTo>
                        <a:pt x="1802" y="0"/>
                      </a:lnTo>
                      <a:cubicBezTo>
                        <a:pt x="279" y="601"/>
                        <a:pt x="54" y="3480"/>
                        <a:pt x="25" y="5168"/>
                      </a:cubicBezTo>
                      <a:cubicBezTo>
                        <a:pt x="0" y="6678"/>
                        <a:pt x="1211" y="8880"/>
                        <a:pt x="2035" y="9134"/>
                      </a:cubicBezTo>
                      <a:cubicBezTo>
                        <a:pt x="2145" y="9169"/>
                        <a:pt x="2267" y="9206"/>
                        <a:pt x="2363" y="9206"/>
                      </a:cubicBezTo>
                      <a:cubicBezTo>
                        <a:pt x="2538" y="9206"/>
                        <a:pt x="2632" y="9084"/>
                        <a:pt x="2443" y="8599"/>
                      </a:cubicBezTo>
                      <a:cubicBezTo>
                        <a:pt x="2070" y="7648"/>
                        <a:pt x="1978" y="7134"/>
                        <a:pt x="1699" y="6159"/>
                      </a:cubicBezTo>
                      <a:cubicBezTo>
                        <a:pt x="1062" y="3927"/>
                        <a:pt x="1279" y="1920"/>
                        <a:pt x="180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0" name="Google Shape;6530;p34"/>
                <p:cNvSpPr/>
                <p:nvPr/>
              </p:nvSpPr>
              <p:spPr>
                <a:xfrm>
                  <a:off x="1389775" y="3588600"/>
                  <a:ext cx="82800" cy="20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8342" extrusionOk="0">
                      <a:moveTo>
                        <a:pt x="3312" y="0"/>
                      </a:moveTo>
                      <a:lnTo>
                        <a:pt x="3312" y="0"/>
                      </a:lnTo>
                      <a:cubicBezTo>
                        <a:pt x="2384" y="92"/>
                        <a:pt x="1636" y="1149"/>
                        <a:pt x="1203" y="1938"/>
                      </a:cubicBezTo>
                      <a:cubicBezTo>
                        <a:pt x="686" y="2881"/>
                        <a:pt x="394" y="3933"/>
                        <a:pt x="107" y="4974"/>
                      </a:cubicBezTo>
                      <a:cubicBezTo>
                        <a:pt x="0" y="5360"/>
                        <a:pt x="66" y="5963"/>
                        <a:pt x="435" y="5963"/>
                      </a:cubicBezTo>
                      <a:cubicBezTo>
                        <a:pt x="450" y="5963"/>
                        <a:pt x="467" y="5962"/>
                        <a:pt x="484" y="5959"/>
                      </a:cubicBezTo>
                      <a:cubicBezTo>
                        <a:pt x="778" y="4852"/>
                        <a:pt x="1145" y="3765"/>
                        <a:pt x="1581" y="2706"/>
                      </a:cubicBezTo>
                      <a:lnTo>
                        <a:pt x="1581" y="2706"/>
                      </a:lnTo>
                      <a:cubicBezTo>
                        <a:pt x="1383" y="3800"/>
                        <a:pt x="1191" y="4915"/>
                        <a:pt x="1317" y="6027"/>
                      </a:cubicBezTo>
                      <a:cubicBezTo>
                        <a:pt x="1406" y="6804"/>
                        <a:pt x="1671" y="7591"/>
                        <a:pt x="2137" y="8216"/>
                      </a:cubicBezTo>
                      <a:cubicBezTo>
                        <a:pt x="2203" y="8304"/>
                        <a:pt x="2292" y="8342"/>
                        <a:pt x="2379" y="8342"/>
                      </a:cubicBezTo>
                      <a:cubicBezTo>
                        <a:pt x="2546" y="8342"/>
                        <a:pt x="2704" y="8200"/>
                        <a:pt x="2665" y="7994"/>
                      </a:cubicBezTo>
                      <a:cubicBezTo>
                        <a:pt x="2425" y="6721"/>
                        <a:pt x="2225" y="5438"/>
                        <a:pt x="2247" y="4149"/>
                      </a:cubicBezTo>
                      <a:cubicBezTo>
                        <a:pt x="2274" y="2613"/>
                        <a:pt x="2753" y="1365"/>
                        <a:pt x="3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1" name="Google Shape;6531;p34"/>
                <p:cNvSpPr/>
                <p:nvPr/>
              </p:nvSpPr>
              <p:spPr>
                <a:xfrm>
                  <a:off x="1644200" y="3792375"/>
                  <a:ext cx="120450" cy="2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1587" extrusionOk="0">
                      <a:moveTo>
                        <a:pt x="1810" y="1"/>
                      </a:moveTo>
                      <a:lnTo>
                        <a:pt x="1810" y="1"/>
                      </a:lnTo>
                      <a:cubicBezTo>
                        <a:pt x="1" y="1100"/>
                        <a:pt x="317" y="4809"/>
                        <a:pt x="634" y="6960"/>
                      </a:cubicBezTo>
                      <a:cubicBezTo>
                        <a:pt x="916" y="8884"/>
                        <a:pt x="2914" y="11416"/>
                        <a:pt x="4012" y="11559"/>
                      </a:cubicBezTo>
                      <a:cubicBezTo>
                        <a:pt x="4116" y="11572"/>
                        <a:pt x="4227" y="11587"/>
                        <a:pt x="4326" y="11587"/>
                      </a:cubicBezTo>
                      <a:cubicBezTo>
                        <a:pt x="4623" y="11587"/>
                        <a:pt x="4817" y="11458"/>
                        <a:pt x="4419" y="10789"/>
                      </a:cubicBezTo>
                      <a:cubicBezTo>
                        <a:pt x="3746" y="9662"/>
                        <a:pt x="3521" y="9028"/>
                        <a:pt x="2964" y="7851"/>
                      </a:cubicBezTo>
                      <a:cubicBezTo>
                        <a:pt x="1690" y="5154"/>
                        <a:pt x="1545" y="2556"/>
                        <a:pt x="181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2" name="Google Shape;6532;p34"/>
                <p:cNvSpPr/>
                <p:nvPr/>
              </p:nvSpPr>
              <p:spPr>
                <a:xfrm>
                  <a:off x="1558850" y="3730300"/>
                  <a:ext cx="100875" cy="2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10635" extrusionOk="0">
                      <a:moveTo>
                        <a:pt x="1582" y="1"/>
                      </a:moveTo>
                      <a:lnTo>
                        <a:pt x="1582" y="1"/>
                      </a:lnTo>
                      <a:cubicBezTo>
                        <a:pt x="0" y="1401"/>
                        <a:pt x="193" y="4888"/>
                        <a:pt x="419" y="6884"/>
                      </a:cubicBezTo>
                      <a:cubicBezTo>
                        <a:pt x="617" y="8638"/>
                        <a:pt x="2226" y="10634"/>
                        <a:pt x="3177" y="10634"/>
                      </a:cubicBezTo>
                      <a:cubicBezTo>
                        <a:pt x="3194" y="10634"/>
                        <a:pt x="3212" y="10633"/>
                        <a:pt x="3228" y="10632"/>
                      </a:cubicBezTo>
                      <a:cubicBezTo>
                        <a:pt x="3584" y="10604"/>
                        <a:pt x="4035" y="10569"/>
                        <a:pt x="3595" y="9817"/>
                      </a:cubicBezTo>
                      <a:cubicBezTo>
                        <a:pt x="3041" y="8868"/>
                        <a:pt x="2862" y="8306"/>
                        <a:pt x="2407" y="7287"/>
                      </a:cubicBezTo>
                      <a:cubicBezTo>
                        <a:pt x="1367" y="4953"/>
                        <a:pt x="1299" y="2496"/>
                        <a:pt x="15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3" name="Google Shape;6533;p34"/>
                <p:cNvSpPr/>
                <p:nvPr/>
              </p:nvSpPr>
              <p:spPr>
                <a:xfrm>
                  <a:off x="1596825" y="3742000"/>
                  <a:ext cx="183875" cy="2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193" extrusionOk="0">
                      <a:moveTo>
                        <a:pt x="846" y="1"/>
                      </a:moveTo>
                      <a:cubicBezTo>
                        <a:pt x="1" y="887"/>
                        <a:pt x="164" y="2580"/>
                        <a:pt x="409" y="3736"/>
                      </a:cubicBezTo>
                      <a:cubicBezTo>
                        <a:pt x="704" y="5117"/>
                        <a:pt x="1315" y="6414"/>
                        <a:pt x="1921" y="7696"/>
                      </a:cubicBezTo>
                      <a:cubicBezTo>
                        <a:pt x="2099" y="8073"/>
                        <a:pt x="2502" y="8493"/>
                        <a:pt x="2844" y="8493"/>
                      </a:cubicBezTo>
                      <a:cubicBezTo>
                        <a:pt x="2952" y="8493"/>
                        <a:pt x="3053" y="8452"/>
                        <a:pt x="3139" y="8354"/>
                      </a:cubicBezTo>
                      <a:cubicBezTo>
                        <a:pt x="2483" y="6999"/>
                        <a:pt x="1917" y="5603"/>
                        <a:pt x="1443" y="4175"/>
                      </a:cubicBezTo>
                      <a:lnTo>
                        <a:pt x="1443" y="4175"/>
                      </a:lnTo>
                      <a:cubicBezTo>
                        <a:pt x="2183" y="5434"/>
                        <a:pt x="2948" y="6708"/>
                        <a:pt x="4025" y="7705"/>
                      </a:cubicBezTo>
                      <a:cubicBezTo>
                        <a:pt x="4781" y="8405"/>
                        <a:pt x="5720" y="8958"/>
                        <a:pt x="6718" y="9181"/>
                      </a:cubicBezTo>
                      <a:cubicBezTo>
                        <a:pt x="6751" y="9189"/>
                        <a:pt x="6784" y="9192"/>
                        <a:pt x="6815" y="9192"/>
                      </a:cubicBezTo>
                      <a:cubicBezTo>
                        <a:pt x="7165" y="9192"/>
                        <a:pt x="7354" y="8747"/>
                        <a:pt x="7054" y="8508"/>
                      </a:cubicBezTo>
                      <a:cubicBezTo>
                        <a:pt x="5723" y="7447"/>
                        <a:pt x="4426" y="6342"/>
                        <a:pt x="3343" y="5040"/>
                      </a:cubicBezTo>
                      <a:cubicBezTo>
                        <a:pt x="2054" y="3490"/>
                        <a:pt x="1459" y="1837"/>
                        <a:pt x="8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4" name="Google Shape;6534;p34"/>
                <p:cNvSpPr/>
                <p:nvPr/>
              </p:nvSpPr>
              <p:spPr>
                <a:xfrm>
                  <a:off x="2122050" y="3846625"/>
                  <a:ext cx="131575" cy="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2944" extrusionOk="0">
                      <a:moveTo>
                        <a:pt x="5262" y="0"/>
                      </a:moveTo>
                      <a:lnTo>
                        <a:pt x="5262" y="0"/>
                      </a:lnTo>
                      <a:cubicBezTo>
                        <a:pt x="3810" y="32"/>
                        <a:pt x="535" y="1403"/>
                        <a:pt x="0" y="2944"/>
                      </a:cubicBezTo>
                      <a:cubicBezTo>
                        <a:pt x="1257" y="2278"/>
                        <a:pt x="2512" y="1655"/>
                        <a:pt x="3857" y="1221"/>
                      </a:cubicBezTo>
                      <a:cubicBezTo>
                        <a:pt x="4478" y="1020"/>
                        <a:pt x="5247" y="678"/>
                        <a:pt x="526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5" name="Google Shape;6535;p34"/>
                <p:cNvSpPr/>
                <p:nvPr/>
              </p:nvSpPr>
              <p:spPr>
                <a:xfrm>
                  <a:off x="2019650" y="3804750"/>
                  <a:ext cx="171150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4359" extrusionOk="0">
                      <a:moveTo>
                        <a:pt x="6521" y="0"/>
                      </a:moveTo>
                      <a:cubicBezTo>
                        <a:pt x="6455" y="0"/>
                        <a:pt x="6387" y="26"/>
                        <a:pt x="6330" y="84"/>
                      </a:cubicBezTo>
                      <a:cubicBezTo>
                        <a:pt x="5509" y="925"/>
                        <a:pt x="4658" y="1739"/>
                        <a:pt x="3683" y="2392"/>
                      </a:cubicBezTo>
                      <a:cubicBezTo>
                        <a:pt x="2521" y="3172"/>
                        <a:pt x="1326" y="3469"/>
                        <a:pt x="0" y="3766"/>
                      </a:cubicBezTo>
                      <a:cubicBezTo>
                        <a:pt x="419" y="4231"/>
                        <a:pt x="1169" y="4358"/>
                        <a:pt x="1865" y="4358"/>
                      </a:cubicBezTo>
                      <a:cubicBezTo>
                        <a:pt x="2125" y="4358"/>
                        <a:pt x="2377" y="4340"/>
                        <a:pt x="2601" y="4316"/>
                      </a:cubicBezTo>
                      <a:cubicBezTo>
                        <a:pt x="3588" y="4207"/>
                        <a:pt x="4535" y="3875"/>
                        <a:pt x="5470" y="3546"/>
                      </a:cubicBezTo>
                      <a:cubicBezTo>
                        <a:pt x="5832" y="3419"/>
                        <a:pt x="6268" y="3030"/>
                        <a:pt x="6001" y="2755"/>
                      </a:cubicBezTo>
                      <a:lnTo>
                        <a:pt x="6001" y="2755"/>
                      </a:lnTo>
                      <a:cubicBezTo>
                        <a:pt x="5010" y="3114"/>
                        <a:pt x="3997" y="3408"/>
                        <a:pt x="2968" y="3636"/>
                      </a:cubicBezTo>
                      <a:cubicBezTo>
                        <a:pt x="3895" y="3214"/>
                        <a:pt x="4833" y="2776"/>
                        <a:pt x="5595" y="2105"/>
                      </a:cubicBezTo>
                      <a:cubicBezTo>
                        <a:pt x="6129" y="1634"/>
                        <a:pt x="6571" y="1028"/>
                        <a:pt x="6783" y="360"/>
                      </a:cubicBezTo>
                      <a:cubicBezTo>
                        <a:pt x="6846" y="163"/>
                        <a:pt x="6689" y="0"/>
                        <a:pt x="652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6" name="Google Shape;6536;p34"/>
                <p:cNvSpPr/>
                <p:nvPr/>
              </p:nvSpPr>
              <p:spPr>
                <a:xfrm>
                  <a:off x="1929125" y="3791950"/>
                  <a:ext cx="184225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4024" extrusionOk="0">
                      <a:moveTo>
                        <a:pt x="6906" y="1"/>
                      </a:moveTo>
                      <a:cubicBezTo>
                        <a:pt x="6843" y="1"/>
                        <a:pt x="6774" y="19"/>
                        <a:pt x="6704" y="61"/>
                      </a:cubicBezTo>
                      <a:cubicBezTo>
                        <a:pt x="6126" y="403"/>
                        <a:pt x="5588" y="863"/>
                        <a:pt x="5036" y="1267"/>
                      </a:cubicBezTo>
                      <a:cubicBezTo>
                        <a:pt x="3661" y="2271"/>
                        <a:pt x="1596" y="3462"/>
                        <a:pt x="1" y="3954"/>
                      </a:cubicBezTo>
                      <a:cubicBezTo>
                        <a:pt x="222" y="4002"/>
                        <a:pt x="452" y="4024"/>
                        <a:pt x="689" y="4024"/>
                      </a:cubicBezTo>
                      <a:cubicBezTo>
                        <a:pt x="2713" y="4024"/>
                        <a:pt x="5248" y="2408"/>
                        <a:pt x="6742" y="1041"/>
                      </a:cubicBezTo>
                      <a:cubicBezTo>
                        <a:pt x="6881" y="916"/>
                        <a:pt x="7011" y="781"/>
                        <a:pt x="7132" y="639"/>
                      </a:cubicBezTo>
                      <a:cubicBezTo>
                        <a:pt x="7368" y="355"/>
                        <a:pt x="7187" y="1"/>
                        <a:pt x="690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7" name="Google Shape;6537;p34"/>
                <p:cNvSpPr/>
                <p:nvPr/>
              </p:nvSpPr>
              <p:spPr>
                <a:xfrm>
                  <a:off x="1974150" y="3823400"/>
                  <a:ext cx="163775" cy="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3280" extrusionOk="0">
                      <a:moveTo>
                        <a:pt x="6083" y="0"/>
                      </a:moveTo>
                      <a:cubicBezTo>
                        <a:pt x="6028" y="0"/>
                        <a:pt x="5970" y="14"/>
                        <a:pt x="5913" y="46"/>
                      </a:cubicBezTo>
                      <a:cubicBezTo>
                        <a:pt x="5403" y="322"/>
                        <a:pt x="4939" y="703"/>
                        <a:pt x="4458" y="1035"/>
                      </a:cubicBezTo>
                      <a:cubicBezTo>
                        <a:pt x="3260" y="1858"/>
                        <a:pt x="1439" y="2820"/>
                        <a:pt x="0" y="3193"/>
                      </a:cubicBezTo>
                      <a:cubicBezTo>
                        <a:pt x="252" y="3252"/>
                        <a:pt x="515" y="3280"/>
                        <a:pt x="784" y="3280"/>
                      </a:cubicBezTo>
                      <a:cubicBezTo>
                        <a:pt x="2623" y="3280"/>
                        <a:pt x="4769" y="2002"/>
                        <a:pt x="6019" y="897"/>
                      </a:cubicBezTo>
                      <a:cubicBezTo>
                        <a:pt x="6137" y="794"/>
                        <a:pt x="6248" y="681"/>
                        <a:pt x="6349" y="561"/>
                      </a:cubicBezTo>
                      <a:cubicBezTo>
                        <a:pt x="6551" y="320"/>
                        <a:pt x="6348" y="0"/>
                        <a:pt x="6083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8" name="Google Shape;6538;p34"/>
                <p:cNvSpPr/>
                <p:nvPr/>
              </p:nvSpPr>
              <p:spPr>
                <a:xfrm>
                  <a:off x="1698600" y="3813875"/>
                  <a:ext cx="10582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" h="10225" extrusionOk="0">
                      <a:moveTo>
                        <a:pt x="1238" y="0"/>
                      </a:moveTo>
                      <a:cubicBezTo>
                        <a:pt x="1" y="2664"/>
                        <a:pt x="1421" y="6929"/>
                        <a:pt x="2851" y="9426"/>
                      </a:cubicBezTo>
                      <a:cubicBezTo>
                        <a:pt x="2967" y="9633"/>
                        <a:pt x="3099" y="9831"/>
                        <a:pt x="3243" y="10018"/>
                      </a:cubicBezTo>
                      <a:cubicBezTo>
                        <a:pt x="3356" y="10162"/>
                        <a:pt x="3504" y="10224"/>
                        <a:pt x="3646" y="10224"/>
                      </a:cubicBezTo>
                      <a:cubicBezTo>
                        <a:pt x="3950" y="10224"/>
                        <a:pt x="4233" y="9943"/>
                        <a:pt x="4119" y="9575"/>
                      </a:cubicBezTo>
                      <a:cubicBezTo>
                        <a:pt x="3862" y="8748"/>
                        <a:pt x="3441" y="7949"/>
                        <a:pt x="3097" y="7143"/>
                      </a:cubicBezTo>
                      <a:cubicBezTo>
                        <a:pt x="2244" y="5139"/>
                        <a:pt x="1368" y="2191"/>
                        <a:pt x="123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9" name="Google Shape;6539;p34"/>
                <p:cNvSpPr/>
                <p:nvPr/>
              </p:nvSpPr>
              <p:spPr>
                <a:xfrm>
                  <a:off x="2172100" y="3876675"/>
                  <a:ext cx="1535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2" h="1766" extrusionOk="0">
                      <a:moveTo>
                        <a:pt x="5792" y="1"/>
                      </a:moveTo>
                      <a:cubicBezTo>
                        <a:pt x="5736" y="1"/>
                        <a:pt x="5680" y="7"/>
                        <a:pt x="5629" y="17"/>
                      </a:cubicBezTo>
                      <a:cubicBezTo>
                        <a:pt x="3896" y="338"/>
                        <a:pt x="2177" y="718"/>
                        <a:pt x="473" y="1157"/>
                      </a:cubicBezTo>
                      <a:cubicBezTo>
                        <a:pt x="290" y="1204"/>
                        <a:pt x="136" y="1244"/>
                        <a:pt x="0" y="1372"/>
                      </a:cubicBezTo>
                      <a:cubicBezTo>
                        <a:pt x="326" y="1654"/>
                        <a:pt x="818" y="1766"/>
                        <a:pt x="1387" y="1766"/>
                      </a:cubicBezTo>
                      <a:cubicBezTo>
                        <a:pt x="2895" y="1766"/>
                        <a:pt x="4939" y="980"/>
                        <a:pt x="5821" y="529"/>
                      </a:cubicBezTo>
                      <a:cubicBezTo>
                        <a:pt x="5969" y="453"/>
                        <a:pt x="6141" y="317"/>
                        <a:pt x="6093" y="158"/>
                      </a:cubicBezTo>
                      <a:cubicBezTo>
                        <a:pt x="6055" y="38"/>
                        <a:pt x="5926" y="1"/>
                        <a:pt x="5792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0" name="Google Shape;6540;p34"/>
                <p:cNvSpPr/>
                <p:nvPr/>
              </p:nvSpPr>
              <p:spPr>
                <a:xfrm>
                  <a:off x="2156100" y="3917825"/>
                  <a:ext cx="1556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983" extrusionOk="0">
                      <a:moveTo>
                        <a:pt x="3914" y="0"/>
                      </a:moveTo>
                      <a:cubicBezTo>
                        <a:pt x="2778" y="0"/>
                        <a:pt x="1642" y="26"/>
                        <a:pt x="507" y="76"/>
                      </a:cubicBezTo>
                      <a:cubicBezTo>
                        <a:pt x="318" y="84"/>
                        <a:pt x="159" y="90"/>
                        <a:pt x="0" y="188"/>
                      </a:cubicBezTo>
                      <a:cubicBezTo>
                        <a:pt x="455" y="789"/>
                        <a:pt x="1515" y="983"/>
                        <a:pt x="2641" y="983"/>
                      </a:cubicBezTo>
                      <a:cubicBezTo>
                        <a:pt x="3872" y="983"/>
                        <a:pt x="5182" y="751"/>
                        <a:pt x="5869" y="564"/>
                      </a:cubicBezTo>
                      <a:cubicBezTo>
                        <a:pt x="6030" y="520"/>
                        <a:pt x="6226" y="423"/>
                        <a:pt x="6212" y="256"/>
                      </a:cubicBezTo>
                      <a:cubicBezTo>
                        <a:pt x="6195" y="79"/>
                        <a:pt x="5965" y="28"/>
                        <a:pt x="5786" y="23"/>
                      </a:cubicBezTo>
                      <a:cubicBezTo>
                        <a:pt x="5162" y="8"/>
                        <a:pt x="4538" y="0"/>
                        <a:pt x="391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1" name="Google Shape;6541;p34"/>
                <p:cNvSpPr/>
                <p:nvPr/>
              </p:nvSpPr>
              <p:spPr>
                <a:xfrm>
                  <a:off x="1839850" y="3875875"/>
                  <a:ext cx="112000" cy="19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" h="7675" extrusionOk="0">
                      <a:moveTo>
                        <a:pt x="1029" y="0"/>
                      </a:moveTo>
                      <a:lnTo>
                        <a:pt x="1029" y="0"/>
                      </a:lnTo>
                      <a:cubicBezTo>
                        <a:pt x="0" y="1839"/>
                        <a:pt x="2568" y="5968"/>
                        <a:pt x="3712" y="7388"/>
                      </a:cubicBezTo>
                      <a:cubicBezTo>
                        <a:pt x="3823" y="7527"/>
                        <a:pt x="3988" y="7674"/>
                        <a:pt x="4149" y="7674"/>
                      </a:cubicBezTo>
                      <a:cubicBezTo>
                        <a:pt x="4190" y="7674"/>
                        <a:pt x="4232" y="7665"/>
                        <a:pt x="4272" y="7643"/>
                      </a:cubicBezTo>
                      <a:cubicBezTo>
                        <a:pt x="4480" y="7529"/>
                        <a:pt x="4419" y="7219"/>
                        <a:pt x="4330" y="6998"/>
                      </a:cubicBezTo>
                      <a:cubicBezTo>
                        <a:pt x="3440" y="4818"/>
                        <a:pt x="2476" y="2672"/>
                        <a:pt x="1438" y="560"/>
                      </a:cubicBezTo>
                      <a:cubicBezTo>
                        <a:pt x="1327" y="334"/>
                        <a:pt x="1234" y="142"/>
                        <a:pt x="102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2" name="Google Shape;6542;p34"/>
                <p:cNvSpPr/>
                <p:nvPr/>
              </p:nvSpPr>
              <p:spPr>
                <a:xfrm>
                  <a:off x="1430775" y="3569625"/>
                  <a:ext cx="745075" cy="3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3" h="14332" extrusionOk="0">
                      <a:moveTo>
                        <a:pt x="305" y="1"/>
                      </a:moveTo>
                      <a:cubicBezTo>
                        <a:pt x="236" y="1"/>
                        <a:pt x="168" y="26"/>
                        <a:pt x="114" y="77"/>
                      </a:cubicBezTo>
                      <a:cubicBezTo>
                        <a:pt x="3" y="184"/>
                        <a:pt x="0" y="360"/>
                        <a:pt x="108" y="471"/>
                      </a:cubicBezTo>
                      <a:cubicBezTo>
                        <a:pt x="2422" y="2882"/>
                        <a:pt x="4068" y="4572"/>
                        <a:pt x="5797" y="6036"/>
                      </a:cubicBezTo>
                      <a:cubicBezTo>
                        <a:pt x="6672" y="6781"/>
                        <a:pt x="7592" y="7474"/>
                        <a:pt x="8551" y="8110"/>
                      </a:cubicBezTo>
                      <a:cubicBezTo>
                        <a:pt x="9537" y="8764"/>
                        <a:pt x="10608" y="9387"/>
                        <a:pt x="11825" y="10014"/>
                      </a:cubicBezTo>
                      <a:cubicBezTo>
                        <a:pt x="13197" y="10722"/>
                        <a:pt x="14436" y="11304"/>
                        <a:pt x="15614" y="11796"/>
                      </a:cubicBezTo>
                      <a:cubicBezTo>
                        <a:pt x="17041" y="12391"/>
                        <a:pt x="18397" y="12865"/>
                        <a:pt x="19763" y="13243"/>
                      </a:cubicBezTo>
                      <a:cubicBezTo>
                        <a:pt x="22393" y="13972"/>
                        <a:pt x="25013" y="14331"/>
                        <a:pt x="27723" y="14331"/>
                      </a:cubicBezTo>
                      <a:cubicBezTo>
                        <a:pt x="28322" y="14331"/>
                        <a:pt x="28926" y="14314"/>
                        <a:pt x="29535" y="14278"/>
                      </a:cubicBezTo>
                      <a:cubicBezTo>
                        <a:pt x="29687" y="14270"/>
                        <a:pt x="29803" y="14140"/>
                        <a:pt x="29794" y="13988"/>
                      </a:cubicBezTo>
                      <a:cubicBezTo>
                        <a:pt x="29786" y="13841"/>
                        <a:pt x="29665" y="13728"/>
                        <a:pt x="29520" y="13728"/>
                      </a:cubicBezTo>
                      <a:cubicBezTo>
                        <a:pt x="29514" y="13728"/>
                        <a:pt x="29509" y="13728"/>
                        <a:pt x="29503" y="13729"/>
                      </a:cubicBezTo>
                      <a:cubicBezTo>
                        <a:pt x="28906" y="13763"/>
                        <a:pt x="28314" y="13780"/>
                        <a:pt x="27727" y="13780"/>
                      </a:cubicBezTo>
                      <a:cubicBezTo>
                        <a:pt x="25066" y="13780"/>
                        <a:pt x="22492" y="13427"/>
                        <a:pt x="19910" y="12712"/>
                      </a:cubicBezTo>
                      <a:cubicBezTo>
                        <a:pt x="17445" y="12030"/>
                        <a:pt x="15029" y="11046"/>
                        <a:pt x="12077" y="9524"/>
                      </a:cubicBezTo>
                      <a:cubicBezTo>
                        <a:pt x="9731" y="8315"/>
                        <a:pt x="7959" y="7146"/>
                        <a:pt x="6152" y="5616"/>
                      </a:cubicBezTo>
                      <a:cubicBezTo>
                        <a:pt x="4445" y="4169"/>
                        <a:pt x="2808" y="2488"/>
                        <a:pt x="506" y="88"/>
                      </a:cubicBezTo>
                      <a:cubicBezTo>
                        <a:pt x="452" y="30"/>
                        <a:pt x="379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2733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3" name="Google Shape;6543;p34"/>
              <p:cNvGrpSpPr/>
              <p:nvPr/>
            </p:nvGrpSpPr>
            <p:grpSpPr>
              <a:xfrm rot="469509">
                <a:off x="-948795" y="1105073"/>
                <a:ext cx="1405010" cy="844302"/>
                <a:chOff x="1389775" y="3552900"/>
                <a:chExt cx="935875" cy="562425"/>
              </a:xfrm>
            </p:grpSpPr>
            <p:sp>
              <p:nvSpPr>
                <p:cNvPr id="6544" name="Google Shape;6544;p34"/>
                <p:cNvSpPr/>
                <p:nvPr/>
              </p:nvSpPr>
              <p:spPr>
                <a:xfrm>
                  <a:off x="1559350" y="3598125"/>
                  <a:ext cx="1692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" h="4615" extrusionOk="0">
                      <a:moveTo>
                        <a:pt x="6239" y="0"/>
                      </a:moveTo>
                      <a:cubicBezTo>
                        <a:pt x="6195" y="0"/>
                        <a:pt x="6149" y="8"/>
                        <a:pt x="6103" y="23"/>
                      </a:cubicBezTo>
                      <a:cubicBezTo>
                        <a:pt x="5476" y="237"/>
                        <a:pt x="4891" y="710"/>
                        <a:pt x="4353" y="1134"/>
                      </a:cubicBezTo>
                      <a:cubicBezTo>
                        <a:pt x="3356" y="1920"/>
                        <a:pt x="2077" y="2421"/>
                        <a:pt x="1124" y="3216"/>
                      </a:cubicBezTo>
                      <a:cubicBezTo>
                        <a:pt x="625" y="3633"/>
                        <a:pt x="0" y="4615"/>
                        <a:pt x="699" y="4615"/>
                      </a:cubicBezTo>
                      <a:cubicBezTo>
                        <a:pt x="841" y="4615"/>
                        <a:pt x="1039" y="4574"/>
                        <a:pt x="1305" y="4479"/>
                      </a:cubicBezTo>
                      <a:cubicBezTo>
                        <a:pt x="3366" y="3742"/>
                        <a:pt x="5211" y="2387"/>
                        <a:pt x="6558" y="643"/>
                      </a:cubicBezTo>
                      <a:cubicBezTo>
                        <a:pt x="6769" y="368"/>
                        <a:pt x="6549" y="0"/>
                        <a:pt x="6239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5" name="Google Shape;6545;p34"/>
                <p:cNvSpPr/>
                <p:nvPr/>
              </p:nvSpPr>
              <p:spPr>
                <a:xfrm>
                  <a:off x="1497150" y="3610875"/>
                  <a:ext cx="229175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" h="2513" extrusionOk="0">
                      <a:moveTo>
                        <a:pt x="8891" y="1"/>
                      </a:moveTo>
                      <a:cubicBezTo>
                        <a:pt x="8797" y="1"/>
                        <a:pt x="8669" y="32"/>
                        <a:pt x="8496" y="108"/>
                      </a:cubicBezTo>
                      <a:cubicBezTo>
                        <a:pt x="7639" y="485"/>
                        <a:pt x="7145" y="583"/>
                        <a:pt x="6240" y="870"/>
                      </a:cubicBezTo>
                      <a:cubicBezTo>
                        <a:pt x="5286" y="1170"/>
                        <a:pt x="4331" y="1294"/>
                        <a:pt x="3376" y="1294"/>
                      </a:cubicBezTo>
                      <a:cubicBezTo>
                        <a:pt x="2251" y="1294"/>
                        <a:pt x="1125" y="1122"/>
                        <a:pt x="1" y="862"/>
                      </a:cubicBezTo>
                      <a:lnTo>
                        <a:pt x="1" y="862"/>
                      </a:lnTo>
                      <a:cubicBezTo>
                        <a:pt x="1025" y="2336"/>
                        <a:pt x="3990" y="2510"/>
                        <a:pt x="5700" y="2512"/>
                      </a:cubicBezTo>
                      <a:cubicBezTo>
                        <a:pt x="5701" y="2512"/>
                        <a:pt x="5703" y="2512"/>
                        <a:pt x="5704" y="2512"/>
                      </a:cubicBezTo>
                      <a:cubicBezTo>
                        <a:pt x="7232" y="2512"/>
                        <a:pt x="9117" y="1302"/>
                        <a:pt x="9147" y="497"/>
                      </a:cubicBezTo>
                      <a:cubicBezTo>
                        <a:pt x="9156" y="272"/>
                        <a:pt x="9167" y="1"/>
                        <a:pt x="889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6" name="Google Shape;6546;p34"/>
                <p:cNvSpPr/>
                <p:nvPr/>
              </p:nvSpPr>
              <p:spPr>
                <a:xfrm>
                  <a:off x="1596525" y="3652250"/>
                  <a:ext cx="2756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3958" extrusionOk="0">
                      <a:moveTo>
                        <a:pt x="10760" y="1"/>
                      </a:moveTo>
                      <a:cubicBezTo>
                        <a:pt x="10646" y="1"/>
                        <a:pt x="10474" y="60"/>
                        <a:pt x="10218" y="208"/>
                      </a:cubicBezTo>
                      <a:cubicBezTo>
                        <a:pt x="9138" y="833"/>
                        <a:pt x="8536" y="1040"/>
                        <a:pt x="7412" y="1556"/>
                      </a:cubicBezTo>
                      <a:cubicBezTo>
                        <a:pt x="5568" y="2401"/>
                        <a:pt x="3791" y="2699"/>
                        <a:pt x="2053" y="2699"/>
                      </a:cubicBezTo>
                      <a:cubicBezTo>
                        <a:pt x="1363" y="2699"/>
                        <a:pt x="680" y="2652"/>
                        <a:pt x="1" y="2574"/>
                      </a:cubicBezTo>
                      <a:lnTo>
                        <a:pt x="1" y="2574"/>
                      </a:lnTo>
                      <a:cubicBezTo>
                        <a:pt x="615" y="3662"/>
                        <a:pt x="2235" y="3957"/>
                        <a:pt x="3856" y="3957"/>
                      </a:cubicBezTo>
                      <a:cubicBezTo>
                        <a:pt x="4803" y="3957"/>
                        <a:pt x="5751" y="3857"/>
                        <a:pt x="6501" y="3754"/>
                      </a:cubicBezTo>
                      <a:cubicBezTo>
                        <a:pt x="8317" y="3505"/>
                        <a:pt x="10760" y="1639"/>
                        <a:pt x="10929" y="601"/>
                      </a:cubicBezTo>
                      <a:cubicBezTo>
                        <a:pt x="10973" y="327"/>
                        <a:pt x="11027" y="1"/>
                        <a:pt x="1076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7" name="Google Shape;6547;p34"/>
                <p:cNvSpPr/>
                <p:nvPr/>
              </p:nvSpPr>
              <p:spPr>
                <a:xfrm>
                  <a:off x="1481700" y="3575950"/>
                  <a:ext cx="195225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2574" extrusionOk="0">
                      <a:moveTo>
                        <a:pt x="7523" y="1"/>
                      </a:moveTo>
                      <a:cubicBezTo>
                        <a:pt x="7439" y="1"/>
                        <a:pt x="7323" y="39"/>
                        <a:pt x="7161" y="134"/>
                      </a:cubicBezTo>
                      <a:cubicBezTo>
                        <a:pt x="6469" y="540"/>
                        <a:pt x="6059" y="673"/>
                        <a:pt x="5315" y="1006"/>
                      </a:cubicBezTo>
                      <a:cubicBezTo>
                        <a:pt x="4140" y="1533"/>
                        <a:pt x="2923" y="1722"/>
                        <a:pt x="1683" y="1722"/>
                      </a:cubicBezTo>
                      <a:cubicBezTo>
                        <a:pt x="1126" y="1722"/>
                        <a:pt x="565" y="1684"/>
                        <a:pt x="0" y="1621"/>
                      </a:cubicBezTo>
                      <a:lnTo>
                        <a:pt x="0" y="1621"/>
                      </a:lnTo>
                      <a:cubicBezTo>
                        <a:pt x="667" y="2375"/>
                        <a:pt x="1983" y="2574"/>
                        <a:pt x="3223" y="2574"/>
                      </a:cubicBezTo>
                      <a:cubicBezTo>
                        <a:pt x="3879" y="2574"/>
                        <a:pt x="4514" y="2518"/>
                        <a:pt x="5019" y="2460"/>
                      </a:cubicBezTo>
                      <a:cubicBezTo>
                        <a:pt x="6321" y="2310"/>
                        <a:pt x="7808" y="1089"/>
                        <a:pt x="7754" y="400"/>
                      </a:cubicBezTo>
                      <a:cubicBezTo>
                        <a:pt x="7740" y="218"/>
                        <a:pt x="7723" y="1"/>
                        <a:pt x="752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8" name="Google Shape;6548;p34"/>
                <p:cNvSpPr/>
                <p:nvPr/>
              </p:nvSpPr>
              <p:spPr>
                <a:xfrm>
                  <a:off x="2118200" y="3901300"/>
                  <a:ext cx="164100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410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4" y="1347"/>
                        <a:pt x="2088" y="2760"/>
                        <a:pt x="3239" y="3515"/>
                      </a:cubicBezTo>
                      <a:cubicBezTo>
                        <a:pt x="3841" y="3909"/>
                        <a:pt x="4675" y="4106"/>
                        <a:pt x="5328" y="4106"/>
                      </a:cubicBezTo>
                      <a:cubicBezTo>
                        <a:pt x="5792" y="4106"/>
                        <a:pt x="6164" y="4006"/>
                        <a:pt x="6294" y="3809"/>
                      </a:cubicBezTo>
                      <a:cubicBezTo>
                        <a:pt x="6412" y="3629"/>
                        <a:pt x="6563" y="3403"/>
                        <a:pt x="5997" y="3285"/>
                      </a:cubicBezTo>
                      <a:cubicBezTo>
                        <a:pt x="5283" y="3137"/>
                        <a:pt x="4914" y="2979"/>
                        <a:pt x="4200" y="2753"/>
                      </a:cubicBezTo>
                      <a:cubicBezTo>
                        <a:pt x="2564" y="2237"/>
                        <a:pt x="1226" y="1209"/>
                        <a:pt x="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9" name="Google Shape;6549;p34"/>
                <p:cNvSpPr/>
                <p:nvPr/>
              </p:nvSpPr>
              <p:spPr>
                <a:xfrm>
                  <a:off x="2150150" y="3917400"/>
                  <a:ext cx="15402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223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1" y="1084"/>
                        <a:pt x="2394" y="1777"/>
                        <a:pt x="3517" y="2118"/>
                      </a:cubicBezTo>
                      <a:cubicBezTo>
                        <a:pt x="3780" y="2198"/>
                        <a:pt x="4070" y="2233"/>
                        <a:pt x="4357" y="2233"/>
                      </a:cubicBezTo>
                      <a:cubicBezTo>
                        <a:pt x="5170" y="2233"/>
                        <a:pt x="5962" y="1952"/>
                        <a:pt x="6058" y="1602"/>
                      </a:cubicBezTo>
                      <a:cubicBezTo>
                        <a:pt x="6103" y="1439"/>
                        <a:pt x="6160" y="1236"/>
                        <a:pt x="5794" y="1236"/>
                      </a:cubicBezTo>
                      <a:cubicBezTo>
                        <a:pt x="5761" y="1236"/>
                        <a:pt x="5724" y="1237"/>
                        <a:pt x="5683" y="1241"/>
                      </a:cubicBezTo>
                      <a:cubicBezTo>
                        <a:pt x="5445" y="1262"/>
                        <a:pt x="5249" y="1269"/>
                        <a:pt x="5061" y="1269"/>
                      </a:cubicBezTo>
                      <a:cubicBezTo>
                        <a:pt x="4763" y="1269"/>
                        <a:pt x="4486" y="1252"/>
                        <a:pt x="4097" y="1245"/>
                      </a:cubicBezTo>
                      <a:cubicBezTo>
                        <a:pt x="2643" y="1223"/>
                        <a:pt x="1300" y="701"/>
                        <a:pt x="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0" name="Google Shape;6550;p34"/>
                <p:cNvSpPr/>
                <p:nvPr/>
              </p:nvSpPr>
              <p:spPr>
                <a:xfrm>
                  <a:off x="1743150" y="3829275"/>
                  <a:ext cx="87075" cy="1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7782" extrusionOk="0">
                      <a:moveTo>
                        <a:pt x="940" y="0"/>
                      </a:moveTo>
                      <a:cubicBezTo>
                        <a:pt x="0" y="1160"/>
                        <a:pt x="426" y="3736"/>
                        <a:pt x="748" y="5203"/>
                      </a:cubicBezTo>
                      <a:cubicBezTo>
                        <a:pt x="1023" y="6458"/>
                        <a:pt x="2214" y="7782"/>
                        <a:pt x="2865" y="7782"/>
                      </a:cubicBezTo>
                      <a:cubicBezTo>
                        <a:pt x="2894" y="7782"/>
                        <a:pt x="2922" y="7779"/>
                        <a:pt x="2949" y="7774"/>
                      </a:cubicBezTo>
                      <a:cubicBezTo>
                        <a:pt x="3184" y="7726"/>
                        <a:pt x="3483" y="7666"/>
                        <a:pt x="3124" y="7140"/>
                      </a:cubicBezTo>
                      <a:cubicBezTo>
                        <a:pt x="2673" y="6478"/>
                        <a:pt x="2504" y="6074"/>
                        <a:pt x="2113" y="5351"/>
                      </a:cubicBezTo>
                      <a:cubicBezTo>
                        <a:pt x="1217" y="3696"/>
                        <a:pt x="963" y="1875"/>
                        <a:pt x="94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1" name="Google Shape;6551;p34"/>
                <p:cNvSpPr/>
                <p:nvPr/>
              </p:nvSpPr>
              <p:spPr>
                <a:xfrm>
                  <a:off x="1433200" y="3552900"/>
                  <a:ext cx="17120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8" h="2258" extrusionOk="0">
                      <a:moveTo>
                        <a:pt x="6597" y="0"/>
                      </a:moveTo>
                      <a:cubicBezTo>
                        <a:pt x="6523" y="0"/>
                        <a:pt x="6421" y="34"/>
                        <a:pt x="6279" y="117"/>
                      </a:cubicBezTo>
                      <a:cubicBezTo>
                        <a:pt x="5672" y="474"/>
                        <a:pt x="5312" y="591"/>
                        <a:pt x="4661" y="883"/>
                      </a:cubicBezTo>
                      <a:cubicBezTo>
                        <a:pt x="3629" y="1345"/>
                        <a:pt x="2561" y="1511"/>
                        <a:pt x="1474" y="1511"/>
                      </a:cubicBezTo>
                      <a:cubicBezTo>
                        <a:pt x="986" y="1511"/>
                        <a:pt x="494" y="1478"/>
                        <a:pt x="0" y="1423"/>
                      </a:cubicBezTo>
                      <a:lnTo>
                        <a:pt x="0" y="1423"/>
                      </a:lnTo>
                      <a:cubicBezTo>
                        <a:pt x="584" y="2084"/>
                        <a:pt x="1738" y="2258"/>
                        <a:pt x="2825" y="2258"/>
                      </a:cubicBezTo>
                      <a:cubicBezTo>
                        <a:pt x="3401" y="2258"/>
                        <a:pt x="3958" y="2209"/>
                        <a:pt x="4401" y="2157"/>
                      </a:cubicBezTo>
                      <a:cubicBezTo>
                        <a:pt x="5543" y="2026"/>
                        <a:pt x="6848" y="956"/>
                        <a:pt x="6800" y="352"/>
                      </a:cubicBezTo>
                      <a:cubicBezTo>
                        <a:pt x="6787" y="191"/>
                        <a:pt x="6773" y="0"/>
                        <a:pt x="659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2" name="Google Shape;6552;p34"/>
                <p:cNvSpPr/>
                <p:nvPr/>
              </p:nvSpPr>
              <p:spPr>
                <a:xfrm>
                  <a:off x="1714900" y="3695925"/>
                  <a:ext cx="230650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" h="4691" extrusionOk="0">
                      <a:moveTo>
                        <a:pt x="9041" y="0"/>
                      </a:moveTo>
                      <a:cubicBezTo>
                        <a:pt x="8945" y="0"/>
                        <a:pt x="8793" y="75"/>
                        <a:pt x="8552" y="270"/>
                      </a:cubicBezTo>
                      <a:cubicBezTo>
                        <a:pt x="7669" y="988"/>
                        <a:pt x="7169" y="1262"/>
                        <a:pt x="6241" y="1889"/>
                      </a:cubicBezTo>
                      <a:cubicBezTo>
                        <a:pt x="4118" y="3326"/>
                        <a:pt x="2047" y="3790"/>
                        <a:pt x="1" y="3904"/>
                      </a:cubicBezTo>
                      <a:cubicBezTo>
                        <a:pt x="387" y="4486"/>
                        <a:pt x="1131" y="4690"/>
                        <a:pt x="1992" y="4690"/>
                      </a:cubicBezTo>
                      <a:cubicBezTo>
                        <a:pt x="3181" y="4690"/>
                        <a:pt x="4592" y="4300"/>
                        <a:pt x="5584" y="3980"/>
                      </a:cubicBezTo>
                      <a:cubicBezTo>
                        <a:pt x="7115" y="3488"/>
                        <a:pt x="9089" y="1461"/>
                        <a:pt x="9177" y="513"/>
                      </a:cubicBezTo>
                      <a:cubicBezTo>
                        <a:pt x="9199" y="277"/>
                        <a:pt x="9225" y="0"/>
                        <a:pt x="904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3" name="Google Shape;6553;p34"/>
                <p:cNvSpPr/>
                <p:nvPr/>
              </p:nvSpPr>
              <p:spPr>
                <a:xfrm>
                  <a:off x="1568350" y="3627875"/>
                  <a:ext cx="234150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6" h="4412" extrusionOk="0">
                      <a:moveTo>
                        <a:pt x="8937" y="0"/>
                      </a:moveTo>
                      <a:cubicBezTo>
                        <a:pt x="8874" y="0"/>
                        <a:pt x="8808" y="19"/>
                        <a:pt x="8745" y="62"/>
                      </a:cubicBezTo>
                      <a:cubicBezTo>
                        <a:pt x="7509" y="898"/>
                        <a:pt x="6244" y="1695"/>
                        <a:pt x="4871" y="2260"/>
                      </a:cubicBezTo>
                      <a:cubicBezTo>
                        <a:pt x="3236" y="2933"/>
                        <a:pt x="1697" y="2998"/>
                        <a:pt x="1" y="3031"/>
                      </a:cubicBezTo>
                      <a:cubicBezTo>
                        <a:pt x="521" y="3971"/>
                        <a:pt x="1980" y="4277"/>
                        <a:pt x="3011" y="4374"/>
                      </a:cubicBezTo>
                      <a:cubicBezTo>
                        <a:pt x="3290" y="4400"/>
                        <a:pt x="3569" y="4411"/>
                        <a:pt x="3848" y="4411"/>
                      </a:cubicBezTo>
                      <a:cubicBezTo>
                        <a:pt x="4806" y="4411"/>
                        <a:pt x="5767" y="4278"/>
                        <a:pt x="6721" y="4146"/>
                      </a:cubicBezTo>
                      <a:cubicBezTo>
                        <a:pt x="7197" y="4080"/>
                        <a:pt x="7837" y="3708"/>
                        <a:pt x="7591" y="3298"/>
                      </a:cubicBezTo>
                      <a:lnTo>
                        <a:pt x="7591" y="3298"/>
                      </a:lnTo>
                      <a:cubicBezTo>
                        <a:pt x="6286" y="3493"/>
                        <a:pt x="4969" y="3602"/>
                        <a:pt x="3650" y="3624"/>
                      </a:cubicBezTo>
                      <a:cubicBezTo>
                        <a:pt x="4898" y="3334"/>
                        <a:pt x="6164" y="3028"/>
                        <a:pt x="7281" y="2387"/>
                      </a:cubicBezTo>
                      <a:cubicBezTo>
                        <a:pt x="8063" y="1938"/>
                        <a:pt x="8771" y="1297"/>
                        <a:pt x="9220" y="519"/>
                      </a:cubicBezTo>
                      <a:cubicBezTo>
                        <a:pt x="9365" y="268"/>
                        <a:pt x="9173" y="0"/>
                        <a:pt x="893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4" name="Google Shape;6554;p34"/>
                <p:cNvSpPr/>
                <p:nvPr/>
              </p:nvSpPr>
              <p:spPr>
                <a:xfrm>
                  <a:off x="1791150" y="3769350"/>
                  <a:ext cx="272450" cy="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842" extrusionOk="0">
                      <a:moveTo>
                        <a:pt x="10631" y="1"/>
                      </a:moveTo>
                      <a:cubicBezTo>
                        <a:pt x="10518" y="1"/>
                        <a:pt x="10349" y="58"/>
                        <a:pt x="10099" y="201"/>
                      </a:cubicBezTo>
                      <a:cubicBezTo>
                        <a:pt x="9034" y="807"/>
                        <a:pt x="8439" y="1007"/>
                        <a:pt x="7331" y="1505"/>
                      </a:cubicBezTo>
                      <a:cubicBezTo>
                        <a:pt x="5559" y="2302"/>
                        <a:pt x="3845" y="2586"/>
                        <a:pt x="2166" y="2586"/>
                      </a:cubicBezTo>
                      <a:cubicBezTo>
                        <a:pt x="1438" y="2586"/>
                        <a:pt x="717" y="2532"/>
                        <a:pt x="0" y="2444"/>
                      </a:cubicBezTo>
                      <a:lnTo>
                        <a:pt x="0" y="2444"/>
                      </a:lnTo>
                      <a:cubicBezTo>
                        <a:pt x="634" y="3548"/>
                        <a:pt x="2304" y="3841"/>
                        <a:pt x="3948" y="3841"/>
                      </a:cubicBezTo>
                      <a:cubicBezTo>
                        <a:pt x="4847" y="3841"/>
                        <a:pt x="5737" y="3754"/>
                        <a:pt x="6448" y="3663"/>
                      </a:cubicBezTo>
                      <a:cubicBezTo>
                        <a:pt x="8244" y="3433"/>
                        <a:pt x="10647" y="1615"/>
                        <a:pt x="10805" y="593"/>
                      </a:cubicBezTo>
                      <a:cubicBezTo>
                        <a:pt x="10847" y="323"/>
                        <a:pt x="10898" y="1"/>
                        <a:pt x="1063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5" name="Google Shape;6555;p34"/>
                <p:cNvSpPr/>
                <p:nvPr/>
              </p:nvSpPr>
              <p:spPr>
                <a:xfrm>
                  <a:off x="1626950" y="3711200"/>
                  <a:ext cx="270575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3" h="3276" extrusionOk="0">
                      <a:moveTo>
                        <a:pt x="10523" y="1"/>
                      </a:moveTo>
                      <a:cubicBezTo>
                        <a:pt x="10411" y="1"/>
                        <a:pt x="10251" y="46"/>
                        <a:pt x="10028" y="156"/>
                      </a:cubicBezTo>
                      <a:cubicBezTo>
                        <a:pt x="8998" y="668"/>
                        <a:pt x="8413" y="816"/>
                        <a:pt x="7330" y="1218"/>
                      </a:cubicBezTo>
                      <a:cubicBezTo>
                        <a:pt x="5956" y="1728"/>
                        <a:pt x="4597" y="1928"/>
                        <a:pt x="3247" y="1928"/>
                      </a:cubicBezTo>
                      <a:cubicBezTo>
                        <a:pt x="2159" y="1928"/>
                        <a:pt x="1078" y="1798"/>
                        <a:pt x="1" y="1596"/>
                      </a:cubicBezTo>
                      <a:lnTo>
                        <a:pt x="1" y="1596"/>
                      </a:lnTo>
                      <a:cubicBezTo>
                        <a:pt x="906" y="2996"/>
                        <a:pt x="3370" y="3275"/>
                        <a:pt x="5340" y="3275"/>
                      </a:cubicBezTo>
                      <a:cubicBezTo>
                        <a:pt x="5793" y="3275"/>
                        <a:pt x="6219" y="3261"/>
                        <a:pt x="6595" y="3241"/>
                      </a:cubicBezTo>
                      <a:cubicBezTo>
                        <a:pt x="8391" y="3149"/>
                        <a:pt x="10683" y="1564"/>
                        <a:pt x="10769" y="587"/>
                      </a:cubicBezTo>
                      <a:cubicBezTo>
                        <a:pt x="10793" y="320"/>
                        <a:pt x="10822" y="1"/>
                        <a:pt x="1052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6" name="Google Shape;6556;p34"/>
                <p:cNvSpPr/>
                <p:nvPr/>
              </p:nvSpPr>
              <p:spPr>
                <a:xfrm>
                  <a:off x="1763875" y="3705325"/>
                  <a:ext cx="2685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1" h="5816" extrusionOk="0">
                      <a:moveTo>
                        <a:pt x="10312" y="0"/>
                      </a:moveTo>
                      <a:cubicBezTo>
                        <a:pt x="10235" y="0"/>
                        <a:pt x="10151" y="28"/>
                        <a:pt x="10067" y="93"/>
                      </a:cubicBezTo>
                      <a:cubicBezTo>
                        <a:pt x="8609" y="1213"/>
                        <a:pt x="7123" y="2285"/>
                        <a:pt x="5536" y="3087"/>
                      </a:cubicBezTo>
                      <a:cubicBezTo>
                        <a:pt x="3643" y="4041"/>
                        <a:pt x="1910" y="4247"/>
                        <a:pt x="1" y="4428"/>
                      </a:cubicBezTo>
                      <a:cubicBezTo>
                        <a:pt x="507" y="5528"/>
                        <a:pt x="2121" y="5780"/>
                        <a:pt x="3272" y="5812"/>
                      </a:cubicBezTo>
                      <a:cubicBezTo>
                        <a:pt x="3350" y="5814"/>
                        <a:pt x="3428" y="5815"/>
                        <a:pt x="3506" y="5815"/>
                      </a:cubicBezTo>
                      <a:cubicBezTo>
                        <a:pt x="4808" y="5815"/>
                        <a:pt x="6139" y="5521"/>
                        <a:pt x="7457" y="5228"/>
                      </a:cubicBezTo>
                      <a:cubicBezTo>
                        <a:pt x="7996" y="5108"/>
                        <a:pt x="8747" y="4602"/>
                        <a:pt x="8504" y="4124"/>
                      </a:cubicBezTo>
                      <a:lnTo>
                        <a:pt x="8504" y="4124"/>
                      </a:lnTo>
                      <a:cubicBezTo>
                        <a:pt x="7037" y="4467"/>
                        <a:pt x="5550" y="4708"/>
                        <a:pt x="4051" y="4847"/>
                      </a:cubicBezTo>
                      <a:cubicBezTo>
                        <a:pt x="5476" y="4392"/>
                        <a:pt x="6922" y="3914"/>
                        <a:pt x="8230" y="3041"/>
                      </a:cubicBezTo>
                      <a:cubicBezTo>
                        <a:pt x="9146" y="2431"/>
                        <a:pt x="9995" y="1592"/>
                        <a:pt x="10563" y="611"/>
                      </a:cubicBezTo>
                      <a:cubicBezTo>
                        <a:pt x="10741" y="302"/>
                        <a:pt x="10565" y="0"/>
                        <a:pt x="10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7" name="Google Shape;6557;p34"/>
                <p:cNvSpPr/>
                <p:nvPr/>
              </p:nvSpPr>
              <p:spPr>
                <a:xfrm>
                  <a:off x="1884575" y="3892750"/>
                  <a:ext cx="127425" cy="2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8335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0" y="1047"/>
                        <a:pt x="726" y="3771"/>
                        <a:pt x="1246" y="5333"/>
                      </a:cubicBezTo>
                      <a:cubicBezTo>
                        <a:pt x="1706" y="6717"/>
                        <a:pt x="3503" y="8334"/>
                        <a:pt x="4354" y="8334"/>
                      </a:cubicBezTo>
                      <a:cubicBezTo>
                        <a:pt x="4362" y="8334"/>
                        <a:pt x="4370" y="8334"/>
                        <a:pt x="4379" y="8334"/>
                      </a:cubicBezTo>
                      <a:cubicBezTo>
                        <a:pt x="4695" y="8322"/>
                        <a:pt x="5097" y="8307"/>
                        <a:pt x="4581" y="7709"/>
                      </a:cubicBezTo>
                      <a:cubicBezTo>
                        <a:pt x="3930" y="6955"/>
                        <a:pt x="3678" y="6511"/>
                        <a:pt x="3107" y="5704"/>
                      </a:cubicBezTo>
                      <a:cubicBezTo>
                        <a:pt x="1798" y="3854"/>
                        <a:pt x="1348" y="1937"/>
                        <a:pt x="121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8" name="Google Shape;6558;p34"/>
                <p:cNvSpPr/>
                <p:nvPr/>
              </p:nvSpPr>
              <p:spPr>
                <a:xfrm>
                  <a:off x="1782250" y="3842225"/>
                  <a:ext cx="105800" cy="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862" extrusionOk="0">
                      <a:moveTo>
                        <a:pt x="1219" y="1"/>
                      </a:moveTo>
                      <a:cubicBezTo>
                        <a:pt x="0" y="1321"/>
                        <a:pt x="473" y="4254"/>
                        <a:pt x="841" y="5923"/>
                      </a:cubicBezTo>
                      <a:cubicBezTo>
                        <a:pt x="1155" y="7353"/>
                        <a:pt x="2626" y="8861"/>
                        <a:pt x="3447" y="8861"/>
                      </a:cubicBezTo>
                      <a:cubicBezTo>
                        <a:pt x="3484" y="8861"/>
                        <a:pt x="3520" y="8858"/>
                        <a:pt x="3553" y="8852"/>
                      </a:cubicBezTo>
                      <a:cubicBezTo>
                        <a:pt x="3852" y="8798"/>
                        <a:pt x="4231" y="8730"/>
                        <a:pt x="3793" y="8132"/>
                      </a:cubicBezTo>
                      <a:cubicBezTo>
                        <a:pt x="3238" y="7377"/>
                        <a:pt x="3036" y="6916"/>
                        <a:pt x="2561" y="6093"/>
                      </a:cubicBezTo>
                      <a:cubicBezTo>
                        <a:pt x="1473" y="4208"/>
                        <a:pt x="1198" y="2136"/>
                        <a:pt x="121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9" name="Google Shape;6559;p34"/>
                <p:cNvSpPr/>
                <p:nvPr/>
              </p:nvSpPr>
              <p:spPr>
                <a:xfrm>
                  <a:off x="1823725" y="3870025"/>
                  <a:ext cx="111450" cy="2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9812" extrusionOk="0">
                      <a:moveTo>
                        <a:pt x="1708" y="1"/>
                      </a:moveTo>
                      <a:lnTo>
                        <a:pt x="1708" y="1"/>
                      </a:lnTo>
                      <a:cubicBezTo>
                        <a:pt x="721" y="581"/>
                        <a:pt x="332" y="2146"/>
                        <a:pt x="181" y="3248"/>
                      </a:cubicBezTo>
                      <a:cubicBezTo>
                        <a:pt x="1" y="4566"/>
                        <a:pt x="112" y="5888"/>
                        <a:pt x="225" y="7197"/>
                      </a:cubicBezTo>
                      <a:cubicBezTo>
                        <a:pt x="261" y="7621"/>
                        <a:pt x="513" y="8164"/>
                        <a:pt x="849" y="8164"/>
                      </a:cubicBezTo>
                      <a:cubicBezTo>
                        <a:pt x="912" y="8164"/>
                        <a:pt x="979" y="8144"/>
                        <a:pt x="1048" y="8100"/>
                      </a:cubicBezTo>
                      <a:cubicBezTo>
                        <a:pt x="915" y="6708"/>
                        <a:pt x="871" y="5308"/>
                        <a:pt x="915" y="3908"/>
                      </a:cubicBezTo>
                      <a:lnTo>
                        <a:pt x="915" y="3908"/>
                      </a:lnTo>
                      <a:cubicBezTo>
                        <a:pt x="1149" y="5230"/>
                        <a:pt x="1398" y="6571"/>
                        <a:pt x="1997" y="7745"/>
                      </a:cubicBezTo>
                      <a:cubicBezTo>
                        <a:pt x="2417" y="8569"/>
                        <a:pt x="3038" y="9308"/>
                        <a:pt x="3813" y="9765"/>
                      </a:cubicBezTo>
                      <a:cubicBezTo>
                        <a:pt x="3868" y="9797"/>
                        <a:pt x="3925" y="9812"/>
                        <a:pt x="3980" y="9812"/>
                      </a:cubicBezTo>
                      <a:cubicBezTo>
                        <a:pt x="4237" y="9812"/>
                        <a:pt x="4457" y="9500"/>
                        <a:pt x="4300" y="9243"/>
                      </a:cubicBezTo>
                      <a:cubicBezTo>
                        <a:pt x="3507" y="7947"/>
                        <a:pt x="2757" y="6621"/>
                        <a:pt x="2249" y="5173"/>
                      </a:cubicBezTo>
                      <a:cubicBezTo>
                        <a:pt x="1643" y="3448"/>
                        <a:pt x="1655" y="1810"/>
                        <a:pt x="1708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0" name="Google Shape;6560;p34"/>
                <p:cNvSpPr/>
                <p:nvPr/>
              </p:nvSpPr>
              <p:spPr>
                <a:xfrm>
                  <a:off x="2101075" y="3904950"/>
                  <a:ext cx="172850" cy="1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4" h="5802" extrusionOk="0">
                      <a:moveTo>
                        <a:pt x="371" y="1"/>
                      </a:moveTo>
                      <a:lnTo>
                        <a:pt x="371" y="1"/>
                      </a:lnTo>
                      <a:cubicBezTo>
                        <a:pt x="1" y="1543"/>
                        <a:pt x="1760" y="3540"/>
                        <a:pt x="2842" y="4634"/>
                      </a:cubicBezTo>
                      <a:cubicBezTo>
                        <a:pt x="3555" y="5354"/>
                        <a:pt x="4846" y="5802"/>
                        <a:pt x="5707" y="5802"/>
                      </a:cubicBezTo>
                      <a:cubicBezTo>
                        <a:pt x="6015" y="5802"/>
                        <a:pt x="6268" y="5744"/>
                        <a:pt x="6420" y="5622"/>
                      </a:cubicBezTo>
                      <a:cubicBezTo>
                        <a:pt x="6637" y="5446"/>
                        <a:pt x="6913" y="5225"/>
                        <a:pt x="6276" y="4972"/>
                      </a:cubicBezTo>
                      <a:cubicBezTo>
                        <a:pt x="5472" y="4652"/>
                        <a:pt x="5092" y="4395"/>
                        <a:pt x="4321" y="3989"/>
                      </a:cubicBezTo>
                      <a:cubicBezTo>
                        <a:pt x="2553" y="3057"/>
                        <a:pt x="1357" y="1619"/>
                        <a:pt x="3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1" name="Google Shape;6561;p34"/>
                <p:cNvSpPr/>
                <p:nvPr/>
              </p:nvSpPr>
              <p:spPr>
                <a:xfrm>
                  <a:off x="2056350" y="3900075"/>
                  <a:ext cx="184725" cy="1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6684" extrusionOk="0">
                      <a:moveTo>
                        <a:pt x="746" y="1"/>
                      </a:moveTo>
                      <a:lnTo>
                        <a:pt x="746" y="1"/>
                      </a:lnTo>
                      <a:cubicBezTo>
                        <a:pt x="1" y="1415"/>
                        <a:pt x="1667" y="3687"/>
                        <a:pt x="2720" y="4954"/>
                      </a:cubicBezTo>
                      <a:cubicBezTo>
                        <a:pt x="3520" y="5918"/>
                        <a:pt x="5302" y="6683"/>
                        <a:pt x="6291" y="6683"/>
                      </a:cubicBezTo>
                      <a:cubicBezTo>
                        <a:pt x="6465" y="6683"/>
                        <a:pt x="6614" y="6660"/>
                        <a:pt x="6729" y="6610"/>
                      </a:cubicBezTo>
                      <a:cubicBezTo>
                        <a:pt x="7020" y="6483"/>
                        <a:pt x="7389" y="6323"/>
                        <a:pt x="6690" y="5954"/>
                      </a:cubicBezTo>
                      <a:cubicBezTo>
                        <a:pt x="5810" y="5487"/>
                        <a:pt x="5413" y="5165"/>
                        <a:pt x="4587" y="4622"/>
                      </a:cubicBezTo>
                      <a:cubicBezTo>
                        <a:pt x="2696" y="3376"/>
                        <a:pt x="1580" y="1753"/>
                        <a:pt x="7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2" name="Google Shape;6562;p34"/>
                <p:cNvSpPr/>
                <p:nvPr/>
              </p:nvSpPr>
              <p:spPr>
                <a:xfrm>
                  <a:off x="1927050" y="3890475"/>
                  <a:ext cx="131950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8443" extrusionOk="0">
                      <a:moveTo>
                        <a:pt x="1010" y="0"/>
                      </a:moveTo>
                      <a:cubicBezTo>
                        <a:pt x="0" y="1484"/>
                        <a:pt x="899" y="4314"/>
                        <a:pt x="1510" y="5912"/>
                      </a:cubicBezTo>
                      <a:cubicBezTo>
                        <a:pt x="2008" y="7219"/>
                        <a:pt x="3563" y="8442"/>
                        <a:pt x="4409" y="8442"/>
                      </a:cubicBezTo>
                      <a:cubicBezTo>
                        <a:pt x="4487" y="8442"/>
                        <a:pt x="4560" y="8432"/>
                        <a:pt x="4625" y="8409"/>
                      </a:cubicBezTo>
                      <a:cubicBezTo>
                        <a:pt x="4912" y="8313"/>
                        <a:pt x="5277" y="8189"/>
                        <a:pt x="4755" y="7661"/>
                      </a:cubicBezTo>
                      <a:cubicBezTo>
                        <a:pt x="4096" y="6997"/>
                        <a:pt x="3828" y="6571"/>
                        <a:pt x="3237" y="5827"/>
                      </a:cubicBezTo>
                      <a:cubicBezTo>
                        <a:pt x="1883" y="4123"/>
                        <a:pt x="1306" y="2113"/>
                        <a:pt x="101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3" name="Google Shape;6563;p34"/>
                <p:cNvSpPr/>
                <p:nvPr/>
              </p:nvSpPr>
              <p:spPr>
                <a:xfrm>
                  <a:off x="1965700" y="3912175"/>
                  <a:ext cx="174750" cy="1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0" h="7150" extrusionOk="0">
                      <a:moveTo>
                        <a:pt x="540" y="0"/>
                      </a:moveTo>
                      <a:cubicBezTo>
                        <a:pt x="1" y="1712"/>
                        <a:pt x="1678" y="4163"/>
                        <a:pt x="2723" y="5517"/>
                      </a:cubicBezTo>
                      <a:cubicBezTo>
                        <a:pt x="3467" y="6478"/>
                        <a:pt x="4955" y="7149"/>
                        <a:pt x="5863" y="7149"/>
                      </a:cubicBezTo>
                      <a:cubicBezTo>
                        <a:pt x="6098" y="7149"/>
                        <a:pt x="6294" y="7104"/>
                        <a:pt x="6428" y="7008"/>
                      </a:cubicBezTo>
                      <a:cubicBezTo>
                        <a:pt x="6675" y="6832"/>
                        <a:pt x="6989" y="6608"/>
                        <a:pt x="6337" y="6255"/>
                      </a:cubicBezTo>
                      <a:cubicBezTo>
                        <a:pt x="5514" y="5808"/>
                        <a:pt x="5134" y="5478"/>
                        <a:pt x="4354" y="4937"/>
                      </a:cubicBezTo>
                      <a:cubicBezTo>
                        <a:pt x="2565" y="3695"/>
                        <a:pt x="1432" y="1938"/>
                        <a:pt x="54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4" name="Google Shape;6564;p34"/>
                <p:cNvSpPr/>
                <p:nvPr/>
              </p:nvSpPr>
              <p:spPr>
                <a:xfrm>
                  <a:off x="1993450" y="3912050"/>
                  <a:ext cx="228750" cy="1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" h="5538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0" y="1049"/>
                        <a:pt x="890" y="2246"/>
                        <a:pt x="1598" y="3002"/>
                      </a:cubicBezTo>
                      <a:cubicBezTo>
                        <a:pt x="2445" y="3906"/>
                        <a:pt x="3491" y="4602"/>
                        <a:pt x="4526" y="5290"/>
                      </a:cubicBezTo>
                      <a:cubicBezTo>
                        <a:pt x="4738" y="5431"/>
                        <a:pt x="5041" y="5538"/>
                        <a:pt x="5292" y="5538"/>
                      </a:cubicBezTo>
                      <a:cubicBezTo>
                        <a:pt x="5516" y="5538"/>
                        <a:pt x="5698" y="5453"/>
                        <a:pt x="5739" y="5232"/>
                      </a:cubicBezTo>
                      <a:cubicBezTo>
                        <a:pt x="4633" y="4512"/>
                        <a:pt x="3574" y="3721"/>
                        <a:pt x="2572" y="2864"/>
                      </a:cubicBezTo>
                      <a:lnTo>
                        <a:pt x="2572" y="2864"/>
                      </a:lnTo>
                      <a:cubicBezTo>
                        <a:pt x="3698" y="3475"/>
                        <a:pt x="4849" y="4084"/>
                        <a:pt x="6111" y="4344"/>
                      </a:cubicBezTo>
                      <a:cubicBezTo>
                        <a:pt x="6494" y="4423"/>
                        <a:pt x="6891" y="4466"/>
                        <a:pt x="7287" y="4466"/>
                      </a:cubicBezTo>
                      <a:cubicBezTo>
                        <a:pt x="7803" y="4466"/>
                        <a:pt x="8318" y="4393"/>
                        <a:pt x="8800" y="4231"/>
                      </a:cubicBezTo>
                      <a:cubicBezTo>
                        <a:pt x="9149" y="4115"/>
                        <a:pt x="9111" y="3622"/>
                        <a:pt x="8748" y="3575"/>
                      </a:cubicBezTo>
                      <a:cubicBezTo>
                        <a:pt x="7267" y="3381"/>
                        <a:pt x="5793" y="3139"/>
                        <a:pt x="4391" y="2653"/>
                      </a:cubicBezTo>
                      <a:cubicBezTo>
                        <a:pt x="2721" y="2073"/>
                        <a:pt x="1525" y="1101"/>
                        <a:pt x="23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5" name="Google Shape;6565;p34"/>
                <p:cNvSpPr/>
                <p:nvPr/>
              </p:nvSpPr>
              <p:spPr>
                <a:xfrm>
                  <a:off x="1497400" y="3660925"/>
                  <a:ext cx="67425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7437" extrusionOk="0">
                      <a:moveTo>
                        <a:pt x="944" y="0"/>
                      </a:moveTo>
                      <a:cubicBezTo>
                        <a:pt x="0" y="1022"/>
                        <a:pt x="200" y="3467"/>
                        <a:pt x="384" y="4865"/>
                      </a:cubicBezTo>
                      <a:cubicBezTo>
                        <a:pt x="545" y="6084"/>
                        <a:pt x="1567" y="7437"/>
                        <a:pt x="2156" y="7437"/>
                      </a:cubicBezTo>
                      <a:cubicBezTo>
                        <a:pt x="2171" y="7437"/>
                        <a:pt x="2187" y="7436"/>
                        <a:pt x="2202" y="7434"/>
                      </a:cubicBezTo>
                      <a:cubicBezTo>
                        <a:pt x="2420" y="7405"/>
                        <a:pt x="2696" y="7371"/>
                        <a:pt x="2409" y="6852"/>
                      </a:cubicBezTo>
                      <a:cubicBezTo>
                        <a:pt x="2045" y="6199"/>
                        <a:pt x="1922" y="5807"/>
                        <a:pt x="1619" y="5102"/>
                      </a:cubicBezTo>
                      <a:cubicBezTo>
                        <a:pt x="925" y="3486"/>
                        <a:pt x="827" y="1761"/>
                        <a:pt x="94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6" name="Google Shape;6566;p34"/>
                <p:cNvSpPr/>
                <p:nvPr/>
              </p:nvSpPr>
              <p:spPr>
                <a:xfrm>
                  <a:off x="1534525" y="3710275"/>
                  <a:ext cx="54400" cy="2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8499" extrusionOk="0">
                      <a:moveTo>
                        <a:pt x="1286" y="1"/>
                      </a:moveTo>
                      <a:lnTo>
                        <a:pt x="1286" y="1"/>
                      </a:lnTo>
                      <a:cubicBezTo>
                        <a:pt x="122" y="1176"/>
                        <a:pt x="1" y="3973"/>
                        <a:pt x="9" y="5572"/>
                      </a:cubicBezTo>
                      <a:cubicBezTo>
                        <a:pt x="16" y="6962"/>
                        <a:pt x="937" y="8499"/>
                        <a:pt x="1575" y="8499"/>
                      </a:cubicBezTo>
                      <a:cubicBezTo>
                        <a:pt x="1593" y="8499"/>
                        <a:pt x="1611" y="8497"/>
                        <a:pt x="1629" y="8495"/>
                      </a:cubicBezTo>
                      <a:cubicBezTo>
                        <a:pt x="1870" y="8461"/>
                        <a:pt x="2175" y="8419"/>
                        <a:pt x="1934" y="7828"/>
                      </a:cubicBezTo>
                      <a:cubicBezTo>
                        <a:pt x="1630" y="7084"/>
                        <a:pt x="1549" y="6637"/>
                        <a:pt x="1317" y="5832"/>
                      </a:cubicBezTo>
                      <a:cubicBezTo>
                        <a:pt x="786" y="3989"/>
                        <a:pt x="917" y="2016"/>
                        <a:pt x="128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7" name="Google Shape;6567;p34"/>
                <p:cNvSpPr/>
                <p:nvPr/>
              </p:nvSpPr>
              <p:spPr>
                <a:xfrm>
                  <a:off x="1406875" y="3623850"/>
                  <a:ext cx="7695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8475" extrusionOk="0">
                      <a:moveTo>
                        <a:pt x="3077" y="0"/>
                      </a:moveTo>
                      <a:lnTo>
                        <a:pt x="3077" y="0"/>
                      </a:lnTo>
                      <a:cubicBezTo>
                        <a:pt x="1544" y="984"/>
                        <a:pt x="727" y="3737"/>
                        <a:pt x="343" y="5323"/>
                      </a:cubicBezTo>
                      <a:cubicBezTo>
                        <a:pt x="0" y="6741"/>
                        <a:pt x="651" y="8464"/>
                        <a:pt x="1356" y="8474"/>
                      </a:cubicBezTo>
                      <a:cubicBezTo>
                        <a:pt x="1377" y="8474"/>
                        <a:pt x="1398" y="8474"/>
                        <a:pt x="1419" y="8474"/>
                      </a:cubicBezTo>
                      <a:cubicBezTo>
                        <a:pt x="1671" y="8474"/>
                        <a:pt x="1950" y="8435"/>
                        <a:pt x="1847" y="7860"/>
                      </a:cubicBezTo>
                      <a:cubicBezTo>
                        <a:pt x="1704" y="7075"/>
                        <a:pt x="1728" y="6618"/>
                        <a:pt x="1677" y="5786"/>
                      </a:cubicBezTo>
                      <a:cubicBezTo>
                        <a:pt x="1562" y="3875"/>
                        <a:pt x="2187" y="1939"/>
                        <a:pt x="3077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8" name="Google Shape;6568;p34"/>
                <p:cNvSpPr/>
                <p:nvPr/>
              </p:nvSpPr>
              <p:spPr>
                <a:xfrm>
                  <a:off x="1463175" y="3635425"/>
                  <a:ext cx="65825" cy="2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9207" extrusionOk="0">
                      <a:moveTo>
                        <a:pt x="1802" y="0"/>
                      </a:moveTo>
                      <a:lnTo>
                        <a:pt x="1802" y="0"/>
                      </a:lnTo>
                      <a:cubicBezTo>
                        <a:pt x="279" y="601"/>
                        <a:pt x="54" y="3480"/>
                        <a:pt x="25" y="5168"/>
                      </a:cubicBezTo>
                      <a:cubicBezTo>
                        <a:pt x="0" y="6678"/>
                        <a:pt x="1211" y="8880"/>
                        <a:pt x="2035" y="9134"/>
                      </a:cubicBezTo>
                      <a:cubicBezTo>
                        <a:pt x="2145" y="9169"/>
                        <a:pt x="2267" y="9206"/>
                        <a:pt x="2363" y="9206"/>
                      </a:cubicBezTo>
                      <a:cubicBezTo>
                        <a:pt x="2538" y="9206"/>
                        <a:pt x="2632" y="9084"/>
                        <a:pt x="2443" y="8599"/>
                      </a:cubicBezTo>
                      <a:cubicBezTo>
                        <a:pt x="2070" y="7648"/>
                        <a:pt x="1978" y="7134"/>
                        <a:pt x="1699" y="6159"/>
                      </a:cubicBezTo>
                      <a:cubicBezTo>
                        <a:pt x="1062" y="3927"/>
                        <a:pt x="1279" y="1920"/>
                        <a:pt x="180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9" name="Google Shape;6569;p34"/>
                <p:cNvSpPr/>
                <p:nvPr/>
              </p:nvSpPr>
              <p:spPr>
                <a:xfrm>
                  <a:off x="1389775" y="3588600"/>
                  <a:ext cx="82800" cy="20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8342" extrusionOk="0">
                      <a:moveTo>
                        <a:pt x="3312" y="0"/>
                      </a:moveTo>
                      <a:lnTo>
                        <a:pt x="3312" y="0"/>
                      </a:lnTo>
                      <a:cubicBezTo>
                        <a:pt x="2384" y="92"/>
                        <a:pt x="1636" y="1149"/>
                        <a:pt x="1203" y="1938"/>
                      </a:cubicBezTo>
                      <a:cubicBezTo>
                        <a:pt x="686" y="2881"/>
                        <a:pt x="394" y="3933"/>
                        <a:pt x="107" y="4974"/>
                      </a:cubicBezTo>
                      <a:cubicBezTo>
                        <a:pt x="0" y="5360"/>
                        <a:pt x="66" y="5963"/>
                        <a:pt x="435" y="5963"/>
                      </a:cubicBezTo>
                      <a:cubicBezTo>
                        <a:pt x="450" y="5963"/>
                        <a:pt x="467" y="5962"/>
                        <a:pt x="484" y="5959"/>
                      </a:cubicBezTo>
                      <a:cubicBezTo>
                        <a:pt x="778" y="4852"/>
                        <a:pt x="1145" y="3765"/>
                        <a:pt x="1581" y="2706"/>
                      </a:cubicBezTo>
                      <a:lnTo>
                        <a:pt x="1581" y="2706"/>
                      </a:lnTo>
                      <a:cubicBezTo>
                        <a:pt x="1383" y="3800"/>
                        <a:pt x="1191" y="4915"/>
                        <a:pt x="1317" y="6027"/>
                      </a:cubicBezTo>
                      <a:cubicBezTo>
                        <a:pt x="1406" y="6804"/>
                        <a:pt x="1671" y="7591"/>
                        <a:pt x="2137" y="8216"/>
                      </a:cubicBezTo>
                      <a:cubicBezTo>
                        <a:pt x="2203" y="8304"/>
                        <a:pt x="2292" y="8342"/>
                        <a:pt x="2379" y="8342"/>
                      </a:cubicBezTo>
                      <a:cubicBezTo>
                        <a:pt x="2546" y="8342"/>
                        <a:pt x="2704" y="8200"/>
                        <a:pt x="2665" y="7994"/>
                      </a:cubicBezTo>
                      <a:cubicBezTo>
                        <a:pt x="2425" y="6721"/>
                        <a:pt x="2225" y="5438"/>
                        <a:pt x="2247" y="4149"/>
                      </a:cubicBezTo>
                      <a:cubicBezTo>
                        <a:pt x="2274" y="2613"/>
                        <a:pt x="2753" y="1365"/>
                        <a:pt x="3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0" name="Google Shape;6570;p34"/>
                <p:cNvSpPr/>
                <p:nvPr/>
              </p:nvSpPr>
              <p:spPr>
                <a:xfrm>
                  <a:off x="1644200" y="3792375"/>
                  <a:ext cx="120450" cy="2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1587" extrusionOk="0">
                      <a:moveTo>
                        <a:pt x="1810" y="1"/>
                      </a:moveTo>
                      <a:lnTo>
                        <a:pt x="1810" y="1"/>
                      </a:lnTo>
                      <a:cubicBezTo>
                        <a:pt x="1" y="1100"/>
                        <a:pt x="317" y="4809"/>
                        <a:pt x="634" y="6960"/>
                      </a:cubicBezTo>
                      <a:cubicBezTo>
                        <a:pt x="916" y="8884"/>
                        <a:pt x="2914" y="11416"/>
                        <a:pt x="4012" y="11559"/>
                      </a:cubicBezTo>
                      <a:cubicBezTo>
                        <a:pt x="4116" y="11572"/>
                        <a:pt x="4227" y="11587"/>
                        <a:pt x="4326" y="11587"/>
                      </a:cubicBezTo>
                      <a:cubicBezTo>
                        <a:pt x="4623" y="11587"/>
                        <a:pt x="4817" y="11458"/>
                        <a:pt x="4419" y="10789"/>
                      </a:cubicBezTo>
                      <a:cubicBezTo>
                        <a:pt x="3746" y="9662"/>
                        <a:pt x="3521" y="9028"/>
                        <a:pt x="2964" y="7851"/>
                      </a:cubicBezTo>
                      <a:cubicBezTo>
                        <a:pt x="1690" y="5154"/>
                        <a:pt x="1545" y="2556"/>
                        <a:pt x="181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1" name="Google Shape;6571;p34"/>
                <p:cNvSpPr/>
                <p:nvPr/>
              </p:nvSpPr>
              <p:spPr>
                <a:xfrm>
                  <a:off x="1558850" y="3730300"/>
                  <a:ext cx="100875" cy="2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10635" extrusionOk="0">
                      <a:moveTo>
                        <a:pt x="1582" y="1"/>
                      </a:moveTo>
                      <a:lnTo>
                        <a:pt x="1582" y="1"/>
                      </a:lnTo>
                      <a:cubicBezTo>
                        <a:pt x="0" y="1401"/>
                        <a:pt x="193" y="4888"/>
                        <a:pt x="419" y="6884"/>
                      </a:cubicBezTo>
                      <a:cubicBezTo>
                        <a:pt x="617" y="8638"/>
                        <a:pt x="2226" y="10634"/>
                        <a:pt x="3177" y="10634"/>
                      </a:cubicBezTo>
                      <a:cubicBezTo>
                        <a:pt x="3194" y="10634"/>
                        <a:pt x="3212" y="10633"/>
                        <a:pt x="3228" y="10632"/>
                      </a:cubicBezTo>
                      <a:cubicBezTo>
                        <a:pt x="3584" y="10604"/>
                        <a:pt x="4035" y="10569"/>
                        <a:pt x="3595" y="9817"/>
                      </a:cubicBezTo>
                      <a:cubicBezTo>
                        <a:pt x="3041" y="8868"/>
                        <a:pt x="2862" y="8306"/>
                        <a:pt x="2407" y="7287"/>
                      </a:cubicBezTo>
                      <a:cubicBezTo>
                        <a:pt x="1367" y="4953"/>
                        <a:pt x="1299" y="2496"/>
                        <a:pt x="15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2" name="Google Shape;6572;p34"/>
                <p:cNvSpPr/>
                <p:nvPr/>
              </p:nvSpPr>
              <p:spPr>
                <a:xfrm>
                  <a:off x="1596825" y="3742000"/>
                  <a:ext cx="183875" cy="2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193" extrusionOk="0">
                      <a:moveTo>
                        <a:pt x="846" y="1"/>
                      </a:moveTo>
                      <a:cubicBezTo>
                        <a:pt x="1" y="887"/>
                        <a:pt x="164" y="2580"/>
                        <a:pt x="409" y="3736"/>
                      </a:cubicBezTo>
                      <a:cubicBezTo>
                        <a:pt x="704" y="5117"/>
                        <a:pt x="1315" y="6414"/>
                        <a:pt x="1921" y="7696"/>
                      </a:cubicBezTo>
                      <a:cubicBezTo>
                        <a:pt x="2099" y="8073"/>
                        <a:pt x="2502" y="8493"/>
                        <a:pt x="2844" y="8493"/>
                      </a:cubicBezTo>
                      <a:cubicBezTo>
                        <a:pt x="2952" y="8493"/>
                        <a:pt x="3053" y="8452"/>
                        <a:pt x="3139" y="8354"/>
                      </a:cubicBezTo>
                      <a:cubicBezTo>
                        <a:pt x="2483" y="6999"/>
                        <a:pt x="1917" y="5603"/>
                        <a:pt x="1443" y="4175"/>
                      </a:cubicBezTo>
                      <a:lnTo>
                        <a:pt x="1443" y="4175"/>
                      </a:lnTo>
                      <a:cubicBezTo>
                        <a:pt x="2183" y="5434"/>
                        <a:pt x="2948" y="6708"/>
                        <a:pt x="4025" y="7705"/>
                      </a:cubicBezTo>
                      <a:cubicBezTo>
                        <a:pt x="4781" y="8405"/>
                        <a:pt x="5720" y="8958"/>
                        <a:pt x="6718" y="9181"/>
                      </a:cubicBezTo>
                      <a:cubicBezTo>
                        <a:pt x="6751" y="9189"/>
                        <a:pt x="6784" y="9192"/>
                        <a:pt x="6815" y="9192"/>
                      </a:cubicBezTo>
                      <a:cubicBezTo>
                        <a:pt x="7165" y="9192"/>
                        <a:pt x="7354" y="8747"/>
                        <a:pt x="7054" y="8508"/>
                      </a:cubicBezTo>
                      <a:cubicBezTo>
                        <a:pt x="5723" y="7447"/>
                        <a:pt x="4426" y="6342"/>
                        <a:pt x="3343" y="5040"/>
                      </a:cubicBezTo>
                      <a:cubicBezTo>
                        <a:pt x="2054" y="3490"/>
                        <a:pt x="1459" y="1837"/>
                        <a:pt x="8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3" name="Google Shape;6573;p34"/>
                <p:cNvSpPr/>
                <p:nvPr/>
              </p:nvSpPr>
              <p:spPr>
                <a:xfrm>
                  <a:off x="2122050" y="3846625"/>
                  <a:ext cx="131575" cy="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2944" extrusionOk="0">
                      <a:moveTo>
                        <a:pt x="5262" y="0"/>
                      </a:moveTo>
                      <a:lnTo>
                        <a:pt x="5262" y="0"/>
                      </a:lnTo>
                      <a:cubicBezTo>
                        <a:pt x="3810" y="32"/>
                        <a:pt x="535" y="1403"/>
                        <a:pt x="0" y="2944"/>
                      </a:cubicBezTo>
                      <a:cubicBezTo>
                        <a:pt x="1257" y="2278"/>
                        <a:pt x="2512" y="1655"/>
                        <a:pt x="3857" y="1221"/>
                      </a:cubicBezTo>
                      <a:cubicBezTo>
                        <a:pt x="4478" y="1020"/>
                        <a:pt x="5247" y="678"/>
                        <a:pt x="526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4" name="Google Shape;6574;p34"/>
                <p:cNvSpPr/>
                <p:nvPr/>
              </p:nvSpPr>
              <p:spPr>
                <a:xfrm>
                  <a:off x="2019650" y="3804750"/>
                  <a:ext cx="171150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4359" extrusionOk="0">
                      <a:moveTo>
                        <a:pt x="6521" y="0"/>
                      </a:moveTo>
                      <a:cubicBezTo>
                        <a:pt x="6455" y="0"/>
                        <a:pt x="6387" y="26"/>
                        <a:pt x="6330" y="84"/>
                      </a:cubicBezTo>
                      <a:cubicBezTo>
                        <a:pt x="5509" y="925"/>
                        <a:pt x="4658" y="1739"/>
                        <a:pt x="3683" y="2392"/>
                      </a:cubicBezTo>
                      <a:cubicBezTo>
                        <a:pt x="2521" y="3172"/>
                        <a:pt x="1326" y="3469"/>
                        <a:pt x="0" y="3766"/>
                      </a:cubicBezTo>
                      <a:cubicBezTo>
                        <a:pt x="419" y="4231"/>
                        <a:pt x="1169" y="4358"/>
                        <a:pt x="1865" y="4358"/>
                      </a:cubicBezTo>
                      <a:cubicBezTo>
                        <a:pt x="2125" y="4358"/>
                        <a:pt x="2377" y="4340"/>
                        <a:pt x="2601" y="4316"/>
                      </a:cubicBezTo>
                      <a:cubicBezTo>
                        <a:pt x="3588" y="4207"/>
                        <a:pt x="4535" y="3875"/>
                        <a:pt x="5470" y="3546"/>
                      </a:cubicBezTo>
                      <a:cubicBezTo>
                        <a:pt x="5832" y="3419"/>
                        <a:pt x="6268" y="3030"/>
                        <a:pt x="6001" y="2755"/>
                      </a:cubicBezTo>
                      <a:lnTo>
                        <a:pt x="6001" y="2755"/>
                      </a:lnTo>
                      <a:cubicBezTo>
                        <a:pt x="5010" y="3114"/>
                        <a:pt x="3997" y="3408"/>
                        <a:pt x="2968" y="3636"/>
                      </a:cubicBezTo>
                      <a:cubicBezTo>
                        <a:pt x="3895" y="3214"/>
                        <a:pt x="4833" y="2776"/>
                        <a:pt x="5595" y="2105"/>
                      </a:cubicBezTo>
                      <a:cubicBezTo>
                        <a:pt x="6129" y="1634"/>
                        <a:pt x="6571" y="1028"/>
                        <a:pt x="6783" y="360"/>
                      </a:cubicBezTo>
                      <a:cubicBezTo>
                        <a:pt x="6846" y="163"/>
                        <a:pt x="6689" y="0"/>
                        <a:pt x="652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5" name="Google Shape;6575;p34"/>
                <p:cNvSpPr/>
                <p:nvPr/>
              </p:nvSpPr>
              <p:spPr>
                <a:xfrm>
                  <a:off x="1929125" y="3791950"/>
                  <a:ext cx="184225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4024" extrusionOk="0">
                      <a:moveTo>
                        <a:pt x="6906" y="1"/>
                      </a:moveTo>
                      <a:cubicBezTo>
                        <a:pt x="6843" y="1"/>
                        <a:pt x="6774" y="19"/>
                        <a:pt x="6704" y="61"/>
                      </a:cubicBezTo>
                      <a:cubicBezTo>
                        <a:pt x="6126" y="403"/>
                        <a:pt x="5588" y="863"/>
                        <a:pt x="5036" y="1267"/>
                      </a:cubicBezTo>
                      <a:cubicBezTo>
                        <a:pt x="3661" y="2271"/>
                        <a:pt x="1596" y="3462"/>
                        <a:pt x="1" y="3954"/>
                      </a:cubicBezTo>
                      <a:cubicBezTo>
                        <a:pt x="222" y="4002"/>
                        <a:pt x="452" y="4024"/>
                        <a:pt x="689" y="4024"/>
                      </a:cubicBezTo>
                      <a:cubicBezTo>
                        <a:pt x="2713" y="4024"/>
                        <a:pt x="5248" y="2408"/>
                        <a:pt x="6742" y="1041"/>
                      </a:cubicBezTo>
                      <a:cubicBezTo>
                        <a:pt x="6881" y="916"/>
                        <a:pt x="7011" y="781"/>
                        <a:pt x="7132" y="639"/>
                      </a:cubicBezTo>
                      <a:cubicBezTo>
                        <a:pt x="7368" y="355"/>
                        <a:pt x="7187" y="1"/>
                        <a:pt x="690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6" name="Google Shape;6576;p34"/>
                <p:cNvSpPr/>
                <p:nvPr/>
              </p:nvSpPr>
              <p:spPr>
                <a:xfrm>
                  <a:off x="1974150" y="3823400"/>
                  <a:ext cx="163775" cy="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3280" extrusionOk="0">
                      <a:moveTo>
                        <a:pt x="6083" y="0"/>
                      </a:moveTo>
                      <a:cubicBezTo>
                        <a:pt x="6028" y="0"/>
                        <a:pt x="5970" y="14"/>
                        <a:pt x="5913" y="46"/>
                      </a:cubicBezTo>
                      <a:cubicBezTo>
                        <a:pt x="5403" y="322"/>
                        <a:pt x="4939" y="703"/>
                        <a:pt x="4458" y="1035"/>
                      </a:cubicBezTo>
                      <a:cubicBezTo>
                        <a:pt x="3260" y="1858"/>
                        <a:pt x="1439" y="2820"/>
                        <a:pt x="0" y="3193"/>
                      </a:cubicBezTo>
                      <a:cubicBezTo>
                        <a:pt x="252" y="3252"/>
                        <a:pt x="515" y="3280"/>
                        <a:pt x="784" y="3280"/>
                      </a:cubicBezTo>
                      <a:cubicBezTo>
                        <a:pt x="2623" y="3280"/>
                        <a:pt x="4769" y="2002"/>
                        <a:pt x="6019" y="897"/>
                      </a:cubicBezTo>
                      <a:cubicBezTo>
                        <a:pt x="6137" y="794"/>
                        <a:pt x="6248" y="681"/>
                        <a:pt x="6349" y="561"/>
                      </a:cubicBezTo>
                      <a:cubicBezTo>
                        <a:pt x="6551" y="320"/>
                        <a:pt x="6348" y="0"/>
                        <a:pt x="6083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7" name="Google Shape;6577;p34"/>
                <p:cNvSpPr/>
                <p:nvPr/>
              </p:nvSpPr>
              <p:spPr>
                <a:xfrm>
                  <a:off x="1698600" y="3813875"/>
                  <a:ext cx="10582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" h="10225" extrusionOk="0">
                      <a:moveTo>
                        <a:pt x="1238" y="0"/>
                      </a:moveTo>
                      <a:cubicBezTo>
                        <a:pt x="1" y="2664"/>
                        <a:pt x="1421" y="6929"/>
                        <a:pt x="2851" y="9426"/>
                      </a:cubicBezTo>
                      <a:cubicBezTo>
                        <a:pt x="2967" y="9633"/>
                        <a:pt x="3099" y="9831"/>
                        <a:pt x="3243" y="10018"/>
                      </a:cubicBezTo>
                      <a:cubicBezTo>
                        <a:pt x="3356" y="10162"/>
                        <a:pt x="3504" y="10224"/>
                        <a:pt x="3646" y="10224"/>
                      </a:cubicBezTo>
                      <a:cubicBezTo>
                        <a:pt x="3950" y="10224"/>
                        <a:pt x="4233" y="9943"/>
                        <a:pt x="4119" y="9575"/>
                      </a:cubicBezTo>
                      <a:cubicBezTo>
                        <a:pt x="3862" y="8748"/>
                        <a:pt x="3441" y="7949"/>
                        <a:pt x="3097" y="7143"/>
                      </a:cubicBezTo>
                      <a:cubicBezTo>
                        <a:pt x="2244" y="5139"/>
                        <a:pt x="1368" y="2191"/>
                        <a:pt x="123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8" name="Google Shape;6578;p34"/>
                <p:cNvSpPr/>
                <p:nvPr/>
              </p:nvSpPr>
              <p:spPr>
                <a:xfrm>
                  <a:off x="2172100" y="3876675"/>
                  <a:ext cx="1535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2" h="1766" extrusionOk="0">
                      <a:moveTo>
                        <a:pt x="5792" y="1"/>
                      </a:moveTo>
                      <a:cubicBezTo>
                        <a:pt x="5736" y="1"/>
                        <a:pt x="5680" y="7"/>
                        <a:pt x="5629" y="17"/>
                      </a:cubicBezTo>
                      <a:cubicBezTo>
                        <a:pt x="3896" y="338"/>
                        <a:pt x="2177" y="718"/>
                        <a:pt x="473" y="1157"/>
                      </a:cubicBezTo>
                      <a:cubicBezTo>
                        <a:pt x="290" y="1204"/>
                        <a:pt x="136" y="1244"/>
                        <a:pt x="0" y="1372"/>
                      </a:cubicBezTo>
                      <a:cubicBezTo>
                        <a:pt x="326" y="1654"/>
                        <a:pt x="818" y="1766"/>
                        <a:pt x="1387" y="1766"/>
                      </a:cubicBezTo>
                      <a:cubicBezTo>
                        <a:pt x="2895" y="1766"/>
                        <a:pt x="4939" y="980"/>
                        <a:pt x="5821" y="529"/>
                      </a:cubicBezTo>
                      <a:cubicBezTo>
                        <a:pt x="5969" y="453"/>
                        <a:pt x="6141" y="317"/>
                        <a:pt x="6093" y="158"/>
                      </a:cubicBezTo>
                      <a:cubicBezTo>
                        <a:pt x="6055" y="38"/>
                        <a:pt x="5926" y="1"/>
                        <a:pt x="5792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9" name="Google Shape;6579;p34"/>
                <p:cNvSpPr/>
                <p:nvPr/>
              </p:nvSpPr>
              <p:spPr>
                <a:xfrm>
                  <a:off x="2156100" y="3917825"/>
                  <a:ext cx="1556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983" extrusionOk="0">
                      <a:moveTo>
                        <a:pt x="3914" y="0"/>
                      </a:moveTo>
                      <a:cubicBezTo>
                        <a:pt x="2778" y="0"/>
                        <a:pt x="1642" y="26"/>
                        <a:pt x="507" y="76"/>
                      </a:cubicBezTo>
                      <a:cubicBezTo>
                        <a:pt x="318" y="84"/>
                        <a:pt x="159" y="90"/>
                        <a:pt x="0" y="188"/>
                      </a:cubicBezTo>
                      <a:cubicBezTo>
                        <a:pt x="455" y="789"/>
                        <a:pt x="1515" y="983"/>
                        <a:pt x="2641" y="983"/>
                      </a:cubicBezTo>
                      <a:cubicBezTo>
                        <a:pt x="3872" y="983"/>
                        <a:pt x="5182" y="751"/>
                        <a:pt x="5869" y="564"/>
                      </a:cubicBezTo>
                      <a:cubicBezTo>
                        <a:pt x="6030" y="520"/>
                        <a:pt x="6226" y="423"/>
                        <a:pt x="6212" y="256"/>
                      </a:cubicBezTo>
                      <a:cubicBezTo>
                        <a:pt x="6195" y="79"/>
                        <a:pt x="5965" y="28"/>
                        <a:pt x="5786" y="23"/>
                      </a:cubicBezTo>
                      <a:cubicBezTo>
                        <a:pt x="5162" y="8"/>
                        <a:pt x="4538" y="0"/>
                        <a:pt x="391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0" name="Google Shape;6580;p34"/>
                <p:cNvSpPr/>
                <p:nvPr/>
              </p:nvSpPr>
              <p:spPr>
                <a:xfrm>
                  <a:off x="1839850" y="3875875"/>
                  <a:ext cx="112000" cy="19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" h="7675" extrusionOk="0">
                      <a:moveTo>
                        <a:pt x="1029" y="0"/>
                      </a:moveTo>
                      <a:lnTo>
                        <a:pt x="1029" y="0"/>
                      </a:lnTo>
                      <a:cubicBezTo>
                        <a:pt x="0" y="1839"/>
                        <a:pt x="2568" y="5968"/>
                        <a:pt x="3712" y="7388"/>
                      </a:cubicBezTo>
                      <a:cubicBezTo>
                        <a:pt x="3823" y="7527"/>
                        <a:pt x="3988" y="7674"/>
                        <a:pt x="4149" y="7674"/>
                      </a:cubicBezTo>
                      <a:cubicBezTo>
                        <a:pt x="4190" y="7674"/>
                        <a:pt x="4232" y="7665"/>
                        <a:pt x="4272" y="7643"/>
                      </a:cubicBezTo>
                      <a:cubicBezTo>
                        <a:pt x="4480" y="7529"/>
                        <a:pt x="4419" y="7219"/>
                        <a:pt x="4330" y="6998"/>
                      </a:cubicBezTo>
                      <a:cubicBezTo>
                        <a:pt x="3440" y="4818"/>
                        <a:pt x="2476" y="2672"/>
                        <a:pt x="1438" y="560"/>
                      </a:cubicBezTo>
                      <a:cubicBezTo>
                        <a:pt x="1327" y="334"/>
                        <a:pt x="1234" y="142"/>
                        <a:pt x="102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1" name="Google Shape;6581;p34"/>
                <p:cNvSpPr/>
                <p:nvPr/>
              </p:nvSpPr>
              <p:spPr>
                <a:xfrm>
                  <a:off x="1430775" y="3569625"/>
                  <a:ext cx="745075" cy="3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3" h="14332" extrusionOk="0">
                      <a:moveTo>
                        <a:pt x="305" y="1"/>
                      </a:moveTo>
                      <a:cubicBezTo>
                        <a:pt x="236" y="1"/>
                        <a:pt x="168" y="26"/>
                        <a:pt x="114" y="77"/>
                      </a:cubicBezTo>
                      <a:cubicBezTo>
                        <a:pt x="3" y="184"/>
                        <a:pt x="0" y="360"/>
                        <a:pt x="108" y="471"/>
                      </a:cubicBezTo>
                      <a:cubicBezTo>
                        <a:pt x="2422" y="2882"/>
                        <a:pt x="4068" y="4572"/>
                        <a:pt x="5797" y="6036"/>
                      </a:cubicBezTo>
                      <a:cubicBezTo>
                        <a:pt x="6672" y="6781"/>
                        <a:pt x="7592" y="7474"/>
                        <a:pt x="8551" y="8110"/>
                      </a:cubicBezTo>
                      <a:cubicBezTo>
                        <a:pt x="9537" y="8764"/>
                        <a:pt x="10608" y="9387"/>
                        <a:pt x="11825" y="10014"/>
                      </a:cubicBezTo>
                      <a:cubicBezTo>
                        <a:pt x="13197" y="10722"/>
                        <a:pt x="14436" y="11304"/>
                        <a:pt x="15614" y="11796"/>
                      </a:cubicBezTo>
                      <a:cubicBezTo>
                        <a:pt x="17041" y="12391"/>
                        <a:pt x="18397" y="12865"/>
                        <a:pt x="19763" y="13243"/>
                      </a:cubicBezTo>
                      <a:cubicBezTo>
                        <a:pt x="22393" y="13972"/>
                        <a:pt x="25013" y="14331"/>
                        <a:pt x="27723" y="14331"/>
                      </a:cubicBezTo>
                      <a:cubicBezTo>
                        <a:pt x="28322" y="14331"/>
                        <a:pt x="28926" y="14314"/>
                        <a:pt x="29535" y="14278"/>
                      </a:cubicBezTo>
                      <a:cubicBezTo>
                        <a:pt x="29687" y="14270"/>
                        <a:pt x="29803" y="14140"/>
                        <a:pt x="29794" y="13988"/>
                      </a:cubicBezTo>
                      <a:cubicBezTo>
                        <a:pt x="29786" y="13841"/>
                        <a:pt x="29665" y="13728"/>
                        <a:pt x="29520" y="13728"/>
                      </a:cubicBezTo>
                      <a:cubicBezTo>
                        <a:pt x="29514" y="13728"/>
                        <a:pt x="29509" y="13728"/>
                        <a:pt x="29503" y="13729"/>
                      </a:cubicBezTo>
                      <a:cubicBezTo>
                        <a:pt x="28906" y="13763"/>
                        <a:pt x="28314" y="13780"/>
                        <a:pt x="27727" y="13780"/>
                      </a:cubicBezTo>
                      <a:cubicBezTo>
                        <a:pt x="25066" y="13780"/>
                        <a:pt x="22492" y="13427"/>
                        <a:pt x="19910" y="12712"/>
                      </a:cubicBezTo>
                      <a:cubicBezTo>
                        <a:pt x="17445" y="12030"/>
                        <a:pt x="15029" y="11046"/>
                        <a:pt x="12077" y="9524"/>
                      </a:cubicBezTo>
                      <a:cubicBezTo>
                        <a:pt x="9731" y="8315"/>
                        <a:pt x="7959" y="7146"/>
                        <a:pt x="6152" y="5616"/>
                      </a:cubicBezTo>
                      <a:cubicBezTo>
                        <a:pt x="4445" y="4169"/>
                        <a:pt x="2808" y="2488"/>
                        <a:pt x="506" y="88"/>
                      </a:cubicBezTo>
                      <a:cubicBezTo>
                        <a:pt x="452" y="30"/>
                        <a:pt x="379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2733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82" name="Google Shape;6582;p34"/>
            <p:cNvGrpSpPr/>
            <p:nvPr/>
          </p:nvGrpSpPr>
          <p:grpSpPr>
            <a:xfrm>
              <a:off x="8045217" y="-110492"/>
              <a:ext cx="2170624" cy="2317606"/>
              <a:chOff x="8045217" y="-110492"/>
              <a:chExt cx="2170624" cy="2317606"/>
            </a:xfrm>
          </p:grpSpPr>
          <p:grpSp>
            <p:nvGrpSpPr>
              <p:cNvPr id="6583" name="Google Shape;6583;p34"/>
              <p:cNvGrpSpPr/>
              <p:nvPr/>
            </p:nvGrpSpPr>
            <p:grpSpPr>
              <a:xfrm rot="-469509" flipH="1">
                <a:off x="8096155" y="-18777"/>
                <a:ext cx="1405010" cy="844302"/>
                <a:chOff x="1389775" y="3552900"/>
                <a:chExt cx="935875" cy="562425"/>
              </a:xfrm>
            </p:grpSpPr>
            <p:sp>
              <p:nvSpPr>
                <p:cNvPr id="6584" name="Google Shape;6584;p34"/>
                <p:cNvSpPr/>
                <p:nvPr/>
              </p:nvSpPr>
              <p:spPr>
                <a:xfrm>
                  <a:off x="1559350" y="3598125"/>
                  <a:ext cx="1692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" h="4615" extrusionOk="0">
                      <a:moveTo>
                        <a:pt x="6239" y="0"/>
                      </a:moveTo>
                      <a:cubicBezTo>
                        <a:pt x="6195" y="0"/>
                        <a:pt x="6149" y="8"/>
                        <a:pt x="6103" y="23"/>
                      </a:cubicBezTo>
                      <a:cubicBezTo>
                        <a:pt x="5476" y="237"/>
                        <a:pt x="4891" y="710"/>
                        <a:pt x="4353" y="1134"/>
                      </a:cubicBezTo>
                      <a:cubicBezTo>
                        <a:pt x="3356" y="1920"/>
                        <a:pt x="2077" y="2421"/>
                        <a:pt x="1124" y="3216"/>
                      </a:cubicBezTo>
                      <a:cubicBezTo>
                        <a:pt x="625" y="3633"/>
                        <a:pt x="0" y="4615"/>
                        <a:pt x="699" y="4615"/>
                      </a:cubicBezTo>
                      <a:cubicBezTo>
                        <a:pt x="841" y="4615"/>
                        <a:pt x="1039" y="4574"/>
                        <a:pt x="1305" y="4479"/>
                      </a:cubicBezTo>
                      <a:cubicBezTo>
                        <a:pt x="3366" y="3742"/>
                        <a:pt x="5211" y="2387"/>
                        <a:pt x="6558" y="643"/>
                      </a:cubicBezTo>
                      <a:cubicBezTo>
                        <a:pt x="6769" y="368"/>
                        <a:pt x="6549" y="0"/>
                        <a:pt x="6239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5" name="Google Shape;6585;p34"/>
                <p:cNvSpPr/>
                <p:nvPr/>
              </p:nvSpPr>
              <p:spPr>
                <a:xfrm>
                  <a:off x="1497150" y="3610875"/>
                  <a:ext cx="229175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" h="2513" extrusionOk="0">
                      <a:moveTo>
                        <a:pt x="8891" y="1"/>
                      </a:moveTo>
                      <a:cubicBezTo>
                        <a:pt x="8797" y="1"/>
                        <a:pt x="8669" y="32"/>
                        <a:pt x="8496" y="108"/>
                      </a:cubicBezTo>
                      <a:cubicBezTo>
                        <a:pt x="7639" y="485"/>
                        <a:pt x="7145" y="583"/>
                        <a:pt x="6240" y="870"/>
                      </a:cubicBezTo>
                      <a:cubicBezTo>
                        <a:pt x="5286" y="1170"/>
                        <a:pt x="4331" y="1294"/>
                        <a:pt x="3376" y="1294"/>
                      </a:cubicBezTo>
                      <a:cubicBezTo>
                        <a:pt x="2251" y="1294"/>
                        <a:pt x="1125" y="1122"/>
                        <a:pt x="1" y="862"/>
                      </a:cubicBezTo>
                      <a:lnTo>
                        <a:pt x="1" y="862"/>
                      </a:lnTo>
                      <a:cubicBezTo>
                        <a:pt x="1025" y="2336"/>
                        <a:pt x="3990" y="2510"/>
                        <a:pt x="5700" y="2512"/>
                      </a:cubicBezTo>
                      <a:cubicBezTo>
                        <a:pt x="5701" y="2512"/>
                        <a:pt x="5703" y="2512"/>
                        <a:pt x="5704" y="2512"/>
                      </a:cubicBezTo>
                      <a:cubicBezTo>
                        <a:pt x="7232" y="2512"/>
                        <a:pt x="9117" y="1302"/>
                        <a:pt x="9147" y="497"/>
                      </a:cubicBezTo>
                      <a:cubicBezTo>
                        <a:pt x="9156" y="272"/>
                        <a:pt x="9167" y="1"/>
                        <a:pt x="889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6" name="Google Shape;6586;p34"/>
                <p:cNvSpPr/>
                <p:nvPr/>
              </p:nvSpPr>
              <p:spPr>
                <a:xfrm>
                  <a:off x="1596525" y="3652250"/>
                  <a:ext cx="2756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3958" extrusionOk="0">
                      <a:moveTo>
                        <a:pt x="10760" y="1"/>
                      </a:moveTo>
                      <a:cubicBezTo>
                        <a:pt x="10646" y="1"/>
                        <a:pt x="10474" y="60"/>
                        <a:pt x="10218" y="208"/>
                      </a:cubicBezTo>
                      <a:cubicBezTo>
                        <a:pt x="9138" y="833"/>
                        <a:pt x="8536" y="1040"/>
                        <a:pt x="7412" y="1556"/>
                      </a:cubicBezTo>
                      <a:cubicBezTo>
                        <a:pt x="5568" y="2401"/>
                        <a:pt x="3791" y="2699"/>
                        <a:pt x="2053" y="2699"/>
                      </a:cubicBezTo>
                      <a:cubicBezTo>
                        <a:pt x="1363" y="2699"/>
                        <a:pt x="680" y="2652"/>
                        <a:pt x="1" y="2574"/>
                      </a:cubicBezTo>
                      <a:lnTo>
                        <a:pt x="1" y="2574"/>
                      </a:lnTo>
                      <a:cubicBezTo>
                        <a:pt x="615" y="3662"/>
                        <a:pt x="2235" y="3957"/>
                        <a:pt x="3856" y="3957"/>
                      </a:cubicBezTo>
                      <a:cubicBezTo>
                        <a:pt x="4803" y="3957"/>
                        <a:pt x="5751" y="3857"/>
                        <a:pt x="6501" y="3754"/>
                      </a:cubicBezTo>
                      <a:cubicBezTo>
                        <a:pt x="8317" y="3505"/>
                        <a:pt x="10760" y="1639"/>
                        <a:pt x="10929" y="601"/>
                      </a:cubicBezTo>
                      <a:cubicBezTo>
                        <a:pt x="10973" y="327"/>
                        <a:pt x="11027" y="1"/>
                        <a:pt x="1076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7" name="Google Shape;6587;p34"/>
                <p:cNvSpPr/>
                <p:nvPr/>
              </p:nvSpPr>
              <p:spPr>
                <a:xfrm>
                  <a:off x="1481700" y="3575950"/>
                  <a:ext cx="195225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2574" extrusionOk="0">
                      <a:moveTo>
                        <a:pt x="7523" y="1"/>
                      </a:moveTo>
                      <a:cubicBezTo>
                        <a:pt x="7439" y="1"/>
                        <a:pt x="7323" y="39"/>
                        <a:pt x="7161" y="134"/>
                      </a:cubicBezTo>
                      <a:cubicBezTo>
                        <a:pt x="6469" y="540"/>
                        <a:pt x="6059" y="673"/>
                        <a:pt x="5315" y="1006"/>
                      </a:cubicBezTo>
                      <a:cubicBezTo>
                        <a:pt x="4140" y="1533"/>
                        <a:pt x="2923" y="1722"/>
                        <a:pt x="1683" y="1722"/>
                      </a:cubicBezTo>
                      <a:cubicBezTo>
                        <a:pt x="1126" y="1722"/>
                        <a:pt x="565" y="1684"/>
                        <a:pt x="0" y="1621"/>
                      </a:cubicBezTo>
                      <a:lnTo>
                        <a:pt x="0" y="1621"/>
                      </a:lnTo>
                      <a:cubicBezTo>
                        <a:pt x="667" y="2375"/>
                        <a:pt x="1983" y="2574"/>
                        <a:pt x="3223" y="2574"/>
                      </a:cubicBezTo>
                      <a:cubicBezTo>
                        <a:pt x="3879" y="2574"/>
                        <a:pt x="4514" y="2518"/>
                        <a:pt x="5019" y="2460"/>
                      </a:cubicBezTo>
                      <a:cubicBezTo>
                        <a:pt x="6321" y="2310"/>
                        <a:pt x="7808" y="1089"/>
                        <a:pt x="7754" y="400"/>
                      </a:cubicBezTo>
                      <a:cubicBezTo>
                        <a:pt x="7740" y="218"/>
                        <a:pt x="7723" y="1"/>
                        <a:pt x="752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8" name="Google Shape;6588;p34"/>
                <p:cNvSpPr/>
                <p:nvPr/>
              </p:nvSpPr>
              <p:spPr>
                <a:xfrm>
                  <a:off x="2118200" y="3901300"/>
                  <a:ext cx="164100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410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4" y="1347"/>
                        <a:pt x="2088" y="2760"/>
                        <a:pt x="3239" y="3515"/>
                      </a:cubicBezTo>
                      <a:cubicBezTo>
                        <a:pt x="3841" y="3909"/>
                        <a:pt x="4675" y="4106"/>
                        <a:pt x="5328" y="4106"/>
                      </a:cubicBezTo>
                      <a:cubicBezTo>
                        <a:pt x="5792" y="4106"/>
                        <a:pt x="6164" y="4006"/>
                        <a:pt x="6294" y="3809"/>
                      </a:cubicBezTo>
                      <a:cubicBezTo>
                        <a:pt x="6412" y="3629"/>
                        <a:pt x="6563" y="3403"/>
                        <a:pt x="5997" y="3285"/>
                      </a:cubicBezTo>
                      <a:cubicBezTo>
                        <a:pt x="5283" y="3137"/>
                        <a:pt x="4914" y="2979"/>
                        <a:pt x="4200" y="2753"/>
                      </a:cubicBezTo>
                      <a:cubicBezTo>
                        <a:pt x="2564" y="2237"/>
                        <a:pt x="1226" y="1209"/>
                        <a:pt x="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9" name="Google Shape;6589;p34"/>
                <p:cNvSpPr/>
                <p:nvPr/>
              </p:nvSpPr>
              <p:spPr>
                <a:xfrm>
                  <a:off x="2150150" y="3917400"/>
                  <a:ext cx="15402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223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1" y="1084"/>
                        <a:pt x="2394" y="1777"/>
                        <a:pt x="3517" y="2118"/>
                      </a:cubicBezTo>
                      <a:cubicBezTo>
                        <a:pt x="3780" y="2198"/>
                        <a:pt x="4070" y="2233"/>
                        <a:pt x="4357" y="2233"/>
                      </a:cubicBezTo>
                      <a:cubicBezTo>
                        <a:pt x="5170" y="2233"/>
                        <a:pt x="5962" y="1952"/>
                        <a:pt x="6058" y="1602"/>
                      </a:cubicBezTo>
                      <a:cubicBezTo>
                        <a:pt x="6103" y="1439"/>
                        <a:pt x="6160" y="1236"/>
                        <a:pt x="5794" y="1236"/>
                      </a:cubicBezTo>
                      <a:cubicBezTo>
                        <a:pt x="5761" y="1236"/>
                        <a:pt x="5724" y="1237"/>
                        <a:pt x="5683" y="1241"/>
                      </a:cubicBezTo>
                      <a:cubicBezTo>
                        <a:pt x="5445" y="1262"/>
                        <a:pt x="5249" y="1269"/>
                        <a:pt x="5061" y="1269"/>
                      </a:cubicBezTo>
                      <a:cubicBezTo>
                        <a:pt x="4763" y="1269"/>
                        <a:pt x="4486" y="1252"/>
                        <a:pt x="4097" y="1245"/>
                      </a:cubicBezTo>
                      <a:cubicBezTo>
                        <a:pt x="2643" y="1223"/>
                        <a:pt x="1300" y="701"/>
                        <a:pt x="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0" name="Google Shape;6590;p34"/>
                <p:cNvSpPr/>
                <p:nvPr/>
              </p:nvSpPr>
              <p:spPr>
                <a:xfrm>
                  <a:off x="1743150" y="3829275"/>
                  <a:ext cx="87075" cy="1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7782" extrusionOk="0">
                      <a:moveTo>
                        <a:pt x="940" y="0"/>
                      </a:moveTo>
                      <a:cubicBezTo>
                        <a:pt x="0" y="1160"/>
                        <a:pt x="426" y="3736"/>
                        <a:pt x="748" y="5203"/>
                      </a:cubicBezTo>
                      <a:cubicBezTo>
                        <a:pt x="1023" y="6458"/>
                        <a:pt x="2214" y="7782"/>
                        <a:pt x="2865" y="7782"/>
                      </a:cubicBezTo>
                      <a:cubicBezTo>
                        <a:pt x="2894" y="7782"/>
                        <a:pt x="2922" y="7779"/>
                        <a:pt x="2949" y="7774"/>
                      </a:cubicBezTo>
                      <a:cubicBezTo>
                        <a:pt x="3184" y="7726"/>
                        <a:pt x="3483" y="7666"/>
                        <a:pt x="3124" y="7140"/>
                      </a:cubicBezTo>
                      <a:cubicBezTo>
                        <a:pt x="2673" y="6478"/>
                        <a:pt x="2504" y="6074"/>
                        <a:pt x="2113" y="5351"/>
                      </a:cubicBezTo>
                      <a:cubicBezTo>
                        <a:pt x="1217" y="3696"/>
                        <a:pt x="963" y="1875"/>
                        <a:pt x="94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1" name="Google Shape;6591;p34"/>
                <p:cNvSpPr/>
                <p:nvPr/>
              </p:nvSpPr>
              <p:spPr>
                <a:xfrm>
                  <a:off x="1433200" y="3552900"/>
                  <a:ext cx="17120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8" h="2258" extrusionOk="0">
                      <a:moveTo>
                        <a:pt x="6597" y="0"/>
                      </a:moveTo>
                      <a:cubicBezTo>
                        <a:pt x="6523" y="0"/>
                        <a:pt x="6421" y="34"/>
                        <a:pt x="6279" y="117"/>
                      </a:cubicBezTo>
                      <a:cubicBezTo>
                        <a:pt x="5672" y="474"/>
                        <a:pt x="5312" y="591"/>
                        <a:pt x="4661" y="883"/>
                      </a:cubicBezTo>
                      <a:cubicBezTo>
                        <a:pt x="3629" y="1345"/>
                        <a:pt x="2561" y="1511"/>
                        <a:pt x="1474" y="1511"/>
                      </a:cubicBezTo>
                      <a:cubicBezTo>
                        <a:pt x="986" y="1511"/>
                        <a:pt x="494" y="1478"/>
                        <a:pt x="0" y="1423"/>
                      </a:cubicBezTo>
                      <a:lnTo>
                        <a:pt x="0" y="1423"/>
                      </a:lnTo>
                      <a:cubicBezTo>
                        <a:pt x="584" y="2084"/>
                        <a:pt x="1738" y="2258"/>
                        <a:pt x="2825" y="2258"/>
                      </a:cubicBezTo>
                      <a:cubicBezTo>
                        <a:pt x="3401" y="2258"/>
                        <a:pt x="3958" y="2209"/>
                        <a:pt x="4401" y="2157"/>
                      </a:cubicBezTo>
                      <a:cubicBezTo>
                        <a:pt x="5543" y="2026"/>
                        <a:pt x="6848" y="956"/>
                        <a:pt x="6800" y="352"/>
                      </a:cubicBezTo>
                      <a:cubicBezTo>
                        <a:pt x="6787" y="191"/>
                        <a:pt x="6773" y="0"/>
                        <a:pt x="659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2" name="Google Shape;6592;p34"/>
                <p:cNvSpPr/>
                <p:nvPr/>
              </p:nvSpPr>
              <p:spPr>
                <a:xfrm>
                  <a:off x="1714900" y="3695925"/>
                  <a:ext cx="230650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" h="4691" extrusionOk="0">
                      <a:moveTo>
                        <a:pt x="9041" y="0"/>
                      </a:moveTo>
                      <a:cubicBezTo>
                        <a:pt x="8945" y="0"/>
                        <a:pt x="8793" y="75"/>
                        <a:pt x="8552" y="270"/>
                      </a:cubicBezTo>
                      <a:cubicBezTo>
                        <a:pt x="7669" y="988"/>
                        <a:pt x="7169" y="1262"/>
                        <a:pt x="6241" y="1889"/>
                      </a:cubicBezTo>
                      <a:cubicBezTo>
                        <a:pt x="4118" y="3326"/>
                        <a:pt x="2047" y="3790"/>
                        <a:pt x="1" y="3904"/>
                      </a:cubicBezTo>
                      <a:cubicBezTo>
                        <a:pt x="387" y="4486"/>
                        <a:pt x="1131" y="4690"/>
                        <a:pt x="1992" y="4690"/>
                      </a:cubicBezTo>
                      <a:cubicBezTo>
                        <a:pt x="3181" y="4690"/>
                        <a:pt x="4592" y="4300"/>
                        <a:pt x="5584" y="3980"/>
                      </a:cubicBezTo>
                      <a:cubicBezTo>
                        <a:pt x="7115" y="3488"/>
                        <a:pt x="9089" y="1461"/>
                        <a:pt x="9177" y="513"/>
                      </a:cubicBezTo>
                      <a:cubicBezTo>
                        <a:pt x="9199" y="277"/>
                        <a:pt x="9225" y="0"/>
                        <a:pt x="904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3" name="Google Shape;6593;p34"/>
                <p:cNvSpPr/>
                <p:nvPr/>
              </p:nvSpPr>
              <p:spPr>
                <a:xfrm>
                  <a:off x="1568350" y="3627875"/>
                  <a:ext cx="234150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6" h="4412" extrusionOk="0">
                      <a:moveTo>
                        <a:pt x="8937" y="0"/>
                      </a:moveTo>
                      <a:cubicBezTo>
                        <a:pt x="8874" y="0"/>
                        <a:pt x="8808" y="19"/>
                        <a:pt x="8745" y="62"/>
                      </a:cubicBezTo>
                      <a:cubicBezTo>
                        <a:pt x="7509" y="898"/>
                        <a:pt x="6244" y="1695"/>
                        <a:pt x="4871" y="2260"/>
                      </a:cubicBezTo>
                      <a:cubicBezTo>
                        <a:pt x="3236" y="2933"/>
                        <a:pt x="1697" y="2998"/>
                        <a:pt x="1" y="3031"/>
                      </a:cubicBezTo>
                      <a:cubicBezTo>
                        <a:pt x="521" y="3971"/>
                        <a:pt x="1980" y="4277"/>
                        <a:pt x="3011" y="4374"/>
                      </a:cubicBezTo>
                      <a:cubicBezTo>
                        <a:pt x="3290" y="4400"/>
                        <a:pt x="3569" y="4411"/>
                        <a:pt x="3848" y="4411"/>
                      </a:cubicBezTo>
                      <a:cubicBezTo>
                        <a:pt x="4806" y="4411"/>
                        <a:pt x="5767" y="4278"/>
                        <a:pt x="6721" y="4146"/>
                      </a:cubicBezTo>
                      <a:cubicBezTo>
                        <a:pt x="7197" y="4080"/>
                        <a:pt x="7837" y="3708"/>
                        <a:pt x="7591" y="3298"/>
                      </a:cubicBezTo>
                      <a:lnTo>
                        <a:pt x="7591" y="3298"/>
                      </a:lnTo>
                      <a:cubicBezTo>
                        <a:pt x="6286" y="3493"/>
                        <a:pt x="4969" y="3602"/>
                        <a:pt x="3650" y="3624"/>
                      </a:cubicBezTo>
                      <a:cubicBezTo>
                        <a:pt x="4898" y="3334"/>
                        <a:pt x="6164" y="3028"/>
                        <a:pt x="7281" y="2387"/>
                      </a:cubicBezTo>
                      <a:cubicBezTo>
                        <a:pt x="8063" y="1938"/>
                        <a:pt x="8771" y="1297"/>
                        <a:pt x="9220" y="519"/>
                      </a:cubicBezTo>
                      <a:cubicBezTo>
                        <a:pt x="9365" y="268"/>
                        <a:pt x="9173" y="0"/>
                        <a:pt x="893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4" name="Google Shape;6594;p34"/>
                <p:cNvSpPr/>
                <p:nvPr/>
              </p:nvSpPr>
              <p:spPr>
                <a:xfrm>
                  <a:off x="1791150" y="3769350"/>
                  <a:ext cx="272450" cy="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842" extrusionOk="0">
                      <a:moveTo>
                        <a:pt x="10631" y="1"/>
                      </a:moveTo>
                      <a:cubicBezTo>
                        <a:pt x="10518" y="1"/>
                        <a:pt x="10349" y="58"/>
                        <a:pt x="10099" y="201"/>
                      </a:cubicBezTo>
                      <a:cubicBezTo>
                        <a:pt x="9034" y="807"/>
                        <a:pt x="8439" y="1007"/>
                        <a:pt x="7331" y="1505"/>
                      </a:cubicBezTo>
                      <a:cubicBezTo>
                        <a:pt x="5559" y="2302"/>
                        <a:pt x="3845" y="2586"/>
                        <a:pt x="2166" y="2586"/>
                      </a:cubicBezTo>
                      <a:cubicBezTo>
                        <a:pt x="1438" y="2586"/>
                        <a:pt x="717" y="2532"/>
                        <a:pt x="0" y="2444"/>
                      </a:cubicBezTo>
                      <a:lnTo>
                        <a:pt x="0" y="2444"/>
                      </a:lnTo>
                      <a:cubicBezTo>
                        <a:pt x="634" y="3548"/>
                        <a:pt x="2304" y="3841"/>
                        <a:pt x="3948" y="3841"/>
                      </a:cubicBezTo>
                      <a:cubicBezTo>
                        <a:pt x="4847" y="3841"/>
                        <a:pt x="5737" y="3754"/>
                        <a:pt x="6448" y="3663"/>
                      </a:cubicBezTo>
                      <a:cubicBezTo>
                        <a:pt x="8244" y="3433"/>
                        <a:pt x="10647" y="1615"/>
                        <a:pt x="10805" y="593"/>
                      </a:cubicBezTo>
                      <a:cubicBezTo>
                        <a:pt x="10847" y="323"/>
                        <a:pt x="10898" y="1"/>
                        <a:pt x="1063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5" name="Google Shape;6595;p34"/>
                <p:cNvSpPr/>
                <p:nvPr/>
              </p:nvSpPr>
              <p:spPr>
                <a:xfrm>
                  <a:off x="1626950" y="3711200"/>
                  <a:ext cx="270575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3" h="3276" extrusionOk="0">
                      <a:moveTo>
                        <a:pt x="10523" y="1"/>
                      </a:moveTo>
                      <a:cubicBezTo>
                        <a:pt x="10411" y="1"/>
                        <a:pt x="10251" y="46"/>
                        <a:pt x="10028" y="156"/>
                      </a:cubicBezTo>
                      <a:cubicBezTo>
                        <a:pt x="8998" y="668"/>
                        <a:pt x="8413" y="816"/>
                        <a:pt x="7330" y="1218"/>
                      </a:cubicBezTo>
                      <a:cubicBezTo>
                        <a:pt x="5956" y="1728"/>
                        <a:pt x="4597" y="1928"/>
                        <a:pt x="3247" y="1928"/>
                      </a:cubicBezTo>
                      <a:cubicBezTo>
                        <a:pt x="2159" y="1928"/>
                        <a:pt x="1078" y="1798"/>
                        <a:pt x="1" y="1596"/>
                      </a:cubicBezTo>
                      <a:lnTo>
                        <a:pt x="1" y="1596"/>
                      </a:lnTo>
                      <a:cubicBezTo>
                        <a:pt x="906" y="2996"/>
                        <a:pt x="3370" y="3275"/>
                        <a:pt x="5340" y="3275"/>
                      </a:cubicBezTo>
                      <a:cubicBezTo>
                        <a:pt x="5793" y="3275"/>
                        <a:pt x="6219" y="3261"/>
                        <a:pt x="6595" y="3241"/>
                      </a:cubicBezTo>
                      <a:cubicBezTo>
                        <a:pt x="8391" y="3149"/>
                        <a:pt x="10683" y="1564"/>
                        <a:pt x="10769" y="587"/>
                      </a:cubicBezTo>
                      <a:cubicBezTo>
                        <a:pt x="10793" y="320"/>
                        <a:pt x="10822" y="1"/>
                        <a:pt x="1052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6" name="Google Shape;6596;p34"/>
                <p:cNvSpPr/>
                <p:nvPr/>
              </p:nvSpPr>
              <p:spPr>
                <a:xfrm>
                  <a:off x="1763875" y="3705325"/>
                  <a:ext cx="2685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1" h="5816" extrusionOk="0">
                      <a:moveTo>
                        <a:pt x="10312" y="0"/>
                      </a:moveTo>
                      <a:cubicBezTo>
                        <a:pt x="10235" y="0"/>
                        <a:pt x="10151" y="28"/>
                        <a:pt x="10067" y="93"/>
                      </a:cubicBezTo>
                      <a:cubicBezTo>
                        <a:pt x="8609" y="1213"/>
                        <a:pt x="7123" y="2285"/>
                        <a:pt x="5536" y="3087"/>
                      </a:cubicBezTo>
                      <a:cubicBezTo>
                        <a:pt x="3643" y="4041"/>
                        <a:pt x="1910" y="4247"/>
                        <a:pt x="1" y="4428"/>
                      </a:cubicBezTo>
                      <a:cubicBezTo>
                        <a:pt x="507" y="5528"/>
                        <a:pt x="2121" y="5780"/>
                        <a:pt x="3272" y="5812"/>
                      </a:cubicBezTo>
                      <a:cubicBezTo>
                        <a:pt x="3350" y="5814"/>
                        <a:pt x="3428" y="5815"/>
                        <a:pt x="3506" y="5815"/>
                      </a:cubicBezTo>
                      <a:cubicBezTo>
                        <a:pt x="4808" y="5815"/>
                        <a:pt x="6139" y="5521"/>
                        <a:pt x="7457" y="5228"/>
                      </a:cubicBezTo>
                      <a:cubicBezTo>
                        <a:pt x="7996" y="5108"/>
                        <a:pt x="8747" y="4602"/>
                        <a:pt x="8504" y="4124"/>
                      </a:cubicBezTo>
                      <a:lnTo>
                        <a:pt x="8504" y="4124"/>
                      </a:lnTo>
                      <a:cubicBezTo>
                        <a:pt x="7037" y="4467"/>
                        <a:pt x="5550" y="4708"/>
                        <a:pt x="4051" y="4847"/>
                      </a:cubicBezTo>
                      <a:cubicBezTo>
                        <a:pt x="5476" y="4392"/>
                        <a:pt x="6922" y="3914"/>
                        <a:pt x="8230" y="3041"/>
                      </a:cubicBezTo>
                      <a:cubicBezTo>
                        <a:pt x="9146" y="2431"/>
                        <a:pt x="9995" y="1592"/>
                        <a:pt x="10563" y="611"/>
                      </a:cubicBezTo>
                      <a:cubicBezTo>
                        <a:pt x="10741" y="302"/>
                        <a:pt x="10565" y="0"/>
                        <a:pt x="10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7" name="Google Shape;6597;p34"/>
                <p:cNvSpPr/>
                <p:nvPr/>
              </p:nvSpPr>
              <p:spPr>
                <a:xfrm>
                  <a:off x="1884575" y="3892750"/>
                  <a:ext cx="127425" cy="2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8335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0" y="1047"/>
                        <a:pt x="726" y="3771"/>
                        <a:pt x="1246" y="5333"/>
                      </a:cubicBezTo>
                      <a:cubicBezTo>
                        <a:pt x="1706" y="6717"/>
                        <a:pt x="3503" y="8334"/>
                        <a:pt x="4354" y="8334"/>
                      </a:cubicBezTo>
                      <a:cubicBezTo>
                        <a:pt x="4362" y="8334"/>
                        <a:pt x="4370" y="8334"/>
                        <a:pt x="4379" y="8334"/>
                      </a:cubicBezTo>
                      <a:cubicBezTo>
                        <a:pt x="4695" y="8322"/>
                        <a:pt x="5097" y="8307"/>
                        <a:pt x="4581" y="7709"/>
                      </a:cubicBezTo>
                      <a:cubicBezTo>
                        <a:pt x="3930" y="6955"/>
                        <a:pt x="3678" y="6511"/>
                        <a:pt x="3107" y="5704"/>
                      </a:cubicBezTo>
                      <a:cubicBezTo>
                        <a:pt x="1798" y="3854"/>
                        <a:pt x="1348" y="1937"/>
                        <a:pt x="121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8" name="Google Shape;6598;p34"/>
                <p:cNvSpPr/>
                <p:nvPr/>
              </p:nvSpPr>
              <p:spPr>
                <a:xfrm>
                  <a:off x="1782250" y="3842225"/>
                  <a:ext cx="105800" cy="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862" extrusionOk="0">
                      <a:moveTo>
                        <a:pt x="1219" y="1"/>
                      </a:moveTo>
                      <a:cubicBezTo>
                        <a:pt x="0" y="1321"/>
                        <a:pt x="473" y="4254"/>
                        <a:pt x="841" y="5923"/>
                      </a:cubicBezTo>
                      <a:cubicBezTo>
                        <a:pt x="1155" y="7353"/>
                        <a:pt x="2626" y="8861"/>
                        <a:pt x="3447" y="8861"/>
                      </a:cubicBezTo>
                      <a:cubicBezTo>
                        <a:pt x="3484" y="8861"/>
                        <a:pt x="3520" y="8858"/>
                        <a:pt x="3553" y="8852"/>
                      </a:cubicBezTo>
                      <a:cubicBezTo>
                        <a:pt x="3852" y="8798"/>
                        <a:pt x="4231" y="8730"/>
                        <a:pt x="3793" y="8132"/>
                      </a:cubicBezTo>
                      <a:cubicBezTo>
                        <a:pt x="3238" y="7377"/>
                        <a:pt x="3036" y="6916"/>
                        <a:pt x="2561" y="6093"/>
                      </a:cubicBezTo>
                      <a:cubicBezTo>
                        <a:pt x="1473" y="4208"/>
                        <a:pt x="1198" y="2136"/>
                        <a:pt x="121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9" name="Google Shape;6599;p34"/>
                <p:cNvSpPr/>
                <p:nvPr/>
              </p:nvSpPr>
              <p:spPr>
                <a:xfrm>
                  <a:off x="1823725" y="3870025"/>
                  <a:ext cx="111450" cy="2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9812" extrusionOk="0">
                      <a:moveTo>
                        <a:pt x="1708" y="1"/>
                      </a:moveTo>
                      <a:lnTo>
                        <a:pt x="1708" y="1"/>
                      </a:lnTo>
                      <a:cubicBezTo>
                        <a:pt x="721" y="581"/>
                        <a:pt x="332" y="2146"/>
                        <a:pt x="181" y="3248"/>
                      </a:cubicBezTo>
                      <a:cubicBezTo>
                        <a:pt x="1" y="4566"/>
                        <a:pt x="112" y="5888"/>
                        <a:pt x="225" y="7197"/>
                      </a:cubicBezTo>
                      <a:cubicBezTo>
                        <a:pt x="261" y="7621"/>
                        <a:pt x="513" y="8164"/>
                        <a:pt x="849" y="8164"/>
                      </a:cubicBezTo>
                      <a:cubicBezTo>
                        <a:pt x="912" y="8164"/>
                        <a:pt x="979" y="8144"/>
                        <a:pt x="1048" y="8100"/>
                      </a:cubicBezTo>
                      <a:cubicBezTo>
                        <a:pt x="915" y="6708"/>
                        <a:pt x="871" y="5308"/>
                        <a:pt x="915" y="3908"/>
                      </a:cubicBezTo>
                      <a:lnTo>
                        <a:pt x="915" y="3908"/>
                      </a:lnTo>
                      <a:cubicBezTo>
                        <a:pt x="1149" y="5230"/>
                        <a:pt x="1398" y="6571"/>
                        <a:pt x="1997" y="7745"/>
                      </a:cubicBezTo>
                      <a:cubicBezTo>
                        <a:pt x="2417" y="8569"/>
                        <a:pt x="3038" y="9308"/>
                        <a:pt x="3813" y="9765"/>
                      </a:cubicBezTo>
                      <a:cubicBezTo>
                        <a:pt x="3868" y="9797"/>
                        <a:pt x="3925" y="9812"/>
                        <a:pt x="3980" y="9812"/>
                      </a:cubicBezTo>
                      <a:cubicBezTo>
                        <a:pt x="4237" y="9812"/>
                        <a:pt x="4457" y="9500"/>
                        <a:pt x="4300" y="9243"/>
                      </a:cubicBezTo>
                      <a:cubicBezTo>
                        <a:pt x="3507" y="7947"/>
                        <a:pt x="2757" y="6621"/>
                        <a:pt x="2249" y="5173"/>
                      </a:cubicBezTo>
                      <a:cubicBezTo>
                        <a:pt x="1643" y="3448"/>
                        <a:pt x="1655" y="1810"/>
                        <a:pt x="1708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0" name="Google Shape;6600;p34"/>
                <p:cNvSpPr/>
                <p:nvPr/>
              </p:nvSpPr>
              <p:spPr>
                <a:xfrm>
                  <a:off x="2101075" y="3904950"/>
                  <a:ext cx="172850" cy="1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4" h="5802" extrusionOk="0">
                      <a:moveTo>
                        <a:pt x="371" y="1"/>
                      </a:moveTo>
                      <a:lnTo>
                        <a:pt x="371" y="1"/>
                      </a:lnTo>
                      <a:cubicBezTo>
                        <a:pt x="1" y="1543"/>
                        <a:pt x="1760" y="3540"/>
                        <a:pt x="2842" y="4634"/>
                      </a:cubicBezTo>
                      <a:cubicBezTo>
                        <a:pt x="3555" y="5354"/>
                        <a:pt x="4846" y="5802"/>
                        <a:pt x="5707" y="5802"/>
                      </a:cubicBezTo>
                      <a:cubicBezTo>
                        <a:pt x="6015" y="5802"/>
                        <a:pt x="6268" y="5744"/>
                        <a:pt x="6420" y="5622"/>
                      </a:cubicBezTo>
                      <a:cubicBezTo>
                        <a:pt x="6637" y="5446"/>
                        <a:pt x="6913" y="5225"/>
                        <a:pt x="6276" y="4972"/>
                      </a:cubicBezTo>
                      <a:cubicBezTo>
                        <a:pt x="5472" y="4652"/>
                        <a:pt x="5092" y="4395"/>
                        <a:pt x="4321" y="3989"/>
                      </a:cubicBezTo>
                      <a:cubicBezTo>
                        <a:pt x="2553" y="3057"/>
                        <a:pt x="1357" y="1619"/>
                        <a:pt x="3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1" name="Google Shape;6601;p34"/>
                <p:cNvSpPr/>
                <p:nvPr/>
              </p:nvSpPr>
              <p:spPr>
                <a:xfrm>
                  <a:off x="2056350" y="3900075"/>
                  <a:ext cx="184725" cy="1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6684" extrusionOk="0">
                      <a:moveTo>
                        <a:pt x="746" y="1"/>
                      </a:moveTo>
                      <a:lnTo>
                        <a:pt x="746" y="1"/>
                      </a:lnTo>
                      <a:cubicBezTo>
                        <a:pt x="1" y="1415"/>
                        <a:pt x="1667" y="3687"/>
                        <a:pt x="2720" y="4954"/>
                      </a:cubicBezTo>
                      <a:cubicBezTo>
                        <a:pt x="3520" y="5918"/>
                        <a:pt x="5302" y="6683"/>
                        <a:pt x="6291" y="6683"/>
                      </a:cubicBezTo>
                      <a:cubicBezTo>
                        <a:pt x="6465" y="6683"/>
                        <a:pt x="6614" y="6660"/>
                        <a:pt x="6729" y="6610"/>
                      </a:cubicBezTo>
                      <a:cubicBezTo>
                        <a:pt x="7020" y="6483"/>
                        <a:pt x="7389" y="6323"/>
                        <a:pt x="6690" y="5954"/>
                      </a:cubicBezTo>
                      <a:cubicBezTo>
                        <a:pt x="5810" y="5487"/>
                        <a:pt x="5413" y="5165"/>
                        <a:pt x="4587" y="4622"/>
                      </a:cubicBezTo>
                      <a:cubicBezTo>
                        <a:pt x="2696" y="3376"/>
                        <a:pt x="1580" y="1753"/>
                        <a:pt x="7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2" name="Google Shape;6602;p34"/>
                <p:cNvSpPr/>
                <p:nvPr/>
              </p:nvSpPr>
              <p:spPr>
                <a:xfrm>
                  <a:off x="1927050" y="3890475"/>
                  <a:ext cx="131950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8443" extrusionOk="0">
                      <a:moveTo>
                        <a:pt x="1010" y="0"/>
                      </a:moveTo>
                      <a:cubicBezTo>
                        <a:pt x="0" y="1484"/>
                        <a:pt x="899" y="4314"/>
                        <a:pt x="1510" y="5912"/>
                      </a:cubicBezTo>
                      <a:cubicBezTo>
                        <a:pt x="2008" y="7219"/>
                        <a:pt x="3563" y="8442"/>
                        <a:pt x="4409" y="8442"/>
                      </a:cubicBezTo>
                      <a:cubicBezTo>
                        <a:pt x="4487" y="8442"/>
                        <a:pt x="4560" y="8432"/>
                        <a:pt x="4625" y="8409"/>
                      </a:cubicBezTo>
                      <a:cubicBezTo>
                        <a:pt x="4912" y="8313"/>
                        <a:pt x="5277" y="8189"/>
                        <a:pt x="4755" y="7661"/>
                      </a:cubicBezTo>
                      <a:cubicBezTo>
                        <a:pt x="4096" y="6997"/>
                        <a:pt x="3828" y="6571"/>
                        <a:pt x="3237" y="5827"/>
                      </a:cubicBezTo>
                      <a:cubicBezTo>
                        <a:pt x="1883" y="4123"/>
                        <a:pt x="1306" y="2113"/>
                        <a:pt x="101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3" name="Google Shape;6603;p34"/>
                <p:cNvSpPr/>
                <p:nvPr/>
              </p:nvSpPr>
              <p:spPr>
                <a:xfrm>
                  <a:off x="1965700" y="3912175"/>
                  <a:ext cx="174750" cy="1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0" h="7150" extrusionOk="0">
                      <a:moveTo>
                        <a:pt x="540" y="0"/>
                      </a:moveTo>
                      <a:cubicBezTo>
                        <a:pt x="1" y="1712"/>
                        <a:pt x="1678" y="4163"/>
                        <a:pt x="2723" y="5517"/>
                      </a:cubicBezTo>
                      <a:cubicBezTo>
                        <a:pt x="3467" y="6478"/>
                        <a:pt x="4955" y="7149"/>
                        <a:pt x="5863" y="7149"/>
                      </a:cubicBezTo>
                      <a:cubicBezTo>
                        <a:pt x="6098" y="7149"/>
                        <a:pt x="6294" y="7104"/>
                        <a:pt x="6428" y="7008"/>
                      </a:cubicBezTo>
                      <a:cubicBezTo>
                        <a:pt x="6675" y="6832"/>
                        <a:pt x="6989" y="6608"/>
                        <a:pt x="6337" y="6255"/>
                      </a:cubicBezTo>
                      <a:cubicBezTo>
                        <a:pt x="5514" y="5808"/>
                        <a:pt x="5134" y="5478"/>
                        <a:pt x="4354" y="4937"/>
                      </a:cubicBezTo>
                      <a:cubicBezTo>
                        <a:pt x="2565" y="3695"/>
                        <a:pt x="1432" y="1938"/>
                        <a:pt x="54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4" name="Google Shape;6604;p34"/>
                <p:cNvSpPr/>
                <p:nvPr/>
              </p:nvSpPr>
              <p:spPr>
                <a:xfrm>
                  <a:off x="1993450" y="3912050"/>
                  <a:ext cx="228750" cy="1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" h="5538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0" y="1049"/>
                        <a:pt x="890" y="2246"/>
                        <a:pt x="1598" y="3002"/>
                      </a:cubicBezTo>
                      <a:cubicBezTo>
                        <a:pt x="2445" y="3906"/>
                        <a:pt x="3491" y="4602"/>
                        <a:pt x="4526" y="5290"/>
                      </a:cubicBezTo>
                      <a:cubicBezTo>
                        <a:pt x="4738" y="5431"/>
                        <a:pt x="5041" y="5538"/>
                        <a:pt x="5292" y="5538"/>
                      </a:cubicBezTo>
                      <a:cubicBezTo>
                        <a:pt x="5516" y="5538"/>
                        <a:pt x="5698" y="5453"/>
                        <a:pt x="5739" y="5232"/>
                      </a:cubicBezTo>
                      <a:cubicBezTo>
                        <a:pt x="4633" y="4512"/>
                        <a:pt x="3574" y="3721"/>
                        <a:pt x="2572" y="2864"/>
                      </a:cubicBezTo>
                      <a:lnTo>
                        <a:pt x="2572" y="2864"/>
                      </a:lnTo>
                      <a:cubicBezTo>
                        <a:pt x="3698" y="3475"/>
                        <a:pt x="4849" y="4084"/>
                        <a:pt x="6111" y="4344"/>
                      </a:cubicBezTo>
                      <a:cubicBezTo>
                        <a:pt x="6494" y="4423"/>
                        <a:pt x="6891" y="4466"/>
                        <a:pt x="7287" y="4466"/>
                      </a:cubicBezTo>
                      <a:cubicBezTo>
                        <a:pt x="7803" y="4466"/>
                        <a:pt x="8318" y="4393"/>
                        <a:pt x="8800" y="4231"/>
                      </a:cubicBezTo>
                      <a:cubicBezTo>
                        <a:pt x="9149" y="4115"/>
                        <a:pt x="9111" y="3622"/>
                        <a:pt x="8748" y="3575"/>
                      </a:cubicBezTo>
                      <a:cubicBezTo>
                        <a:pt x="7267" y="3381"/>
                        <a:pt x="5793" y="3139"/>
                        <a:pt x="4391" y="2653"/>
                      </a:cubicBezTo>
                      <a:cubicBezTo>
                        <a:pt x="2721" y="2073"/>
                        <a:pt x="1525" y="1101"/>
                        <a:pt x="23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5" name="Google Shape;6605;p34"/>
                <p:cNvSpPr/>
                <p:nvPr/>
              </p:nvSpPr>
              <p:spPr>
                <a:xfrm>
                  <a:off x="1497400" y="3660925"/>
                  <a:ext cx="67425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7437" extrusionOk="0">
                      <a:moveTo>
                        <a:pt x="944" y="0"/>
                      </a:moveTo>
                      <a:cubicBezTo>
                        <a:pt x="0" y="1022"/>
                        <a:pt x="200" y="3467"/>
                        <a:pt x="384" y="4865"/>
                      </a:cubicBezTo>
                      <a:cubicBezTo>
                        <a:pt x="545" y="6084"/>
                        <a:pt x="1567" y="7437"/>
                        <a:pt x="2156" y="7437"/>
                      </a:cubicBezTo>
                      <a:cubicBezTo>
                        <a:pt x="2171" y="7437"/>
                        <a:pt x="2187" y="7436"/>
                        <a:pt x="2202" y="7434"/>
                      </a:cubicBezTo>
                      <a:cubicBezTo>
                        <a:pt x="2420" y="7405"/>
                        <a:pt x="2696" y="7371"/>
                        <a:pt x="2409" y="6852"/>
                      </a:cubicBezTo>
                      <a:cubicBezTo>
                        <a:pt x="2045" y="6199"/>
                        <a:pt x="1922" y="5807"/>
                        <a:pt x="1619" y="5102"/>
                      </a:cubicBezTo>
                      <a:cubicBezTo>
                        <a:pt x="925" y="3486"/>
                        <a:pt x="827" y="1761"/>
                        <a:pt x="94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6" name="Google Shape;6606;p34"/>
                <p:cNvSpPr/>
                <p:nvPr/>
              </p:nvSpPr>
              <p:spPr>
                <a:xfrm>
                  <a:off x="1534525" y="3710275"/>
                  <a:ext cx="54400" cy="2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8499" extrusionOk="0">
                      <a:moveTo>
                        <a:pt x="1286" y="1"/>
                      </a:moveTo>
                      <a:lnTo>
                        <a:pt x="1286" y="1"/>
                      </a:lnTo>
                      <a:cubicBezTo>
                        <a:pt x="122" y="1176"/>
                        <a:pt x="1" y="3973"/>
                        <a:pt x="9" y="5572"/>
                      </a:cubicBezTo>
                      <a:cubicBezTo>
                        <a:pt x="16" y="6962"/>
                        <a:pt x="937" y="8499"/>
                        <a:pt x="1575" y="8499"/>
                      </a:cubicBezTo>
                      <a:cubicBezTo>
                        <a:pt x="1593" y="8499"/>
                        <a:pt x="1611" y="8497"/>
                        <a:pt x="1629" y="8495"/>
                      </a:cubicBezTo>
                      <a:cubicBezTo>
                        <a:pt x="1870" y="8461"/>
                        <a:pt x="2175" y="8419"/>
                        <a:pt x="1934" y="7828"/>
                      </a:cubicBezTo>
                      <a:cubicBezTo>
                        <a:pt x="1630" y="7084"/>
                        <a:pt x="1549" y="6637"/>
                        <a:pt x="1317" y="5832"/>
                      </a:cubicBezTo>
                      <a:cubicBezTo>
                        <a:pt x="786" y="3989"/>
                        <a:pt x="917" y="2016"/>
                        <a:pt x="128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7" name="Google Shape;6607;p34"/>
                <p:cNvSpPr/>
                <p:nvPr/>
              </p:nvSpPr>
              <p:spPr>
                <a:xfrm>
                  <a:off x="1406875" y="3623850"/>
                  <a:ext cx="7695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8475" extrusionOk="0">
                      <a:moveTo>
                        <a:pt x="3077" y="0"/>
                      </a:moveTo>
                      <a:lnTo>
                        <a:pt x="3077" y="0"/>
                      </a:lnTo>
                      <a:cubicBezTo>
                        <a:pt x="1544" y="984"/>
                        <a:pt x="727" y="3737"/>
                        <a:pt x="343" y="5323"/>
                      </a:cubicBezTo>
                      <a:cubicBezTo>
                        <a:pt x="0" y="6741"/>
                        <a:pt x="651" y="8464"/>
                        <a:pt x="1356" y="8474"/>
                      </a:cubicBezTo>
                      <a:cubicBezTo>
                        <a:pt x="1377" y="8474"/>
                        <a:pt x="1398" y="8474"/>
                        <a:pt x="1419" y="8474"/>
                      </a:cubicBezTo>
                      <a:cubicBezTo>
                        <a:pt x="1671" y="8474"/>
                        <a:pt x="1950" y="8435"/>
                        <a:pt x="1847" y="7860"/>
                      </a:cubicBezTo>
                      <a:cubicBezTo>
                        <a:pt x="1704" y="7075"/>
                        <a:pt x="1728" y="6618"/>
                        <a:pt x="1677" y="5786"/>
                      </a:cubicBezTo>
                      <a:cubicBezTo>
                        <a:pt x="1562" y="3875"/>
                        <a:pt x="2187" y="1939"/>
                        <a:pt x="3077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8" name="Google Shape;6608;p34"/>
                <p:cNvSpPr/>
                <p:nvPr/>
              </p:nvSpPr>
              <p:spPr>
                <a:xfrm>
                  <a:off x="1463175" y="3635425"/>
                  <a:ext cx="65825" cy="2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9207" extrusionOk="0">
                      <a:moveTo>
                        <a:pt x="1802" y="0"/>
                      </a:moveTo>
                      <a:lnTo>
                        <a:pt x="1802" y="0"/>
                      </a:lnTo>
                      <a:cubicBezTo>
                        <a:pt x="279" y="601"/>
                        <a:pt x="54" y="3480"/>
                        <a:pt x="25" y="5168"/>
                      </a:cubicBezTo>
                      <a:cubicBezTo>
                        <a:pt x="0" y="6678"/>
                        <a:pt x="1211" y="8880"/>
                        <a:pt x="2035" y="9134"/>
                      </a:cubicBezTo>
                      <a:cubicBezTo>
                        <a:pt x="2145" y="9169"/>
                        <a:pt x="2267" y="9206"/>
                        <a:pt x="2363" y="9206"/>
                      </a:cubicBezTo>
                      <a:cubicBezTo>
                        <a:pt x="2538" y="9206"/>
                        <a:pt x="2632" y="9084"/>
                        <a:pt x="2443" y="8599"/>
                      </a:cubicBezTo>
                      <a:cubicBezTo>
                        <a:pt x="2070" y="7648"/>
                        <a:pt x="1978" y="7134"/>
                        <a:pt x="1699" y="6159"/>
                      </a:cubicBezTo>
                      <a:cubicBezTo>
                        <a:pt x="1062" y="3927"/>
                        <a:pt x="1279" y="1920"/>
                        <a:pt x="180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9" name="Google Shape;6609;p34"/>
                <p:cNvSpPr/>
                <p:nvPr/>
              </p:nvSpPr>
              <p:spPr>
                <a:xfrm>
                  <a:off x="1389775" y="3588600"/>
                  <a:ext cx="82800" cy="20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8342" extrusionOk="0">
                      <a:moveTo>
                        <a:pt x="3312" y="0"/>
                      </a:moveTo>
                      <a:lnTo>
                        <a:pt x="3312" y="0"/>
                      </a:lnTo>
                      <a:cubicBezTo>
                        <a:pt x="2384" y="92"/>
                        <a:pt x="1636" y="1149"/>
                        <a:pt x="1203" y="1938"/>
                      </a:cubicBezTo>
                      <a:cubicBezTo>
                        <a:pt x="686" y="2881"/>
                        <a:pt x="394" y="3933"/>
                        <a:pt x="107" y="4974"/>
                      </a:cubicBezTo>
                      <a:cubicBezTo>
                        <a:pt x="0" y="5360"/>
                        <a:pt x="66" y="5963"/>
                        <a:pt x="435" y="5963"/>
                      </a:cubicBezTo>
                      <a:cubicBezTo>
                        <a:pt x="450" y="5963"/>
                        <a:pt x="467" y="5962"/>
                        <a:pt x="484" y="5959"/>
                      </a:cubicBezTo>
                      <a:cubicBezTo>
                        <a:pt x="778" y="4852"/>
                        <a:pt x="1145" y="3765"/>
                        <a:pt x="1581" y="2706"/>
                      </a:cubicBezTo>
                      <a:lnTo>
                        <a:pt x="1581" y="2706"/>
                      </a:lnTo>
                      <a:cubicBezTo>
                        <a:pt x="1383" y="3800"/>
                        <a:pt x="1191" y="4915"/>
                        <a:pt x="1317" y="6027"/>
                      </a:cubicBezTo>
                      <a:cubicBezTo>
                        <a:pt x="1406" y="6804"/>
                        <a:pt x="1671" y="7591"/>
                        <a:pt x="2137" y="8216"/>
                      </a:cubicBezTo>
                      <a:cubicBezTo>
                        <a:pt x="2203" y="8304"/>
                        <a:pt x="2292" y="8342"/>
                        <a:pt x="2379" y="8342"/>
                      </a:cubicBezTo>
                      <a:cubicBezTo>
                        <a:pt x="2546" y="8342"/>
                        <a:pt x="2704" y="8200"/>
                        <a:pt x="2665" y="7994"/>
                      </a:cubicBezTo>
                      <a:cubicBezTo>
                        <a:pt x="2425" y="6721"/>
                        <a:pt x="2225" y="5438"/>
                        <a:pt x="2247" y="4149"/>
                      </a:cubicBezTo>
                      <a:cubicBezTo>
                        <a:pt x="2274" y="2613"/>
                        <a:pt x="2753" y="1365"/>
                        <a:pt x="3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0" name="Google Shape;6610;p34"/>
                <p:cNvSpPr/>
                <p:nvPr/>
              </p:nvSpPr>
              <p:spPr>
                <a:xfrm>
                  <a:off x="1644200" y="3792375"/>
                  <a:ext cx="120450" cy="2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1587" extrusionOk="0">
                      <a:moveTo>
                        <a:pt x="1810" y="1"/>
                      </a:moveTo>
                      <a:lnTo>
                        <a:pt x="1810" y="1"/>
                      </a:lnTo>
                      <a:cubicBezTo>
                        <a:pt x="1" y="1100"/>
                        <a:pt x="317" y="4809"/>
                        <a:pt x="634" y="6960"/>
                      </a:cubicBezTo>
                      <a:cubicBezTo>
                        <a:pt x="916" y="8884"/>
                        <a:pt x="2914" y="11416"/>
                        <a:pt x="4012" y="11559"/>
                      </a:cubicBezTo>
                      <a:cubicBezTo>
                        <a:pt x="4116" y="11572"/>
                        <a:pt x="4227" y="11587"/>
                        <a:pt x="4326" y="11587"/>
                      </a:cubicBezTo>
                      <a:cubicBezTo>
                        <a:pt x="4623" y="11587"/>
                        <a:pt x="4817" y="11458"/>
                        <a:pt x="4419" y="10789"/>
                      </a:cubicBezTo>
                      <a:cubicBezTo>
                        <a:pt x="3746" y="9662"/>
                        <a:pt x="3521" y="9028"/>
                        <a:pt x="2964" y="7851"/>
                      </a:cubicBezTo>
                      <a:cubicBezTo>
                        <a:pt x="1690" y="5154"/>
                        <a:pt x="1545" y="2556"/>
                        <a:pt x="181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1" name="Google Shape;6611;p34"/>
                <p:cNvSpPr/>
                <p:nvPr/>
              </p:nvSpPr>
              <p:spPr>
                <a:xfrm>
                  <a:off x="1558850" y="3730300"/>
                  <a:ext cx="100875" cy="2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10635" extrusionOk="0">
                      <a:moveTo>
                        <a:pt x="1582" y="1"/>
                      </a:moveTo>
                      <a:lnTo>
                        <a:pt x="1582" y="1"/>
                      </a:lnTo>
                      <a:cubicBezTo>
                        <a:pt x="0" y="1401"/>
                        <a:pt x="193" y="4888"/>
                        <a:pt x="419" y="6884"/>
                      </a:cubicBezTo>
                      <a:cubicBezTo>
                        <a:pt x="617" y="8638"/>
                        <a:pt x="2226" y="10634"/>
                        <a:pt x="3177" y="10634"/>
                      </a:cubicBezTo>
                      <a:cubicBezTo>
                        <a:pt x="3194" y="10634"/>
                        <a:pt x="3212" y="10633"/>
                        <a:pt x="3228" y="10632"/>
                      </a:cubicBezTo>
                      <a:cubicBezTo>
                        <a:pt x="3584" y="10604"/>
                        <a:pt x="4035" y="10569"/>
                        <a:pt x="3595" y="9817"/>
                      </a:cubicBezTo>
                      <a:cubicBezTo>
                        <a:pt x="3041" y="8868"/>
                        <a:pt x="2862" y="8306"/>
                        <a:pt x="2407" y="7287"/>
                      </a:cubicBezTo>
                      <a:cubicBezTo>
                        <a:pt x="1367" y="4953"/>
                        <a:pt x="1299" y="2496"/>
                        <a:pt x="15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2" name="Google Shape;6612;p34"/>
                <p:cNvSpPr/>
                <p:nvPr/>
              </p:nvSpPr>
              <p:spPr>
                <a:xfrm>
                  <a:off x="1596825" y="3742000"/>
                  <a:ext cx="183875" cy="2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193" extrusionOk="0">
                      <a:moveTo>
                        <a:pt x="846" y="1"/>
                      </a:moveTo>
                      <a:cubicBezTo>
                        <a:pt x="1" y="887"/>
                        <a:pt x="164" y="2580"/>
                        <a:pt x="409" y="3736"/>
                      </a:cubicBezTo>
                      <a:cubicBezTo>
                        <a:pt x="704" y="5117"/>
                        <a:pt x="1315" y="6414"/>
                        <a:pt x="1921" y="7696"/>
                      </a:cubicBezTo>
                      <a:cubicBezTo>
                        <a:pt x="2099" y="8073"/>
                        <a:pt x="2502" y="8493"/>
                        <a:pt x="2844" y="8493"/>
                      </a:cubicBezTo>
                      <a:cubicBezTo>
                        <a:pt x="2952" y="8493"/>
                        <a:pt x="3053" y="8452"/>
                        <a:pt x="3139" y="8354"/>
                      </a:cubicBezTo>
                      <a:cubicBezTo>
                        <a:pt x="2483" y="6999"/>
                        <a:pt x="1917" y="5603"/>
                        <a:pt x="1443" y="4175"/>
                      </a:cubicBezTo>
                      <a:lnTo>
                        <a:pt x="1443" y="4175"/>
                      </a:lnTo>
                      <a:cubicBezTo>
                        <a:pt x="2183" y="5434"/>
                        <a:pt x="2948" y="6708"/>
                        <a:pt x="4025" y="7705"/>
                      </a:cubicBezTo>
                      <a:cubicBezTo>
                        <a:pt x="4781" y="8405"/>
                        <a:pt x="5720" y="8958"/>
                        <a:pt x="6718" y="9181"/>
                      </a:cubicBezTo>
                      <a:cubicBezTo>
                        <a:pt x="6751" y="9189"/>
                        <a:pt x="6784" y="9192"/>
                        <a:pt x="6815" y="9192"/>
                      </a:cubicBezTo>
                      <a:cubicBezTo>
                        <a:pt x="7165" y="9192"/>
                        <a:pt x="7354" y="8747"/>
                        <a:pt x="7054" y="8508"/>
                      </a:cubicBezTo>
                      <a:cubicBezTo>
                        <a:pt x="5723" y="7447"/>
                        <a:pt x="4426" y="6342"/>
                        <a:pt x="3343" y="5040"/>
                      </a:cubicBezTo>
                      <a:cubicBezTo>
                        <a:pt x="2054" y="3490"/>
                        <a:pt x="1459" y="1837"/>
                        <a:pt x="8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3" name="Google Shape;6613;p34"/>
                <p:cNvSpPr/>
                <p:nvPr/>
              </p:nvSpPr>
              <p:spPr>
                <a:xfrm>
                  <a:off x="2122050" y="3846625"/>
                  <a:ext cx="131575" cy="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2944" extrusionOk="0">
                      <a:moveTo>
                        <a:pt x="5262" y="0"/>
                      </a:moveTo>
                      <a:lnTo>
                        <a:pt x="5262" y="0"/>
                      </a:lnTo>
                      <a:cubicBezTo>
                        <a:pt x="3810" y="32"/>
                        <a:pt x="535" y="1403"/>
                        <a:pt x="0" y="2944"/>
                      </a:cubicBezTo>
                      <a:cubicBezTo>
                        <a:pt x="1257" y="2278"/>
                        <a:pt x="2512" y="1655"/>
                        <a:pt x="3857" y="1221"/>
                      </a:cubicBezTo>
                      <a:cubicBezTo>
                        <a:pt x="4478" y="1020"/>
                        <a:pt x="5247" y="678"/>
                        <a:pt x="526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4" name="Google Shape;6614;p34"/>
                <p:cNvSpPr/>
                <p:nvPr/>
              </p:nvSpPr>
              <p:spPr>
                <a:xfrm>
                  <a:off x="2019650" y="3804750"/>
                  <a:ext cx="171150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4359" extrusionOk="0">
                      <a:moveTo>
                        <a:pt x="6521" y="0"/>
                      </a:moveTo>
                      <a:cubicBezTo>
                        <a:pt x="6455" y="0"/>
                        <a:pt x="6387" y="26"/>
                        <a:pt x="6330" y="84"/>
                      </a:cubicBezTo>
                      <a:cubicBezTo>
                        <a:pt x="5509" y="925"/>
                        <a:pt x="4658" y="1739"/>
                        <a:pt x="3683" y="2392"/>
                      </a:cubicBezTo>
                      <a:cubicBezTo>
                        <a:pt x="2521" y="3172"/>
                        <a:pt x="1326" y="3469"/>
                        <a:pt x="0" y="3766"/>
                      </a:cubicBezTo>
                      <a:cubicBezTo>
                        <a:pt x="419" y="4231"/>
                        <a:pt x="1169" y="4358"/>
                        <a:pt x="1865" y="4358"/>
                      </a:cubicBezTo>
                      <a:cubicBezTo>
                        <a:pt x="2125" y="4358"/>
                        <a:pt x="2377" y="4340"/>
                        <a:pt x="2601" y="4316"/>
                      </a:cubicBezTo>
                      <a:cubicBezTo>
                        <a:pt x="3588" y="4207"/>
                        <a:pt x="4535" y="3875"/>
                        <a:pt x="5470" y="3546"/>
                      </a:cubicBezTo>
                      <a:cubicBezTo>
                        <a:pt x="5832" y="3419"/>
                        <a:pt x="6268" y="3030"/>
                        <a:pt x="6001" y="2755"/>
                      </a:cubicBezTo>
                      <a:lnTo>
                        <a:pt x="6001" y="2755"/>
                      </a:lnTo>
                      <a:cubicBezTo>
                        <a:pt x="5010" y="3114"/>
                        <a:pt x="3997" y="3408"/>
                        <a:pt x="2968" y="3636"/>
                      </a:cubicBezTo>
                      <a:cubicBezTo>
                        <a:pt x="3895" y="3214"/>
                        <a:pt x="4833" y="2776"/>
                        <a:pt x="5595" y="2105"/>
                      </a:cubicBezTo>
                      <a:cubicBezTo>
                        <a:pt x="6129" y="1634"/>
                        <a:pt x="6571" y="1028"/>
                        <a:pt x="6783" y="360"/>
                      </a:cubicBezTo>
                      <a:cubicBezTo>
                        <a:pt x="6846" y="163"/>
                        <a:pt x="6689" y="0"/>
                        <a:pt x="652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5" name="Google Shape;6615;p34"/>
                <p:cNvSpPr/>
                <p:nvPr/>
              </p:nvSpPr>
              <p:spPr>
                <a:xfrm>
                  <a:off x="1929125" y="3791950"/>
                  <a:ext cx="184225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4024" extrusionOk="0">
                      <a:moveTo>
                        <a:pt x="6906" y="1"/>
                      </a:moveTo>
                      <a:cubicBezTo>
                        <a:pt x="6843" y="1"/>
                        <a:pt x="6774" y="19"/>
                        <a:pt x="6704" y="61"/>
                      </a:cubicBezTo>
                      <a:cubicBezTo>
                        <a:pt x="6126" y="403"/>
                        <a:pt x="5588" y="863"/>
                        <a:pt x="5036" y="1267"/>
                      </a:cubicBezTo>
                      <a:cubicBezTo>
                        <a:pt x="3661" y="2271"/>
                        <a:pt x="1596" y="3462"/>
                        <a:pt x="1" y="3954"/>
                      </a:cubicBezTo>
                      <a:cubicBezTo>
                        <a:pt x="222" y="4002"/>
                        <a:pt x="452" y="4024"/>
                        <a:pt x="689" y="4024"/>
                      </a:cubicBezTo>
                      <a:cubicBezTo>
                        <a:pt x="2713" y="4024"/>
                        <a:pt x="5248" y="2408"/>
                        <a:pt x="6742" y="1041"/>
                      </a:cubicBezTo>
                      <a:cubicBezTo>
                        <a:pt x="6881" y="916"/>
                        <a:pt x="7011" y="781"/>
                        <a:pt x="7132" y="639"/>
                      </a:cubicBezTo>
                      <a:cubicBezTo>
                        <a:pt x="7368" y="355"/>
                        <a:pt x="7187" y="1"/>
                        <a:pt x="690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6" name="Google Shape;6616;p34"/>
                <p:cNvSpPr/>
                <p:nvPr/>
              </p:nvSpPr>
              <p:spPr>
                <a:xfrm>
                  <a:off x="1974150" y="3823400"/>
                  <a:ext cx="163775" cy="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3280" extrusionOk="0">
                      <a:moveTo>
                        <a:pt x="6083" y="0"/>
                      </a:moveTo>
                      <a:cubicBezTo>
                        <a:pt x="6028" y="0"/>
                        <a:pt x="5970" y="14"/>
                        <a:pt x="5913" y="46"/>
                      </a:cubicBezTo>
                      <a:cubicBezTo>
                        <a:pt x="5403" y="322"/>
                        <a:pt x="4939" y="703"/>
                        <a:pt x="4458" y="1035"/>
                      </a:cubicBezTo>
                      <a:cubicBezTo>
                        <a:pt x="3260" y="1858"/>
                        <a:pt x="1439" y="2820"/>
                        <a:pt x="0" y="3193"/>
                      </a:cubicBezTo>
                      <a:cubicBezTo>
                        <a:pt x="252" y="3252"/>
                        <a:pt x="515" y="3280"/>
                        <a:pt x="784" y="3280"/>
                      </a:cubicBezTo>
                      <a:cubicBezTo>
                        <a:pt x="2623" y="3280"/>
                        <a:pt x="4769" y="2002"/>
                        <a:pt x="6019" y="897"/>
                      </a:cubicBezTo>
                      <a:cubicBezTo>
                        <a:pt x="6137" y="794"/>
                        <a:pt x="6248" y="681"/>
                        <a:pt x="6349" y="561"/>
                      </a:cubicBezTo>
                      <a:cubicBezTo>
                        <a:pt x="6551" y="320"/>
                        <a:pt x="6348" y="0"/>
                        <a:pt x="6083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7" name="Google Shape;6617;p34"/>
                <p:cNvSpPr/>
                <p:nvPr/>
              </p:nvSpPr>
              <p:spPr>
                <a:xfrm>
                  <a:off x="1698600" y="3813875"/>
                  <a:ext cx="10582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" h="10225" extrusionOk="0">
                      <a:moveTo>
                        <a:pt x="1238" y="0"/>
                      </a:moveTo>
                      <a:cubicBezTo>
                        <a:pt x="1" y="2664"/>
                        <a:pt x="1421" y="6929"/>
                        <a:pt x="2851" y="9426"/>
                      </a:cubicBezTo>
                      <a:cubicBezTo>
                        <a:pt x="2967" y="9633"/>
                        <a:pt x="3099" y="9831"/>
                        <a:pt x="3243" y="10018"/>
                      </a:cubicBezTo>
                      <a:cubicBezTo>
                        <a:pt x="3356" y="10162"/>
                        <a:pt x="3504" y="10224"/>
                        <a:pt x="3646" y="10224"/>
                      </a:cubicBezTo>
                      <a:cubicBezTo>
                        <a:pt x="3950" y="10224"/>
                        <a:pt x="4233" y="9943"/>
                        <a:pt x="4119" y="9575"/>
                      </a:cubicBezTo>
                      <a:cubicBezTo>
                        <a:pt x="3862" y="8748"/>
                        <a:pt x="3441" y="7949"/>
                        <a:pt x="3097" y="7143"/>
                      </a:cubicBezTo>
                      <a:cubicBezTo>
                        <a:pt x="2244" y="5139"/>
                        <a:pt x="1368" y="2191"/>
                        <a:pt x="123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8" name="Google Shape;6618;p34"/>
                <p:cNvSpPr/>
                <p:nvPr/>
              </p:nvSpPr>
              <p:spPr>
                <a:xfrm>
                  <a:off x="2172100" y="3876675"/>
                  <a:ext cx="1535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2" h="1766" extrusionOk="0">
                      <a:moveTo>
                        <a:pt x="5792" y="1"/>
                      </a:moveTo>
                      <a:cubicBezTo>
                        <a:pt x="5736" y="1"/>
                        <a:pt x="5680" y="7"/>
                        <a:pt x="5629" y="17"/>
                      </a:cubicBezTo>
                      <a:cubicBezTo>
                        <a:pt x="3896" y="338"/>
                        <a:pt x="2177" y="718"/>
                        <a:pt x="473" y="1157"/>
                      </a:cubicBezTo>
                      <a:cubicBezTo>
                        <a:pt x="290" y="1204"/>
                        <a:pt x="136" y="1244"/>
                        <a:pt x="0" y="1372"/>
                      </a:cubicBezTo>
                      <a:cubicBezTo>
                        <a:pt x="326" y="1654"/>
                        <a:pt x="818" y="1766"/>
                        <a:pt x="1387" y="1766"/>
                      </a:cubicBezTo>
                      <a:cubicBezTo>
                        <a:pt x="2895" y="1766"/>
                        <a:pt x="4939" y="980"/>
                        <a:pt x="5821" y="529"/>
                      </a:cubicBezTo>
                      <a:cubicBezTo>
                        <a:pt x="5969" y="453"/>
                        <a:pt x="6141" y="317"/>
                        <a:pt x="6093" y="158"/>
                      </a:cubicBezTo>
                      <a:cubicBezTo>
                        <a:pt x="6055" y="38"/>
                        <a:pt x="5926" y="1"/>
                        <a:pt x="5792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9" name="Google Shape;6619;p34"/>
                <p:cNvSpPr/>
                <p:nvPr/>
              </p:nvSpPr>
              <p:spPr>
                <a:xfrm>
                  <a:off x="2156100" y="3917825"/>
                  <a:ext cx="1556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983" extrusionOk="0">
                      <a:moveTo>
                        <a:pt x="3914" y="0"/>
                      </a:moveTo>
                      <a:cubicBezTo>
                        <a:pt x="2778" y="0"/>
                        <a:pt x="1642" y="26"/>
                        <a:pt x="507" y="76"/>
                      </a:cubicBezTo>
                      <a:cubicBezTo>
                        <a:pt x="318" y="84"/>
                        <a:pt x="159" y="90"/>
                        <a:pt x="0" y="188"/>
                      </a:cubicBezTo>
                      <a:cubicBezTo>
                        <a:pt x="455" y="789"/>
                        <a:pt x="1515" y="983"/>
                        <a:pt x="2641" y="983"/>
                      </a:cubicBezTo>
                      <a:cubicBezTo>
                        <a:pt x="3872" y="983"/>
                        <a:pt x="5182" y="751"/>
                        <a:pt x="5869" y="564"/>
                      </a:cubicBezTo>
                      <a:cubicBezTo>
                        <a:pt x="6030" y="520"/>
                        <a:pt x="6226" y="423"/>
                        <a:pt x="6212" y="256"/>
                      </a:cubicBezTo>
                      <a:cubicBezTo>
                        <a:pt x="6195" y="79"/>
                        <a:pt x="5965" y="28"/>
                        <a:pt x="5786" y="23"/>
                      </a:cubicBezTo>
                      <a:cubicBezTo>
                        <a:pt x="5162" y="8"/>
                        <a:pt x="4538" y="0"/>
                        <a:pt x="391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0" name="Google Shape;6620;p34"/>
                <p:cNvSpPr/>
                <p:nvPr/>
              </p:nvSpPr>
              <p:spPr>
                <a:xfrm>
                  <a:off x="1839850" y="3875875"/>
                  <a:ext cx="112000" cy="19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" h="7675" extrusionOk="0">
                      <a:moveTo>
                        <a:pt x="1029" y="0"/>
                      </a:moveTo>
                      <a:lnTo>
                        <a:pt x="1029" y="0"/>
                      </a:lnTo>
                      <a:cubicBezTo>
                        <a:pt x="0" y="1839"/>
                        <a:pt x="2568" y="5968"/>
                        <a:pt x="3712" y="7388"/>
                      </a:cubicBezTo>
                      <a:cubicBezTo>
                        <a:pt x="3823" y="7527"/>
                        <a:pt x="3988" y="7674"/>
                        <a:pt x="4149" y="7674"/>
                      </a:cubicBezTo>
                      <a:cubicBezTo>
                        <a:pt x="4190" y="7674"/>
                        <a:pt x="4232" y="7665"/>
                        <a:pt x="4272" y="7643"/>
                      </a:cubicBezTo>
                      <a:cubicBezTo>
                        <a:pt x="4480" y="7529"/>
                        <a:pt x="4419" y="7219"/>
                        <a:pt x="4330" y="6998"/>
                      </a:cubicBezTo>
                      <a:cubicBezTo>
                        <a:pt x="3440" y="4818"/>
                        <a:pt x="2476" y="2672"/>
                        <a:pt x="1438" y="560"/>
                      </a:cubicBezTo>
                      <a:cubicBezTo>
                        <a:pt x="1327" y="334"/>
                        <a:pt x="1234" y="142"/>
                        <a:pt x="102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1" name="Google Shape;6621;p34"/>
                <p:cNvSpPr/>
                <p:nvPr/>
              </p:nvSpPr>
              <p:spPr>
                <a:xfrm>
                  <a:off x="1430775" y="3569625"/>
                  <a:ext cx="745075" cy="3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3" h="14332" extrusionOk="0">
                      <a:moveTo>
                        <a:pt x="305" y="1"/>
                      </a:moveTo>
                      <a:cubicBezTo>
                        <a:pt x="236" y="1"/>
                        <a:pt x="168" y="26"/>
                        <a:pt x="114" y="77"/>
                      </a:cubicBezTo>
                      <a:cubicBezTo>
                        <a:pt x="3" y="184"/>
                        <a:pt x="0" y="360"/>
                        <a:pt x="108" y="471"/>
                      </a:cubicBezTo>
                      <a:cubicBezTo>
                        <a:pt x="2422" y="2882"/>
                        <a:pt x="4068" y="4572"/>
                        <a:pt x="5797" y="6036"/>
                      </a:cubicBezTo>
                      <a:cubicBezTo>
                        <a:pt x="6672" y="6781"/>
                        <a:pt x="7592" y="7474"/>
                        <a:pt x="8551" y="8110"/>
                      </a:cubicBezTo>
                      <a:cubicBezTo>
                        <a:pt x="9537" y="8764"/>
                        <a:pt x="10608" y="9387"/>
                        <a:pt x="11825" y="10014"/>
                      </a:cubicBezTo>
                      <a:cubicBezTo>
                        <a:pt x="13197" y="10722"/>
                        <a:pt x="14436" y="11304"/>
                        <a:pt x="15614" y="11796"/>
                      </a:cubicBezTo>
                      <a:cubicBezTo>
                        <a:pt x="17041" y="12391"/>
                        <a:pt x="18397" y="12865"/>
                        <a:pt x="19763" y="13243"/>
                      </a:cubicBezTo>
                      <a:cubicBezTo>
                        <a:pt x="22393" y="13972"/>
                        <a:pt x="25013" y="14331"/>
                        <a:pt x="27723" y="14331"/>
                      </a:cubicBezTo>
                      <a:cubicBezTo>
                        <a:pt x="28322" y="14331"/>
                        <a:pt x="28926" y="14314"/>
                        <a:pt x="29535" y="14278"/>
                      </a:cubicBezTo>
                      <a:cubicBezTo>
                        <a:pt x="29687" y="14270"/>
                        <a:pt x="29803" y="14140"/>
                        <a:pt x="29794" y="13988"/>
                      </a:cubicBezTo>
                      <a:cubicBezTo>
                        <a:pt x="29786" y="13841"/>
                        <a:pt x="29665" y="13728"/>
                        <a:pt x="29520" y="13728"/>
                      </a:cubicBezTo>
                      <a:cubicBezTo>
                        <a:pt x="29514" y="13728"/>
                        <a:pt x="29509" y="13728"/>
                        <a:pt x="29503" y="13729"/>
                      </a:cubicBezTo>
                      <a:cubicBezTo>
                        <a:pt x="28906" y="13763"/>
                        <a:pt x="28314" y="13780"/>
                        <a:pt x="27727" y="13780"/>
                      </a:cubicBezTo>
                      <a:cubicBezTo>
                        <a:pt x="25066" y="13780"/>
                        <a:pt x="22492" y="13427"/>
                        <a:pt x="19910" y="12712"/>
                      </a:cubicBezTo>
                      <a:cubicBezTo>
                        <a:pt x="17445" y="12030"/>
                        <a:pt x="15029" y="11046"/>
                        <a:pt x="12077" y="9524"/>
                      </a:cubicBezTo>
                      <a:cubicBezTo>
                        <a:pt x="9731" y="8315"/>
                        <a:pt x="7959" y="7146"/>
                        <a:pt x="6152" y="5616"/>
                      </a:cubicBezTo>
                      <a:cubicBezTo>
                        <a:pt x="4445" y="4169"/>
                        <a:pt x="2808" y="2488"/>
                        <a:pt x="506" y="88"/>
                      </a:cubicBezTo>
                      <a:cubicBezTo>
                        <a:pt x="452" y="30"/>
                        <a:pt x="379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2733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2" name="Google Shape;6622;p34"/>
              <p:cNvGrpSpPr/>
              <p:nvPr/>
            </p:nvGrpSpPr>
            <p:grpSpPr>
              <a:xfrm rot="-469509" flipH="1">
                <a:off x="8481718" y="605573"/>
                <a:ext cx="1405010" cy="844302"/>
                <a:chOff x="1389775" y="3552900"/>
                <a:chExt cx="935875" cy="562425"/>
              </a:xfrm>
            </p:grpSpPr>
            <p:sp>
              <p:nvSpPr>
                <p:cNvPr id="6623" name="Google Shape;6623;p34"/>
                <p:cNvSpPr/>
                <p:nvPr/>
              </p:nvSpPr>
              <p:spPr>
                <a:xfrm>
                  <a:off x="1559350" y="3598125"/>
                  <a:ext cx="1692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" h="4615" extrusionOk="0">
                      <a:moveTo>
                        <a:pt x="6239" y="0"/>
                      </a:moveTo>
                      <a:cubicBezTo>
                        <a:pt x="6195" y="0"/>
                        <a:pt x="6149" y="8"/>
                        <a:pt x="6103" y="23"/>
                      </a:cubicBezTo>
                      <a:cubicBezTo>
                        <a:pt x="5476" y="237"/>
                        <a:pt x="4891" y="710"/>
                        <a:pt x="4353" y="1134"/>
                      </a:cubicBezTo>
                      <a:cubicBezTo>
                        <a:pt x="3356" y="1920"/>
                        <a:pt x="2077" y="2421"/>
                        <a:pt x="1124" y="3216"/>
                      </a:cubicBezTo>
                      <a:cubicBezTo>
                        <a:pt x="625" y="3633"/>
                        <a:pt x="0" y="4615"/>
                        <a:pt x="699" y="4615"/>
                      </a:cubicBezTo>
                      <a:cubicBezTo>
                        <a:pt x="841" y="4615"/>
                        <a:pt x="1039" y="4574"/>
                        <a:pt x="1305" y="4479"/>
                      </a:cubicBezTo>
                      <a:cubicBezTo>
                        <a:pt x="3366" y="3742"/>
                        <a:pt x="5211" y="2387"/>
                        <a:pt x="6558" y="643"/>
                      </a:cubicBezTo>
                      <a:cubicBezTo>
                        <a:pt x="6769" y="368"/>
                        <a:pt x="6549" y="0"/>
                        <a:pt x="6239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4" name="Google Shape;6624;p34"/>
                <p:cNvSpPr/>
                <p:nvPr/>
              </p:nvSpPr>
              <p:spPr>
                <a:xfrm>
                  <a:off x="1497150" y="3610875"/>
                  <a:ext cx="229175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" h="2513" extrusionOk="0">
                      <a:moveTo>
                        <a:pt x="8891" y="1"/>
                      </a:moveTo>
                      <a:cubicBezTo>
                        <a:pt x="8797" y="1"/>
                        <a:pt x="8669" y="32"/>
                        <a:pt x="8496" y="108"/>
                      </a:cubicBezTo>
                      <a:cubicBezTo>
                        <a:pt x="7639" y="485"/>
                        <a:pt x="7145" y="583"/>
                        <a:pt x="6240" y="870"/>
                      </a:cubicBezTo>
                      <a:cubicBezTo>
                        <a:pt x="5286" y="1170"/>
                        <a:pt x="4331" y="1294"/>
                        <a:pt x="3376" y="1294"/>
                      </a:cubicBezTo>
                      <a:cubicBezTo>
                        <a:pt x="2251" y="1294"/>
                        <a:pt x="1125" y="1122"/>
                        <a:pt x="1" y="862"/>
                      </a:cubicBezTo>
                      <a:lnTo>
                        <a:pt x="1" y="862"/>
                      </a:lnTo>
                      <a:cubicBezTo>
                        <a:pt x="1025" y="2336"/>
                        <a:pt x="3990" y="2510"/>
                        <a:pt x="5700" y="2512"/>
                      </a:cubicBezTo>
                      <a:cubicBezTo>
                        <a:pt x="5701" y="2512"/>
                        <a:pt x="5703" y="2512"/>
                        <a:pt x="5704" y="2512"/>
                      </a:cubicBezTo>
                      <a:cubicBezTo>
                        <a:pt x="7232" y="2512"/>
                        <a:pt x="9117" y="1302"/>
                        <a:pt x="9147" y="497"/>
                      </a:cubicBezTo>
                      <a:cubicBezTo>
                        <a:pt x="9156" y="272"/>
                        <a:pt x="9167" y="1"/>
                        <a:pt x="889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5" name="Google Shape;6625;p34"/>
                <p:cNvSpPr/>
                <p:nvPr/>
              </p:nvSpPr>
              <p:spPr>
                <a:xfrm>
                  <a:off x="1596525" y="3652250"/>
                  <a:ext cx="2756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3958" extrusionOk="0">
                      <a:moveTo>
                        <a:pt x="10760" y="1"/>
                      </a:moveTo>
                      <a:cubicBezTo>
                        <a:pt x="10646" y="1"/>
                        <a:pt x="10474" y="60"/>
                        <a:pt x="10218" y="208"/>
                      </a:cubicBezTo>
                      <a:cubicBezTo>
                        <a:pt x="9138" y="833"/>
                        <a:pt x="8536" y="1040"/>
                        <a:pt x="7412" y="1556"/>
                      </a:cubicBezTo>
                      <a:cubicBezTo>
                        <a:pt x="5568" y="2401"/>
                        <a:pt x="3791" y="2699"/>
                        <a:pt x="2053" y="2699"/>
                      </a:cubicBezTo>
                      <a:cubicBezTo>
                        <a:pt x="1363" y="2699"/>
                        <a:pt x="680" y="2652"/>
                        <a:pt x="1" y="2574"/>
                      </a:cubicBezTo>
                      <a:lnTo>
                        <a:pt x="1" y="2574"/>
                      </a:lnTo>
                      <a:cubicBezTo>
                        <a:pt x="615" y="3662"/>
                        <a:pt x="2235" y="3957"/>
                        <a:pt x="3856" y="3957"/>
                      </a:cubicBezTo>
                      <a:cubicBezTo>
                        <a:pt x="4803" y="3957"/>
                        <a:pt x="5751" y="3857"/>
                        <a:pt x="6501" y="3754"/>
                      </a:cubicBezTo>
                      <a:cubicBezTo>
                        <a:pt x="8317" y="3505"/>
                        <a:pt x="10760" y="1639"/>
                        <a:pt x="10929" y="601"/>
                      </a:cubicBezTo>
                      <a:cubicBezTo>
                        <a:pt x="10973" y="327"/>
                        <a:pt x="11027" y="1"/>
                        <a:pt x="1076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6" name="Google Shape;6626;p34"/>
                <p:cNvSpPr/>
                <p:nvPr/>
              </p:nvSpPr>
              <p:spPr>
                <a:xfrm>
                  <a:off x="1481700" y="3575950"/>
                  <a:ext cx="195225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2574" extrusionOk="0">
                      <a:moveTo>
                        <a:pt x="7523" y="1"/>
                      </a:moveTo>
                      <a:cubicBezTo>
                        <a:pt x="7439" y="1"/>
                        <a:pt x="7323" y="39"/>
                        <a:pt x="7161" y="134"/>
                      </a:cubicBezTo>
                      <a:cubicBezTo>
                        <a:pt x="6469" y="540"/>
                        <a:pt x="6059" y="673"/>
                        <a:pt x="5315" y="1006"/>
                      </a:cubicBezTo>
                      <a:cubicBezTo>
                        <a:pt x="4140" y="1533"/>
                        <a:pt x="2923" y="1722"/>
                        <a:pt x="1683" y="1722"/>
                      </a:cubicBezTo>
                      <a:cubicBezTo>
                        <a:pt x="1126" y="1722"/>
                        <a:pt x="565" y="1684"/>
                        <a:pt x="0" y="1621"/>
                      </a:cubicBezTo>
                      <a:lnTo>
                        <a:pt x="0" y="1621"/>
                      </a:lnTo>
                      <a:cubicBezTo>
                        <a:pt x="667" y="2375"/>
                        <a:pt x="1983" y="2574"/>
                        <a:pt x="3223" y="2574"/>
                      </a:cubicBezTo>
                      <a:cubicBezTo>
                        <a:pt x="3879" y="2574"/>
                        <a:pt x="4514" y="2518"/>
                        <a:pt x="5019" y="2460"/>
                      </a:cubicBezTo>
                      <a:cubicBezTo>
                        <a:pt x="6321" y="2310"/>
                        <a:pt x="7808" y="1089"/>
                        <a:pt x="7754" y="400"/>
                      </a:cubicBezTo>
                      <a:cubicBezTo>
                        <a:pt x="7740" y="218"/>
                        <a:pt x="7723" y="1"/>
                        <a:pt x="752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7" name="Google Shape;6627;p34"/>
                <p:cNvSpPr/>
                <p:nvPr/>
              </p:nvSpPr>
              <p:spPr>
                <a:xfrm>
                  <a:off x="2118200" y="3901300"/>
                  <a:ext cx="164100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410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4" y="1347"/>
                        <a:pt x="2088" y="2760"/>
                        <a:pt x="3239" y="3515"/>
                      </a:cubicBezTo>
                      <a:cubicBezTo>
                        <a:pt x="3841" y="3909"/>
                        <a:pt x="4675" y="4106"/>
                        <a:pt x="5328" y="4106"/>
                      </a:cubicBezTo>
                      <a:cubicBezTo>
                        <a:pt x="5792" y="4106"/>
                        <a:pt x="6164" y="4006"/>
                        <a:pt x="6294" y="3809"/>
                      </a:cubicBezTo>
                      <a:cubicBezTo>
                        <a:pt x="6412" y="3629"/>
                        <a:pt x="6563" y="3403"/>
                        <a:pt x="5997" y="3285"/>
                      </a:cubicBezTo>
                      <a:cubicBezTo>
                        <a:pt x="5283" y="3137"/>
                        <a:pt x="4914" y="2979"/>
                        <a:pt x="4200" y="2753"/>
                      </a:cubicBezTo>
                      <a:cubicBezTo>
                        <a:pt x="2564" y="2237"/>
                        <a:pt x="1226" y="1209"/>
                        <a:pt x="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8" name="Google Shape;6628;p34"/>
                <p:cNvSpPr/>
                <p:nvPr/>
              </p:nvSpPr>
              <p:spPr>
                <a:xfrm>
                  <a:off x="2150150" y="3917400"/>
                  <a:ext cx="15402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223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1" y="1084"/>
                        <a:pt x="2394" y="1777"/>
                        <a:pt x="3517" y="2118"/>
                      </a:cubicBezTo>
                      <a:cubicBezTo>
                        <a:pt x="3780" y="2198"/>
                        <a:pt x="4070" y="2233"/>
                        <a:pt x="4357" y="2233"/>
                      </a:cubicBezTo>
                      <a:cubicBezTo>
                        <a:pt x="5170" y="2233"/>
                        <a:pt x="5962" y="1952"/>
                        <a:pt x="6058" y="1602"/>
                      </a:cubicBezTo>
                      <a:cubicBezTo>
                        <a:pt x="6103" y="1439"/>
                        <a:pt x="6160" y="1236"/>
                        <a:pt x="5794" y="1236"/>
                      </a:cubicBezTo>
                      <a:cubicBezTo>
                        <a:pt x="5761" y="1236"/>
                        <a:pt x="5724" y="1237"/>
                        <a:pt x="5683" y="1241"/>
                      </a:cubicBezTo>
                      <a:cubicBezTo>
                        <a:pt x="5445" y="1262"/>
                        <a:pt x="5249" y="1269"/>
                        <a:pt x="5061" y="1269"/>
                      </a:cubicBezTo>
                      <a:cubicBezTo>
                        <a:pt x="4763" y="1269"/>
                        <a:pt x="4486" y="1252"/>
                        <a:pt x="4097" y="1245"/>
                      </a:cubicBezTo>
                      <a:cubicBezTo>
                        <a:pt x="2643" y="1223"/>
                        <a:pt x="1300" y="701"/>
                        <a:pt x="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9" name="Google Shape;6629;p34"/>
                <p:cNvSpPr/>
                <p:nvPr/>
              </p:nvSpPr>
              <p:spPr>
                <a:xfrm>
                  <a:off x="1743150" y="3829275"/>
                  <a:ext cx="87075" cy="1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7782" extrusionOk="0">
                      <a:moveTo>
                        <a:pt x="940" y="0"/>
                      </a:moveTo>
                      <a:cubicBezTo>
                        <a:pt x="0" y="1160"/>
                        <a:pt x="426" y="3736"/>
                        <a:pt x="748" y="5203"/>
                      </a:cubicBezTo>
                      <a:cubicBezTo>
                        <a:pt x="1023" y="6458"/>
                        <a:pt x="2214" y="7782"/>
                        <a:pt x="2865" y="7782"/>
                      </a:cubicBezTo>
                      <a:cubicBezTo>
                        <a:pt x="2894" y="7782"/>
                        <a:pt x="2922" y="7779"/>
                        <a:pt x="2949" y="7774"/>
                      </a:cubicBezTo>
                      <a:cubicBezTo>
                        <a:pt x="3184" y="7726"/>
                        <a:pt x="3483" y="7666"/>
                        <a:pt x="3124" y="7140"/>
                      </a:cubicBezTo>
                      <a:cubicBezTo>
                        <a:pt x="2673" y="6478"/>
                        <a:pt x="2504" y="6074"/>
                        <a:pt x="2113" y="5351"/>
                      </a:cubicBezTo>
                      <a:cubicBezTo>
                        <a:pt x="1217" y="3696"/>
                        <a:pt x="963" y="1875"/>
                        <a:pt x="94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0" name="Google Shape;6630;p34"/>
                <p:cNvSpPr/>
                <p:nvPr/>
              </p:nvSpPr>
              <p:spPr>
                <a:xfrm>
                  <a:off x="1433200" y="3552900"/>
                  <a:ext cx="17120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8" h="2258" extrusionOk="0">
                      <a:moveTo>
                        <a:pt x="6597" y="0"/>
                      </a:moveTo>
                      <a:cubicBezTo>
                        <a:pt x="6523" y="0"/>
                        <a:pt x="6421" y="34"/>
                        <a:pt x="6279" y="117"/>
                      </a:cubicBezTo>
                      <a:cubicBezTo>
                        <a:pt x="5672" y="474"/>
                        <a:pt x="5312" y="591"/>
                        <a:pt x="4661" y="883"/>
                      </a:cubicBezTo>
                      <a:cubicBezTo>
                        <a:pt x="3629" y="1345"/>
                        <a:pt x="2561" y="1511"/>
                        <a:pt x="1474" y="1511"/>
                      </a:cubicBezTo>
                      <a:cubicBezTo>
                        <a:pt x="986" y="1511"/>
                        <a:pt x="494" y="1478"/>
                        <a:pt x="0" y="1423"/>
                      </a:cubicBezTo>
                      <a:lnTo>
                        <a:pt x="0" y="1423"/>
                      </a:lnTo>
                      <a:cubicBezTo>
                        <a:pt x="584" y="2084"/>
                        <a:pt x="1738" y="2258"/>
                        <a:pt x="2825" y="2258"/>
                      </a:cubicBezTo>
                      <a:cubicBezTo>
                        <a:pt x="3401" y="2258"/>
                        <a:pt x="3958" y="2209"/>
                        <a:pt x="4401" y="2157"/>
                      </a:cubicBezTo>
                      <a:cubicBezTo>
                        <a:pt x="5543" y="2026"/>
                        <a:pt x="6848" y="956"/>
                        <a:pt x="6800" y="352"/>
                      </a:cubicBezTo>
                      <a:cubicBezTo>
                        <a:pt x="6787" y="191"/>
                        <a:pt x="6773" y="0"/>
                        <a:pt x="659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1" name="Google Shape;6631;p34"/>
                <p:cNvSpPr/>
                <p:nvPr/>
              </p:nvSpPr>
              <p:spPr>
                <a:xfrm>
                  <a:off x="1714900" y="3695925"/>
                  <a:ext cx="230650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" h="4691" extrusionOk="0">
                      <a:moveTo>
                        <a:pt x="9041" y="0"/>
                      </a:moveTo>
                      <a:cubicBezTo>
                        <a:pt x="8945" y="0"/>
                        <a:pt x="8793" y="75"/>
                        <a:pt x="8552" y="270"/>
                      </a:cubicBezTo>
                      <a:cubicBezTo>
                        <a:pt x="7669" y="988"/>
                        <a:pt x="7169" y="1262"/>
                        <a:pt x="6241" y="1889"/>
                      </a:cubicBezTo>
                      <a:cubicBezTo>
                        <a:pt x="4118" y="3326"/>
                        <a:pt x="2047" y="3790"/>
                        <a:pt x="1" y="3904"/>
                      </a:cubicBezTo>
                      <a:cubicBezTo>
                        <a:pt x="387" y="4486"/>
                        <a:pt x="1131" y="4690"/>
                        <a:pt x="1992" y="4690"/>
                      </a:cubicBezTo>
                      <a:cubicBezTo>
                        <a:pt x="3181" y="4690"/>
                        <a:pt x="4592" y="4300"/>
                        <a:pt x="5584" y="3980"/>
                      </a:cubicBezTo>
                      <a:cubicBezTo>
                        <a:pt x="7115" y="3488"/>
                        <a:pt x="9089" y="1461"/>
                        <a:pt x="9177" y="513"/>
                      </a:cubicBezTo>
                      <a:cubicBezTo>
                        <a:pt x="9199" y="277"/>
                        <a:pt x="9225" y="0"/>
                        <a:pt x="904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2" name="Google Shape;6632;p34"/>
                <p:cNvSpPr/>
                <p:nvPr/>
              </p:nvSpPr>
              <p:spPr>
                <a:xfrm>
                  <a:off x="1568350" y="3627875"/>
                  <a:ext cx="234150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6" h="4412" extrusionOk="0">
                      <a:moveTo>
                        <a:pt x="8937" y="0"/>
                      </a:moveTo>
                      <a:cubicBezTo>
                        <a:pt x="8874" y="0"/>
                        <a:pt x="8808" y="19"/>
                        <a:pt x="8745" y="62"/>
                      </a:cubicBezTo>
                      <a:cubicBezTo>
                        <a:pt x="7509" y="898"/>
                        <a:pt x="6244" y="1695"/>
                        <a:pt x="4871" y="2260"/>
                      </a:cubicBezTo>
                      <a:cubicBezTo>
                        <a:pt x="3236" y="2933"/>
                        <a:pt x="1697" y="2998"/>
                        <a:pt x="1" y="3031"/>
                      </a:cubicBezTo>
                      <a:cubicBezTo>
                        <a:pt x="521" y="3971"/>
                        <a:pt x="1980" y="4277"/>
                        <a:pt x="3011" y="4374"/>
                      </a:cubicBezTo>
                      <a:cubicBezTo>
                        <a:pt x="3290" y="4400"/>
                        <a:pt x="3569" y="4411"/>
                        <a:pt x="3848" y="4411"/>
                      </a:cubicBezTo>
                      <a:cubicBezTo>
                        <a:pt x="4806" y="4411"/>
                        <a:pt x="5767" y="4278"/>
                        <a:pt x="6721" y="4146"/>
                      </a:cubicBezTo>
                      <a:cubicBezTo>
                        <a:pt x="7197" y="4080"/>
                        <a:pt x="7837" y="3708"/>
                        <a:pt x="7591" y="3298"/>
                      </a:cubicBezTo>
                      <a:lnTo>
                        <a:pt x="7591" y="3298"/>
                      </a:lnTo>
                      <a:cubicBezTo>
                        <a:pt x="6286" y="3493"/>
                        <a:pt x="4969" y="3602"/>
                        <a:pt x="3650" y="3624"/>
                      </a:cubicBezTo>
                      <a:cubicBezTo>
                        <a:pt x="4898" y="3334"/>
                        <a:pt x="6164" y="3028"/>
                        <a:pt x="7281" y="2387"/>
                      </a:cubicBezTo>
                      <a:cubicBezTo>
                        <a:pt x="8063" y="1938"/>
                        <a:pt x="8771" y="1297"/>
                        <a:pt x="9220" y="519"/>
                      </a:cubicBezTo>
                      <a:cubicBezTo>
                        <a:pt x="9365" y="268"/>
                        <a:pt x="9173" y="0"/>
                        <a:pt x="893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3" name="Google Shape;6633;p34"/>
                <p:cNvSpPr/>
                <p:nvPr/>
              </p:nvSpPr>
              <p:spPr>
                <a:xfrm>
                  <a:off x="1791150" y="3769350"/>
                  <a:ext cx="272450" cy="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842" extrusionOk="0">
                      <a:moveTo>
                        <a:pt x="10631" y="1"/>
                      </a:moveTo>
                      <a:cubicBezTo>
                        <a:pt x="10518" y="1"/>
                        <a:pt x="10349" y="58"/>
                        <a:pt x="10099" y="201"/>
                      </a:cubicBezTo>
                      <a:cubicBezTo>
                        <a:pt x="9034" y="807"/>
                        <a:pt x="8439" y="1007"/>
                        <a:pt x="7331" y="1505"/>
                      </a:cubicBezTo>
                      <a:cubicBezTo>
                        <a:pt x="5559" y="2302"/>
                        <a:pt x="3845" y="2586"/>
                        <a:pt x="2166" y="2586"/>
                      </a:cubicBezTo>
                      <a:cubicBezTo>
                        <a:pt x="1438" y="2586"/>
                        <a:pt x="717" y="2532"/>
                        <a:pt x="0" y="2444"/>
                      </a:cubicBezTo>
                      <a:lnTo>
                        <a:pt x="0" y="2444"/>
                      </a:lnTo>
                      <a:cubicBezTo>
                        <a:pt x="634" y="3548"/>
                        <a:pt x="2304" y="3841"/>
                        <a:pt x="3948" y="3841"/>
                      </a:cubicBezTo>
                      <a:cubicBezTo>
                        <a:pt x="4847" y="3841"/>
                        <a:pt x="5737" y="3754"/>
                        <a:pt x="6448" y="3663"/>
                      </a:cubicBezTo>
                      <a:cubicBezTo>
                        <a:pt x="8244" y="3433"/>
                        <a:pt x="10647" y="1615"/>
                        <a:pt x="10805" y="593"/>
                      </a:cubicBezTo>
                      <a:cubicBezTo>
                        <a:pt x="10847" y="323"/>
                        <a:pt x="10898" y="1"/>
                        <a:pt x="1063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4" name="Google Shape;6634;p34"/>
                <p:cNvSpPr/>
                <p:nvPr/>
              </p:nvSpPr>
              <p:spPr>
                <a:xfrm>
                  <a:off x="1626950" y="3711200"/>
                  <a:ext cx="270575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3" h="3276" extrusionOk="0">
                      <a:moveTo>
                        <a:pt x="10523" y="1"/>
                      </a:moveTo>
                      <a:cubicBezTo>
                        <a:pt x="10411" y="1"/>
                        <a:pt x="10251" y="46"/>
                        <a:pt x="10028" y="156"/>
                      </a:cubicBezTo>
                      <a:cubicBezTo>
                        <a:pt x="8998" y="668"/>
                        <a:pt x="8413" y="816"/>
                        <a:pt x="7330" y="1218"/>
                      </a:cubicBezTo>
                      <a:cubicBezTo>
                        <a:pt x="5956" y="1728"/>
                        <a:pt x="4597" y="1928"/>
                        <a:pt x="3247" y="1928"/>
                      </a:cubicBezTo>
                      <a:cubicBezTo>
                        <a:pt x="2159" y="1928"/>
                        <a:pt x="1078" y="1798"/>
                        <a:pt x="1" y="1596"/>
                      </a:cubicBezTo>
                      <a:lnTo>
                        <a:pt x="1" y="1596"/>
                      </a:lnTo>
                      <a:cubicBezTo>
                        <a:pt x="906" y="2996"/>
                        <a:pt x="3370" y="3275"/>
                        <a:pt x="5340" y="3275"/>
                      </a:cubicBezTo>
                      <a:cubicBezTo>
                        <a:pt x="5793" y="3275"/>
                        <a:pt x="6219" y="3261"/>
                        <a:pt x="6595" y="3241"/>
                      </a:cubicBezTo>
                      <a:cubicBezTo>
                        <a:pt x="8391" y="3149"/>
                        <a:pt x="10683" y="1564"/>
                        <a:pt x="10769" y="587"/>
                      </a:cubicBezTo>
                      <a:cubicBezTo>
                        <a:pt x="10793" y="320"/>
                        <a:pt x="10822" y="1"/>
                        <a:pt x="1052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5" name="Google Shape;6635;p34"/>
                <p:cNvSpPr/>
                <p:nvPr/>
              </p:nvSpPr>
              <p:spPr>
                <a:xfrm>
                  <a:off x="1763875" y="3705325"/>
                  <a:ext cx="2685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1" h="5816" extrusionOk="0">
                      <a:moveTo>
                        <a:pt x="10312" y="0"/>
                      </a:moveTo>
                      <a:cubicBezTo>
                        <a:pt x="10235" y="0"/>
                        <a:pt x="10151" y="28"/>
                        <a:pt x="10067" y="93"/>
                      </a:cubicBezTo>
                      <a:cubicBezTo>
                        <a:pt x="8609" y="1213"/>
                        <a:pt x="7123" y="2285"/>
                        <a:pt x="5536" y="3087"/>
                      </a:cubicBezTo>
                      <a:cubicBezTo>
                        <a:pt x="3643" y="4041"/>
                        <a:pt x="1910" y="4247"/>
                        <a:pt x="1" y="4428"/>
                      </a:cubicBezTo>
                      <a:cubicBezTo>
                        <a:pt x="507" y="5528"/>
                        <a:pt x="2121" y="5780"/>
                        <a:pt x="3272" y="5812"/>
                      </a:cubicBezTo>
                      <a:cubicBezTo>
                        <a:pt x="3350" y="5814"/>
                        <a:pt x="3428" y="5815"/>
                        <a:pt x="3506" y="5815"/>
                      </a:cubicBezTo>
                      <a:cubicBezTo>
                        <a:pt x="4808" y="5815"/>
                        <a:pt x="6139" y="5521"/>
                        <a:pt x="7457" y="5228"/>
                      </a:cubicBezTo>
                      <a:cubicBezTo>
                        <a:pt x="7996" y="5108"/>
                        <a:pt x="8747" y="4602"/>
                        <a:pt x="8504" y="4124"/>
                      </a:cubicBezTo>
                      <a:lnTo>
                        <a:pt x="8504" y="4124"/>
                      </a:lnTo>
                      <a:cubicBezTo>
                        <a:pt x="7037" y="4467"/>
                        <a:pt x="5550" y="4708"/>
                        <a:pt x="4051" y="4847"/>
                      </a:cubicBezTo>
                      <a:cubicBezTo>
                        <a:pt x="5476" y="4392"/>
                        <a:pt x="6922" y="3914"/>
                        <a:pt x="8230" y="3041"/>
                      </a:cubicBezTo>
                      <a:cubicBezTo>
                        <a:pt x="9146" y="2431"/>
                        <a:pt x="9995" y="1592"/>
                        <a:pt x="10563" y="611"/>
                      </a:cubicBezTo>
                      <a:cubicBezTo>
                        <a:pt x="10741" y="302"/>
                        <a:pt x="10565" y="0"/>
                        <a:pt x="10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6" name="Google Shape;6636;p34"/>
                <p:cNvSpPr/>
                <p:nvPr/>
              </p:nvSpPr>
              <p:spPr>
                <a:xfrm>
                  <a:off x="1884575" y="3892750"/>
                  <a:ext cx="127425" cy="2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8335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0" y="1047"/>
                        <a:pt x="726" y="3771"/>
                        <a:pt x="1246" y="5333"/>
                      </a:cubicBezTo>
                      <a:cubicBezTo>
                        <a:pt x="1706" y="6717"/>
                        <a:pt x="3503" y="8334"/>
                        <a:pt x="4354" y="8334"/>
                      </a:cubicBezTo>
                      <a:cubicBezTo>
                        <a:pt x="4362" y="8334"/>
                        <a:pt x="4370" y="8334"/>
                        <a:pt x="4379" y="8334"/>
                      </a:cubicBezTo>
                      <a:cubicBezTo>
                        <a:pt x="4695" y="8322"/>
                        <a:pt x="5097" y="8307"/>
                        <a:pt x="4581" y="7709"/>
                      </a:cubicBezTo>
                      <a:cubicBezTo>
                        <a:pt x="3930" y="6955"/>
                        <a:pt x="3678" y="6511"/>
                        <a:pt x="3107" y="5704"/>
                      </a:cubicBezTo>
                      <a:cubicBezTo>
                        <a:pt x="1798" y="3854"/>
                        <a:pt x="1348" y="1937"/>
                        <a:pt x="121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7" name="Google Shape;6637;p34"/>
                <p:cNvSpPr/>
                <p:nvPr/>
              </p:nvSpPr>
              <p:spPr>
                <a:xfrm>
                  <a:off x="1782250" y="3842225"/>
                  <a:ext cx="105800" cy="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862" extrusionOk="0">
                      <a:moveTo>
                        <a:pt x="1219" y="1"/>
                      </a:moveTo>
                      <a:cubicBezTo>
                        <a:pt x="0" y="1321"/>
                        <a:pt x="473" y="4254"/>
                        <a:pt x="841" y="5923"/>
                      </a:cubicBezTo>
                      <a:cubicBezTo>
                        <a:pt x="1155" y="7353"/>
                        <a:pt x="2626" y="8861"/>
                        <a:pt x="3447" y="8861"/>
                      </a:cubicBezTo>
                      <a:cubicBezTo>
                        <a:pt x="3484" y="8861"/>
                        <a:pt x="3520" y="8858"/>
                        <a:pt x="3553" y="8852"/>
                      </a:cubicBezTo>
                      <a:cubicBezTo>
                        <a:pt x="3852" y="8798"/>
                        <a:pt x="4231" y="8730"/>
                        <a:pt x="3793" y="8132"/>
                      </a:cubicBezTo>
                      <a:cubicBezTo>
                        <a:pt x="3238" y="7377"/>
                        <a:pt x="3036" y="6916"/>
                        <a:pt x="2561" y="6093"/>
                      </a:cubicBezTo>
                      <a:cubicBezTo>
                        <a:pt x="1473" y="4208"/>
                        <a:pt x="1198" y="2136"/>
                        <a:pt x="121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8" name="Google Shape;6638;p34"/>
                <p:cNvSpPr/>
                <p:nvPr/>
              </p:nvSpPr>
              <p:spPr>
                <a:xfrm>
                  <a:off x="1823725" y="3870025"/>
                  <a:ext cx="111450" cy="2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9812" extrusionOk="0">
                      <a:moveTo>
                        <a:pt x="1708" y="1"/>
                      </a:moveTo>
                      <a:lnTo>
                        <a:pt x="1708" y="1"/>
                      </a:lnTo>
                      <a:cubicBezTo>
                        <a:pt x="721" y="581"/>
                        <a:pt x="332" y="2146"/>
                        <a:pt x="181" y="3248"/>
                      </a:cubicBezTo>
                      <a:cubicBezTo>
                        <a:pt x="1" y="4566"/>
                        <a:pt x="112" y="5888"/>
                        <a:pt x="225" y="7197"/>
                      </a:cubicBezTo>
                      <a:cubicBezTo>
                        <a:pt x="261" y="7621"/>
                        <a:pt x="513" y="8164"/>
                        <a:pt x="849" y="8164"/>
                      </a:cubicBezTo>
                      <a:cubicBezTo>
                        <a:pt x="912" y="8164"/>
                        <a:pt x="979" y="8144"/>
                        <a:pt x="1048" y="8100"/>
                      </a:cubicBezTo>
                      <a:cubicBezTo>
                        <a:pt x="915" y="6708"/>
                        <a:pt x="871" y="5308"/>
                        <a:pt x="915" y="3908"/>
                      </a:cubicBezTo>
                      <a:lnTo>
                        <a:pt x="915" y="3908"/>
                      </a:lnTo>
                      <a:cubicBezTo>
                        <a:pt x="1149" y="5230"/>
                        <a:pt x="1398" y="6571"/>
                        <a:pt x="1997" y="7745"/>
                      </a:cubicBezTo>
                      <a:cubicBezTo>
                        <a:pt x="2417" y="8569"/>
                        <a:pt x="3038" y="9308"/>
                        <a:pt x="3813" y="9765"/>
                      </a:cubicBezTo>
                      <a:cubicBezTo>
                        <a:pt x="3868" y="9797"/>
                        <a:pt x="3925" y="9812"/>
                        <a:pt x="3980" y="9812"/>
                      </a:cubicBezTo>
                      <a:cubicBezTo>
                        <a:pt x="4237" y="9812"/>
                        <a:pt x="4457" y="9500"/>
                        <a:pt x="4300" y="9243"/>
                      </a:cubicBezTo>
                      <a:cubicBezTo>
                        <a:pt x="3507" y="7947"/>
                        <a:pt x="2757" y="6621"/>
                        <a:pt x="2249" y="5173"/>
                      </a:cubicBezTo>
                      <a:cubicBezTo>
                        <a:pt x="1643" y="3448"/>
                        <a:pt x="1655" y="1810"/>
                        <a:pt x="1708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9" name="Google Shape;6639;p34"/>
                <p:cNvSpPr/>
                <p:nvPr/>
              </p:nvSpPr>
              <p:spPr>
                <a:xfrm>
                  <a:off x="2101075" y="3904950"/>
                  <a:ext cx="172850" cy="1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4" h="5802" extrusionOk="0">
                      <a:moveTo>
                        <a:pt x="371" y="1"/>
                      </a:moveTo>
                      <a:lnTo>
                        <a:pt x="371" y="1"/>
                      </a:lnTo>
                      <a:cubicBezTo>
                        <a:pt x="1" y="1543"/>
                        <a:pt x="1760" y="3540"/>
                        <a:pt x="2842" y="4634"/>
                      </a:cubicBezTo>
                      <a:cubicBezTo>
                        <a:pt x="3555" y="5354"/>
                        <a:pt x="4846" y="5802"/>
                        <a:pt x="5707" y="5802"/>
                      </a:cubicBezTo>
                      <a:cubicBezTo>
                        <a:pt x="6015" y="5802"/>
                        <a:pt x="6268" y="5744"/>
                        <a:pt x="6420" y="5622"/>
                      </a:cubicBezTo>
                      <a:cubicBezTo>
                        <a:pt x="6637" y="5446"/>
                        <a:pt x="6913" y="5225"/>
                        <a:pt x="6276" y="4972"/>
                      </a:cubicBezTo>
                      <a:cubicBezTo>
                        <a:pt x="5472" y="4652"/>
                        <a:pt x="5092" y="4395"/>
                        <a:pt x="4321" y="3989"/>
                      </a:cubicBezTo>
                      <a:cubicBezTo>
                        <a:pt x="2553" y="3057"/>
                        <a:pt x="1357" y="1619"/>
                        <a:pt x="3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0" name="Google Shape;6640;p34"/>
                <p:cNvSpPr/>
                <p:nvPr/>
              </p:nvSpPr>
              <p:spPr>
                <a:xfrm>
                  <a:off x="2056350" y="3900075"/>
                  <a:ext cx="184725" cy="1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6684" extrusionOk="0">
                      <a:moveTo>
                        <a:pt x="746" y="1"/>
                      </a:moveTo>
                      <a:lnTo>
                        <a:pt x="746" y="1"/>
                      </a:lnTo>
                      <a:cubicBezTo>
                        <a:pt x="1" y="1415"/>
                        <a:pt x="1667" y="3687"/>
                        <a:pt x="2720" y="4954"/>
                      </a:cubicBezTo>
                      <a:cubicBezTo>
                        <a:pt x="3520" y="5918"/>
                        <a:pt x="5302" y="6683"/>
                        <a:pt x="6291" y="6683"/>
                      </a:cubicBezTo>
                      <a:cubicBezTo>
                        <a:pt x="6465" y="6683"/>
                        <a:pt x="6614" y="6660"/>
                        <a:pt x="6729" y="6610"/>
                      </a:cubicBezTo>
                      <a:cubicBezTo>
                        <a:pt x="7020" y="6483"/>
                        <a:pt x="7389" y="6323"/>
                        <a:pt x="6690" y="5954"/>
                      </a:cubicBezTo>
                      <a:cubicBezTo>
                        <a:pt x="5810" y="5487"/>
                        <a:pt x="5413" y="5165"/>
                        <a:pt x="4587" y="4622"/>
                      </a:cubicBezTo>
                      <a:cubicBezTo>
                        <a:pt x="2696" y="3376"/>
                        <a:pt x="1580" y="1753"/>
                        <a:pt x="7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1" name="Google Shape;6641;p34"/>
                <p:cNvSpPr/>
                <p:nvPr/>
              </p:nvSpPr>
              <p:spPr>
                <a:xfrm>
                  <a:off x="1927050" y="3890475"/>
                  <a:ext cx="131950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8443" extrusionOk="0">
                      <a:moveTo>
                        <a:pt x="1010" y="0"/>
                      </a:moveTo>
                      <a:cubicBezTo>
                        <a:pt x="0" y="1484"/>
                        <a:pt x="899" y="4314"/>
                        <a:pt x="1510" y="5912"/>
                      </a:cubicBezTo>
                      <a:cubicBezTo>
                        <a:pt x="2008" y="7219"/>
                        <a:pt x="3563" y="8442"/>
                        <a:pt x="4409" y="8442"/>
                      </a:cubicBezTo>
                      <a:cubicBezTo>
                        <a:pt x="4487" y="8442"/>
                        <a:pt x="4560" y="8432"/>
                        <a:pt x="4625" y="8409"/>
                      </a:cubicBezTo>
                      <a:cubicBezTo>
                        <a:pt x="4912" y="8313"/>
                        <a:pt x="5277" y="8189"/>
                        <a:pt x="4755" y="7661"/>
                      </a:cubicBezTo>
                      <a:cubicBezTo>
                        <a:pt x="4096" y="6997"/>
                        <a:pt x="3828" y="6571"/>
                        <a:pt x="3237" y="5827"/>
                      </a:cubicBezTo>
                      <a:cubicBezTo>
                        <a:pt x="1883" y="4123"/>
                        <a:pt x="1306" y="2113"/>
                        <a:pt x="101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2" name="Google Shape;6642;p34"/>
                <p:cNvSpPr/>
                <p:nvPr/>
              </p:nvSpPr>
              <p:spPr>
                <a:xfrm>
                  <a:off x="1965700" y="3912175"/>
                  <a:ext cx="174750" cy="1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0" h="7150" extrusionOk="0">
                      <a:moveTo>
                        <a:pt x="540" y="0"/>
                      </a:moveTo>
                      <a:cubicBezTo>
                        <a:pt x="1" y="1712"/>
                        <a:pt x="1678" y="4163"/>
                        <a:pt x="2723" y="5517"/>
                      </a:cubicBezTo>
                      <a:cubicBezTo>
                        <a:pt x="3467" y="6478"/>
                        <a:pt x="4955" y="7149"/>
                        <a:pt x="5863" y="7149"/>
                      </a:cubicBezTo>
                      <a:cubicBezTo>
                        <a:pt x="6098" y="7149"/>
                        <a:pt x="6294" y="7104"/>
                        <a:pt x="6428" y="7008"/>
                      </a:cubicBezTo>
                      <a:cubicBezTo>
                        <a:pt x="6675" y="6832"/>
                        <a:pt x="6989" y="6608"/>
                        <a:pt x="6337" y="6255"/>
                      </a:cubicBezTo>
                      <a:cubicBezTo>
                        <a:pt x="5514" y="5808"/>
                        <a:pt x="5134" y="5478"/>
                        <a:pt x="4354" y="4937"/>
                      </a:cubicBezTo>
                      <a:cubicBezTo>
                        <a:pt x="2565" y="3695"/>
                        <a:pt x="1432" y="1938"/>
                        <a:pt x="54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3" name="Google Shape;6643;p34"/>
                <p:cNvSpPr/>
                <p:nvPr/>
              </p:nvSpPr>
              <p:spPr>
                <a:xfrm>
                  <a:off x="1993450" y="3912050"/>
                  <a:ext cx="228750" cy="1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" h="5538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0" y="1049"/>
                        <a:pt x="890" y="2246"/>
                        <a:pt x="1598" y="3002"/>
                      </a:cubicBezTo>
                      <a:cubicBezTo>
                        <a:pt x="2445" y="3906"/>
                        <a:pt x="3491" y="4602"/>
                        <a:pt x="4526" y="5290"/>
                      </a:cubicBezTo>
                      <a:cubicBezTo>
                        <a:pt x="4738" y="5431"/>
                        <a:pt x="5041" y="5538"/>
                        <a:pt x="5292" y="5538"/>
                      </a:cubicBezTo>
                      <a:cubicBezTo>
                        <a:pt x="5516" y="5538"/>
                        <a:pt x="5698" y="5453"/>
                        <a:pt x="5739" y="5232"/>
                      </a:cubicBezTo>
                      <a:cubicBezTo>
                        <a:pt x="4633" y="4512"/>
                        <a:pt x="3574" y="3721"/>
                        <a:pt x="2572" y="2864"/>
                      </a:cubicBezTo>
                      <a:lnTo>
                        <a:pt x="2572" y="2864"/>
                      </a:lnTo>
                      <a:cubicBezTo>
                        <a:pt x="3698" y="3475"/>
                        <a:pt x="4849" y="4084"/>
                        <a:pt x="6111" y="4344"/>
                      </a:cubicBezTo>
                      <a:cubicBezTo>
                        <a:pt x="6494" y="4423"/>
                        <a:pt x="6891" y="4466"/>
                        <a:pt x="7287" y="4466"/>
                      </a:cubicBezTo>
                      <a:cubicBezTo>
                        <a:pt x="7803" y="4466"/>
                        <a:pt x="8318" y="4393"/>
                        <a:pt x="8800" y="4231"/>
                      </a:cubicBezTo>
                      <a:cubicBezTo>
                        <a:pt x="9149" y="4115"/>
                        <a:pt x="9111" y="3622"/>
                        <a:pt x="8748" y="3575"/>
                      </a:cubicBezTo>
                      <a:cubicBezTo>
                        <a:pt x="7267" y="3381"/>
                        <a:pt x="5793" y="3139"/>
                        <a:pt x="4391" y="2653"/>
                      </a:cubicBezTo>
                      <a:cubicBezTo>
                        <a:pt x="2721" y="2073"/>
                        <a:pt x="1525" y="1101"/>
                        <a:pt x="23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4" name="Google Shape;6644;p34"/>
                <p:cNvSpPr/>
                <p:nvPr/>
              </p:nvSpPr>
              <p:spPr>
                <a:xfrm>
                  <a:off x="1497400" y="3660925"/>
                  <a:ext cx="67425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7437" extrusionOk="0">
                      <a:moveTo>
                        <a:pt x="944" y="0"/>
                      </a:moveTo>
                      <a:cubicBezTo>
                        <a:pt x="0" y="1022"/>
                        <a:pt x="200" y="3467"/>
                        <a:pt x="384" y="4865"/>
                      </a:cubicBezTo>
                      <a:cubicBezTo>
                        <a:pt x="545" y="6084"/>
                        <a:pt x="1567" y="7437"/>
                        <a:pt x="2156" y="7437"/>
                      </a:cubicBezTo>
                      <a:cubicBezTo>
                        <a:pt x="2171" y="7437"/>
                        <a:pt x="2187" y="7436"/>
                        <a:pt x="2202" y="7434"/>
                      </a:cubicBezTo>
                      <a:cubicBezTo>
                        <a:pt x="2420" y="7405"/>
                        <a:pt x="2696" y="7371"/>
                        <a:pt x="2409" y="6852"/>
                      </a:cubicBezTo>
                      <a:cubicBezTo>
                        <a:pt x="2045" y="6199"/>
                        <a:pt x="1922" y="5807"/>
                        <a:pt x="1619" y="5102"/>
                      </a:cubicBezTo>
                      <a:cubicBezTo>
                        <a:pt x="925" y="3486"/>
                        <a:pt x="827" y="1761"/>
                        <a:pt x="94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5" name="Google Shape;6645;p34"/>
                <p:cNvSpPr/>
                <p:nvPr/>
              </p:nvSpPr>
              <p:spPr>
                <a:xfrm>
                  <a:off x="1534525" y="3710275"/>
                  <a:ext cx="54400" cy="2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8499" extrusionOk="0">
                      <a:moveTo>
                        <a:pt x="1286" y="1"/>
                      </a:moveTo>
                      <a:lnTo>
                        <a:pt x="1286" y="1"/>
                      </a:lnTo>
                      <a:cubicBezTo>
                        <a:pt x="122" y="1176"/>
                        <a:pt x="1" y="3973"/>
                        <a:pt x="9" y="5572"/>
                      </a:cubicBezTo>
                      <a:cubicBezTo>
                        <a:pt x="16" y="6962"/>
                        <a:pt x="937" y="8499"/>
                        <a:pt x="1575" y="8499"/>
                      </a:cubicBezTo>
                      <a:cubicBezTo>
                        <a:pt x="1593" y="8499"/>
                        <a:pt x="1611" y="8497"/>
                        <a:pt x="1629" y="8495"/>
                      </a:cubicBezTo>
                      <a:cubicBezTo>
                        <a:pt x="1870" y="8461"/>
                        <a:pt x="2175" y="8419"/>
                        <a:pt x="1934" y="7828"/>
                      </a:cubicBezTo>
                      <a:cubicBezTo>
                        <a:pt x="1630" y="7084"/>
                        <a:pt x="1549" y="6637"/>
                        <a:pt x="1317" y="5832"/>
                      </a:cubicBezTo>
                      <a:cubicBezTo>
                        <a:pt x="786" y="3989"/>
                        <a:pt x="917" y="2016"/>
                        <a:pt x="128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6" name="Google Shape;6646;p34"/>
                <p:cNvSpPr/>
                <p:nvPr/>
              </p:nvSpPr>
              <p:spPr>
                <a:xfrm>
                  <a:off x="1406875" y="3623850"/>
                  <a:ext cx="7695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8475" extrusionOk="0">
                      <a:moveTo>
                        <a:pt x="3077" y="0"/>
                      </a:moveTo>
                      <a:lnTo>
                        <a:pt x="3077" y="0"/>
                      </a:lnTo>
                      <a:cubicBezTo>
                        <a:pt x="1544" y="984"/>
                        <a:pt x="727" y="3737"/>
                        <a:pt x="343" y="5323"/>
                      </a:cubicBezTo>
                      <a:cubicBezTo>
                        <a:pt x="0" y="6741"/>
                        <a:pt x="651" y="8464"/>
                        <a:pt x="1356" y="8474"/>
                      </a:cubicBezTo>
                      <a:cubicBezTo>
                        <a:pt x="1377" y="8474"/>
                        <a:pt x="1398" y="8474"/>
                        <a:pt x="1419" y="8474"/>
                      </a:cubicBezTo>
                      <a:cubicBezTo>
                        <a:pt x="1671" y="8474"/>
                        <a:pt x="1950" y="8435"/>
                        <a:pt x="1847" y="7860"/>
                      </a:cubicBezTo>
                      <a:cubicBezTo>
                        <a:pt x="1704" y="7075"/>
                        <a:pt x="1728" y="6618"/>
                        <a:pt x="1677" y="5786"/>
                      </a:cubicBezTo>
                      <a:cubicBezTo>
                        <a:pt x="1562" y="3875"/>
                        <a:pt x="2187" y="1939"/>
                        <a:pt x="3077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7" name="Google Shape;6647;p34"/>
                <p:cNvSpPr/>
                <p:nvPr/>
              </p:nvSpPr>
              <p:spPr>
                <a:xfrm>
                  <a:off x="1463175" y="3635425"/>
                  <a:ext cx="65825" cy="2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9207" extrusionOk="0">
                      <a:moveTo>
                        <a:pt x="1802" y="0"/>
                      </a:moveTo>
                      <a:lnTo>
                        <a:pt x="1802" y="0"/>
                      </a:lnTo>
                      <a:cubicBezTo>
                        <a:pt x="279" y="601"/>
                        <a:pt x="54" y="3480"/>
                        <a:pt x="25" y="5168"/>
                      </a:cubicBezTo>
                      <a:cubicBezTo>
                        <a:pt x="0" y="6678"/>
                        <a:pt x="1211" y="8880"/>
                        <a:pt x="2035" y="9134"/>
                      </a:cubicBezTo>
                      <a:cubicBezTo>
                        <a:pt x="2145" y="9169"/>
                        <a:pt x="2267" y="9206"/>
                        <a:pt x="2363" y="9206"/>
                      </a:cubicBezTo>
                      <a:cubicBezTo>
                        <a:pt x="2538" y="9206"/>
                        <a:pt x="2632" y="9084"/>
                        <a:pt x="2443" y="8599"/>
                      </a:cubicBezTo>
                      <a:cubicBezTo>
                        <a:pt x="2070" y="7648"/>
                        <a:pt x="1978" y="7134"/>
                        <a:pt x="1699" y="6159"/>
                      </a:cubicBezTo>
                      <a:cubicBezTo>
                        <a:pt x="1062" y="3927"/>
                        <a:pt x="1279" y="1920"/>
                        <a:pt x="180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8" name="Google Shape;6648;p34"/>
                <p:cNvSpPr/>
                <p:nvPr/>
              </p:nvSpPr>
              <p:spPr>
                <a:xfrm>
                  <a:off x="1389775" y="3588600"/>
                  <a:ext cx="82800" cy="20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8342" extrusionOk="0">
                      <a:moveTo>
                        <a:pt x="3312" y="0"/>
                      </a:moveTo>
                      <a:lnTo>
                        <a:pt x="3312" y="0"/>
                      </a:lnTo>
                      <a:cubicBezTo>
                        <a:pt x="2384" y="92"/>
                        <a:pt x="1636" y="1149"/>
                        <a:pt x="1203" y="1938"/>
                      </a:cubicBezTo>
                      <a:cubicBezTo>
                        <a:pt x="686" y="2881"/>
                        <a:pt x="394" y="3933"/>
                        <a:pt x="107" y="4974"/>
                      </a:cubicBezTo>
                      <a:cubicBezTo>
                        <a:pt x="0" y="5360"/>
                        <a:pt x="66" y="5963"/>
                        <a:pt x="435" y="5963"/>
                      </a:cubicBezTo>
                      <a:cubicBezTo>
                        <a:pt x="450" y="5963"/>
                        <a:pt x="467" y="5962"/>
                        <a:pt x="484" y="5959"/>
                      </a:cubicBezTo>
                      <a:cubicBezTo>
                        <a:pt x="778" y="4852"/>
                        <a:pt x="1145" y="3765"/>
                        <a:pt x="1581" y="2706"/>
                      </a:cubicBezTo>
                      <a:lnTo>
                        <a:pt x="1581" y="2706"/>
                      </a:lnTo>
                      <a:cubicBezTo>
                        <a:pt x="1383" y="3800"/>
                        <a:pt x="1191" y="4915"/>
                        <a:pt x="1317" y="6027"/>
                      </a:cubicBezTo>
                      <a:cubicBezTo>
                        <a:pt x="1406" y="6804"/>
                        <a:pt x="1671" y="7591"/>
                        <a:pt x="2137" y="8216"/>
                      </a:cubicBezTo>
                      <a:cubicBezTo>
                        <a:pt x="2203" y="8304"/>
                        <a:pt x="2292" y="8342"/>
                        <a:pt x="2379" y="8342"/>
                      </a:cubicBezTo>
                      <a:cubicBezTo>
                        <a:pt x="2546" y="8342"/>
                        <a:pt x="2704" y="8200"/>
                        <a:pt x="2665" y="7994"/>
                      </a:cubicBezTo>
                      <a:cubicBezTo>
                        <a:pt x="2425" y="6721"/>
                        <a:pt x="2225" y="5438"/>
                        <a:pt x="2247" y="4149"/>
                      </a:cubicBezTo>
                      <a:cubicBezTo>
                        <a:pt x="2274" y="2613"/>
                        <a:pt x="2753" y="1365"/>
                        <a:pt x="3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9" name="Google Shape;6649;p34"/>
                <p:cNvSpPr/>
                <p:nvPr/>
              </p:nvSpPr>
              <p:spPr>
                <a:xfrm>
                  <a:off x="1644200" y="3792375"/>
                  <a:ext cx="120450" cy="2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1587" extrusionOk="0">
                      <a:moveTo>
                        <a:pt x="1810" y="1"/>
                      </a:moveTo>
                      <a:lnTo>
                        <a:pt x="1810" y="1"/>
                      </a:lnTo>
                      <a:cubicBezTo>
                        <a:pt x="1" y="1100"/>
                        <a:pt x="317" y="4809"/>
                        <a:pt x="634" y="6960"/>
                      </a:cubicBezTo>
                      <a:cubicBezTo>
                        <a:pt x="916" y="8884"/>
                        <a:pt x="2914" y="11416"/>
                        <a:pt x="4012" y="11559"/>
                      </a:cubicBezTo>
                      <a:cubicBezTo>
                        <a:pt x="4116" y="11572"/>
                        <a:pt x="4227" y="11587"/>
                        <a:pt x="4326" y="11587"/>
                      </a:cubicBezTo>
                      <a:cubicBezTo>
                        <a:pt x="4623" y="11587"/>
                        <a:pt x="4817" y="11458"/>
                        <a:pt x="4419" y="10789"/>
                      </a:cubicBezTo>
                      <a:cubicBezTo>
                        <a:pt x="3746" y="9662"/>
                        <a:pt x="3521" y="9028"/>
                        <a:pt x="2964" y="7851"/>
                      </a:cubicBezTo>
                      <a:cubicBezTo>
                        <a:pt x="1690" y="5154"/>
                        <a:pt x="1545" y="2556"/>
                        <a:pt x="181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0" name="Google Shape;6650;p34"/>
                <p:cNvSpPr/>
                <p:nvPr/>
              </p:nvSpPr>
              <p:spPr>
                <a:xfrm>
                  <a:off x="1558850" y="3730300"/>
                  <a:ext cx="100875" cy="2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10635" extrusionOk="0">
                      <a:moveTo>
                        <a:pt x="1582" y="1"/>
                      </a:moveTo>
                      <a:lnTo>
                        <a:pt x="1582" y="1"/>
                      </a:lnTo>
                      <a:cubicBezTo>
                        <a:pt x="0" y="1401"/>
                        <a:pt x="193" y="4888"/>
                        <a:pt x="419" y="6884"/>
                      </a:cubicBezTo>
                      <a:cubicBezTo>
                        <a:pt x="617" y="8638"/>
                        <a:pt x="2226" y="10634"/>
                        <a:pt x="3177" y="10634"/>
                      </a:cubicBezTo>
                      <a:cubicBezTo>
                        <a:pt x="3194" y="10634"/>
                        <a:pt x="3212" y="10633"/>
                        <a:pt x="3228" y="10632"/>
                      </a:cubicBezTo>
                      <a:cubicBezTo>
                        <a:pt x="3584" y="10604"/>
                        <a:pt x="4035" y="10569"/>
                        <a:pt x="3595" y="9817"/>
                      </a:cubicBezTo>
                      <a:cubicBezTo>
                        <a:pt x="3041" y="8868"/>
                        <a:pt x="2862" y="8306"/>
                        <a:pt x="2407" y="7287"/>
                      </a:cubicBezTo>
                      <a:cubicBezTo>
                        <a:pt x="1367" y="4953"/>
                        <a:pt x="1299" y="2496"/>
                        <a:pt x="15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1" name="Google Shape;6651;p34"/>
                <p:cNvSpPr/>
                <p:nvPr/>
              </p:nvSpPr>
              <p:spPr>
                <a:xfrm>
                  <a:off x="1596825" y="3742000"/>
                  <a:ext cx="183875" cy="2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193" extrusionOk="0">
                      <a:moveTo>
                        <a:pt x="846" y="1"/>
                      </a:moveTo>
                      <a:cubicBezTo>
                        <a:pt x="1" y="887"/>
                        <a:pt x="164" y="2580"/>
                        <a:pt x="409" y="3736"/>
                      </a:cubicBezTo>
                      <a:cubicBezTo>
                        <a:pt x="704" y="5117"/>
                        <a:pt x="1315" y="6414"/>
                        <a:pt x="1921" y="7696"/>
                      </a:cubicBezTo>
                      <a:cubicBezTo>
                        <a:pt x="2099" y="8073"/>
                        <a:pt x="2502" y="8493"/>
                        <a:pt x="2844" y="8493"/>
                      </a:cubicBezTo>
                      <a:cubicBezTo>
                        <a:pt x="2952" y="8493"/>
                        <a:pt x="3053" y="8452"/>
                        <a:pt x="3139" y="8354"/>
                      </a:cubicBezTo>
                      <a:cubicBezTo>
                        <a:pt x="2483" y="6999"/>
                        <a:pt x="1917" y="5603"/>
                        <a:pt x="1443" y="4175"/>
                      </a:cubicBezTo>
                      <a:lnTo>
                        <a:pt x="1443" y="4175"/>
                      </a:lnTo>
                      <a:cubicBezTo>
                        <a:pt x="2183" y="5434"/>
                        <a:pt x="2948" y="6708"/>
                        <a:pt x="4025" y="7705"/>
                      </a:cubicBezTo>
                      <a:cubicBezTo>
                        <a:pt x="4781" y="8405"/>
                        <a:pt x="5720" y="8958"/>
                        <a:pt x="6718" y="9181"/>
                      </a:cubicBezTo>
                      <a:cubicBezTo>
                        <a:pt x="6751" y="9189"/>
                        <a:pt x="6784" y="9192"/>
                        <a:pt x="6815" y="9192"/>
                      </a:cubicBezTo>
                      <a:cubicBezTo>
                        <a:pt x="7165" y="9192"/>
                        <a:pt x="7354" y="8747"/>
                        <a:pt x="7054" y="8508"/>
                      </a:cubicBezTo>
                      <a:cubicBezTo>
                        <a:pt x="5723" y="7447"/>
                        <a:pt x="4426" y="6342"/>
                        <a:pt x="3343" y="5040"/>
                      </a:cubicBezTo>
                      <a:cubicBezTo>
                        <a:pt x="2054" y="3490"/>
                        <a:pt x="1459" y="1837"/>
                        <a:pt x="8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2" name="Google Shape;6652;p34"/>
                <p:cNvSpPr/>
                <p:nvPr/>
              </p:nvSpPr>
              <p:spPr>
                <a:xfrm>
                  <a:off x="2122050" y="3846625"/>
                  <a:ext cx="131575" cy="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2944" extrusionOk="0">
                      <a:moveTo>
                        <a:pt x="5262" y="0"/>
                      </a:moveTo>
                      <a:lnTo>
                        <a:pt x="5262" y="0"/>
                      </a:lnTo>
                      <a:cubicBezTo>
                        <a:pt x="3810" y="32"/>
                        <a:pt x="535" y="1403"/>
                        <a:pt x="0" y="2944"/>
                      </a:cubicBezTo>
                      <a:cubicBezTo>
                        <a:pt x="1257" y="2278"/>
                        <a:pt x="2512" y="1655"/>
                        <a:pt x="3857" y="1221"/>
                      </a:cubicBezTo>
                      <a:cubicBezTo>
                        <a:pt x="4478" y="1020"/>
                        <a:pt x="5247" y="678"/>
                        <a:pt x="526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3" name="Google Shape;6653;p34"/>
                <p:cNvSpPr/>
                <p:nvPr/>
              </p:nvSpPr>
              <p:spPr>
                <a:xfrm>
                  <a:off x="2019650" y="3804750"/>
                  <a:ext cx="171150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4359" extrusionOk="0">
                      <a:moveTo>
                        <a:pt x="6521" y="0"/>
                      </a:moveTo>
                      <a:cubicBezTo>
                        <a:pt x="6455" y="0"/>
                        <a:pt x="6387" y="26"/>
                        <a:pt x="6330" y="84"/>
                      </a:cubicBezTo>
                      <a:cubicBezTo>
                        <a:pt x="5509" y="925"/>
                        <a:pt x="4658" y="1739"/>
                        <a:pt x="3683" y="2392"/>
                      </a:cubicBezTo>
                      <a:cubicBezTo>
                        <a:pt x="2521" y="3172"/>
                        <a:pt x="1326" y="3469"/>
                        <a:pt x="0" y="3766"/>
                      </a:cubicBezTo>
                      <a:cubicBezTo>
                        <a:pt x="419" y="4231"/>
                        <a:pt x="1169" y="4358"/>
                        <a:pt x="1865" y="4358"/>
                      </a:cubicBezTo>
                      <a:cubicBezTo>
                        <a:pt x="2125" y="4358"/>
                        <a:pt x="2377" y="4340"/>
                        <a:pt x="2601" y="4316"/>
                      </a:cubicBezTo>
                      <a:cubicBezTo>
                        <a:pt x="3588" y="4207"/>
                        <a:pt x="4535" y="3875"/>
                        <a:pt x="5470" y="3546"/>
                      </a:cubicBezTo>
                      <a:cubicBezTo>
                        <a:pt x="5832" y="3419"/>
                        <a:pt x="6268" y="3030"/>
                        <a:pt x="6001" y="2755"/>
                      </a:cubicBezTo>
                      <a:lnTo>
                        <a:pt x="6001" y="2755"/>
                      </a:lnTo>
                      <a:cubicBezTo>
                        <a:pt x="5010" y="3114"/>
                        <a:pt x="3997" y="3408"/>
                        <a:pt x="2968" y="3636"/>
                      </a:cubicBezTo>
                      <a:cubicBezTo>
                        <a:pt x="3895" y="3214"/>
                        <a:pt x="4833" y="2776"/>
                        <a:pt x="5595" y="2105"/>
                      </a:cubicBezTo>
                      <a:cubicBezTo>
                        <a:pt x="6129" y="1634"/>
                        <a:pt x="6571" y="1028"/>
                        <a:pt x="6783" y="360"/>
                      </a:cubicBezTo>
                      <a:cubicBezTo>
                        <a:pt x="6846" y="163"/>
                        <a:pt x="6689" y="0"/>
                        <a:pt x="652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4" name="Google Shape;6654;p34"/>
                <p:cNvSpPr/>
                <p:nvPr/>
              </p:nvSpPr>
              <p:spPr>
                <a:xfrm>
                  <a:off x="1929125" y="3791950"/>
                  <a:ext cx="184225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4024" extrusionOk="0">
                      <a:moveTo>
                        <a:pt x="6906" y="1"/>
                      </a:moveTo>
                      <a:cubicBezTo>
                        <a:pt x="6843" y="1"/>
                        <a:pt x="6774" y="19"/>
                        <a:pt x="6704" y="61"/>
                      </a:cubicBezTo>
                      <a:cubicBezTo>
                        <a:pt x="6126" y="403"/>
                        <a:pt x="5588" y="863"/>
                        <a:pt x="5036" y="1267"/>
                      </a:cubicBezTo>
                      <a:cubicBezTo>
                        <a:pt x="3661" y="2271"/>
                        <a:pt x="1596" y="3462"/>
                        <a:pt x="1" y="3954"/>
                      </a:cubicBezTo>
                      <a:cubicBezTo>
                        <a:pt x="222" y="4002"/>
                        <a:pt x="452" y="4024"/>
                        <a:pt x="689" y="4024"/>
                      </a:cubicBezTo>
                      <a:cubicBezTo>
                        <a:pt x="2713" y="4024"/>
                        <a:pt x="5248" y="2408"/>
                        <a:pt x="6742" y="1041"/>
                      </a:cubicBezTo>
                      <a:cubicBezTo>
                        <a:pt x="6881" y="916"/>
                        <a:pt x="7011" y="781"/>
                        <a:pt x="7132" y="639"/>
                      </a:cubicBezTo>
                      <a:cubicBezTo>
                        <a:pt x="7368" y="355"/>
                        <a:pt x="7187" y="1"/>
                        <a:pt x="690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5" name="Google Shape;6655;p34"/>
                <p:cNvSpPr/>
                <p:nvPr/>
              </p:nvSpPr>
              <p:spPr>
                <a:xfrm>
                  <a:off x="1974150" y="3823400"/>
                  <a:ext cx="163775" cy="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3280" extrusionOk="0">
                      <a:moveTo>
                        <a:pt x="6083" y="0"/>
                      </a:moveTo>
                      <a:cubicBezTo>
                        <a:pt x="6028" y="0"/>
                        <a:pt x="5970" y="14"/>
                        <a:pt x="5913" y="46"/>
                      </a:cubicBezTo>
                      <a:cubicBezTo>
                        <a:pt x="5403" y="322"/>
                        <a:pt x="4939" y="703"/>
                        <a:pt x="4458" y="1035"/>
                      </a:cubicBezTo>
                      <a:cubicBezTo>
                        <a:pt x="3260" y="1858"/>
                        <a:pt x="1439" y="2820"/>
                        <a:pt x="0" y="3193"/>
                      </a:cubicBezTo>
                      <a:cubicBezTo>
                        <a:pt x="252" y="3252"/>
                        <a:pt x="515" y="3280"/>
                        <a:pt x="784" y="3280"/>
                      </a:cubicBezTo>
                      <a:cubicBezTo>
                        <a:pt x="2623" y="3280"/>
                        <a:pt x="4769" y="2002"/>
                        <a:pt x="6019" y="897"/>
                      </a:cubicBezTo>
                      <a:cubicBezTo>
                        <a:pt x="6137" y="794"/>
                        <a:pt x="6248" y="681"/>
                        <a:pt x="6349" y="561"/>
                      </a:cubicBezTo>
                      <a:cubicBezTo>
                        <a:pt x="6551" y="320"/>
                        <a:pt x="6348" y="0"/>
                        <a:pt x="6083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6" name="Google Shape;6656;p34"/>
                <p:cNvSpPr/>
                <p:nvPr/>
              </p:nvSpPr>
              <p:spPr>
                <a:xfrm>
                  <a:off x="1698600" y="3813875"/>
                  <a:ext cx="10582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" h="10225" extrusionOk="0">
                      <a:moveTo>
                        <a:pt x="1238" y="0"/>
                      </a:moveTo>
                      <a:cubicBezTo>
                        <a:pt x="1" y="2664"/>
                        <a:pt x="1421" y="6929"/>
                        <a:pt x="2851" y="9426"/>
                      </a:cubicBezTo>
                      <a:cubicBezTo>
                        <a:pt x="2967" y="9633"/>
                        <a:pt x="3099" y="9831"/>
                        <a:pt x="3243" y="10018"/>
                      </a:cubicBezTo>
                      <a:cubicBezTo>
                        <a:pt x="3356" y="10162"/>
                        <a:pt x="3504" y="10224"/>
                        <a:pt x="3646" y="10224"/>
                      </a:cubicBezTo>
                      <a:cubicBezTo>
                        <a:pt x="3950" y="10224"/>
                        <a:pt x="4233" y="9943"/>
                        <a:pt x="4119" y="9575"/>
                      </a:cubicBezTo>
                      <a:cubicBezTo>
                        <a:pt x="3862" y="8748"/>
                        <a:pt x="3441" y="7949"/>
                        <a:pt x="3097" y="7143"/>
                      </a:cubicBezTo>
                      <a:cubicBezTo>
                        <a:pt x="2244" y="5139"/>
                        <a:pt x="1368" y="2191"/>
                        <a:pt x="123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7" name="Google Shape;6657;p34"/>
                <p:cNvSpPr/>
                <p:nvPr/>
              </p:nvSpPr>
              <p:spPr>
                <a:xfrm>
                  <a:off x="2172100" y="3876675"/>
                  <a:ext cx="1535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2" h="1766" extrusionOk="0">
                      <a:moveTo>
                        <a:pt x="5792" y="1"/>
                      </a:moveTo>
                      <a:cubicBezTo>
                        <a:pt x="5736" y="1"/>
                        <a:pt x="5680" y="7"/>
                        <a:pt x="5629" y="17"/>
                      </a:cubicBezTo>
                      <a:cubicBezTo>
                        <a:pt x="3896" y="338"/>
                        <a:pt x="2177" y="718"/>
                        <a:pt x="473" y="1157"/>
                      </a:cubicBezTo>
                      <a:cubicBezTo>
                        <a:pt x="290" y="1204"/>
                        <a:pt x="136" y="1244"/>
                        <a:pt x="0" y="1372"/>
                      </a:cubicBezTo>
                      <a:cubicBezTo>
                        <a:pt x="326" y="1654"/>
                        <a:pt x="818" y="1766"/>
                        <a:pt x="1387" y="1766"/>
                      </a:cubicBezTo>
                      <a:cubicBezTo>
                        <a:pt x="2895" y="1766"/>
                        <a:pt x="4939" y="980"/>
                        <a:pt x="5821" y="529"/>
                      </a:cubicBezTo>
                      <a:cubicBezTo>
                        <a:pt x="5969" y="453"/>
                        <a:pt x="6141" y="317"/>
                        <a:pt x="6093" y="158"/>
                      </a:cubicBezTo>
                      <a:cubicBezTo>
                        <a:pt x="6055" y="38"/>
                        <a:pt x="5926" y="1"/>
                        <a:pt x="5792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8" name="Google Shape;6658;p34"/>
                <p:cNvSpPr/>
                <p:nvPr/>
              </p:nvSpPr>
              <p:spPr>
                <a:xfrm>
                  <a:off x="2156100" y="3917825"/>
                  <a:ext cx="1556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983" extrusionOk="0">
                      <a:moveTo>
                        <a:pt x="3914" y="0"/>
                      </a:moveTo>
                      <a:cubicBezTo>
                        <a:pt x="2778" y="0"/>
                        <a:pt x="1642" y="26"/>
                        <a:pt x="507" y="76"/>
                      </a:cubicBezTo>
                      <a:cubicBezTo>
                        <a:pt x="318" y="84"/>
                        <a:pt x="159" y="90"/>
                        <a:pt x="0" y="188"/>
                      </a:cubicBezTo>
                      <a:cubicBezTo>
                        <a:pt x="455" y="789"/>
                        <a:pt x="1515" y="983"/>
                        <a:pt x="2641" y="983"/>
                      </a:cubicBezTo>
                      <a:cubicBezTo>
                        <a:pt x="3872" y="983"/>
                        <a:pt x="5182" y="751"/>
                        <a:pt x="5869" y="564"/>
                      </a:cubicBezTo>
                      <a:cubicBezTo>
                        <a:pt x="6030" y="520"/>
                        <a:pt x="6226" y="423"/>
                        <a:pt x="6212" y="256"/>
                      </a:cubicBezTo>
                      <a:cubicBezTo>
                        <a:pt x="6195" y="79"/>
                        <a:pt x="5965" y="28"/>
                        <a:pt x="5786" y="23"/>
                      </a:cubicBezTo>
                      <a:cubicBezTo>
                        <a:pt x="5162" y="8"/>
                        <a:pt x="4538" y="0"/>
                        <a:pt x="391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9" name="Google Shape;6659;p34"/>
                <p:cNvSpPr/>
                <p:nvPr/>
              </p:nvSpPr>
              <p:spPr>
                <a:xfrm>
                  <a:off x="1839850" y="3875875"/>
                  <a:ext cx="112000" cy="19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" h="7675" extrusionOk="0">
                      <a:moveTo>
                        <a:pt x="1029" y="0"/>
                      </a:moveTo>
                      <a:lnTo>
                        <a:pt x="1029" y="0"/>
                      </a:lnTo>
                      <a:cubicBezTo>
                        <a:pt x="0" y="1839"/>
                        <a:pt x="2568" y="5968"/>
                        <a:pt x="3712" y="7388"/>
                      </a:cubicBezTo>
                      <a:cubicBezTo>
                        <a:pt x="3823" y="7527"/>
                        <a:pt x="3988" y="7674"/>
                        <a:pt x="4149" y="7674"/>
                      </a:cubicBezTo>
                      <a:cubicBezTo>
                        <a:pt x="4190" y="7674"/>
                        <a:pt x="4232" y="7665"/>
                        <a:pt x="4272" y="7643"/>
                      </a:cubicBezTo>
                      <a:cubicBezTo>
                        <a:pt x="4480" y="7529"/>
                        <a:pt x="4419" y="7219"/>
                        <a:pt x="4330" y="6998"/>
                      </a:cubicBezTo>
                      <a:cubicBezTo>
                        <a:pt x="3440" y="4818"/>
                        <a:pt x="2476" y="2672"/>
                        <a:pt x="1438" y="560"/>
                      </a:cubicBezTo>
                      <a:cubicBezTo>
                        <a:pt x="1327" y="334"/>
                        <a:pt x="1234" y="142"/>
                        <a:pt x="102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0" name="Google Shape;6660;p34"/>
                <p:cNvSpPr/>
                <p:nvPr/>
              </p:nvSpPr>
              <p:spPr>
                <a:xfrm>
                  <a:off x="1430775" y="3569625"/>
                  <a:ext cx="745075" cy="3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3" h="14332" extrusionOk="0">
                      <a:moveTo>
                        <a:pt x="305" y="1"/>
                      </a:moveTo>
                      <a:cubicBezTo>
                        <a:pt x="236" y="1"/>
                        <a:pt x="168" y="26"/>
                        <a:pt x="114" y="77"/>
                      </a:cubicBezTo>
                      <a:cubicBezTo>
                        <a:pt x="3" y="184"/>
                        <a:pt x="0" y="360"/>
                        <a:pt x="108" y="471"/>
                      </a:cubicBezTo>
                      <a:cubicBezTo>
                        <a:pt x="2422" y="2882"/>
                        <a:pt x="4068" y="4572"/>
                        <a:pt x="5797" y="6036"/>
                      </a:cubicBezTo>
                      <a:cubicBezTo>
                        <a:pt x="6672" y="6781"/>
                        <a:pt x="7592" y="7474"/>
                        <a:pt x="8551" y="8110"/>
                      </a:cubicBezTo>
                      <a:cubicBezTo>
                        <a:pt x="9537" y="8764"/>
                        <a:pt x="10608" y="9387"/>
                        <a:pt x="11825" y="10014"/>
                      </a:cubicBezTo>
                      <a:cubicBezTo>
                        <a:pt x="13197" y="10722"/>
                        <a:pt x="14436" y="11304"/>
                        <a:pt x="15614" y="11796"/>
                      </a:cubicBezTo>
                      <a:cubicBezTo>
                        <a:pt x="17041" y="12391"/>
                        <a:pt x="18397" y="12865"/>
                        <a:pt x="19763" y="13243"/>
                      </a:cubicBezTo>
                      <a:cubicBezTo>
                        <a:pt x="22393" y="13972"/>
                        <a:pt x="25013" y="14331"/>
                        <a:pt x="27723" y="14331"/>
                      </a:cubicBezTo>
                      <a:cubicBezTo>
                        <a:pt x="28322" y="14331"/>
                        <a:pt x="28926" y="14314"/>
                        <a:pt x="29535" y="14278"/>
                      </a:cubicBezTo>
                      <a:cubicBezTo>
                        <a:pt x="29687" y="14270"/>
                        <a:pt x="29803" y="14140"/>
                        <a:pt x="29794" y="13988"/>
                      </a:cubicBezTo>
                      <a:cubicBezTo>
                        <a:pt x="29786" y="13841"/>
                        <a:pt x="29665" y="13728"/>
                        <a:pt x="29520" y="13728"/>
                      </a:cubicBezTo>
                      <a:cubicBezTo>
                        <a:pt x="29514" y="13728"/>
                        <a:pt x="29509" y="13728"/>
                        <a:pt x="29503" y="13729"/>
                      </a:cubicBezTo>
                      <a:cubicBezTo>
                        <a:pt x="28906" y="13763"/>
                        <a:pt x="28314" y="13780"/>
                        <a:pt x="27727" y="13780"/>
                      </a:cubicBezTo>
                      <a:cubicBezTo>
                        <a:pt x="25066" y="13780"/>
                        <a:pt x="22492" y="13427"/>
                        <a:pt x="19910" y="12712"/>
                      </a:cubicBezTo>
                      <a:cubicBezTo>
                        <a:pt x="17445" y="12030"/>
                        <a:pt x="15029" y="11046"/>
                        <a:pt x="12077" y="9524"/>
                      </a:cubicBezTo>
                      <a:cubicBezTo>
                        <a:pt x="9731" y="8315"/>
                        <a:pt x="7959" y="7146"/>
                        <a:pt x="6152" y="5616"/>
                      </a:cubicBezTo>
                      <a:cubicBezTo>
                        <a:pt x="4445" y="4169"/>
                        <a:pt x="2808" y="2488"/>
                        <a:pt x="506" y="88"/>
                      </a:cubicBezTo>
                      <a:cubicBezTo>
                        <a:pt x="452" y="30"/>
                        <a:pt x="379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2733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61" name="Google Shape;6661;p34"/>
              <p:cNvGrpSpPr/>
              <p:nvPr/>
            </p:nvGrpSpPr>
            <p:grpSpPr>
              <a:xfrm rot="-469509" flipH="1">
                <a:off x="8759893" y="1271098"/>
                <a:ext cx="1405010" cy="844302"/>
                <a:chOff x="1389775" y="3552900"/>
                <a:chExt cx="935875" cy="562425"/>
              </a:xfrm>
            </p:grpSpPr>
            <p:sp>
              <p:nvSpPr>
                <p:cNvPr id="6662" name="Google Shape;6662;p34"/>
                <p:cNvSpPr/>
                <p:nvPr/>
              </p:nvSpPr>
              <p:spPr>
                <a:xfrm>
                  <a:off x="1559350" y="3598125"/>
                  <a:ext cx="1692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" h="4615" extrusionOk="0">
                      <a:moveTo>
                        <a:pt x="6239" y="0"/>
                      </a:moveTo>
                      <a:cubicBezTo>
                        <a:pt x="6195" y="0"/>
                        <a:pt x="6149" y="8"/>
                        <a:pt x="6103" y="23"/>
                      </a:cubicBezTo>
                      <a:cubicBezTo>
                        <a:pt x="5476" y="237"/>
                        <a:pt x="4891" y="710"/>
                        <a:pt x="4353" y="1134"/>
                      </a:cubicBezTo>
                      <a:cubicBezTo>
                        <a:pt x="3356" y="1920"/>
                        <a:pt x="2077" y="2421"/>
                        <a:pt x="1124" y="3216"/>
                      </a:cubicBezTo>
                      <a:cubicBezTo>
                        <a:pt x="625" y="3633"/>
                        <a:pt x="0" y="4615"/>
                        <a:pt x="699" y="4615"/>
                      </a:cubicBezTo>
                      <a:cubicBezTo>
                        <a:pt x="841" y="4615"/>
                        <a:pt x="1039" y="4574"/>
                        <a:pt x="1305" y="4479"/>
                      </a:cubicBezTo>
                      <a:cubicBezTo>
                        <a:pt x="3366" y="3742"/>
                        <a:pt x="5211" y="2387"/>
                        <a:pt x="6558" y="643"/>
                      </a:cubicBezTo>
                      <a:cubicBezTo>
                        <a:pt x="6769" y="368"/>
                        <a:pt x="6549" y="0"/>
                        <a:pt x="6239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3" name="Google Shape;6663;p34"/>
                <p:cNvSpPr/>
                <p:nvPr/>
              </p:nvSpPr>
              <p:spPr>
                <a:xfrm>
                  <a:off x="1497150" y="3610875"/>
                  <a:ext cx="229175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7" h="2513" extrusionOk="0">
                      <a:moveTo>
                        <a:pt x="8891" y="1"/>
                      </a:moveTo>
                      <a:cubicBezTo>
                        <a:pt x="8797" y="1"/>
                        <a:pt x="8669" y="32"/>
                        <a:pt x="8496" y="108"/>
                      </a:cubicBezTo>
                      <a:cubicBezTo>
                        <a:pt x="7639" y="485"/>
                        <a:pt x="7145" y="583"/>
                        <a:pt x="6240" y="870"/>
                      </a:cubicBezTo>
                      <a:cubicBezTo>
                        <a:pt x="5286" y="1170"/>
                        <a:pt x="4331" y="1294"/>
                        <a:pt x="3376" y="1294"/>
                      </a:cubicBezTo>
                      <a:cubicBezTo>
                        <a:pt x="2251" y="1294"/>
                        <a:pt x="1125" y="1122"/>
                        <a:pt x="1" y="862"/>
                      </a:cubicBezTo>
                      <a:lnTo>
                        <a:pt x="1" y="862"/>
                      </a:lnTo>
                      <a:cubicBezTo>
                        <a:pt x="1025" y="2336"/>
                        <a:pt x="3990" y="2510"/>
                        <a:pt x="5700" y="2512"/>
                      </a:cubicBezTo>
                      <a:cubicBezTo>
                        <a:pt x="5701" y="2512"/>
                        <a:pt x="5703" y="2512"/>
                        <a:pt x="5704" y="2512"/>
                      </a:cubicBezTo>
                      <a:cubicBezTo>
                        <a:pt x="7232" y="2512"/>
                        <a:pt x="9117" y="1302"/>
                        <a:pt x="9147" y="497"/>
                      </a:cubicBezTo>
                      <a:cubicBezTo>
                        <a:pt x="9156" y="272"/>
                        <a:pt x="9167" y="1"/>
                        <a:pt x="889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4" name="Google Shape;6664;p34"/>
                <p:cNvSpPr/>
                <p:nvPr/>
              </p:nvSpPr>
              <p:spPr>
                <a:xfrm>
                  <a:off x="1596525" y="3652250"/>
                  <a:ext cx="2756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3958" extrusionOk="0">
                      <a:moveTo>
                        <a:pt x="10760" y="1"/>
                      </a:moveTo>
                      <a:cubicBezTo>
                        <a:pt x="10646" y="1"/>
                        <a:pt x="10474" y="60"/>
                        <a:pt x="10218" y="208"/>
                      </a:cubicBezTo>
                      <a:cubicBezTo>
                        <a:pt x="9138" y="833"/>
                        <a:pt x="8536" y="1040"/>
                        <a:pt x="7412" y="1556"/>
                      </a:cubicBezTo>
                      <a:cubicBezTo>
                        <a:pt x="5568" y="2401"/>
                        <a:pt x="3791" y="2699"/>
                        <a:pt x="2053" y="2699"/>
                      </a:cubicBezTo>
                      <a:cubicBezTo>
                        <a:pt x="1363" y="2699"/>
                        <a:pt x="680" y="2652"/>
                        <a:pt x="1" y="2574"/>
                      </a:cubicBezTo>
                      <a:lnTo>
                        <a:pt x="1" y="2574"/>
                      </a:lnTo>
                      <a:cubicBezTo>
                        <a:pt x="615" y="3662"/>
                        <a:pt x="2235" y="3957"/>
                        <a:pt x="3856" y="3957"/>
                      </a:cubicBezTo>
                      <a:cubicBezTo>
                        <a:pt x="4803" y="3957"/>
                        <a:pt x="5751" y="3857"/>
                        <a:pt x="6501" y="3754"/>
                      </a:cubicBezTo>
                      <a:cubicBezTo>
                        <a:pt x="8317" y="3505"/>
                        <a:pt x="10760" y="1639"/>
                        <a:pt x="10929" y="601"/>
                      </a:cubicBezTo>
                      <a:cubicBezTo>
                        <a:pt x="10973" y="327"/>
                        <a:pt x="11027" y="1"/>
                        <a:pt x="1076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5" name="Google Shape;6665;p34"/>
                <p:cNvSpPr/>
                <p:nvPr/>
              </p:nvSpPr>
              <p:spPr>
                <a:xfrm>
                  <a:off x="1481700" y="3575950"/>
                  <a:ext cx="195225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2574" extrusionOk="0">
                      <a:moveTo>
                        <a:pt x="7523" y="1"/>
                      </a:moveTo>
                      <a:cubicBezTo>
                        <a:pt x="7439" y="1"/>
                        <a:pt x="7323" y="39"/>
                        <a:pt x="7161" y="134"/>
                      </a:cubicBezTo>
                      <a:cubicBezTo>
                        <a:pt x="6469" y="540"/>
                        <a:pt x="6059" y="673"/>
                        <a:pt x="5315" y="1006"/>
                      </a:cubicBezTo>
                      <a:cubicBezTo>
                        <a:pt x="4140" y="1533"/>
                        <a:pt x="2923" y="1722"/>
                        <a:pt x="1683" y="1722"/>
                      </a:cubicBezTo>
                      <a:cubicBezTo>
                        <a:pt x="1126" y="1722"/>
                        <a:pt x="565" y="1684"/>
                        <a:pt x="0" y="1621"/>
                      </a:cubicBezTo>
                      <a:lnTo>
                        <a:pt x="0" y="1621"/>
                      </a:lnTo>
                      <a:cubicBezTo>
                        <a:pt x="667" y="2375"/>
                        <a:pt x="1983" y="2574"/>
                        <a:pt x="3223" y="2574"/>
                      </a:cubicBezTo>
                      <a:cubicBezTo>
                        <a:pt x="3879" y="2574"/>
                        <a:pt x="4514" y="2518"/>
                        <a:pt x="5019" y="2460"/>
                      </a:cubicBezTo>
                      <a:cubicBezTo>
                        <a:pt x="6321" y="2310"/>
                        <a:pt x="7808" y="1089"/>
                        <a:pt x="7754" y="400"/>
                      </a:cubicBezTo>
                      <a:cubicBezTo>
                        <a:pt x="7740" y="218"/>
                        <a:pt x="7723" y="1"/>
                        <a:pt x="752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6" name="Google Shape;6666;p34"/>
                <p:cNvSpPr/>
                <p:nvPr/>
              </p:nvSpPr>
              <p:spPr>
                <a:xfrm>
                  <a:off x="2118200" y="3901300"/>
                  <a:ext cx="164100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410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4" y="1347"/>
                        <a:pt x="2088" y="2760"/>
                        <a:pt x="3239" y="3515"/>
                      </a:cubicBezTo>
                      <a:cubicBezTo>
                        <a:pt x="3841" y="3909"/>
                        <a:pt x="4675" y="4106"/>
                        <a:pt x="5328" y="4106"/>
                      </a:cubicBezTo>
                      <a:cubicBezTo>
                        <a:pt x="5792" y="4106"/>
                        <a:pt x="6164" y="4006"/>
                        <a:pt x="6294" y="3809"/>
                      </a:cubicBezTo>
                      <a:cubicBezTo>
                        <a:pt x="6412" y="3629"/>
                        <a:pt x="6563" y="3403"/>
                        <a:pt x="5997" y="3285"/>
                      </a:cubicBezTo>
                      <a:cubicBezTo>
                        <a:pt x="5283" y="3137"/>
                        <a:pt x="4914" y="2979"/>
                        <a:pt x="4200" y="2753"/>
                      </a:cubicBezTo>
                      <a:cubicBezTo>
                        <a:pt x="2564" y="2237"/>
                        <a:pt x="1226" y="1209"/>
                        <a:pt x="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7" name="Google Shape;6667;p34"/>
                <p:cNvSpPr/>
                <p:nvPr/>
              </p:nvSpPr>
              <p:spPr>
                <a:xfrm>
                  <a:off x="2150150" y="3917400"/>
                  <a:ext cx="15402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1" h="223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1" y="1084"/>
                        <a:pt x="2394" y="1777"/>
                        <a:pt x="3517" y="2118"/>
                      </a:cubicBezTo>
                      <a:cubicBezTo>
                        <a:pt x="3780" y="2198"/>
                        <a:pt x="4070" y="2233"/>
                        <a:pt x="4357" y="2233"/>
                      </a:cubicBezTo>
                      <a:cubicBezTo>
                        <a:pt x="5170" y="2233"/>
                        <a:pt x="5962" y="1952"/>
                        <a:pt x="6058" y="1602"/>
                      </a:cubicBezTo>
                      <a:cubicBezTo>
                        <a:pt x="6103" y="1439"/>
                        <a:pt x="6160" y="1236"/>
                        <a:pt x="5794" y="1236"/>
                      </a:cubicBezTo>
                      <a:cubicBezTo>
                        <a:pt x="5761" y="1236"/>
                        <a:pt x="5724" y="1237"/>
                        <a:pt x="5683" y="1241"/>
                      </a:cubicBezTo>
                      <a:cubicBezTo>
                        <a:pt x="5445" y="1262"/>
                        <a:pt x="5249" y="1269"/>
                        <a:pt x="5061" y="1269"/>
                      </a:cubicBezTo>
                      <a:cubicBezTo>
                        <a:pt x="4763" y="1269"/>
                        <a:pt x="4486" y="1252"/>
                        <a:pt x="4097" y="1245"/>
                      </a:cubicBezTo>
                      <a:cubicBezTo>
                        <a:pt x="2643" y="1223"/>
                        <a:pt x="1300" y="701"/>
                        <a:pt x="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8" name="Google Shape;6668;p34"/>
                <p:cNvSpPr/>
                <p:nvPr/>
              </p:nvSpPr>
              <p:spPr>
                <a:xfrm>
                  <a:off x="1743150" y="3829275"/>
                  <a:ext cx="87075" cy="1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7782" extrusionOk="0">
                      <a:moveTo>
                        <a:pt x="940" y="0"/>
                      </a:moveTo>
                      <a:cubicBezTo>
                        <a:pt x="0" y="1160"/>
                        <a:pt x="426" y="3736"/>
                        <a:pt x="748" y="5203"/>
                      </a:cubicBezTo>
                      <a:cubicBezTo>
                        <a:pt x="1023" y="6458"/>
                        <a:pt x="2214" y="7782"/>
                        <a:pt x="2865" y="7782"/>
                      </a:cubicBezTo>
                      <a:cubicBezTo>
                        <a:pt x="2894" y="7782"/>
                        <a:pt x="2922" y="7779"/>
                        <a:pt x="2949" y="7774"/>
                      </a:cubicBezTo>
                      <a:cubicBezTo>
                        <a:pt x="3184" y="7726"/>
                        <a:pt x="3483" y="7666"/>
                        <a:pt x="3124" y="7140"/>
                      </a:cubicBezTo>
                      <a:cubicBezTo>
                        <a:pt x="2673" y="6478"/>
                        <a:pt x="2504" y="6074"/>
                        <a:pt x="2113" y="5351"/>
                      </a:cubicBezTo>
                      <a:cubicBezTo>
                        <a:pt x="1217" y="3696"/>
                        <a:pt x="963" y="1875"/>
                        <a:pt x="94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9" name="Google Shape;6669;p34"/>
                <p:cNvSpPr/>
                <p:nvPr/>
              </p:nvSpPr>
              <p:spPr>
                <a:xfrm>
                  <a:off x="1433200" y="3552900"/>
                  <a:ext cx="17120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8" h="2258" extrusionOk="0">
                      <a:moveTo>
                        <a:pt x="6597" y="0"/>
                      </a:moveTo>
                      <a:cubicBezTo>
                        <a:pt x="6523" y="0"/>
                        <a:pt x="6421" y="34"/>
                        <a:pt x="6279" y="117"/>
                      </a:cubicBezTo>
                      <a:cubicBezTo>
                        <a:pt x="5672" y="474"/>
                        <a:pt x="5312" y="591"/>
                        <a:pt x="4661" y="883"/>
                      </a:cubicBezTo>
                      <a:cubicBezTo>
                        <a:pt x="3629" y="1345"/>
                        <a:pt x="2561" y="1511"/>
                        <a:pt x="1474" y="1511"/>
                      </a:cubicBezTo>
                      <a:cubicBezTo>
                        <a:pt x="986" y="1511"/>
                        <a:pt x="494" y="1478"/>
                        <a:pt x="0" y="1423"/>
                      </a:cubicBezTo>
                      <a:lnTo>
                        <a:pt x="0" y="1423"/>
                      </a:lnTo>
                      <a:cubicBezTo>
                        <a:pt x="584" y="2084"/>
                        <a:pt x="1738" y="2258"/>
                        <a:pt x="2825" y="2258"/>
                      </a:cubicBezTo>
                      <a:cubicBezTo>
                        <a:pt x="3401" y="2258"/>
                        <a:pt x="3958" y="2209"/>
                        <a:pt x="4401" y="2157"/>
                      </a:cubicBezTo>
                      <a:cubicBezTo>
                        <a:pt x="5543" y="2026"/>
                        <a:pt x="6848" y="956"/>
                        <a:pt x="6800" y="352"/>
                      </a:cubicBezTo>
                      <a:cubicBezTo>
                        <a:pt x="6787" y="191"/>
                        <a:pt x="6773" y="0"/>
                        <a:pt x="659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0" name="Google Shape;6670;p34"/>
                <p:cNvSpPr/>
                <p:nvPr/>
              </p:nvSpPr>
              <p:spPr>
                <a:xfrm>
                  <a:off x="1714900" y="3695925"/>
                  <a:ext cx="230650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" h="4691" extrusionOk="0">
                      <a:moveTo>
                        <a:pt x="9041" y="0"/>
                      </a:moveTo>
                      <a:cubicBezTo>
                        <a:pt x="8945" y="0"/>
                        <a:pt x="8793" y="75"/>
                        <a:pt x="8552" y="270"/>
                      </a:cubicBezTo>
                      <a:cubicBezTo>
                        <a:pt x="7669" y="988"/>
                        <a:pt x="7169" y="1262"/>
                        <a:pt x="6241" y="1889"/>
                      </a:cubicBezTo>
                      <a:cubicBezTo>
                        <a:pt x="4118" y="3326"/>
                        <a:pt x="2047" y="3790"/>
                        <a:pt x="1" y="3904"/>
                      </a:cubicBezTo>
                      <a:cubicBezTo>
                        <a:pt x="387" y="4486"/>
                        <a:pt x="1131" y="4690"/>
                        <a:pt x="1992" y="4690"/>
                      </a:cubicBezTo>
                      <a:cubicBezTo>
                        <a:pt x="3181" y="4690"/>
                        <a:pt x="4592" y="4300"/>
                        <a:pt x="5584" y="3980"/>
                      </a:cubicBezTo>
                      <a:cubicBezTo>
                        <a:pt x="7115" y="3488"/>
                        <a:pt x="9089" y="1461"/>
                        <a:pt x="9177" y="513"/>
                      </a:cubicBezTo>
                      <a:cubicBezTo>
                        <a:pt x="9199" y="277"/>
                        <a:pt x="9225" y="0"/>
                        <a:pt x="904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34"/>
                <p:cNvSpPr/>
                <p:nvPr/>
              </p:nvSpPr>
              <p:spPr>
                <a:xfrm>
                  <a:off x="1568350" y="3627875"/>
                  <a:ext cx="234150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6" h="4412" extrusionOk="0">
                      <a:moveTo>
                        <a:pt x="8937" y="0"/>
                      </a:moveTo>
                      <a:cubicBezTo>
                        <a:pt x="8874" y="0"/>
                        <a:pt x="8808" y="19"/>
                        <a:pt x="8745" y="62"/>
                      </a:cubicBezTo>
                      <a:cubicBezTo>
                        <a:pt x="7509" y="898"/>
                        <a:pt x="6244" y="1695"/>
                        <a:pt x="4871" y="2260"/>
                      </a:cubicBezTo>
                      <a:cubicBezTo>
                        <a:pt x="3236" y="2933"/>
                        <a:pt x="1697" y="2998"/>
                        <a:pt x="1" y="3031"/>
                      </a:cubicBezTo>
                      <a:cubicBezTo>
                        <a:pt x="521" y="3971"/>
                        <a:pt x="1980" y="4277"/>
                        <a:pt x="3011" y="4374"/>
                      </a:cubicBezTo>
                      <a:cubicBezTo>
                        <a:pt x="3290" y="4400"/>
                        <a:pt x="3569" y="4411"/>
                        <a:pt x="3848" y="4411"/>
                      </a:cubicBezTo>
                      <a:cubicBezTo>
                        <a:pt x="4806" y="4411"/>
                        <a:pt x="5767" y="4278"/>
                        <a:pt x="6721" y="4146"/>
                      </a:cubicBezTo>
                      <a:cubicBezTo>
                        <a:pt x="7197" y="4080"/>
                        <a:pt x="7837" y="3708"/>
                        <a:pt x="7591" y="3298"/>
                      </a:cubicBezTo>
                      <a:lnTo>
                        <a:pt x="7591" y="3298"/>
                      </a:lnTo>
                      <a:cubicBezTo>
                        <a:pt x="6286" y="3493"/>
                        <a:pt x="4969" y="3602"/>
                        <a:pt x="3650" y="3624"/>
                      </a:cubicBezTo>
                      <a:cubicBezTo>
                        <a:pt x="4898" y="3334"/>
                        <a:pt x="6164" y="3028"/>
                        <a:pt x="7281" y="2387"/>
                      </a:cubicBezTo>
                      <a:cubicBezTo>
                        <a:pt x="8063" y="1938"/>
                        <a:pt x="8771" y="1297"/>
                        <a:pt x="9220" y="519"/>
                      </a:cubicBezTo>
                      <a:cubicBezTo>
                        <a:pt x="9365" y="268"/>
                        <a:pt x="9173" y="0"/>
                        <a:pt x="8937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2" name="Google Shape;6672;p34"/>
                <p:cNvSpPr/>
                <p:nvPr/>
              </p:nvSpPr>
              <p:spPr>
                <a:xfrm>
                  <a:off x="1791150" y="3769350"/>
                  <a:ext cx="272450" cy="9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842" extrusionOk="0">
                      <a:moveTo>
                        <a:pt x="10631" y="1"/>
                      </a:moveTo>
                      <a:cubicBezTo>
                        <a:pt x="10518" y="1"/>
                        <a:pt x="10349" y="58"/>
                        <a:pt x="10099" y="201"/>
                      </a:cubicBezTo>
                      <a:cubicBezTo>
                        <a:pt x="9034" y="807"/>
                        <a:pt x="8439" y="1007"/>
                        <a:pt x="7331" y="1505"/>
                      </a:cubicBezTo>
                      <a:cubicBezTo>
                        <a:pt x="5559" y="2302"/>
                        <a:pt x="3845" y="2586"/>
                        <a:pt x="2166" y="2586"/>
                      </a:cubicBezTo>
                      <a:cubicBezTo>
                        <a:pt x="1438" y="2586"/>
                        <a:pt x="717" y="2532"/>
                        <a:pt x="0" y="2444"/>
                      </a:cubicBezTo>
                      <a:lnTo>
                        <a:pt x="0" y="2444"/>
                      </a:lnTo>
                      <a:cubicBezTo>
                        <a:pt x="634" y="3548"/>
                        <a:pt x="2304" y="3841"/>
                        <a:pt x="3948" y="3841"/>
                      </a:cubicBezTo>
                      <a:cubicBezTo>
                        <a:pt x="4847" y="3841"/>
                        <a:pt x="5737" y="3754"/>
                        <a:pt x="6448" y="3663"/>
                      </a:cubicBezTo>
                      <a:cubicBezTo>
                        <a:pt x="8244" y="3433"/>
                        <a:pt x="10647" y="1615"/>
                        <a:pt x="10805" y="593"/>
                      </a:cubicBezTo>
                      <a:cubicBezTo>
                        <a:pt x="10847" y="323"/>
                        <a:pt x="10898" y="1"/>
                        <a:pt x="1063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3" name="Google Shape;6673;p34"/>
                <p:cNvSpPr/>
                <p:nvPr/>
              </p:nvSpPr>
              <p:spPr>
                <a:xfrm>
                  <a:off x="1626950" y="3711200"/>
                  <a:ext cx="270575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3" h="3276" extrusionOk="0">
                      <a:moveTo>
                        <a:pt x="10523" y="1"/>
                      </a:moveTo>
                      <a:cubicBezTo>
                        <a:pt x="10411" y="1"/>
                        <a:pt x="10251" y="46"/>
                        <a:pt x="10028" y="156"/>
                      </a:cubicBezTo>
                      <a:cubicBezTo>
                        <a:pt x="8998" y="668"/>
                        <a:pt x="8413" y="816"/>
                        <a:pt x="7330" y="1218"/>
                      </a:cubicBezTo>
                      <a:cubicBezTo>
                        <a:pt x="5956" y="1728"/>
                        <a:pt x="4597" y="1928"/>
                        <a:pt x="3247" y="1928"/>
                      </a:cubicBezTo>
                      <a:cubicBezTo>
                        <a:pt x="2159" y="1928"/>
                        <a:pt x="1078" y="1798"/>
                        <a:pt x="1" y="1596"/>
                      </a:cubicBezTo>
                      <a:lnTo>
                        <a:pt x="1" y="1596"/>
                      </a:lnTo>
                      <a:cubicBezTo>
                        <a:pt x="906" y="2996"/>
                        <a:pt x="3370" y="3275"/>
                        <a:pt x="5340" y="3275"/>
                      </a:cubicBezTo>
                      <a:cubicBezTo>
                        <a:pt x="5793" y="3275"/>
                        <a:pt x="6219" y="3261"/>
                        <a:pt x="6595" y="3241"/>
                      </a:cubicBezTo>
                      <a:cubicBezTo>
                        <a:pt x="8391" y="3149"/>
                        <a:pt x="10683" y="1564"/>
                        <a:pt x="10769" y="587"/>
                      </a:cubicBezTo>
                      <a:cubicBezTo>
                        <a:pt x="10793" y="320"/>
                        <a:pt x="10822" y="1"/>
                        <a:pt x="1052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4" name="Google Shape;6674;p34"/>
                <p:cNvSpPr/>
                <p:nvPr/>
              </p:nvSpPr>
              <p:spPr>
                <a:xfrm>
                  <a:off x="1763875" y="3705325"/>
                  <a:ext cx="2685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1" h="5816" extrusionOk="0">
                      <a:moveTo>
                        <a:pt x="10312" y="0"/>
                      </a:moveTo>
                      <a:cubicBezTo>
                        <a:pt x="10235" y="0"/>
                        <a:pt x="10151" y="28"/>
                        <a:pt x="10067" y="93"/>
                      </a:cubicBezTo>
                      <a:cubicBezTo>
                        <a:pt x="8609" y="1213"/>
                        <a:pt x="7123" y="2285"/>
                        <a:pt x="5536" y="3087"/>
                      </a:cubicBezTo>
                      <a:cubicBezTo>
                        <a:pt x="3643" y="4041"/>
                        <a:pt x="1910" y="4247"/>
                        <a:pt x="1" y="4428"/>
                      </a:cubicBezTo>
                      <a:cubicBezTo>
                        <a:pt x="507" y="5528"/>
                        <a:pt x="2121" y="5780"/>
                        <a:pt x="3272" y="5812"/>
                      </a:cubicBezTo>
                      <a:cubicBezTo>
                        <a:pt x="3350" y="5814"/>
                        <a:pt x="3428" y="5815"/>
                        <a:pt x="3506" y="5815"/>
                      </a:cubicBezTo>
                      <a:cubicBezTo>
                        <a:pt x="4808" y="5815"/>
                        <a:pt x="6139" y="5521"/>
                        <a:pt x="7457" y="5228"/>
                      </a:cubicBezTo>
                      <a:cubicBezTo>
                        <a:pt x="7996" y="5108"/>
                        <a:pt x="8747" y="4602"/>
                        <a:pt x="8504" y="4124"/>
                      </a:cubicBezTo>
                      <a:lnTo>
                        <a:pt x="8504" y="4124"/>
                      </a:lnTo>
                      <a:cubicBezTo>
                        <a:pt x="7037" y="4467"/>
                        <a:pt x="5550" y="4708"/>
                        <a:pt x="4051" y="4847"/>
                      </a:cubicBezTo>
                      <a:cubicBezTo>
                        <a:pt x="5476" y="4392"/>
                        <a:pt x="6922" y="3914"/>
                        <a:pt x="8230" y="3041"/>
                      </a:cubicBezTo>
                      <a:cubicBezTo>
                        <a:pt x="9146" y="2431"/>
                        <a:pt x="9995" y="1592"/>
                        <a:pt x="10563" y="611"/>
                      </a:cubicBezTo>
                      <a:cubicBezTo>
                        <a:pt x="10741" y="302"/>
                        <a:pt x="10565" y="0"/>
                        <a:pt x="10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5" name="Google Shape;6675;p34"/>
                <p:cNvSpPr/>
                <p:nvPr/>
              </p:nvSpPr>
              <p:spPr>
                <a:xfrm>
                  <a:off x="1884575" y="3892750"/>
                  <a:ext cx="127425" cy="2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8335" extrusionOk="0">
                      <a:moveTo>
                        <a:pt x="1210" y="0"/>
                      </a:moveTo>
                      <a:lnTo>
                        <a:pt x="1210" y="0"/>
                      </a:lnTo>
                      <a:cubicBezTo>
                        <a:pt x="0" y="1047"/>
                        <a:pt x="726" y="3771"/>
                        <a:pt x="1246" y="5333"/>
                      </a:cubicBezTo>
                      <a:cubicBezTo>
                        <a:pt x="1706" y="6717"/>
                        <a:pt x="3503" y="8334"/>
                        <a:pt x="4354" y="8334"/>
                      </a:cubicBezTo>
                      <a:cubicBezTo>
                        <a:pt x="4362" y="8334"/>
                        <a:pt x="4370" y="8334"/>
                        <a:pt x="4379" y="8334"/>
                      </a:cubicBezTo>
                      <a:cubicBezTo>
                        <a:pt x="4695" y="8322"/>
                        <a:pt x="5097" y="8307"/>
                        <a:pt x="4581" y="7709"/>
                      </a:cubicBezTo>
                      <a:cubicBezTo>
                        <a:pt x="3930" y="6955"/>
                        <a:pt x="3678" y="6511"/>
                        <a:pt x="3107" y="5704"/>
                      </a:cubicBezTo>
                      <a:cubicBezTo>
                        <a:pt x="1798" y="3854"/>
                        <a:pt x="1348" y="1937"/>
                        <a:pt x="1210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6" name="Google Shape;6676;p34"/>
                <p:cNvSpPr/>
                <p:nvPr/>
              </p:nvSpPr>
              <p:spPr>
                <a:xfrm>
                  <a:off x="1782250" y="3842225"/>
                  <a:ext cx="105800" cy="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862" extrusionOk="0">
                      <a:moveTo>
                        <a:pt x="1219" y="1"/>
                      </a:moveTo>
                      <a:cubicBezTo>
                        <a:pt x="0" y="1321"/>
                        <a:pt x="473" y="4254"/>
                        <a:pt x="841" y="5923"/>
                      </a:cubicBezTo>
                      <a:cubicBezTo>
                        <a:pt x="1155" y="7353"/>
                        <a:pt x="2626" y="8861"/>
                        <a:pt x="3447" y="8861"/>
                      </a:cubicBezTo>
                      <a:cubicBezTo>
                        <a:pt x="3484" y="8861"/>
                        <a:pt x="3520" y="8858"/>
                        <a:pt x="3553" y="8852"/>
                      </a:cubicBezTo>
                      <a:cubicBezTo>
                        <a:pt x="3852" y="8798"/>
                        <a:pt x="4231" y="8730"/>
                        <a:pt x="3793" y="8132"/>
                      </a:cubicBezTo>
                      <a:cubicBezTo>
                        <a:pt x="3238" y="7377"/>
                        <a:pt x="3036" y="6916"/>
                        <a:pt x="2561" y="6093"/>
                      </a:cubicBezTo>
                      <a:cubicBezTo>
                        <a:pt x="1473" y="4208"/>
                        <a:pt x="1198" y="2136"/>
                        <a:pt x="1219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7" name="Google Shape;6677;p34"/>
                <p:cNvSpPr/>
                <p:nvPr/>
              </p:nvSpPr>
              <p:spPr>
                <a:xfrm>
                  <a:off x="1823725" y="3870025"/>
                  <a:ext cx="111450" cy="2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9812" extrusionOk="0">
                      <a:moveTo>
                        <a:pt x="1708" y="1"/>
                      </a:moveTo>
                      <a:lnTo>
                        <a:pt x="1708" y="1"/>
                      </a:lnTo>
                      <a:cubicBezTo>
                        <a:pt x="721" y="581"/>
                        <a:pt x="332" y="2146"/>
                        <a:pt x="181" y="3248"/>
                      </a:cubicBezTo>
                      <a:cubicBezTo>
                        <a:pt x="1" y="4566"/>
                        <a:pt x="112" y="5888"/>
                        <a:pt x="225" y="7197"/>
                      </a:cubicBezTo>
                      <a:cubicBezTo>
                        <a:pt x="261" y="7621"/>
                        <a:pt x="513" y="8164"/>
                        <a:pt x="849" y="8164"/>
                      </a:cubicBezTo>
                      <a:cubicBezTo>
                        <a:pt x="912" y="8164"/>
                        <a:pt x="979" y="8144"/>
                        <a:pt x="1048" y="8100"/>
                      </a:cubicBezTo>
                      <a:cubicBezTo>
                        <a:pt x="915" y="6708"/>
                        <a:pt x="871" y="5308"/>
                        <a:pt x="915" y="3908"/>
                      </a:cubicBezTo>
                      <a:lnTo>
                        <a:pt x="915" y="3908"/>
                      </a:lnTo>
                      <a:cubicBezTo>
                        <a:pt x="1149" y="5230"/>
                        <a:pt x="1398" y="6571"/>
                        <a:pt x="1997" y="7745"/>
                      </a:cubicBezTo>
                      <a:cubicBezTo>
                        <a:pt x="2417" y="8569"/>
                        <a:pt x="3038" y="9308"/>
                        <a:pt x="3813" y="9765"/>
                      </a:cubicBezTo>
                      <a:cubicBezTo>
                        <a:pt x="3868" y="9797"/>
                        <a:pt x="3925" y="9812"/>
                        <a:pt x="3980" y="9812"/>
                      </a:cubicBezTo>
                      <a:cubicBezTo>
                        <a:pt x="4237" y="9812"/>
                        <a:pt x="4457" y="9500"/>
                        <a:pt x="4300" y="9243"/>
                      </a:cubicBezTo>
                      <a:cubicBezTo>
                        <a:pt x="3507" y="7947"/>
                        <a:pt x="2757" y="6621"/>
                        <a:pt x="2249" y="5173"/>
                      </a:cubicBezTo>
                      <a:cubicBezTo>
                        <a:pt x="1643" y="3448"/>
                        <a:pt x="1655" y="1810"/>
                        <a:pt x="1708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8" name="Google Shape;6678;p34"/>
                <p:cNvSpPr/>
                <p:nvPr/>
              </p:nvSpPr>
              <p:spPr>
                <a:xfrm>
                  <a:off x="2101075" y="3904950"/>
                  <a:ext cx="172850" cy="1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4" h="5802" extrusionOk="0">
                      <a:moveTo>
                        <a:pt x="371" y="1"/>
                      </a:moveTo>
                      <a:lnTo>
                        <a:pt x="371" y="1"/>
                      </a:lnTo>
                      <a:cubicBezTo>
                        <a:pt x="1" y="1543"/>
                        <a:pt x="1760" y="3540"/>
                        <a:pt x="2842" y="4634"/>
                      </a:cubicBezTo>
                      <a:cubicBezTo>
                        <a:pt x="3555" y="5354"/>
                        <a:pt x="4846" y="5802"/>
                        <a:pt x="5707" y="5802"/>
                      </a:cubicBezTo>
                      <a:cubicBezTo>
                        <a:pt x="6015" y="5802"/>
                        <a:pt x="6268" y="5744"/>
                        <a:pt x="6420" y="5622"/>
                      </a:cubicBezTo>
                      <a:cubicBezTo>
                        <a:pt x="6637" y="5446"/>
                        <a:pt x="6913" y="5225"/>
                        <a:pt x="6276" y="4972"/>
                      </a:cubicBezTo>
                      <a:cubicBezTo>
                        <a:pt x="5472" y="4652"/>
                        <a:pt x="5092" y="4395"/>
                        <a:pt x="4321" y="3989"/>
                      </a:cubicBezTo>
                      <a:cubicBezTo>
                        <a:pt x="2553" y="3057"/>
                        <a:pt x="1357" y="1619"/>
                        <a:pt x="371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9" name="Google Shape;6679;p34"/>
                <p:cNvSpPr/>
                <p:nvPr/>
              </p:nvSpPr>
              <p:spPr>
                <a:xfrm>
                  <a:off x="2056350" y="3900075"/>
                  <a:ext cx="184725" cy="1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6684" extrusionOk="0">
                      <a:moveTo>
                        <a:pt x="746" y="1"/>
                      </a:moveTo>
                      <a:lnTo>
                        <a:pt x="746" y="1"/>
                      </a:lnTo>
                      <a:cubicBezTo>
                        <a:pt x="1" y="1415"/>
                        <a:pt x="1667" y="3687"/>
                        <a:pt x="2720" y="4954"/>
                      </a:cubicBezTo>
                      <a:cubicBezTo>
                        <a:pt x="3520" y="5918"/>
                        <a:pt x="5302" y="6683"/>
                        <a:pt x="6291" y="6683"/>
                      </a:cubicBezTo>
                      <a:cubicBezTo>
                        <a:pt x="6465" y="6683"/>
                        <a:pt x="6614" y="6660"/>
                        <a:pt x="6729" y="6610"/>
                      </a:cubicBezTo>
                      <a:cubicBezTo>
                        <a:pt x="7020" y="6483"/>
                        <a:pt x="7389" y="6323"/>
                        <a:pt x="6690" y="5954"/>
                      </a:cubicBezTo>
                      <a:cubicBezTo>
                        <a:pt x="5810" y="5487"/>
                        <a:pt x="5413" y="5165"/>
                        <a:pt x="4587" y="4622"/>
                      </a:cubicBezTo>
                      <a:cubicBezTo>
                        <a:pt x="2696" y="3376"/>
                        <a:pt x="1580" y="1753"/>
                        <a:pt x="7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0" name="Google Shape;6680;p34"/>
                <p:cNvSpPr/>
                <p:nvPr/>
              </p:nvSpPr>
              <p:spPr>
                <a:xfrm>
                  <a:off x="1927050" y="3890475"/>
                  <a:ext cx="131950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8" h="8443" extrusionOk="0">
                      <a:moveTo>
                        <a:pt x="1010" y="0"/>
                      </a:moveTo>
                      <a:cubicBezTo>
                        <a:pt x="0" y="1484"/>
                        <a:pt x="899" y="4314"/>
                        <a:pt x="1510" y="5912"/>
                      </a:cubicBezTo>
                      <a:cubicBezTo>
                        <a:pt x="2008" y="7219"/>
                        <a:pt x="3563" y="8442"/>
                        <a:pt x="4409" y="8442"/>
                      </a:cubicBezTo>
                      <a:cubicBezTo>
                        <a:pt x="4487" y="8442"/>
                        <a:pt x="4560" y="8432"/>
                        <a:pt x="4625" y="8409"/>
                      </a:cubicBezTo>
                      <a:cubicBezTo>
                        <a:pt x="4912" y="8313"/>
                        <a:pt x="5277" y="8189"/>
                        <a:pt x="4755" y="7661"/>
                      </a:cubicBezTo>
                      <a:cubicBezTo>
                        <a:pt x="4096" y="6997"/>
                        <a:pt x="3828" y="6571"/>
                        <a:pt x="3237" y="5827"/>
                      </a:cubicBezTo>
                      <a:cubicBezTo>
                        <a:pt x="1883" y="4123"/>
                        <a:pt x="1306" y="2113"/>
                        <a:pt x="101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1" name="Google Shape;6681;p34"/>
                <p:cNvSpPr/>
                <p:nvPr/>
              </p:nvSpPr>
              <p:spPr>
                <a:xfrm>
                  <a:off x="1965700" y="3912175"/>
                  <a:ext cx="174750" cy="1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0" h="7150" extrusionOk="0">
                      <a:moveTo>
                        <a:pt x="540" y="0"/>
                      </a:moveTo>
                      <a:cubicBezTo>
                        <a:pt x="1" y="1712"/>
                        <a:pt x="1678" y="4163"/>
                        <a:pt x="2723" y="5517"/>
                      </a:cubicBezTo>
                      <a:cubicBezTo>
                        <a:pt x="3467" y="6478"/>
                        <a:pt x="4955" y="7149"/>
                        <a:pt x="5863" y="7149"/>
                      </a:cubicBezTo>
                      <a:cubicBezTo>
                        <a:pt x="6098" y="7149"/>
                        <a:pt x="6294" y="7104"/>
                        <a:pt x="6428" y="7008"/>
                      </a:cubicBezTo>
                      <a:cubicBezTo>
                        <a:pt x="6675" y="6832"/>
                        <a:pt x="6989" y="6608"/>
                        <a:pt x="6337" y="6255"/>
                      </a:cubicBezTo>
                      <a:cubicBezTo>
                        <a:pt x="5514" y="5808"/>
                        <a:pt x="5134" y="5478"/>
                        <a:pt x="4354" y="4937"/>
                      </a:cubicBezTo>
                      <a:cubicBezTo>
                        <a:pt x="2565" y="3695"/>
                        <a:pt x="1432" y="1938"/>
                        <a:pt x="540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2" name="Google Shape;6682;p34"/>
                <p:cNvSpPr/>
                <p:nvPr/>
              </p:nvSpPr>
              <p:spPr>
                <a:xfrm>
                  <a:off x="1993450" y="3912050"/>
                  <a:ext cx="228750" cy="1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0" h="5538" extrusionOk="0">
                      <a:moveTo>
                        <a:pt x="233" y="1"/>
                      </a:moveTo>
                      <a:lnTo>
                        <a:pt x="233" y="1"/>
                      </a:lnTo>
                      <a:cubicBezTo>
                        <a:pt x="0" y="1049"/>
                        <a:pt x="890" y="2246"/>
                        <a:pt x="1598" y="3002"/>
                      </a:cubicBezTo>
                      <a:cubicBezTo>
                        <a:pt x="2445" y="3906"/>
                        <a:pt x="3491" y="4602"/>
                        <a:pt x="4526" y="5290"/>
                      </a:cubicBezTo>
                      <a:cubicBezTo>
                        <a:pt x="4738" y="5431"/>
                        <a:pt x="5041" y="5538"/>
                        <a:pt x="5292" y="5538"/>
                      </a:cubicBezTo>
                      <a:cubicBezTo>
                        <a:pt x="5516" y="5538"/>
                        <a:pt x="5698" y="5453"/>
                        <a:pt x="5739" y="5232"/>
                      </a:cubicBezTo>
                      <a:cubicBezTo>
                        <a:pt x="4633" y="4512"/>
                        <a:pt x="3574" y="3721"/>
                        <a:pt x="2572" y="2864"/>
                      </a:cubicBezTo>
                      <a:lnTo>
                        <a:pt x="2572" y="2864"/>
                      </a:lnTo>
                      <a:cubicBezTo>
                        <a:pt x="3698" y="3475"/>
                        <a:pt x="4849" y="4084"/>
                        <a:pt x="6111" y="4344"/>
                      </a:cubicBezTo>
                      <a:cubicBezTo>
                        <a:pt x="6494" y="4423"/>
                        <a:pt x="6891" y="4466"/>
                        <a:pt x="7287" y="4466"/>
                      </a:cubicBezTo>
                      <a:cubicBezTo>
                        <a:pt x="7803" y="4466"/>
                        <a:pt x="8318" y="4393"/>
                        <a:pt x="8800" y="4231"/>
                      </a:cubicBezTo>
                      <a:cubicBezTo>
                        <a:pt x="9149" y="4115"/>
                        <a:pt x="9111" y="3622"/>
                        <a:pt x="8748" y="3575"/>
                      </a:cubicBezTo>
                      <a:cubicBezTo>
                        <a:pt x="7267" y="3381"/>
                        <a:pt x="5793" y="3139"/>
                        <a:pt x="4391" y="2653"/>
                      </a:cubicBezTo>
                      <a:cubicBezTo>
                        <a:pt x="2721" y="2073"/>
                        <a:pt x="1525" y="1101"/>
                        <a:pt x="233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3" name="Google Shape;6683;p34"/>
                <p:cNvSpPr/>
                <p:nvPr/>
              </p:nvSpPr>
              <p:spPr>
                <a:xfrm>
                  <a:off x="1497400" y="3660925"/>
                  <a:ext cx="67425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7" h="7437" extrusionOk="0">
                      <a:moveTo>
                        <a:pt x="944" y="0"/>
                      </a:moveTo>
                      <a:cubicBezTo>
                        <a:pt x="0" y="1022"/>
                        <a:pt x="200" y="3467"/>
                        <a:pt x="384" y="4865"/>
                      </a:cubicBezTo>
                      <a:cubicBezTo>
                        <a:pt x="545" y="6084"/>
                        <a:pt x="1567" y="7437"/>
                        <a:pt x="2156" y="7437"/>
                      </a:cubicBezTo>
                      <a:cubicBezTo>
                        <a:pt x="2171" y="7437"/>
                        <a:pt x="2187" y="7436"/>
                        <a:pt x="2202" y="7434"/>
                      </a:cubicBezTo>
                      <a:cubicBezTo>
                        <a:pt x="2420" y="7405"/>
                        <a:pt x="2696" y="7371"/>
                        <a:pt x="2409" y="6852"/>
                      </a:cubicBezTo>
                      <a:cubicBezTo>
                        <a:pt x="2045" y="6199"/>
                        <a:pt x="1922" y="5807"/>
                        <a:pt x="1619" y="5102"/>
                      </a:cubicBezTo>
                      <a:cubicBezTo>
                        <a:pt x="925" y="3486"/>
                        <a:pt x="827" y="1761"/>
                        <a:pt x="94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4" name="Google Shape;6684;p34"/>
                <p:cNvSpPr/>
                <p:nvPr/>
              </p:nvSpPr>
              <p:spPr>
                <a:xfrm>
                  <a:off x="1534525" y="3710275"/>
                  <a:ext cx="54400" cy="2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8499" extrusionOk="0">
                      <a:moveTo>
                        <a:pt x="1286" y="1"/>
                      </a:moveTo>
                      <a:lnTo>
                        <a:pt x="1286" y="1"/>
                      </a:lnTo>
                      <a:cubicBezTo>
                        <a:pt x="122" y="1176"/>
                        <a:pt x="1" y="3973"/>
                        <a:pt x="9" y="5572"/>
                      </a:cubicBezTo>
                      <a:cubicBezTo>
                        <a:pt x="16" y="6962"/>
                        <a:pt x="937" y="8499"/>
                        <a:pt x="1575" y="8499"/>
                      </a:cubicBezTo>
                      <a:cubicBezTo>
                        <a:pt x="1593" y="8499"/>
                        <a:pt x="1611" y="8497"/>
                        <a:pt x="1629" y="8495"/>
                      </a:cubicBezTo>
                      <a:cubicBezTo>
                        <a:pt x="1870" y="8461"/>
                        <a:pt x="2175" y="8419"/>
                        <a:pt x="1934" y="7828"/>
                      </a:cubicBezTo>
                      <a:cubicBezTo>
                        <a:pt x="1630" y="7084"/>
                        <a:pt x="1549" y="6637"/>
                        <a:pt x="1317" y="5832"/>
                      </a:cubicBezTo>
                      <a:cubicBezTo>
                        <a:pt x="786" y="3989"/>
                        <a:pt x="917" y="2016"/>
                        <a:pt x="128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5" name="Google Shape;6685;p34"/>
                <p:cNvSpPr/>
                <p:nvPr/>
              </p:nvSpPr>
              <p:spPr>
                <a:xfrm>
                  <a:off x="1406875" y="3623850"/>
                  <a:ext cx="7695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" h="8475" extrusionOk="0">
                      <a:moveTo>
                        <a:pt x="3077" y="0"/>
                      </a:moveTo>
                      <a:lnTo>
                        <a:pt x="3077" y="0"/>
                      </a:lnTo>
                      <a:cubicBezTo>
                        <a:pt x="1544" y="984"/>
                        <a:pt x="727" y="3737"/>
                        <a:pt x="343" y="5323"/>
                      </a:cubicBezTo>
                      <a:cubicBezTo>
                        <a:pt x="0" y="6741"/>
                        <a:pt x="651" y="8464"/>
                        <a:pt x="1356" y="8474"/>
                      </a:cubicBezTo>
                      <a:cubicBezTo>
                        <a:pt x="1377" y="8474"/>
                        <a:pt x="1398" y="8474"/>
                        <a:pt x="1419" y="8474"/>
                      </a:cubicBezTo>
                      <a:cubicBezTo>
                        <a:pt x="1671" y="8474"/>
                        <a:pt x="1950" y="8435"/>
                        <a:pt x="1847" y="7860"/>
                      </a:cubicBezTo>
                      <a:cubicBezTo>
                        <a:pt x="1704" y="7075"/>
                        <a:pt x="1728" y="6618"/>
                        <a:pt x="1677" y="5786"/>
                      </a:cubicBezTo>
                      <a:cubicBezTo>
                        <a:pt x="1562" y="3875"/>
                        <a:pt x="2187" y="1939"/>
                        <a:pt x="3077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6" name="Google Shape;6686;p34"/>
                <p:cNvSpPr/>
                <p:nvPr/>
              </p:nvSpPr>
              <p:spPr>
                <a:xfrm>
                  <a:off x="1463175" y="3635425"/>
                  <a:ext cx="65825" cy="2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9207" extrusionOk="0">
                      <a:moveTo>
                        <a:pt x="1802" y="0"/>
                      </a:moveTo>
                      <a:lnTo>
                        <a:pt x="1802" y="0"/>
                      </a:lnTo>
                      <a:cubicBezTo>
                        <a:pt x="279" y="601"/>
                        <a:pt x="54" y="3480"/>
                        <a:pt x="25" y="5168"/>
                      </a:cubicBezTo>
                      <a:cubicBezTo>
                        <a:pt x="0" y="6678"/>
                        <a:pt x="1211" y="8880"/>
                        <a:pt x="2035" y="9134"/>
                      </a:cubicBezTo>
                      <a:cubicBezTo>
                        <a:pt x="2145" y="9169"/>
                        <a:pt x="2267" y="9206"/>
                        <a:pt x="2363" y="9206"/>
                      </a:cubicBezTo>
                      <a:cubicBezTo>
                        <a:pt x="2538" y="9206"/>
                        <a:pt x="2632" y="9084"/>
                        <a:pt x="2443" y="8599"/>
                      </a:cubicBezTo>
                      <a:cubicBezTo>
                        <a:pt x="2070" y="7648"/>
                        <a:pt x="1978" y="7134"/>
                        <a:pt x="1699" y="6159"/>
                      </a:cubicBezTo>
                      <a:cubicBezTo>
                        <a:pt x="1062" y="3927"/>
                        <a:pt x="1279" y="1920"/>
                        <a:pt x="180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7" name="Google Shape;6687;p34"/>
                <p:cNvSpPr/>
                <p:nvPr/>
              </p:nvSpPr>
              <p:spPr>
                <a:xfrm>
                  <a:off x="1389775" y="3588600"/>
                  <a:ext cx="82800" cy="20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8342" extrusionOk="0">
                      <a:moveTo>
                        <a:pt x="3312" y="0"/>
                      </a:moveTo>
                      <a:lnTo>
                        <a:pt x="3312" y="0"/>
                      </a:lnTo>
                      <a:cubicBezTo>
                        <a:pt x="2384" y="92"/>
                        <a:pt x="1636" y="1149"/>
                        <a:pt x="1203" y="1938"/>
                      </a:cubicBezTo>
                      <a:cubicBezTo>
                        <a:pt x="686" y="2881"/>
                        <a:pt x="394" y="3933"/>
                        <a:pt x="107" y="4974"/>
                      </a:cubicBezTo>
                      <a:cubicBezTo>
                        <a:pt x="0" y="5360"/>
                        <a:pt x="66" y="5963"/>
                        <a:pt x="435" y="5963"/>
                      </a:cubicBezTo>
                      <a:cubicBezTo>
                        <a:pt x="450" y="5963"/>
                        <a:pt x="467" y="5962"/>
                        <a:pt x="484" y="5959"/>
                      </a:cubicBezTo>
                      <a:cubicBezTo>
                        <a:pt x="778" y="4852"/>
                        <a:pt x="1145" y="3765"/>
                        <a:pt x="1581" y="2706"/>
                      </a:cubicBezTo>
                      <a:lnTo>
                        <a:pt x="1581" y="2706"/>
                      </a:lnTo>
                      <a:cubicBezTo>
                        <a:pt x="1383" y="3800"/>
                        <a:pt x="1191" y="4915"/>
                        <a:pt x="1317" y="6027"/>
                      </a:cubicBezTo>
                      <a:cubicBezTo>
                        <a:pt x="1406" y="6804"/>
                        <a:pt x="1671" y="7591"/>
                        <a:pt x="2137" y="8216"/>
                      </a:cubicBezTo>
                      <a:cubicBezTo>
                        <a:pt x="2203" y="8304"/>
                        <a:pt x="2292" y="8342"/>
                        <a:pt x="2379" y="8342"/>
                      </a:cubicBezTo>
                      <a:cubicBezTo>
                        <a:pt x="2546" y="8342"/>
                        <a:pt x="2704" y="8200"/>
                        <a:pt x="2665" y="7994"/>
                      </a:cubicBezTo>
                      <a:cubicBezTo>
                        <a:pt x="2425" y="6721"/>
                        <a:pt x="2225" y="5438"/>
                        <a:pt x="2247" y="4149"/>
                      </a:cubicBezTo>
                      <a:cubicBezTo>
                        <a:pt x="2274" y="2613"/>
                        <a:pt x="2753" y="1365"/>
                        <a:pt x="3312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8" name="Google Shape;6688;p34"/>
                <p:cNvSpPr/>
                <p:nvPr/>
              </p:nvSpPr>
              <p:spPr>
                <a:xfrm>
                  <a:off x="1644200" y="3792375"/>
                  <a:ext cx="120450" cy="2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1587" extrusionOk="0">
                      <a:moveTo>
                        <a:pt x="1810" y="1"/>
                      </a:moveTo>
                      <a:lnTo>
                        <a:pt x="1810" y="1"/>
                      </a:lnTo>
                      <a:cubicBezTo>
                        <a:pt x="1" y="1100"/>
                        <a:pt x="317" y="4809"/>
                        <a:pt x="634" y="6960"/>
                      </a:cubicBezTo>
                      <a:cubicBezTo>
                        <a:pt x="916" y="8884"/>
                        <a:pt x="2914" y="11416"/>
                        <a:pt x="4012" y="11559"/>
                      </a:cubicBezTo>
                      <a:cubicBezTo>
                        <a:pt x="4116" y="11572"/>
                        <a:pt x="4227" y="11587"/>
                        <a:pt x="4326" y="11587"/>
                      </a:cubicBezTo>
                      <a:cubicBezTo>
                        <a:pt x="4623" y="11587"/>
                        <a:pt x="4817" y="11458"/>
                        <a:pt x="4419" y="10789"/>
                      </a:cubicBezTo>
                      <a:cubicBezTo>
                        <a:pt x="3746" y="9662"/>
                        <a:pt x="3521" y="9028"/>
                        <a:pt x="2964" y="7851"/>
                      </a:cubicBezTo>
                      <a:cubicBezTo>
                        <a:pt x="1690" y="5154"/>
                        <a:pt x="1545" y="2556"/>
                        <a:pt x="181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9" name="Google Shape;6689;p34"/>
                <p:cNvSpPr/>
                <p:nvPr/>
              </p:nvSpPr>
              <p:spPr>
                <a:xfrm>
                  <a:off x="1558850" y="3730300"/>
                  <a:ext cx="100875" cy="2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10635" extrusionOk="0">
                      <a:moveTo>
                        <a:pt x="1582" y="1"/>
                      </a:moveTo>
                      <a:lnTo>
                        <a:pt x="1582" y="1"/>
                      </a:lnTo>
                      <a:cubicBezTo>
                        <a:pt x="0" y="1401"/>
                        <a:pt x="193" y="4888"/>
                        <a:pt x="419" y="6884"/>
                      </a:cubicBezTo>
                      <a:cubicBezTo>
                        <a:pt x="617" y="8638"/>
                        <a:pt x="2226" y="10634"/>
                        <a:pt x="3177" y="10634"/>
                      </a:cubicBezTo>
                      <a:cubicBezTo>
                        <a:pt x="3194" y="10634"/>
                        <a:pt x="3212" y="10633"/>
                        <a:pt x="3228" y="10632"/>
                      </a:cubicBezTo>
                      <a:cubicBezTo>
                        <a:pt x="3584" y="10604"/>
                        <a:pt x="4035" y="10569"/>
                        <a:pt x="3595" y="9817"/>
                      </a:cubicBezTo>
                      <a:cubicBezTo>
                        <a:pt x="3041" y="8868"/>
                        <a:pt x="2862" y="8306"/>
                        <a:pt x="2407" y="7287"/>
                      </a:cubicBezTo>
                      <a:cubicBezTo>
                        <a:pt x="1367" y="4953"/>
                        <a:pt x="1299" y="2496"/>
                        <a:pt x="158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0" name="Google Shape;6690;p34"/>
                <p:cNvSpPr/>
                <p:nvPr/>
              </p:nvSpPr>
              <p:spPr>
                <a:xfrm>
                  <a:off x="1596825" y="3742000"/>
                  <a:ext cx="183875" cy="2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5" h="9193" extrusionOk="0">
                      <a:moveTo>
                        <a:pt x="846" y="1"/>
                      </a:moveTo>
                      <a:cubicBezTo>
                        <a:pt x="1" y="887"/>
                        <a:pt x="164" y="2580"/>
                        <a:pt x="409" y="3736"/>
                      </a:cubicBezTo>
                      <a:cubicBezTo>
                        <a:pt x="704" y="5117"/>
                        <a:pt x="1315" y="6414"/>
                        <a:pt x="1921" y="7696"/>
                      </a:cubicBezTo>
                      <a:cubicBezTo>
                        <a:pt x="2099" y="8073"/>
                        <a:pt x="2502" y="8493"/>
                        <a:pt x="2844" y="8493"/>
                      </a:cubicBezTo>
                      <a:cubicBezTo>
                        <a:pt x="2952" y="8493"/>
                        <a:pt x="3053" y="8452"/>
                        <a:pt x="3139" y="8354"/>
                      </a:cubicBezTo>
                      <a:cubicBezTo>
                        <a:pt x="2483" y="6999"/>
                        <a:pt x="1917" y="5603"/>
                        <a:pt x="1443" y="4175"/>
                      </a:cubicBezTo>
                      <a:lnTo>
                        <a:pt x="1443" y="4175"/>
                      </a:lnTo>
                      <a:cubicBezTo>
                        <a:pt x="2183" y="5434"/>
                        <a:pt x="2948" y="6708"/>
                        <a:pt x="4025" y="7705"/>
                      </a:cubicBezTo>
                      <a:cubicBezTo>
                        <a:pt x="4781" y="8405"/>
                        <a:pt x="5720" y="8958"/>
                        <a:pt x="6718" y="9181"/>
                      </a:cubicBezTo>
                      <a:cubicBezTo>
                        <a:pt x="6751" y="9189"/>
                        <a:pt x="6784" y="9192"/>
                        <a:pt x="6815" y="9192"/>
                      </a:cubicBezTo>
                      <a:cubicBezTo>
                        <a:pt x="7165" y="9192"/>
                        <a:pt x="7354" y="8747"/>
                        <a:pt x="7054" y="8508"/>
                      </a:cubicBezTo>
                      <a:cubicBezTo>
                        <a:pt x="5723" y="7447"/>
                        <a:pt x="4426" y="6342"/>
                        <a:pt x="3343" y="5040"/>
                      </a:cubicBezTo>
                      <a:cubicBezTo>
                        <a:pt x="2054" y="3490"/>
                        <a:pt x="1459" y="1837"/>
                        <a:pt x="84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1" name="Google Shape;6691;p34"/>
                <p:cNvSpPr/>
                <p:nvPr/>
              </p:nvSpPr>
              <p:spPr>
                <a:xfrm>
                  <a:off x="2122050" y="3846625"/>
                  <a:ext cx="131575" cy="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2944" extrusionOk="0">
                      <a:moveTo>
                        <a:pt x="5262" y="0"/>
                      </a:moveTo>
                      <a:lnTo>
                        <a:pt x="5262" y="0"/>
                      </a:lnTo>
                      <a:cubicBezTo>
                        <a:pt x="3810" y="32"/>
                        <a:pt x="535" y="1403"/>
                        <a:pt x="0" y="2944"/>
                      </a:cubicBezTo>
                      <a:cubicBezTo>
                        <a:pt x="1257" y="2278"/>
                        <a:pt x="2512" y="1655"/>
                        <a:pt x="3857" y="1221"/>
                      </a:cubicBezTo>
                      <a:cubicBezTo>
                        <a:pt x="4478" y="1020"/>
                        <a:pt x="5247" y="678"/>
                        <a:pt x="5262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2" name="Google Shape;6692;p34"/>
                <p:cNvSpPr/>
                <p:nvPr/>
              </p:nvSpPr>
              <p:spPr>
                <a:xfrm>
                  <a:off x="2019650" y="3804750"/>
                  <a:ext cx="171150" cy="10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4359" extrusionOk="0">
                      <a:moveTo>
                        <a:pt x="6521" y="0"/>
                      </a:moveTo>
                      <a:cubicBezTo>
                        <a:pt x="6455" y="0"/>
                        <a:pt x="6387" y="26"/>
                        <a:pt x="6330" y="84"/>
                      </a:cubicBezTo>
                      <a:cubicBezTo>
                        <a:pt x="5509" y="925"/>
                        <a:pt x="4658" y="1739"/>
                        <a:pt x="3683" y="2392"/>
                      </a:cubicBezTo>
                      <a:cubicBezTo>
                        <a:pt x="2521" y="3172"/>
                        <a:pt x="1326" y="3469"/>
                        <a:pt x="0" y="3766"/>
                      </a:cubicBezTo>
                      <a:cubicBezTo>
                        <a:pt x="419" y="4231"/>
                        <a:pt x="1169" y="4358"/>
                        <a:pt x="1865" y="4358"/>
                      </a:cubicBezTo>
                      <a:cubicBezTo>
                        <a:pt x="2125" y="4358"/>
                        <a:pt x="2377" y="4340"/>
                        <a:pt x="2601" y="4316"/>
                      </a:cubicBezTo>
                      <a:cubicBezTo>
                        <a:pt x="3588" y="4207"/>
                        <a:pt x="4535" y="3875"/>
                        <a:pt x="5470" y="3546"/>
                      </a:cubicBezTo>
                      <a:cubicBezTo>
                        <a:pt x="5832" y="3419"/>
                        <a:pt x="6268" y="3030"/>
                        <a:pt x="6001" y="2755"/>
                      </a:cubicBezTo>
                      <a:lnTo>
                        <a:pt x="6001" y="2755"/>
                      </a:lnTo>
                      <a:cubicBezTo>
                        <a:pt x="5010" y="3114"/>
                        <a:pt x="3997" y="3408"/>
                        <a:pt x="2968" y="3636"/>
                      </a:cubicBezTo>
                      <a:cubicBezTo>
                        <a:pt x="3895" y="3214"/>
                        <a:pt x="4833" y="2776"/>
                        <a:pt x="5595" y="2105"/>
                      </a:cubicBezTo>
                      <a:cubicBezTo>
                        <a:pt x="6129" y="1634"/>
                        <a:pt x="6571" y="1028"/>
                        <a:pt x="6783" y="360"/>
                      </a:cubicBezTo>
                      <a:cubicBezTo>
                        <a:pt x="6846" y="163"/>
                        <a:pt x="6689" y="0"/>
                        <a:pt x="6521" y="0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3" name="Google Shape;6693;p34"/>
                <p:cNvSpPr/>
                <p:nvPr/>
              </p:nvSpPr>
              <p:spPr>
                <a:xfrm>
                  <a:off x="1929125" y="3791950"/>
                  <a:ext cx="184225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4024" extrusionOk="0">
                      <a:moveTo>
                        <a:pt x="6906" y="1"/>
                      </a:moveTo>
                      <a:cubicBezTo>
                        <a:pt x="6843" y="1"/>
                        <a:pt x="6774" y="19"/>
                        <a:pt x="6704" y="61"/>
                      </a:cubicBezTo>
                      <a:cubicBezTo>
                        <a:pt x="6126" y="403"/>
                        <a:pt x="5588" y="863"/>
                        <a:pt x="5036" y="1267"/>
                      </a:cubicBezTo>
                      <a:cubicBezTo>
                        <a:pt x="3661" y="2271"/>
                        <a:pt x="1596" y="3462"/>
                        <a:pt x="1" y="3954"/>
                      </a:cubicBezTo>
                      <a:cubicBezTo>
                        <a:pt x="222" y="4002"/>
                        <a:pt x="452" y="4024"/>
                        <a:pt x="689" y="4024"/>
                      </a:cubicBezTo>
                      <a:cubicBezTo>
                        <a:pt x="2713" y="4024"/>
                        <a:pt x="5248" y="2408"/>
                        <a:pt x="6742" y="1041"/>
                      </a:cubicBezTo>
                      <a:cubicBezTo>
                        <a:pt x="6881" y="916"/>
                        <a:pt x="7011" y="781"/>
                        <a:pt x="7132" y="639"/>
                      </a:cubicBezTo>
                      <a:cubicBezTo>
                        <a:pt x="7368" y="355"/>
                        <a:pt x="7187" y="1"/>
                        <a:pt x="6906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4" name="Google Shape;6694;p34"/>
                <p:cNvSpPr/>
                <p:nvPr/>
              </p:nvSpPr>
              <p:spPr>
                <a:xfrm>
                  <a:off x="1974150" y="3823400"/>
                  <a:ext cx="163775" cy="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3280" extrusionOk="0">
                      <a:moveTo>
                        <a:pt x="6083" y="0"/>
                      </a:moveTo>
                      <a:cubicBezTo>
                        <a:pt x="6028" y="0"/>
                        <a:pt x="5970" y="14"/>
                        <a:pt x="5913" y="46"/>
                      </a:cubicBezTo>
                      <a:cubicBezTo>
                        <a:pt x="5403" y="322"/>
                        <a:pt x="4939" y="703"/>
                        <a:pt x="4458" y="1035"/>
                      </a:cubicBezTo>
                      <a:cubicBezTo>
                        <a:pt x="3260" y="1858"/>
                        <a:pt x="1439" y="2820"/>
                        <a:pt x="0" y="3193"/>
                      </a:cubicBezTo>
                      <a:cubicBezTo>
                        <a:pt x="252" y="3252"/>
                        <a:pt x="515" y="3280"/>
                        <a:pt x="784" y="3280"/>
                      </a:cubicBezTo>
                      <a:cubicBezTo>
                        <a:pt x="2623" y="3280"/>
                        <a:pt x="4769" y="2002"/>
                        <a:pt x="6019" y="897"/>
                      </a:cubicBezTo>
                      <a:cubicBezTo>
                        <a:pt x="6137" y="794"/>
                        <a:pt x="6248" y="681"/>
                        <a:pt x="6349" y="561"/>
                      </a:cubicBezTo>
                      <a:cubicBezTo>
                        <a:pt x="6551" y="320"/>
                        <a:pt x="6348" y="0"/>
                        <a:pt x="6083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5" name="Google Shape;6695;p34"/>
                <p:cNvSpPr/>
                <p:nvPr/>
              </p:nvSpPr>
              <p:spPr>
                <a:xfrm>
                  <a:off x="1698600" y="3813875"/>
                  <a:ext cx="10582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" h="10225" extrusionOk="0">
                      <a:moveTo>
                        <a:pt x="1238" y="0"/>
                      </a:moveTo>
                      <a:cubicBezTo>
                        <a:pt x="1" y="2664"/>
                        <a:pt x="1421" y="6929"/>
                        <a:pt x="2851" y="9426"/>
                      </a:cubicBezTo>
                      <a:cubicBezTo>
                        <a:pt x="2967" y="9633"/>
                        <a:pt x="3099" y="9831"/>
                        <a:pt x="3243" y="10018"/>
                      </a:cubicBezTo>
                      <a:cubicBezTo>
                        <a:pt x="3356" y="10162"/>
                        <a:pt x="3504" y="10224"/>
                        <a:pt x="3646" y="10224"/>
                      </a:cubicBezTo>
                      <a:cubicBezTo>
                        <a:pt x="3950" y="10224"/>
                        <a:pt x="4233" y="9943"/>
                        <a:pt x="4119" y="9575"/>
                      </a:cubicBezTo>
                      <a:cubicBezTo>
                        <a:pt x="3862" y="8748"/>
                        <a:pt x="3441" y="7949"/>
                        <a:pt x="3097" y="7143"/>
                      </a:cubicBezTo>
                      <a:cubicBezTo>
                        <a:pt x="2244" y="5139"/>
                        <a:pt x="1368" y="2191"/>
                        <a:pt x="123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6" name="Google Shape;6696;p34"/>
                <p:cNvSpPr/>
                <p:nvPr/>
              </p:nvSpPr>
              <p:spPr>
                <a:xfrm>
                  <a:off x="2172100" y="3876675"/>
                  <a:ext cx="1535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2" h="1766" extrusionOk="0">
                      <a:moveTo>
                        <a:pt x="5792" y="1"/>
                      </a:moveTo>
                      <a:cubicBezTo>
                        <a:pt x="5736" y="1"/>
                        <a:pt x="5680" y="7"/>
                        <a:pt x="5629" y="17"/>
                      </a:cubicBezTo>
                      <a:cubicBezTo>
                        <a:pt x="3896" y="338"/>
                        <a:pt x="2177" y="718"/>
                        <a:pt x="473" y="1157"/>
                      </a:cubicBezTo>
                      <a:cubicBezTo>
                        <a:pt x="290" y="1204"/>
                        <a:pt x="136" y="1244"/>
                        <a:pt x="0" y="1372"/>
                      </a:cubicBezTo>
                      <a:cubicBezTo>
                        <a:pt x="326" y="1654"/>
                        <a:pt x="818" y="1766"/>
                        <a:pt x="1387" y="1766"/>
                      </a:cubicBezTo>
                      <a:cubicBezTo>
                        <a:pt x="2895" y="1766"/>
                        <a:pt x="4939" y="980"/>
                        <a:pt x="5821" y="529"/>
                      </a:cubicBezTo>
                      <a:cubicBezTo>
                        <a:pt x="5969" y="453"/>
                        <a:pt x="6141" y="317"/>
                        <a:pt x="6093" y="158"/>
                      </a:cubicBezTo>
                      <a:cubicBezTo>
                        <a:pt x="6055" y="38"/>
                        <a:pt x="5926" y="1"/>
                        <a:pt x="5792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7" name="Google Shape;6697;p34"/>
                <p:cNvSpPr/>
                <p:nvPr/>
              </p:nvSpPr>
              <p:spPr>
                <a:xfrm>
                  <a:off x="2156100" y="3917825"/>
                  <a:ext cx="1556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" h="983" extrusionOk="0">
                      <a:moveTo>
                        <a:pt x="3914" y="0"/>
                      </a:moveTo>
                      <a:cubicBezTo>
                        <a:pt x="2778" y="0"/>
                        <a:pt x="1642" y="26"/>
                        <a:pt x="507" y="76"/>
                      </a:cubicBezTo>
                      <a:cubicBezTo>
                        <a:pt x="318" y="84"/>
                        <a:pt x="159" y="90"/>
                        <a:pt x="0" y="188"/>
                      </a:cubicBezTo>
                      <a:cubicBezTo>
                        <a:pt x="455" y="789"/>
                        <a:pt x="1515" y="983"/>
                        <a:pt x="2641" y="983"/>
                      </a:cubicBezTo>
                      <a:cubicBezTo>
                        <a:pt x="3872" y="983"/>
                        <a:pt x="5182" y="751"/>
                        <a:pt x="5869" y="564"/>
                      </a:cubicBezTo>
                      <a:cubicBezTo>
                        <a:pt x="6030" y="520"/>
                        <a:pt x="6226" y="423"/>
                        <a:pt x="6212" y="256"/>
                      </a:cubicBezTo>
                      <a:cubicBezTo>
                        <a:pt x="6195" y="79"/>
                        <a:pt x="5965" y="28"/>
                        <a:pt x="5786" y="23"/>
                      </a:cubicBezTo>
                      <a:cubicBezTo>
                        <a:pt x="5162" y="8"/>
                        <a:pt x="4538" y="0"/>
                        <a:pt x="3914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8" name="Google Shape;6698;p34"/>
                <p:cNvSpPr/>
                <p:nvPr/>
              </p:nvSpPr>
              <p:spPr>
                <a:xfrm>
                  <a:off x="1839850" y="3875875"/>
                  <a:ext cx="112000" cy="19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" h="7675" extrusionOk="0">
                      <a:moveTo>
                        <a:pt x="1029" y="0"/>
                      </a:moveTo>
                      <a:lnTo>
                        <a:pt x="1029" y="0"/>
                      </a:lnTo>
                      <a:cubicBezTo>
                        <a:pt x="0" y="1839"/>
                        <a:pt x="2568" y="5968"/>
                        <a:pt x="3712" y="7388"/>
                      </a:cubicBezTo>
                      <a:cubicBezTo>
                        <a:pt x="3823" y="7527"/>
                        <a:pt x="3988" y="7674"/>
                        <a:pt x="4149" y="7674"/>
                      </a:cubicBezTo>
                      <a:cubicBezTo>
                        <a:pt x="4190" y="7674"/>
                        <a:pt x="4232" y="7665"/>
                        <a:pt x="4272" y="7643"/>
                      </a:cubicBezTo>
                      <a:cubicBezTo>
                        <a:pt x="4480" y="7529"/>
                        <a:pt x="4419" y="7219"/>
                        <a:pt x="4330" y="6998"/>
                      </a:cubicBezTo>
                      <a:cubicBezTo>
                        <a:pt x="3440" y="4818"/>
                        <a:pt x="2476" y="2672"/>
                        <a:pt x="1438" y="560"/>
                      </a:cubicBezTo>
                      <a:cubicBezTo>
                        <a:pt x="1327" y="334"/>
                        <a:pt x="1234" y="142"/>
                        <a:pt x="102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9" name="Google Shape;6699;p34"/>
                <p:cNvSpPr/>
                <p:nvPr/>
              </p:nvSpPr>
              <p:spPr>
                <a:xfrm>
                  <a:off x="1430775" y="3569625"/>
                  <a:ext cx="745075" cy="3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3" h="14332" extrusionOk="0">
                      <a:moveTo>
                        <a:pt x="305" y="1"/>
                      </a:moveTo>
                      <a:cubicBezTo>
                        <a:pt x="236" y="1"/>
                        <a:pt x="168" y="26"/>
                        <a:pt x="114" y="77"/>
                      </a:cubicBezTo>
                      <a:cubicBezTo>
                        <a:pt x="3" y="184"/>
                        <a:pt x="0" y="360"/>
                        <a:pt x="108" y="471"/>
                      </a:cubicBezTo>
                      <a:cubicBezTo>
                        <a:pt x="2422" y="2882"/>
                        <a:pt x="4068" y="4572"/>
                        <a:pt x="5797" y="6036"/>
                      </a:cubicBezTo>
                      <a:cubicBezTo>
                        <a:pt x="6672" y="6781"/>
                        <a:pt x="7592" y="7474"/>
                        <a:pt x="8551" y="8110"/>
                      </a:cubicBezTo>
                      <a:cubicBezTo>
                        <a:pt x="9537" y="8764"/>
                        <a:pt x="10608" y="9387"/>
                        <a:pt x="11825" y="10014"/>
                      </a:cubicBezTo>
                      <a:cubicBezTo>
                        <a:pt x="13197" y="10722"/>
                        <a:pt x="14436" y="11304"/>
                        <a:pt x="15614" y="11796"/>
                      </a:cubicBezTo>
                      <a:cubicBezTo>
                        <a:pt x="17041" y="12391"/>
                        <a:pt x="18397" y="12865"/>
                        <a:pt x="19763" y="13243"/>
                      </a:cubicBezTo>
                      <a:cubicBezTo>
                        <a:pt x="22393" y="13972"/>
                        <a:pt x="25013" y="14331"/>
                        <a:pt x="27723" y="14331"/>
                      </a:cubicBezTo>
                      <a:cubicBezTo>
                        <a:pt x="28322" y="14331"/>
                        <a:pt x="28926" y="14314"/>
                        <a:pt x="29535" y="14278"/>
                      </a:cubicBezTo>
                      <a:cubicBezTo>
                        <a:pt x="29687" y="14270"/>
                        <a:pt x="29803" y="14140"/>
                        <a:pt x="29794" y="13988"/>
                      </a:cubicBezTo>
                      <a:cubicBezTo>
                        <a:pt x="29786" y="13841"/>
                        <a:pt x="29665" y="13728"/>
                        <a:pt x="29520" y="13728"/>
                      </a:cubicBezTo>
                      <a:cubicBezTo>
                        <a:pt x="29514" y="13728"/>
                        <a:pt x="29509" y="13728"/>
                        <a:pt x="29503" y="13729"/>
                      </a:cubicBezTo>
                      <a:cubicBezTo>
                        <a:pt x="28906" y="13763"/>
                        <a:pt x="28314" y="13780"/>
                        <a:pt x="27727" y="13780"/>
                      </a:cubicBezTo>
                      <a:cubicBezTo>
                        <a:pt x="25066" y="13780"/>
                        <a:pt x="22492" y="13427"/>
                        <a:pt x="19910" y="12712"/>
                      </a:cubicBezTo>
                      <a:cubicBezTo>
                        <a:pt x="17445" y="12030"/>
                        <a:pt x="15029" y="11046"/>
                        <a:pt x="12077" y="9524"/>
                      </a:cubicBezTo>
                      <a:cubicBezTo>
                        <a:pt x="9731" y="8315"/>
                        <a:pt x="7959" y="7146"/>
                        <a:pt x="6152" y="5616"/>
                      </a:cubicBezTo>
                      <a:cubicBezTo>
                        <a:pt x="4445" y="4169"/>
                        <a:pt x="2808" y="2488"/>
                        <a:pt x="506" y="88"/>
                      </a:cubicBezTo>
                      <a:cubicBezTo>
                        <a:pt x="452" y="30"/>
                        <a:pt x="379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2733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700" name="Google Shape;6700;p34"/>
          <p:cNvSpPr txBox="1"/>
          <p:nvPr/>
        </p:nvSpPr>
        <p:spPr>
          <a:xfrm>
            <a:off x="4791652" y="3339829"/>
            <a:ext cx="3573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Encode Sans"/>
                <a:ea typeface="Encode Sans"/>
                <a:cs typeface="Encode Sans"/>
                <a:sym typeface="Encode Sans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1200" b="1" u="sng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6701" name="Google Shape;6701;p34"/>
          <p:cNvGrpSpPr/>
          <p:nvPr/>
        </p:nvGrpSpPr>
        <p:grpSpPr>
          <a:xfrm>
            <a:off x="1757050" y="4734818"/>
            <a:ext cx="5553450" cy="328766"/>
            <a:chOff x="1757050" y="4734818"/>
            <a:chExt cx="5553450" cy="328766"/>
          </a:xfrm>
        </p:grpSpPr>
        <p:grpSp>
          <p:nvGrpSpPr>
            <p:cNvPr id="6702" name="Google Shape;6702;p34"/>
            <p:cNvGrpSpPr/>
            <p:nvPr/>
          </p:nvGrpSpPr>
          <p:grpSpPr>
            <a:xfrm>
              <a:off x="1757050" y="4734818"/>
              <a:ext cx="1279925" cy="263053"/>
              <a:chOff x="1757050" y="4734818"/>
              <a:chExt cx="1279925" cy="263053"/>
            </a:xfrm>
          </p:grpSpPr>
          <p:sp>
            <p:nvSpPr>
              <p:cNvPr id="6703" name="Google Shape;6703;p34"/>
              <p:cNvSpPr/>
              <p:nvPr/>
            </p:nvSpPr>
            <p:spPr>
              <a:xfrm rot="5400000">
                <a:off x="2426435" y="4900410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04" name="Google Shape;6704;p34"/>
              <p:cNvGrpSpPr/>
              <p:nvPr/>
            </p:nvGrpSpPr>
            <p:grpSpPr>
              <a:xfrm rot="5400000">
                <a:off x="1756839" y="4735028"/>
                <a:ext cx="263053" cy="262632"/>
                <a:chOff x="5375300" y="3027450"/>
                <a:chExt cx="140550" cy="140325"/>
              </a:xfrm>
            </p:grpSpPr>
            <p:sp>
              <p:nvSpPr>
                <p:cNvPr id="6705" name="Google Shape;6705;p34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6" name="Google Shape;6706;p34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7" name="Google Shape;6707;p34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8" name="Google Shape;6708;p34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09" name="Google Shape;6709;p34"/>
              <p:cNvSpPr/>
              <p:nvPr/>
            </p:nvSpPr>
            <p:spPr>
              <a:xfrm rot="5400000">
                <a:off x="3001289" y="4735550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0" name="Google Shape;6710;p34"/>
            <p:cNvGrpSpPr/>
            <p:nvPr/>
          </p:nvGrpSpPr>
          <p:grpSpPr>
            <a:xfrm>
              <a:off x="6030575" y="4800530"/>
              <a:ext cx="1279925" cy="263053"/>
              <a:chOff x="6030575" y="4800530"/>
              <a:chExt cx="1279925" cy="263053"/>
            </a:xfrm>
          </p:grpSpPr>
          <p:sp>
            <p:nvSpPr>
              <p:cNvPr id="6711" name="Google Shape;6711;p34"/>
              <p:cNvSpPr/>
              <p:nvPr/>
            </p:nvSpPr>
            <p:spPr>
              <a:xfrm rot="5400000">
                <a:off x="6699960" y="4966122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12" name="Google Shape;6712;p34"/>
              <p:cNvGrpSpPr/>
              <p:nvPr/>
            </p:nvGrpSpPr>
            <p:grpSpPr>
              <a:xfrm rot="5400000">
                <a:off x="6030364" y="4800741"/>
                <a:ext cx="263053" cy="262632"/>
                <a:chOff x="5375300" y="3027450"/>
                <a:chExt cx="140550" cy="140325"/>
              </a:xfrm>
            </p:grpSpPr>
            <p:sp>
              <p:nvSpPr>
                <p:cNvPr id="6713" name="Google Shape;6713;p34"/>
                <p:cNvSpPr/>
                <p:nvPr/>
              </p:nvSpPr>
              <p:spPr>
                <a:xfrm>
                  <a:off x="5375300" y="3089900"/>
                  <a:ext cx="14055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618" extrusionOk="0">
                      <a:moveTo>
                        <a:pt x="5417" y="0"/>
                      </a:moveTo>
                      <a:cubicBezTo>
                        <a:pt x="5412" y="0"/>
                        <a:pt x="5406" y="1"/>
                        <a:pt x="5401" y="1"/>
                      </a:cubicBezTo>
                      <a:cubicBezTo>
                        <a:pt x="4066" y="154"/>
                        <a:pt x="2725" y="231"/>
                        <a:pt x="1382" y="231"/>
                      </a:cubicBezTo>
                      <a:cubicBezTo>
                        <a:pt x="990" y="231"/>
                        <a:pt x="597" y="225"/>
                        <a:pt x="205" y="211"/>
                      </a:cubicBezTo>
                      <a:cubicBezTo>
                        <a:pt x="202" y="211"/>
                        <a:pt x="199" y="211"/>
                        <a:pt x="196" y="211"/>
                      </a:cubicBezTo>
                      <a:cubicBezTo>
                        <a:pt x="93" y="211"/>
                        <a:pt x="8" y="294"/>
                        <a:pt x="4" y="398"/>
                      </a:cubicBezTo>
                      <a:cubicBezTo>
                        <a:pt x="1" y="504"/>
                        <a:pt x="85" y="594"/>
                        <a:pt x="191" y="597"/>
                      </a:cubicBezTo>
                      <a:cubicBezTo>
                        <a:pt x="588" y="611"/>
                        <a:pt x="985" y="617"/>
                        <a:pt x="1384" y="617"/>
                      </a:cubicBezTo>
                      <a:cubicBezTo>
                        <a:pt x="2741" y="617"/>
                        <a:pt x="4097" y="540"/>
                        <a:pt x="5445" y="386"/>
                      </a:cubicBezTo>
                      <a:cubicBezTo>
                        <a:pt x="5548" y="370"/>
                        <a:pt x="5622" y="276"/>
                        <a:pt x="5610" y="172"/>
                      </a:cubicBezTo>
                      <a:cubicBezTo>
                        <a:pt x="5598" y="73"/>
                        <a:pt x="5514" y="0"/>
                        <a:pt x="5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4" name="Google Shape;6714;p34"/>
                <p:cNvSpPr/>
                <p:nvPr/>
              </p:nvSpPr>
              <p:spPr>
                <a:xfrm>
                  <a:off x="5436850" y="3027450"/>
                  <a:ext cx="16725" cy="1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5613" extrusionOk="0">
                      <a:moveTo>
                        <a:pt x="253" y="1"/>
                      </a:moveTo>
                      <a:cubicBezTo>
                        <a:pt x="149" y="1"/>
                        <a:pt x="63" y="83"/>
                        <a:pt x="60" y="187"/>
                      </a:cubicBezTo>
                      <a:cubicBezTo>
                        <a:pt x="1" y="1942"/>
                        <a:pt x="71" y="3698"/>
                        <a:pt x="272" y="5442"/>
                      </a:cubicBezTo>
                      <a:cubicBezTo>
                        <a:pt x="283" y="5539"/>
                        <a:pt x="365" y="5613"/>
                        <a:pt x="464" y="5613"/>
                      </a:cubicBezTo>
                      <a:cubicBezTo>
                        <a:pt x="471" y="5613"/>
                        <a:pt x="478" y="5612"/>
                        <a:pt x="486" y="5612"/>
                      </a:cubicBezTo>
                      <a:cubicBezTo>
                        <a:pt x="592" y="5599"/>
                        <a:pt x="668" y="5503"/>
                        <a:pt x="656" y="5397"/>
                      </a:cubicBezTo>
                      <a:cubicBezTo>
                        <a:pt x="458" y="3672"/>
                        <a:pt x="388" y="1935"/>
                        <a:pt x="446" y="201"/>
                      </a:cubicBezTo>
                      <a:cubicBezTo>
                        <a:pt x="449" y="95"/>
                        <a:pt x="366" y="5"/>
                        <a:pt x="259" y="1"/>
                      </a:cubicBezTo>
                      <a:cubicBezTo>
                        <a:pt x="257" y="1"/>
                        <a:pt x="255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5" name="Google Shape;6715;p34"/>
                <p:cNvSpPr/>
                <p:nvPr/>
              </p:nvSpPr>
              <p:spPr>
                <a:xfrm>
                  <a:off x="5391175" y="3053300"/>
                  <a:ext cx="110000" cy="1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" h="4006" extrusionOk="0">
                      <a:moveTo>
                        <a:pt x="214" y="0"/>
                      </a:moveTo>
                      <a:cubicBezTo>
                        <a:pt x="167" y="0"/>
                        <a:pt x="119" y="18"/>
                        <a:pt x="82" y="53"/>
                      </a:cubicBezTo>
                      <a:cubicBezTo>
                        <a:pt x="5" y="125"/>
                        <a:pt x="0" y="247"/>
                        <a:pt x="73" y="326"/>
                      </a:cubicBezTo>
                      <a:cubicBezTo>
                        <a:pt x="1295" y="1633"/>
                        <a:pt x="2614" y="2849"/>
                        <a:pt x="4016" y="3963"/>
                      </a:cubicBezTo>
                      <a:cubicBezTo>
                        <a:pt x="4050" y="3989"/>
                        <a:pt x="4092" y="4004"/>
                        <a:pt x="4136" y="4005"/>
                      </a:cubicBezTo>
                      <a:lnTo>
                        <a:pt x="4136" y="4004"/>
                      </a:lnTo>
                      <a:cubicBezTo>
                        <a:pt x="4319" y="4004"/>
                        <a:pt x="4400" y="3774"/>
                        <a:pt x="4257" y="3659"/>
                      </a:cubicBezTo>
                      <a:cubicBezTo>
                        <a:pt x="2869" y="2558"/>
                        <a:pt x="1565" y="1356"/>
                        <a:pt x="355" y="62"/>
                      </a:cubicBezTo>
                      <a:cubicBezTo>
                        <a:pt x="317" y="21"/>
                        <a:pt x="26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6" name="Google Shape;6716;p34"/>
                <p:cNvSpPr/>
                <p:nvPr/>
              </p:nvSpPr>
              <p:spPr>
                <a:xfrm>
                  <a:off x="5394025" y="3049925"/>
                  <a:ext cx="102025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07" extrusionOk="0">
                      <a:moveTo>
                        <a:pt x="3868" y="0"/>
                      </a:moveTo>
                      <a:cubicBezTo>
                        <a:pt x="3821" y="0"/>
                        <a:pt x="3775" y="17"/>
                        <a:pt x="3738" y="50"/>
                      </a:cubicBezTo>
                      <a:cubicBezTo>
                        <a:pt x="2430" y="1272"/>
                        <a:pt x="1215" y="2591"/>
                        <a:pt x="101" y="3994"/>
                      </a:cubicBezTo>
                      <a:cubicBezTo>
                        <a:pt x="0" y="4120"/>
                        <a:pt x="91" y="4307"/>
                        <a:pt x="252" y="4307"/>
                      </a:cubicBezTo>
                      <a:cubicBezTo>
                        <a:pt x="311" y="4307"/>
                        <a:pt x="367" y="4280"/>
                        <a:pt x="404" y="4233"/>
                      </a:cubicBezTo>
                      <a:cubicBezTo>
                        <a:pt x="1506" y="2846"/>
                        <a:pt x="2708" y="1542"/>
                        <a:pt x="4002" y="332"/>
                      </a:cubicBezTo>
                      <a:cubicBezTo>
                        <a:pt x="4078" y="258"/>
                        <a:pt x="4080" y="138"/>
                        <a:pt x="4008" y="61"/>
                      </a:cubicBezTo>
                      <a:cubicBezTo>
                        <a:pt x="3971" y="21"/>
                        <a:pt x="3919" y="0"/>
                        <a:pt x="38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17" name="Google Shape;6717;p34"/>
              <p:cNvSpPr/>
              <p:nvPr/>
            </p:nvSpPr>
            <p:spPr>
              <a:xfrm rot="5400000">
                <a:off x="7274814" y="4801262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9" name="Google Shape;6719;p35"/>
          <p:cNvGrpSpPr/>
          <p:nvPr/>
        </p:nvGrpSpPr>
        <p:grpSpPr>
          <a:xfrm>
            <a:off x="-178302" y="-541395"/>
            <a:ext cx="9724576" cy="6030939"/>
            <a:chOff x="-178302" y="-541395"/>
            <a:chExt cx="9724576" cy="6030939"/>
          </a:xfrm>
        </p:grpSpPr>
        <p:grpSp>
          <p:nvGrpSpPr>
            <p:cNvPr id="6720" name="Google Shape;6720;p35"/>
            <p:cNvGrpSpPr/>
            <p:nvPr/>
          </p:nvGrpSpPr>
          <p:grpSpPr>
            <a:xfrm rot="-2530568">
              <a:off x="-56148" y="-73134"/>
              <a:ext cx="1689814" cy="1015430"/>
              <a:chOff x="1389775" y="3552900"/>
              <a:chExt cx="935875" cy="562425"/>
            </a:xfrm>
          </p:grpSpPr>
          <p:sp>
            <p:nvSpPr>
              <p:cNvPr id="6721" name="Google Shape;6721;p35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35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35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35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35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35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35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35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35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35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35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35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35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35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35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35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35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35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35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35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35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35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35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35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35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35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35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35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35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35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35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35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35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35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35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35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35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35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9" name="Google Shape;6759;p35"/>
            <p:cNvGrpSpPr/>
            <p:nvPr/>
          </p:nvGrpSpPr>
          <p:grpSpPr>
            <a:xfrm rot="3051450" flipH="1">
              <a:off x="7774219" y="-73331"/>
              <a:ext cx="1689835" cy="1015411"/>
              <a:chOff x="1389775" y="3552900"/>
              <a:chExt cx="935875" cy="562425"/>
            </a:xfrm>
          </p:grpSpPr>
          <p:sp>
            <p:nvSpPr>
              <p:cNvPr id="6760" name="Google Shape;6760;p35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35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35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35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35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35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35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35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35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35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35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35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35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35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35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35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35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35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35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35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35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35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35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35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35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35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35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35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35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35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35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35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35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35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35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35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35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35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8" name="Google Shape;6798;p35"/>
            <p:cNvGrpSpPr/>
            <p:nvPr/>
          </p:nvGrpSpPr>
          <p:grpSpPr>
            <a:xfrm rot="8269432">
              <a:off x="7734306" y="4005853"/>
              <a:ext cx="1689814" cy="1015430"/>
              <a:chOff x="1389775" y="3552900"/>
              <a:chExt cx="935875" cy="562425"/>
            </a:xfrm>
          </p:grpSpPr>
          <p:sp>
            <p:nvSpPr>
              <p:cNvPr id="6799" name="Google Shape;6799;p35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35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35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35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35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35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35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35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7" name="Google Shape;6807;p35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8" name="Google Shape;6808;p35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9" name="Google Shape;6809;p35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0" name="Google Shape;6810;p35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1" name="Google Shape;6811;p35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2" name="Google Shape;6812;p35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3" name="Google Shape;6813;p35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35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35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35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35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35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35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35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35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35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35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35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35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35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7" name="Google Shape;6827;p35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35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35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35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35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35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3" name="Google Shape;6833;p35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4" name="Google Shape;6834;p35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5" name="Google Shape;6835;p35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35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7" name="Google Shape;6837;p35"/>
            <p:cNvGrpSpPr/>
            <p:nvPr/>
          </p:nvGrpSpPr>
          <p:grpSpPr>
            <a:xfrm rot="-7748550" flipH="1">
              <a:off x="-96082" y="4006069"/>
              <a:ext cx="1689835" cy="1015411"/>
              <a:chOff x="1389775" y="3552900"/>
              <a:chExt cx="935875" cy="562425"/>
            </a:xfrm>
          </p:grpSpPr>
          <p:sp>
            <p:nvSpPr>
              <p:cNvPr id="6838" name="Google Shape;6838;p35"/>
              <p:cNvSpPr/>
              <p:nvPr/>
            </p:nvSpPr>
            <p:spPr>
              <a:xfrm>
                <a:off x="1559350" y="3598125"/>
                <a:ext cx="169250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4615" extrusionOk="0">
                    <a:moveTo>
                      <a:pt x="6239" y="0"/>
                    </a:moveTo>
                    <a:cubicBezTo>
                      <a:pt x="6195" y="0"/>
                      <a:pt x="6149" y="8"/>
                      <a:pt x="6103" y="23"/>
                    </a:cubicBezTo>
                    <a:cubicBezTo>
                      <a:pt x="5476" y="237"/>
                      <a:pt x="4891" y="710"/>
                      <a:pt x="4353" y="1134"/>
                    </a:cubicBezTo>
                    <a:cubicBezTo>
                      <a:pt x="3356" y="1920"/>
                      <a:pt x="2077" y="2421"/>
                      <a:pt x="1124" y="3216"/>
                    </a:cubicBezTo>
                    <a:cubicBezTo>
                      <a:pt x="625" y="3633"/>
                      <a:pt x="0" y="4615"/>
                      <a:pt x="699" y="4615"/>
                    </a:cubicBezTo>
                    <a:cubicBezTo>
                      <a:pt x="841" y="4615"/>
                      <a:pt x="1039" y="4574"/>
                      <a:pt x="1305" y="4479"/>
                    </a:cubicBezTo>
                    <a:cubicBezTo>
                      <a:pt x="3366" y="3742"/>
                      <a:pt x="5211" y="2387"/>
                      <a:pt x="6558" y="643"/>
                    </a:cubicBezTo>
                    <a:cubicBezTo>
                      <a:pt x="6769" y="368"/>
                      <a:pt x="6549" y="0"/>
                      <a:pt x="6239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35"/>
              <p:cNvSpPr/>
              <p:nvPr/>
            </p:nvSpPr>
            <p:spPr>
              <a:xfrm>
                <a:off x="1497150" y="3610875"/>
                <a:ext cx="2291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2513" extrusionOk="0">
                    <a:moveTo>
                      <a:pt x="8891" y="1"/>
                    </a:moveTo>
                    <a:cubicBezTo>
                      <a:pt x="8797" y="1"/>
                      <a:pt x="8669" y="32"/>
                      <a:pt x="8496" y="108"/>
                    </a:cubicBezTo>
                    <a:cubicBezTo>
                      <a:pt x="7639" y="485"/>
                      <a:pt x="7145" y="583"/>
                      <a:pt x="6240" y="870"/>
                    </a:cubicBezTo>
                    <a:cubicBezTo>
                      <a:pt x="5286" y="1170"/>
                      <a:pt x="4331" y="1294"/>
                      <a:pt x="3376" y="1294"/>
                    </a:cubicBezTo>
                    <a:cubicBezTo>
                      <a:pt x="2251" y="1294"/>
                      <a:pt x="1125" y="1122"/>
                      <a:pt x="1" y="862"/>
                    </a:cubicBezTo>
                    <a:lnTo>
                      <a:pt x="1" y="862"/>
                    </a:lnTo>
                    <a:cubicBezTo>
                      <a:pt x="1025" y="2336"/>
                      <a:pt x="3990" y="2510"/>
                      <a:pt x="5700" y="2512"/>
                    </a:cubicBezTo>
                    <a:cubicBezTo>
                      <a:pt x="5701" y="2512"/>
                      <a:pt x="5703" y="2512"/>
                      <a:pt x="5704" y="2512"/>
                    </a:cubicBezTo>
                    <a:cubicBezTo>
                      <a:pt x="7232" y="2512"/>
                      <a:pt x="9117" y="1302"/>
                      <a:pt x="9147" y="497"/>
                    </a:cubicBezTo>
                    <a:cubicBezTo>
                      <a:pt x="9156" y="272"/>
                      <a:pt x="9167" y="1"/>
                      <a:pt x="889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35"/>
              <p:cNvSpPr/>
              <p:nvPr/>
            </p:nvSpPr>
            <p:spPr>
              <a:xfrm>
                <a:off x="1596525" y="3652250"/>
                <a:ext cx="2756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958" extrusionOk="0">
                    <a:moveTo>
                      <a:pt x="10760" y="1"/>
                    </a:moveTo>
                    <a:cubicBezTo>
                      <a:pt x="10646" y="1"/>
                      <a:pt x="10474" y="60"/>
                      <a:pt x="10218" y="208"/>
                    </a:cubicBezTo>
                    <a:cubicBezTo>
                      <a:pt x="9138" y="833"/>
                      <a:pt x="8536" y="1040"/>
                      <a:pt x="7412" y="1556"/>
                    </a:cubicBezTo>
                    <a:cubicBezTo>
                      <a:pt x="5568" y="2401"/>
                      <a:pt x="3791" y="2699"/>
                      <a:pt x="2053" y="2699"/>
                    </a:cubicBezTo>
                    <a:cubicBezTo>
                      <a:pt x="1363" y="2699"/>
                      <a:pt x="680" y="2652"/>
                      <a:pt x="1" y="2574"/>
                    </a:cubicBezTo>
                    <a:lnTo>
                      <a:pt x="1" y="2574"/>
                    </a:lnTo>
                    <a:cubicBezTo>
                      <a:pt x="615" y="3662"/>
                      <a:pt x="2235" y="3957"/>
                      <a:pt x="3856" y="3957"/>
                    </a:cubicBezTo>
                    <a:cubicBezTo>
                      <a:pt x="4803" y="3957"/>
                      <a:pt x="5751" y="3857"/>
                      <a:pt x="6501" y="3754"/>
                    </a:cubicBezTo>
                    <a:cubicBezTo>
                      <a:pt x="8317" y="3505"/>
                      <a:pt x="10760" y="1639"/>
                      <a:pt x="10929" y="601"/>
                    </a:cubicBezTo>
                    <a:cubicBezTo>
                      <a:pt x="10973" y="327"/>
                      <a:pt x="11027" y="1"/>
                      <a:pt x="1076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35"/>
              <p:cNvSpPr/>
              <p:nvPr/>
            </p:nvSpPr>
            <p:spPr>
              <a:xfrm>
                <a:off x="1481700" y="3575950"/>
                <a:ext cx="19522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2574" extrusionOk="0">
                    <a:moveTo>
                      <a:pt x="7523" y="1"/>
                    </a:moveTo>
                    <a:cubicBezTo>
                      <a:pt x="7439" y="1"/>
                      <a:pt x="7323" y="39"/>
                      <a:pt x="7161" y="134"/>
                    </a:cubicBezTo>
                    <a:cubicBezTo>
                      <a:pt x="6469" y="540"/>
                      <a:pt x="6059" y="673"/>
                      <a:pt x="5315" y="1006"/>
                    </a:cubicBezTo>
                    <a:cubicBezTo>
                      <a:pt x="4140" y="1533"/>
                      <a:pt x="2923" y="1722"/>
                      <a:pt x="1683" y="1722"/>
                    </a:cubicBezTo>
                    <a:cubicBezTo>
                      <a:pt x="1126" y="1722"/>
                      <a:pt x="565" y="1684"/>
                      <a:pt x="0" y="1621"/>
                    </a:cubicBezTo>
                    <a:lnTo>
                      <a:pt x="0" y="1621"/>
                    </a:lnTo>
                    <a:cubicBezTo>
                      <a:pt x="667" y="2375"/>
                      <a:pt x="1983" y="2574"/>
                      <a:pt x="3223" y="2574"/>
                    </a:cubicBezTo>
                    <a:cubicBezTo>
                      <a:pt x="3879" y="2574"/>
                      <a:pt x="4514" y="2518"/>
                      <a:pt x="5019" y="2460"/>
                    </a:cubicBezTo>
                    <a:cubicBezTo>
                      <a:pt x="6321" y="2310"/>
                      <a:pt x="7808" y="1089"/>
                      <a:pt x="7754" y="400"/>
                    </a:cubicBezTo>
                    <a:cubicBezTo>
                      <a:pt x="7740" y="218"/>
                      <a:pt x="7723" y="1"/>
                      <a:pt x="752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35"/>
              <p:cNvSpPr/>
              <p:nvPr/>
            </p:nvSpPr>
            <p:spPr>
              <a:xfrm>
                <a:off x="2118200" y="3901300"/>
                <a:ext cx="164100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41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4" y="1347"/>
                      <a:pt x="2088" y="2760"/>
                      <a:pt x="3239" y="3515"/>
                    </a:cubicBezTo>
                    <a:cubicBezTo>
                      <a:pt x="3841" y="3909"/>
                      <a:pt x="4675" y="4106"/>
                      <a:pt x="5328" y="4106"/>
                    </a:cubicBezTo>
                    <a:cubicBezTo>
                      <a:pt x="5792" y="4106"/>
                      <a:pt x="6164" y="4006"/>
                      <a:pt x="6294" y="3809"/>
                    </a:cubicBezTo>
                    <a:cubicBezTo>
                      <a:pt x="6412" y="3629"/>
                      <a:pt x="6563" y="3403"/>
                      <a:pt x="5997" y="3285"/>
                    </a:cubicBezTo>
                    <a:cubicBezTo>
                      <a:pt x="5283" y="3137"/>
                      <a:pt x="4914" y="2979"/>
                      <a:pt x="4200" y="2753"/>
                    </a:cubicBezTo>
                    <a:cubicBezTo>
                      <a:pt x="2564" y="2237"/>
                      <a:pt x="1226" y="1209"/>
                      <a:pt x="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35"/>
              <p:cNvSpPr/>
              <p:nvPr/>
            </p:nvSpPr>
            <p:spPr>
              <a:xfrm>
                <a:off x="2150150" y="3917400"/>
                <a:ext cx="154025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2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1" y="1084"/>
                      <a:pt x="2394" y="1777"/>
                      <a:pt x="3517" y="2118"/>
                    </a:cubicBezTo>
                    <a:cubicBezTo>
                      <a:pt x="3780" y="2198"/>
                      <a:pt x="4070" y="2233"/>
                      <a:pt x="4357" y="2233"/>
                    </a:cubicBezTo>
                    <a:cubicBezTo>
                      <a:pt x="5170" y="2233"/>
                      <a:pt x="5962" y="1952"/>
                      <a:pt x="6058" y="1602"/>
                    </a:cubicBezTo>
                    <a:cubicBezTo>
                      <a:pt x="6103" y="1439"/>
                      <a:pt x="6160" y="1236"/>
                      <a:pt x="5794" y="1236"/>
                    </a:cubicBezTo>
                    <a:cubicBezTo>
                      <a:pt x="5761" y="1236"/>
                      <a:pt x="5724" y="1237"/>
                      <a:pt x="5683" y="1241"/>
                    </a:cubicBezTo>
                    <a:cubicBezTo>
                      <a:pt x="5445" y="1262"/>
                      <a:pt x="5249" y="1269"/>
                      <a:pt x="5061" y="1269"/>
                    </a:cubicBezTo>
                    <a:cubicBezTo>
                      <a:pt x="4763" y="1269"/>
                      <a:pt x="4486" y="1252"/>
                      <a:pt x="4097" y="1245"/>
                    </a:cubicBezTo>
                    <a:cubicBezTo>
                      <a:pt x="2643" y="1223"/>
                      <a:pt x="1300" y="701"/>
                      <a:pt x="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35"/>
              <p:cNvSpPr/>
              <p:nvPr/>
            </p:nvSpPr>
            <p:spPr>
              <a:xfrm>
                <a:off x="1743150" y="3829275"/>
                <a:ext cx="87075" cy="1945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7782" extrusionOk="0">
                    <a:moveTo>
                      <a:pt x="940" y="0"/>
                    </a:moveTo>
                    <a:cubicBezTo>
                      <a:pt x="0" y="1160"/>
                      <a:pt x="426" y="3736"/>
                      <a:pt x="748" y="5203"/>
                    </a:cubicBezTo>
                    <a:cubicBezTo>
                      <a:pt x="1023" y="6458"/>
                      <a:pt x="2214" y="7782"/>
                      <a:pt x="2865" y="7782"/>
                    </a:cubicBezTo>
                    <a:cubicBezTo>
                      <a:pt x="2894" y="7782"/>
                      <a:pt x="2922" y="7779"/>
                      <a:pt x="2949" y="7774"/>
                    </a:cubicBezTo>
                    <a:cubicBezTo>
                      <a:pt x="3184" y="7726"/>
                      <a:pt x="3483" y="7666"/>
                      <a:pt x="3124" y="7140"/>
                    </a:cubicBezTo>
                    <a:cubicBezTo>
                      <a:pt x="2673" y="6478"/>
                      <a:pt x="2504" y="6074"/>
                      <a:pt x="2113" y="5351"/>
                    </a:cubicBezTo>
                    <a:cubicBezTo>
                      <a:pt x="1217" y="3696"/>
                      <a:pt x="963" y="1875"/>
                      <a:pt x="94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5" name="Google Shape;6845;p35"/>
              <p:cNvSpPr/>
              <p:nvPr/>
            </p:nvSpPr>
            <p:spPr>
              <a:xfrm>
                <a:off x="1433200" y="3552900"/>
                <a:ext cx="1712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2258" extrusionOk="0">
                    <a:moveTo>
                      <a:pt x="6597" y="0"/>
                    </a:moveTo>
                    <a:cubicBezTo>
                      <a:pt x="6523" y="0"/>
                      <a:pt x="6421" y="34"/>
                      <a:pt x="6279" y="117"/>
                    </a:cubicBezTo>
                    <a:cubicBezTo>
                      <a:pt x="5672" y="474"/>
                      <a:pt x="5312" y="591"/>
                      <a:pt x="4661" y="883"/>
                    </a:cubicBezTo>
                    <a:cubicBezTo>
                      <a:pt x="3629" y="1345"/>
                      <a:pt x="2561" y="1511"/>
                      <a:pt x="1474" y="1511"/>
                    </a:cubicBezTo>
                    <a:cubicBezTo>
                      <a:pt x="986" y="1511"/>
                      <a:pt x="494" y="1478"/>
                      <a:pt x="0" y="1423"/>
                    </a:cubicBezTo>
                    <a:lnTo>
                      <a:pt x="0" y="1423"/>
                    </a:lnTo>
                    <a:cubicBezTo>
                      <a:pt x="584" y="2084"/>
                      <a:pt x="1738" y="2258"/>
                      <a:pt x="2825" y="2258"/>
                    </a:cubicBezTo>
                    <a:cubicBezTo>
                      <a:pt x="3401" y="2258"/>
                      <a:pt x="3958" y="2209"/>
                      <a:pt x="4401" y="2157"/>
                    </a:cubicBezTo>
                    <a:cubicBezTo>
                      <a:pt x="5543" y="2026"/>
                      <a:pt x="6848" y="956"/>
                      <a:pt x="6800" y="352"/>
                    </a:cubicBezTo>
                    <a:cubicBezTo>
                      <a:pt x="6787" y="191"/>
                      <a:pt x="6773" y="0"/>
                      <a:pt x="659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6" name="Google Shape;6846;p35"/>
              <p:cNvSpPr/>
              <p:nvPr/>
            </p:nvSpPr>
            <p:spPr>
              <a:xfrm>
                <a:off x="1714900" y="3695925"/>
                <a:ext cx="2306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9226" h="4691" extrusionOk="0">
                    <a:moveTo>
                      <a:pt x="9041" y="0"/>
                    </a:moveTo>
                    <a:cubicBezTo>
                      <a:pt x="8945" y="0"/>
                      <a:pt x="8793" y="75"/>
                      <a:pt x="8552" y="270"/>
                    </a:cubicBezTo>
                    <a:cubicBezTo>
                      <a:pt x="7669" y="988"/>
                      <a:pt x="7169" y="1262"/>
                      <a:pt x="6241" y="1889"/>
                    </a:cubicBezTo>
                    <a:cubicBezTo>
                      <a:pt x="4118" y="3326"/>
                      <a:pt x="2047" y="3790"/>
                      <a:pt x="1" y="3904"/>
                    </a:cubicBezTo>
                    <a:cubicBezTo>
                      <a:pt x="387" y="4486"/>
                      <a:pt x="1131" y="4690"/>
                      <a:pt x="1992" y="4690"/>
                    </a:cubicBezTo>
                    <a:cubicBezTo>
                      <a:pt x="3181" y="4690"/>
                      <a:pt x="4592" y="4300"/>
                      <a:pt x="5584" y="3980"/>
                    </a:cubicBezTo>
                    <a:cubicBezTo>
                      <a:pt x="7115" y="3488"/>
                      <a:pt x="9089" y="1461"/>
                      <a:pt x="9177" y="513"/>
                    </a:cubicBezTo>
                    <a:cubicBezTo>
                      <a:pt x="9199" y="277"/>
                      <a:pt x="9225" y="0"/>
                      <a:pt x="904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35"/>
              <p:cNvSpPr/>
              <p:nvPr/>
            </p:nvSpPr>
            <p:spPr>
              <a:xfrm>
                <a:off x="1568350" y="3627875"/>
                <a:ext cx="23415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4412" extrusionOk="0">
                    <a:moveTo>
                      <a:pt x="8937" y="0"/>
                    </a:moveTo>
                    <a:cubicBezTo>
                      <a:pt x="8874" y="0"/>
                      <a:pt x="8808" y="19"/>
                      <a:pt x="8745" y="62"/>
                    </a:cubicBezTo>
                    <a:cubicBezTo>
                      <a:pt x="7509" y="898"/>
                      <a:pt x="6244" y="1695"/>
                      <a:pt x="4871" y="2260"/>
                    </a:cubicBezTo>
                    <a:cubicBezTo>
                      <a:pt x="3236" y="2933"/>
                      <a:pt x="1697" y="2998"/>
                      <a:pt x="1" y="3031"/>
                    </a:cubicBezTo>
                    <a:cubicBezTo>
                      <a:pt x="521" y="3971"/>
                      <a:pt x="1980" y="4277"/>
                      <a:pt x="3011" y="4374"/>
                    </a:cubicBezTo>
                    <a:cubicBezTo>
                      <a:pt x="3290" y="4400"/>
                      <a:pt x="3569" y="4411"/>
                      <a:pt x="3848" y="4411"/>
                    </a:cubicBezTo>
                    <a:cubicBezTo>
                      <a:pt x="4806" y="4411"/>
                      <a:pt x="5767" y="4278"/>
                      <a:pt x="6721" y="4146"/>
                    </a:cubicBezTo>
                    <a:cubicBezTo>
                      <a:pt x="7197" y="4080"/>
                      <a:pt x="7837" y="3708"/>
                      <a:pt x="7591" y="3298"/>
                    </a:cubicBezTo>
                    <a:lnTo>
                      <a:pt x="7591" y="3298"/>
                    </a:lnTo>
                    <a:cubicBezTo>
                      <a:pt x="6286" y="3493"/>
                      <a:pt x="4969" y="3602"/>
                      <a:pt x="3650" y="3624"/>
                    </a:cubicBezTo>
                    <a:cubicBezTo>
                      <a:pt x="4898" y="3334"/>
                      <a:pt x="6164" y="3028"/>
                      <a:pt x="7281" y="2387"/>
                    </a:cubicBezTo>
                    <a:cubicBezTo>
                      <a:pt x="8063" y="1938"/>
                      <a:pt x="8771" y="1297"/>
                      <a:pt x="9220" y="519"/>
                    </a:cubicBezTo>
                    <a:cubicBezTo>
                      <a:pt x="9365" y="268"/>
                      <a:pt x="9173" y="0"/>
                      <a:pt x="8937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35"/>
              <p:cNvSpPr/>
              <p:nvPr/>
            </p:nvSpPr>
            <p:spPr>
              <a:xfrm>
                <a:off x="1791150" y="3769350"/>
                <a:ext cx="2724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3842" extrusionOk="0">
                    <a:moveTo>
                      <a:pt x="10631" y="1"/>
                    </a:moveTo>
                    <a:cubicBezTo>
                      <a:pt x="10518" y="1"/>
                      <a:pt x="10349" y="58"/>
                      <a:pt x="10099" y="201"/>
                    </a:cubicBezTo>
                    <a:cubicBezTo>
                      <a:pt x="9034" y="807"/>
                      <a:pt x="8439" y="1007"/>
                      <a:pt x="7331" y="1505"/>
                    </a:cubicBezTo>
                    <a:cubicBezTo>
                      <a:pt x="5559" y="2302"/>
                      <a:pt x="3845" y="2586"/>
                      <a:pt x="2166" y="2586"/>
                    </a:cubicBezTo>
                    <a:cubicBezTo>
                      <a:pt x="1438" y="2586"/>
                      <a:pt x="717" y="2532"/>
                      <a:pt x="0" y="2444"/>
                    </a:cubicBezTo>
                    <a:lnTo>
                      <a:pt x="0" y="2444"/>
                    </a:lnTo>
                    <a:cubicBezTo>
                      <a:pt x="634" y="3548"/>
                      <a:pt x="2304" y="3841"/>
                      <a:pt x="3948" y="3841"/>
                    </a:cubicBezTo>
                    <a:cubicBezTo>
                      <a:pt x="4847" y="3841"/>
                      <a:pt x="5737" y="3754"/>
                      <a:pt x="6448" y="3663"/>
                    </a:cubicBezTo>
                    <a:cubicBezTo>
                      <a:pt x="8244" y="3433"/>
                      <a:pt x="10647" y="1615"/>
                      <a:pt x="10805" y="593"/>
                    </a:cubicBezTo>
                    <a:cubicBezTo>
                      <a:pt x="10847" y="323"/>
                      <a:pt x="10898" y="1"/>
                      <a:pt x="1063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35"/>
              <p:cNvSpPr/>
              <p:nvPr/>
            </p:nvSpPr>
            <p:spPr>
              <a:xfrm>
                <a:off x="1626950" y="3711200"/>
                <a:ext cx="270575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3276" extrusionOk="0">
                    <a:moveTo>
                      <a:pt x="10523" y="1"/>
                    </a:moveTo>
                    <a:cubicBezTo>
                      <a:pt x="10411" y="1"/>
                      <a:pt x="10251" y="46"/>
                      <a:pt x="10028" y="156"/>
                    </a:cubicBezTo>
                    <a:cubicBezTo>
                      <a:pt x="8998" y="668"/>
                      <a:pt x="8413" y="816"/>
                      <a:pt x="7330" y="1218"/>
                    </a:cubicBezTo>
                    <a:cubicBezTo>
                      <a:pt x="5956" y="1728"/>
                      <a:pt x="4597" y="1928"/>
                      <a:pt x="3247" y="1928"/>
                    </a:cubicBezTo>
                    <a:cubicBezTo>
                      <a:pt x="2159" y="1928"/>
                      <a:pt x="1078" y="1798"/>
                      <a:pt x="1" y="1596"/>
                    </a:cubicBezTo>
                    <a:lnTo>
                      <a:pt x="1" y="1596"/>
                    </a:lnTo>
                    <a:cubicBezTo>
                      <a:pt x="906" y="2996"/>
                      <a:pt x="3370" y="3275"/>
                      <a:pt x="5340" y="3275"/>
                    </a:cubicBezTo>
                    <a:cubicBezTo>
                      <a:pt x="5793" y="3275"/>
                      <a:pt x="6219" y="3261"/>
                      <a:pt x="6595" y="3241"/>
                    </a:cubicBezTo>
                    <a:cubicBezTo>
                      <a:pt x="8391" y="3149"/>
                      <a:pt x="10683" y="1564"/>
                      <a:pt x="10769" y="587"/>
                    </a:cubicBezTo>
                    <a:cubicBezTo>
                      <a:pt x="10793" y="320"/>
                      <a:pt x="10822" y="1"/>
                      <a:pt x="1052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35"/>
              <p:cNvSpPr/>
              <p:nvPr/>
            </p:nvSpPr>
            <p:spPr>
              <a:xfrm>
                <a:off x="1763875" y="3705325"/>
                <a:ext cx="268525" cy="145400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5816" extrusionOk="0">
                    <a:moveTo>
                      <a:pt x="10312" y="0"/>
                    </a:moveTo>
                    <a:cubicBezTo>
                      <a:pt x="10235" y="0"/>
                      <a:pt x="10151" y="28"/>
                      <a:pt x="10067" y="93"/>
                    </a:cubicBezTo>
                    <a:cubicBezTo>
                      <a:pt x="8609" y="1213"/>
                      <a:pt x="7123" y="2285"/>
                      <a:pt x="5536" y="3087"/>
                    </a:cubicBezTo>
                    <a:cubicBezTo>
                      <a:pt x="3643" y="4041"/>
                      <a:pt x="1910" y="4247"/>
                      <a:pt x="1" y="4428"/>
                    </a:cubicBezTo>
                    <a:cubicBezTo>
                      <a:pt x="507" y="5528"/>
                      <a:pt x="2121" y="5780"/>
                      <a:pt x="3272" y="5812"/>
                    </a:cubicBezTo>
                    <a:cubicBezTo>
                      <a:pt x="3350" y="5814"/>
                      <a:pt x="3428" y="5815"/>
                      <a:pt x="3506" y="5815"/>
                    </a:cubicBezTo>
                    <a:cubicBezTo>
                      <a:pt x="4808" y="5815"/>
                      <a:pt x="6139" y="5521"/>
                      <a:pt x="7457" y="5228"/>
                    </a:cubicBezTo>
                    <a:cubicBezTo>
                      <a:pt x="7996" y="5108"/>
                      <a:pt x="8747" y="4602"/>
                      <a:pt x="8504" y="4124"/>
                    </a:cubicBezTo>
                    <a:lnTo>
                      <a:pt x="8504" y="4124"/>
                    </a:lnTo>
                    <a:cubicBezTo>
                      <a:pt x="7037" y="4467"/>
                      <a:pt x="5550" y="4708"/>
                      <a:pt x="4051" y="4847"/>
                    </a:cubicBezTo>
                    <a:cubicBezTo>
                      <a:pt x="5476" y="4392"/>
                      <a:pt x="6922" y="3914"/>
                      <a:pt x="8230" y="3041"/>
                    </a:cubicBezTo>
                    <a:cubicBezTo>
                      <a:pt x="9146" y="2431"/>
                      <a:pt x="9995" y="1592"/>
                      <a:pt x="10563" y="611"/>
                    </a:cubicBezTo>
                    <a:cubicBezTo>
                      <a:pt x="10741" y="302"/>
                      <a:pt x="10565" y="0"/>
                      <a:pt x="10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35"/>
              <p:cNvSpPr/>
              <p:nvPr/>
            </p:nvSpPr>
            <p:spPr>
              <a:xfrm>
                <a:off x="1884575" y="3892750"/>
                <a:ext cx="1274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8335" extrusionOk="0">
                    <a:moveTo>
                      <a:pt x="1210" y="0"/>
                    </a:moveTo>
                    <a:lnTo>
                      <a:pt x="1210" y="0"/>
                    </a:lnTo>
                    <a:cubicBezTo>
                      <a:pt x="0" y="1047"/>
                      <a:pt x="726" y="3771"/>
                      <a:pt x="1246" y="5333"/>
                    </a:cubicBezTo>
                    <a:cubicBezTo>
                      <a:pt x="1706" y="6717"/>
                      <a:pt x="3503" y="8334"/>
                      <a:pt x="4354" y="8334"/>
                    </a:cubicBezTo>
                    <a:cubicBezTo>
                      <a:pt x="4362" y="8334"/>
                      <a:pt x="4370" y="8334"/>
                      <a:pt x="4379" y="8334"/>
                    </a:cubicBezTo>
                    <a:cubicBezTo>
                      <a:pt x="4695" y="8322"/>
                      <a:pt x="5097" y="8307"/>
                      <a:pt x="4581" y="7709"/>
                    </a:cubicBezTo>
                    <a:cubicBezTo>
                      <a:pt x="3930" y="6955"/>
                      <a:pt x="3678" y="6511"/>
                      <a:pt x="3107" y="5704"/>
                    </a:cubicBezTo>
                    <a:cubicBezTo>
                      <a:pt x="1798" y="3854"/>
                      <a:pt x="1348" y="1937"/>
                      <a:pt x="121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35"/>
              <p:cNvSpPr/>
              <p:nvPr/>
            </p:nvSpPr>
            <p:spPr>
              <a:xfrm>
                <a:off x="1782250" y="3842225"/>
                <a:ext cx="105800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8862" extrusionOk="0">
                    <a:moveTo>
                      <a:pt x="1219" y="1"/>
                    </a:moveTo>
                    <a:cubicBezTo>
                      <a:pt x="0" y="1321"/>
                      <a:pt x="473" y="4254"/>
                      <a:pt x="841" y="5923"/>
                    </a:cubicBezTo>
                    <a:cubicBezTo>
                      <a:pt x="1155" y="7353"/>
                      <a:pt x="2626" y="8861"/>
                      <a:pt x="3447" y="8861"/>
                    </a:cubicBezTo>
                    <a:cubicBezTo>
                      <a:pt x="3484" y="8861"/>
                      <a:pt x="3520" y="8858"/>
                      <a:pt x="3553" y="8852"/>
                    </a:cubicBezTo>
                    <a:cubicBezTo>
                      <a:pt x="3852" y="8798"/>
                      <a:pt x="4231" y="8730"/>
                      <a:pt x="3793" y="8132"/>
                    </a:cubicBezTo>
                    <a:cubicBezTo>
                      <a:pt x="3238" y="7377"/>
                      <a:pt x="3036" y="6916"/>
                      <a:pt x="2561" y="6093"/>
                    </a:cubicBezTo>
                    <a:cubicBezTo>
                      <a:pt x="1473" y="4208"/>
                      <a:pt x="1198" y="2136"/>
                      <a:pt x="121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35"/>
              <p:cNvSpPr/>
              <p:nvPr/>
            </p:nvSpPr>
            <p:spPr>
              <a:xfrm>
                <a:off x="1823725" y="3870025"/>
                <a:ext cx="11145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9812" extrusionOk="0">
                    <a:moveTo>
                      <a:pt x="1708" y="1"/>
                    </a:moveTo>
                    <a:lnTo>
                      <a:pt x="1708" y="1"/>
                    </a:lnTo>
                    <a:cubicBezTo>
                      <a:pt x="721" y="581"/>
                      <a:pt x="332" y="2146"/>
                      <a:pt x="181" y="3248"/>
                    </a:cubicBezTo>
                    <a:cubicBezTo>
                      <a:pt x="1" y="4566"/>
                      <a:pt x="112" y="5888"/>
                      <a:pt x="225" y="7197"/>
                    </a:cubicBezTo>
                    <a:cubicBezTo>
                      <a:pt x="261" y="7621"/>
                      <a:pt x="513" y="8164"/>
                      <a:pt x="849" y="8164"/>
                    </a:cubicBezTo>
                    <a:cubicBezTo>
                      <a:pt x="912" y="8164"/>
                      <a:pt x="979" y="8144"/>
                      <a:pt x="1048" y="8100"/>
                    </a:cubicBezTo>
                    <a:cubicBezTo>
                      <a:pt x="915" y="6708"/>
                      <a:pt x="871" y="5308"/>
                      <a:pt x="915" y="3908"/>
                    </a:cubicBezTo>
                    <a:lnTo>
                      <a:pt x="915" y="3908"/>
                    </a:lnTo>
                    <a:cubicBezTo>
                      <a:pt x="1149" y="5230"/>
                      <a:pt x="1398" y="6571"/>
                      <a:pt x="1997" y="7745"/>
                    </a:cubicBezTo>
                    <a:cubicBezTo>
                      <a:pt x="2417" y="8569"/>
                      <a:pt x="3038" y="9308"/>
                      <a:pt x="3813" y="9765"/>
                    </a:cubicBezTo>
                    <a:cubicBezTo>
                      <a:pt x="3868" y="9797"/>
                      <a:pt x="3925" y="9812"/>
                      <a:pt x="3980" y="9812"/>
                    </a:cubicBezTo>
                    <a:cubicBezTo>
                      <a:pt x="4237" y="9812"/>
                      <a:pt x="4457" y="9500"/>
                      <a:pt x="4300" y="9243"/>
                    </a:cubicBezTo>
                    <a:cubicBezTo>
                      <a:pt x="3507" y="7947"/>
                      <a:pt x="2757" y="6621"/>
                      <a:pt x="2249" y="5173"/>
                    </a:cubicBezTo>
                    <a:cubicBezTo>
                      <a:pt x="1643" y="3448"/>
                      <a:pt x="1655" y="1810"/>
                      <a:pt x="17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4" name="Google Shape;6854;p35"/>
              <p:cNvSpPr/>
              <p:nvPr/>
            </p:nvSpPr>
            <p:spPr>
              <a:xfrm>
                <a:off x="2101075" y="3904950"/>
                <a:ext cx="17285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5802" extrusionOk="0">
                    <a:moveTo>
                      <a:pt x="371" y="1"/>
                    </a:moveTo>
                    <a:lnTo>
                      <a:pt x="371" y="1"/>
                    </a:lnTo>
                    <a:cubicBezTo>
                      <a:pt x="1" y="1543"/>
                      <a:pt x="1760" y="3540"/>
                      <a:pt x="2842" y="4634"/>
                    </a:cubicBezTo>
                    <a:cubicBezTo>
                      <a:pt x="3555" y="5354"/>
                      <a:pt x="4846" y="5802"/>
                      <a:pt x="5707" y="5802"/>
                    </a:cubicBezTo>
                    <a:cubicBezTo>
                      <a:pt x="6015" y="5802"/>
                      <a:pt x="6268" y="5744"/>
                      <a:pt x="6420" y="5622"/>
                    </a:cubicBezTo>
                    <a:cubicBezTo>
                      <a:pt x="6637" y="5446"/>
                      <a:pt x="6913" y="5225"/>
                      <a:pt x="6276" y="4972"/>
                    </a:cubicBezTo>
                    <a:cubicBezTo>
                      <a:pt x="5472" y="4652"/>
                      <a:pt x="5092" y="4395"/>
                      <a:pt x="4321" y="3989"/>
                    </a:cubicBezTo>
                    <a:cubicBezTo>
                      <a:pt x="2553" y="3057"/>
                      <a:pt x="1357" y="1619"/>
                      <a:pt x="3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35"/>
              <p:cNvSpPr/>
              <p:nvPr/>
            </p:nvSpPr>
            <p:spPr>
              <a:xfrm>
                <a:off x="2056350" y="3900075"/>
                <a:ext cx="184725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684" extrusionOk="0">
                    <a:moveTo>
                      <a:pt x="746" y="1"/>
                    </a:moveTo>
                    <a:lnTo>
                      <a:pt x="746" y="1"/>
                    </a:lnTo>
                    <a:cubicBezTo>
                      <a:pt x="1" y="1415"/>
                      <a:pt x="1667" y="3687"/>
                      <a:pt x="2720" y="4954"/>
                    </a:cubicBezTo>
                    <a:cubicBezTo>
                      <a:pt x="3520" y="5918"/>
                      <a:pt x="5302" y="6683"/>
                      <a:pt x="6291" y="6683"/>
                    </a:cubicBezTo>
                    <a:cubicBezTo>
                      <a:pt x="6465" y="6683"/>
                      <a:pt x="6614" y="6660"/>
                      <a:pt x="6729" y="6610"/>
                    </a:cubicBezTo>
                    <a:cubicBezTo>
                      <a:pt x="7020" y="6483"/>
                      <a:pt x="7389" y="6323"/>
                      <a:pt x="6690" y="5954"/>
                    </a:cubicBezTo>
                    <a:cubicBezTo>
                      <a:pt x="5810" y="5487"/>
                      <a:pt x="5413" y="5165"/>
                      <a:pt x="4587" y="4622"/>
                    </a:cubicBezTo>
                    <a:cubicBezTo>
                      <a:pt x="2696" y="3376"/>
                      <a:pt x="1580" y="1753"/>
                      <a:pt x="7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35"/>
              <p:cNvSpPr/>
              <p:nvPr/>
            </p:nvSpPr>
            <p:spPr>
              <a:xfrm>
                <a:off x="1927050" y="3890475"/>
                <a:ext cx="131950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8443" extrusionOk="0">
                    <a:moveTo>
                      <a:pt x="1010" y="0"/>
                    </a:moveTo>
                    <a:cubicBezTo>
                      <a:pt x="0" y="1484"/>
                      <a:pt x="899" y="4314"/>
                      <a:pt x="1510" y="5912"/>
                    </a:cubicBezTo>
                    <a:cubicBezTo>
                      <a:pt x="2008" y="7219"/>
                      <a:pt x="3563" y="8442"/>
                      <a:pt x="4409" y="8442"/>
                    </a:cubicBezTo>
                    <a:cubicBezTo>
                      <a:pt x="4487" y="8442"/>
                      <a:pt x="4560" y="8432"/>
                      <a:pt x="4625" y="8409"/>
                    </a:cubicBezTo>
                    <a:cubicBezTo>
                      <a:pt x="4912" y="8313"/>
                      <a:pt x="5277" y="8189"/>
                      <a:pt x="4755" y="7661"/>
                    </a:cubicBezTo>
                    <a:cubicBezTo>
                      <a:pt x="4096" y="6997"/>
                      <a:pt x="3828" y="6571"/>
                      <a:pt x="3237" y="5827"/>
                    </a:cubicBezTo>
                    <a:cubicBezTo>
                      <a:pt x="1883" y="4123"/>
                      <a:pt x="1306" y="2113"/>
                      <a:pt x="10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7" name="Google Shape;6857;p35"/>
              <p:cNvSpPr/>
              <p:nvPr/>
            </p:nvSpPr>
            <p:spPr>
              <a:xfrm>
                <a:off x="1965700" y="3912175"/>
                <a:ext cx="174750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7150" extrusionOk="0">
                    <a:moveTo>
                      <a:pt x="540" y="0"/>
                    </a:moveTo>
                    <a:cubicBezTo>
                      <a:pt x="1" y="1712"/>
                      <a:pt x="1678" y="4163"/>
                      <a:pt x="2723" y="5517"/>
                    </a:cubicBezTo>
                    <a:cubicBezTo>
                      <a:pt x="3467" y="6478"/>
                      <a:pt x="4955" y="7149"/>
                      <a:pt x="5863" y="7149"/>
                    </a:cubicBezTo>
                    <a:cubicBezTo>
                      <a:pt x="6098" y="7149"/>
                      <a:pt x="6294" y="7104"/>
                      <a:pt x="6428" y="7008"/>
                    </a:cubicBezTo>
                    <a:cubicBezTo>
                      <a:pt x="6675" y="6832"/>
                      <a:pt x="6989" y="6608"/>
                      <a:pt x="6337" y="6255"/>
                    </a:cubicBezTo>
                    <a:cubicBezTo>
                      <a:pt x="5514" y="5808"/>
                      <a:pt x="5134" y="5478"/>
                      <a:pt x="4354" y="4937"/>
                    </a:cubicBezTo>
                    <a:cubicBezTo>
                      <a:pt x="2565" y="3695"/>
                      <a:pt x="1432" y="1938"/>
                      <a:pt x="54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8" name="Google Shape;6858;p35"/>
              <p:cNvSpPr/>
              <p:nvPr/>
            </p:nvSpPr>
            <p:spPr>
              <a:xfrm>
                <a:off x="1993450" y="3912050"/>
                <a:ext cx="228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538" extrusionOk="0">
                    <a:moveTo>
                      <a:pt x="233" y="1"/>
                    </a:moveTo>
                    <a:lnTo>
                      <a:pt x="233" y="1"/>
                    </a:lnTo>
                    <a:cubicBezTo>
                      <a:pt x="0" y="1049"/>
                      <a:pt x="890" y="2246"/>
                      <a:pt x="1598" y="3002"/>
                    </a:cubicBezTo>
                    <a:cubicBezTo>
                      <a:pt x="2445" y="3906"/>
                      <a:pt x="3491" y="4602"/>
                      <a:pt x="4526" y="5290"/>
                    </a:cubicBezTo>
                    <a:cubicBezTo>
                      <a:pt x="4738" y="5431"/>
                      <a:pt x="5041" y="5538"/>
                      <a:pt x="5292" y="5538"/>
                    </a:cubicBezTo>
                    <a:cubicBezTo>
                      <a:pt x="5516" y="5538"/>
                      <a:pt x="5698" y="5453"/>
                      <a:pt x="5739" y="5232"/>
                    </a:cubicBezTo>
                    <a:cubicBezTo>
                      <a:pt x="4633" y="4512"/>
                      <a:pt x="3574" y="3721"/>
                      <a:pt x="2572" y="2864"/>
                    </a:cubicBezTo>
                    <a:lnTo>
                      <a:pt x="2572" y="2864"/>
                    </a:lnTo>
                    <a:cubicBezTo>
                      <a:pt x="3698" y="3475"/>
                      <a:pt x="4849" y="4084"/>
                      <a:pt x="6111" y="4344"/>
                    </a:cubicBezTo>
                    <a:cubicBezTo>
                      <a:pt x="6494" y="4423"/>
                      <a:pt x="6891" y="4466"/>
                      <a:pt x="7287" y="4466"/>
                    </a:cubicBezTo>
                    <a:cubicBezTo>
                      <a:pt x="7803" y="4466"/>
                      <a:pt x="8318" y="4393"/>
                      <a:pt x="8800" y="4231"/>
                    </a:cubicBezTo>
                    <a:cubicBezTo>
                      <a:pt x="9149" y="4115"/>
                      <a:pt x="9111" y="3622"/>
                      <a:pt x="8748" y="3575"/>
                    </a:cubicBezTo>
                    <a:cubicBezTo>
                      <a:pt x="7267" y="3381"/>
                      <a:pt x="5793" y="3139"/>
                      <a:pt x="4391" y="2653"/>
                    </a:cubicBezTo>
                    <a:cubicBezTo>
                      <a:pt x="2721" y="2073"/>
                      <a:pt x="1525" y="1101"/>
                      <a:pt x="23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35"/>
              <p:cNvSpPr/>
              <p:nvPr/>
            </p:nvSpPr>
            <p:spPr>
              <a:xfrm>
                <a:off x="1497400" y="3660925"/>
                <a:ext cx="67425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7437" extrusionOk="0">
                    <a:moveTo>
                      <a:pt x="944" y="0"/>
                    </a:moveTo>
                    <a:cubicBezTo>
                      <a:pt x="0" y="1022"/>
                      <a:pt x="200" y="3467"/>
                      <a:pt x="384" y="4865"/>
                    </a:cubicBezTo>
                    <a:cubicBezTo>
                      <a:pt x="545" y="6084"/>
                      <a:pt x="1567" y="7437"/>
                      <a:pt x="2156" y="7437"/>
                    </a:cubicBezTo>
                    <a:cubicBezTo>
                      <a:pt x="2171" y="7437"/>
                      <a:pt x="2187" y="7436"/>
                      <a:pt x="2202" y="7434"/>
                    </a:cubicBezTo>
                    <a:cubicBezTo>
                      <a:pt x="2420" y="7405"/>
                      <a:pt x="2696" y="7371"/>
                      <a:pt x="2409" y="6852"/>
                    </a:cubicBezTo>
                    <a:cubicBezTo>
                      <a:pt x="2045" y="6199"/>
                      <a:pt x="1922" y="5807"/>
                      <a:pt x="1619" y="5102"/>
                    </a:cubicBezTo>
                    <a:cubicBezTo>
                      <a:pt x="925" y="3486"/>
                      <a:pt x="827" y="1761"/>
                      <a:pt x="94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0" name="Google Shape;6860;p35"/>
              <p:cNvSpPr/>
              <p:nvPr/>
            </p:nvSpPr>
            <p:spPr>
              <a:xfrm>
                <a:off x="1534525" y="3710275"/>
                <a:ext cx="54400" cy="2124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8499" extrusionOk="0">
                    <a:moveTo>
                      <a:pt x="1286" y="1"/>
                    </a:moveTo>
                    <a:lnTo>
                      <a:pt x="1286" y="1"/>
                    </a:lnTo>
                    <a:cubicBezTo>
                      <a:pt x="122" y="1176"/>
                      <a:pt x="1" y="3973"/>
                      <a:pt x="9" y="5572"/>
                    </a:cubicBezTo>
                    <a:cubicBezTo>
                      <a:pt x="16" y="6962"/>
                      <a:pt x="937" y="8499"/>
                      <a:pt x="1575" y="8499"/>
                    </a:cubicBezTo>
                    <a:cubicBezTo>
                      <a:pt x="1593" y="8499"/>
                      <a:pt x="1611" y="8497"/>
                      <a:pt x="1629" y="8495"/>
                    </a:cubicBezTo>
                    <a:cubicBezTo>
                      <a:pt x="1870" y="8461"/>
                      <a:pt x="2175" y="8419"/>
                      <a:pt x="1934" y="7828"/>
                    </a:cubicBezTo>
                    <a:cubicBezTo>
                      <a:pt x="1630" y="7084"/>
                      <a:pt x="1549" y="6637"/>
                      <a:pt x="1317" y="5832"/>
                    </a:cubicBezTo>
                    <a:cubicBezTo>
                      <a:pt x="786" y="3989"/>
                      <a:pt x="917" y="2016"/>
                      <a:pt x="128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1" name="Google Shape;6861;p35"/>
              <p:cNvSpPr/>
              <p:nvPr/>
            </p:nvSpPr>
            <p:spPr>
              <a:xfrm>
                <a:off x="1406875" y="3623850"/>
                <a:ext cx="7695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8475" extrusionOk="0">
                    <a:moveTo>
                      <a:pt x="3077" y="0"/>
                    </a:moveTo>
                    <a:lnTo>
                      <a:pt x="3077" y="0"/>
                    </a:lnTo>
                    <a:cubicBezTo>
                      <a:pt x="1544" y="984"/>
                      <a:pt x="727" y="3737"/>
                      <a:pt x="343" y="5323"/>
                    </a:cubicBezTo>
                    <a:cubicBezTo>
                      <a:pt x="0" y="6741"/>
                      <a:pt x="651" y="8464"/>
                      <a:pt x="1356" y="8474"/>
                    </a:cubicBezTo>
                    <a:cubicBezTo>
                      <a:pt x="1377" y="8474"/>
                      <a:pt x="1398" y="8474"/>
                      <a:pt x="1419" y="8474"/>
                    </a:cubicBezTo>
                    <a:cubicBezTo>
                      <a:pt x="1671" y="8474"/>
                      <a:pt x="1950" y="8435"/>
                      <a:pt x="1847" y="7860"/>
                    </a:cubicBezTo>
                    <a:cubicBezTo>
                      <a:pt x="1704" y="7075"/>
                      <a:pt x="1728" y="6618"/>
                      <a:pt x="1677" y="5786"/>
                    </a:cubicBezTo>
                    <a:cubicBezTo>
                      <a:pt x="1562" y="3875"/>
                      <a:pt x="2187" y="1939"/>
                      <a:pt x="3077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2" name="Google Shape;6862;p35"/>
              <p:cNvSpPr/>
              <p:nvPr/>
            </p:nvSpPr>
            <p:spPr>
              <a:xfrm>
                <a:off x="1463175" y="3635425"/>
                <a:ext cx="6582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207" extrusionOk="0">
                    <a:moveTo>
                      <a:pt x="1802" y="0"/>
                    </a:moveTo>
                    <a:lnTo>
                      <a:pt x="1802" y="0"/>
                    </a:lnTo>
                    <a:cubicBezTo>
                      <a:pt x="279" y="601"/>
                      <a:pt x="54" y="3480"/>
                      <a:pt x="25" y="5168"/>
                    </a:cubicBezTo>
                    <a:cubicBezTo>
                      <a:pt x="0" y="6678"/>
                      <a:pt x="1211" y="8880"/>
                      <a:pt x="2035" y="9134"/>
                    </a:cubicBezTo>
                    <a:cubicBezTo>
                      <a:pt x="2145" y="9169"/>
                      <a:pt x="2267" y="9206"/>
                      <a:pt x="2363" y="9206"/>
                    </a:cubicBezTo>
                    <a:cubicBezTo>
                      <a:pt x="2538" y="9206"/>
                      <a:pt x="2632" y="9084"/>
                      <a:pt x="2443" y="8599"/>
                    </a:cubicBezTo>
                    <a:cubicBezTo>
                      <a:pt x="2070" y="7648"/>
                      <a:pt x="1978" y="7134"/>
                      <a:pt x="1699" y="6159"/>
                    </a:cubicBezTo>
                    <a:cubicBezTo>
                      <a:pt x="1062" y="3927"/>
                      <a:pt x="1279" y="1920"/>
                      <a:pt x="180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3" name="Google Shape;6863;p35"/>
              <p:cNvSpPr/>
              <p:nvPr/>
            </p:nvSpPr>
            <p:spPr>
              <a:xfrm>
                <a:off x="1389775" y="3588600"/>
                <a:ext cx="8280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8342" extrusionOk="0">
                    <a:moveTo>
                      <a:pt x="3312" y="0"/>
                    </a:moveTo>
                    <a:lnTo>
                      <a:pt x="3312" y="0"/>
                    </a:lnTo>
                    <a:cubicBezTo>
                      <a:pt x="2384" y="92"/>
                      <a:pt x="1636" y="1149"/>
                      <a:pt x="1203" y="1938"/>
                    </a:cubicBezTo>
                    <a:cubicBezTo>
                      <a:pt x="686" y="2881"/>
                      <a:pt x="394" y="3933"/>
                      <a:pt x="107" y="4974"/>
                    </a:cubicBezTo>
                    <a:cubicBezTo>
                      <a:pt x="0" y="5360"/>
                      <a:pt x="66" y="5963"/>
                      <a:pt x="435" y="5963"/>
                    </a:cubicBezTo>
                    <a:cubicBezTo>
                      <a:pt x="450" y="5963"/>
                      <a:pt x="467" y="5962"/>
                      <a:pt x="484" y="5959"/>
                    </a:cubicBezTo>
                    <a:cubicBezTo>
                      <a:pt x="778" y="4852"/>
                      <a:pt x="1145" y="3765"/>
                      <a:pt x="1581" y="2706"/>
                    </a:cubicBezTo>
                    <a:lnTo>
                      <a:pt x="1581" y="2706"/>
                    </a:lnTo>
                    <a:cubicBezTo>
                      <a:pt x="1383" y="3800"/>
                      <a:pt x="1191" y="4915"/>
                      <a:pt x="1317" y="6027"/>
                    </a:cubicBezTo>
                    <a:cubicBezTo>
                      <a:pt x="1406" y="6804"/>
                      <a:pt x="1671" y="7591"/>
                      <a:pt x="2137" y="8216"/>
                    </a:cubicBezTo>
                    <a:cubicBezTo>
                      <a:pt x="2203" y="8304"/>
                      <a:pt x="2292" y="8342"/>
                      <a:pt x="2379" y="8342"/>
                    </a:cubicBezTo>
                    <a:cubicBezTo>
                      <a:pt x="2546" y="8342"/>
                      <a:pt x="2704" y="8200"/>
                      <a:pt x="2665" y="7994"/>
                    </a:cubicBezTo>
                    <a:cubicBezTo>
                      <a:pt x="2425" y="6721"/>
                      <a:pt x="2225" y="5438"/>
                      <a:pt x="2247" y="4149"/>
                    </a:cubicBezTo>
                    <a:cubicBezTo>
                      <a:pt x="2274" y="2613"/>
                      <a:pt x="2753" y="1365"/>
                      <a:pt x="3312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35"/>
              <p:cNvSpPr/>
              <p:nvPr/>
            </p:nvSpPr>
            <p:spPr>
              <a:xfrm>
                <a:off x="1644200" y="3792375"/>
                <a:ext cx="120450" cy="2896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1587" extrusionOk="0">
                    <a:moveTo>
                      <a:pt x="1810" y="1"/>
                    </a:moveTo>
                    <a:lnTo>
                      <a:pt x="1810" y="1"/>
                    </a:lnTo>
                    <a:cubicBezTo>
                      <a:pt x="1" y="1100"/>
                      <a:pt x="317" y="4809"/>
                      <a:pt x="634" y="6960"/>
                    </a:cubicBezTo>
                    <a:cubicBezTo>
                      <a:pt x="916" y="8884"/>
                      <a:pt x="2914" y="11416"/>
                      <a:pt x="4012" y="11559"/>
                    </a:cubicBezTo>
                    <a:cubicBezTo>
                      <a:pt x="4116" y="11572"/>
                      <a:pt x="4227" y="11587"/>
                      <a:pt x="4326" y="11587"/>
                    </a:cubicBezTo>
                    <a:cubicBezTo>
                      <a:pt x="4623" y="11587"/>
                      <a:pt x="4817" y="11458"/>
                      <a:pt x="4419" y="10789"/>
                    </a:cubicBezTo>
                    <a:cubicBezTo>
                      <a:pt x="3746" y="9662"/>
                      <a:pt x="3521" y="9028"/>
                      <a:pt x="2964" y="7851"/>
                    </a:cubicBezTo>
                    <a:cubicBezTo>
                      <a:pt x="1690" y="5154"/>
                      <a:pt x="1545" y="2556"/>
                      <a:pt x="181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5" name="Google Shape;6865;p35"/>
              <p:cNvSpPr/>
              <p:nvPr/>
            </p:nvSpPr>
            <p:spPr>
              <a:xfrm>
                <a:off x="1558850" y="3730300"/>
                <a:ext cx="1008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0635" extrusionOk="0">
                    <a:moveTo>
                      <a:pt x="1582" y="1"/>
                    </a:moveTo>
                    <a:lnTo>
                      <a:pt x="1582" y="1"/>
                    </a:lnTo>
                    <a:cubicBezTo>
                      <a:pt x="0" y="1401"/>
                      <a:pt x="193" y="4888"/>
                      <a:pt x="419" y="6884"/>
                    </a:cubicBezTo>
                    <a:cubicBezTo>
                      <a:pt x="617" y="8638"/>
                      <a:pt x="2226" y="10634"/>
                      <a:pt x="3177" y="10634"/>
                    </a:cubicBezTo>
                    <a:cubicBezTo>
                      <a:pt x="3194" y="10634"/>
                      <a:pt x="3212" y="10633"/>
                      <a:pt x="3228" y="10632"/>
                    </a:cubicBezTo>
                    <a:cubicBezTo>
                      <a:pt x="3584" y="10604"/>
                      <a:pt x="4035" y="10569"/>
                      <a:pt x="3595" y="9817"/>
                    </a:cubicBezTo>
                    <a:cubicBezTo>
                      <a:pt x="3041" y="8868"/>
                      <a:pt x="2862" y="8306"/>
                      <a:pt x="2407" y="7287"/>
                    </a:cubicBezTo>
                    <a:cubicBezTo>
                      <a:pt x="1367" y="4953"/>
                      <a:pt x="1299" y="2496"/>
                      <a:pt x="1582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6" name="Google Shape;6866;p35"/>
              <p:cNvSpPr/>
              <p:nvPr/>
            </p:nvSpPr>
            <p:spPr>
              <a:xfrm>
                <a:off x="1596825" y="3742000"/>
                <a:ext cx="18387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9193" extrusionOk="0">
                    <a:moveTo>
                      <a:pt x="846" y="1"/>
                    </a:moveTo>
                    <a:cubicBezTo>
                      <a:pt x="1" y="887"/>
                      <a:pt x="164" y="2580"/>
                      <a:pt x="409" y="3736"/>
                    </a:cubicBezTo>
                    <a:cubicBezTo>
                      <a:pt x="704" y="5117"/>
                      <a:pt x="1315" y="6414"/>
                      <a:pt x="1921" y="7696"/>
                    </a:cubicBezTo>
                    <a:cubicBezTo>
                      <a:pt x="2099" y="8073"/>
                      <a:pt x="2502" y="8493"/>
                      <a:pt x="2844" y="8493"/>
                    </a:cubicBezTo>
                    <a:cubicBezTo>
                      <a:pt x="2952" y="8493"/>
                      <a:pt x="3053" y="8452"/>
                      <a:pt x="3139" y="8354"/>
                    </a:cubicBezTo>
                    <a:cubicBezTo>
                      <a:pt x="2483" y="6999"/>
                      <a:pt x="1917" y="5603"/>
                      <a:pt x="1443" y="4175"/>
                    </a:cubicBezTo>
                    <a:lnTo>
                      <a:pt x="1443" y="4175"/>
                    </a:lnTo>
                    <a:cubicBezTo>
                      <a:pt x="2183" y="5434"/>
                      <a:pt x="2948" y="6708"/>
                      <a:pt x="4025" y="7705"/>
                    </a:cubicBezTo>
                    <a:cubicBezTo>
                      <a:pt x="4781" y="8405"/>
                      <a:pt x="5720" y="8958"/>
                      <a:pt x="6718" y="9181"/>
                    </a:cubicBezTo>
                    <a:cubicBezTo>
                      <a:pt x="6751" y="9189"/>
                      <a:pt x="6784" y="9192"/>
                      <a:pt x="6815" y="9192"/>
                    </a:cubicBezTo>
                    <a:cubicBezTo>
                      <a:pt x="7165" y="9192"/>
                      <a:pt x="7354" y="8747"/>
                      <a:pt x="7054" y="8508"/>
                    </a:cubicBezTo>
                    <a:cubicBezTo>
                      <a:pt x="5723" y="7447"/>
                      <a:pt x="4426" y="6342"/>
                      <a:pt x="3343" y="5040"/>
                    </a:cubicBezTo>
                    <a:cubicBezTo>
                      <a:pt x="2054" y="3490"/>
                      <a:pt x="1459" y="1837"/>
                      <a:pt x="84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7" name="Google Shape;6867;p35"/>
              <p:cNvSpPr/>
              <p:nvPr/>
            </p:nvSpPr>
            <p:spPr>
              <a:xfrm>
                <a:off x="2122050" y="3846625"/>
                <a:ext cx="13157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2944" extrusionOk="0">
                    <a:moveTo>
                      <a:pt x="5262" y="0"/>
                    </a:moveTo>
                    <a:lnTo>
                      <a:pt x="5262" y="0"/>
                    </a:lnTo>
                    <a:cubicBezTo>
                      <a:pt x="3810" y="32"/>
                      <a:pt x="535" y="1403"/>
                      <a:pt x="0" y="2944"/>
                    </a:cubicBezTo>
                    <a:cubicBezTo>
                      <a:pt x="1257" y="2278"/>
                      <a:pt x="2512" y="1655"/>
                      <a:pt x="3857" y="1221"/>
                    </a:cubicBezTo>
                    <a:cubicBezTo>
                      <a:pt x="4478" y="1020"/>
                      <a:pt x="5247" y="678"/>
                      <a:pt x="526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8" name="Google Shape;6868;p35"/>
              <p:cNvSpPr/>
              <p:nvPr/>
            </p:nvSpPr>
            <p:spPr>
              <a:xfrm>
                <a:off x="2019650" y="3804750"/>
                <a:ext cx="1711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359" extrusionOk="0">
                    <a:moveTo>
                      <a:pt x="6521" y="0"/>
                    </a:moveTo>
                    <a:cubicBezTo>
                      <a:pt x="6455" y="0"/>
                      <a:pt x="6387" y="26"/>
                      <a:pt x="6330" y="84"/>
                    </a:cubicBezTo>
                    <a:cubicBezTo>
                      <a:pt x="5509" y="925"/>
                      <a:pt x="4658" y="1739"/>
                      <a:pt x="3683" y="2392"/>
                    </a:cubicBezTo>
                    <a:cubicBezTo>
                      <a:pt x="2521" y="3172"/>
                      <a:pt x="1326" y="3469"/>
                      <a:pt x="0" y="3766"/>
                    </a:cubicBezTo>
                    <a:cubicBezTo>
                      <a:pt x="419" y="4231"/>
                      <a:pt x="1169" y="4358"/>
                      <a:pt x="1865" y="4358"/>
                    </a:cubicBezTo>
                    <a:cubicBezTo>
                      <a:pt x="2125" y="4358"/>
                      <a:pt x="2377" y="4340"/>
                      <a:pt x="2601" y="4316"/>
                    </a:cubicBezTo>
                    <a:cubicBezTo>
                      <a:pt x="3588" y="4207"/>
                      <a:pt x="4535" y="3875"/>
                      <a:pt x="5470" y="3546"/>
                    </a:cubicBezTo>
                    <a:cubicBezTo>
                      <a:pt x="5832" y="3419"/>
                      <a:pt x="6268" y="3030"/>
                      <a:pt x="6001" y="2755"/>
                    </a:cubicBezTo>
                    <a:lnTo>
                      <a:pt x="6001" y="2755"/>
                    </a:lnTo>
                    <a:cubicBezTo>
                      <a:pt x="5010" y="3114"/>
                      <a:pt x="3997" y="3408"/>
                      <a:pt x="2968" y="3636"/>
                    </a:cubicBezTo>
                    <a:cubicBezTo>
                      <a:pt x="3895" y="3214"/>
                      <a:pt x="4833" y="2776"/>
                      <a:pt x="5595" y="2105"/>
                    </a:cubicBezTo>
                    <a:cubicBezTo>
                      <a:pt x="6129" y="1634"/>
                      <a:pt x="6571" y="1028"/>
                      <a:pt x="6783" y="360"/>
                    </a:cubicBezTo>
                    <a:cubicBezTo>
                      <a:pt x="6846" y="163"/>
                      <a:pt x="6689" y="0"/>
                      <a:pt x="65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9" name="Google Shape;6869;p35"/>
              <p:cNvSpPr/>
              <p:nvPr/>
            </p:nvSpPr>
            <p:spPr>
              <a:xfrm>
                <a:off x="1929125" y="3791950"/>
                <a:ext cx="184225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4024" extrusionOk="0">
                    <a:moveTo>
                      <a:pt x="6906" y="1"/>
                    </a:moveTo>
                    <a:cubicBezTo>
                      <a:pt x="6843" y="1"/>
                      <a:pt x="6774" y="19"/>
                      <a:pt x="6704" y="61"/>
                    </a:cubicBezTo>
                    <a:cubicBezTo>
                      <a:pt x="6126" y="403"/>
                      <a:pt x="5588" y="863"/>
                      <a:pt x="5036" y="1267"/>
                    </a:cubicBezTo>
                    <a:cubicBezTo>
                      <a:pt x="3661" y="2271"/>
                      <a:pt x="1596" y="3462"/>
                      <a:pt x="1" y="3954"/>
                    </a:cubicBezTo>
                    <a:cubicBezTo>
                      <a:pt x="222" y="4002"/>
                      <a:pt x="452" y="4024"/>
                      <a:pt x="689" y="4024"/>
                    </a:cubicBezTo>
                    <a:cubicBezTo>
                      <a:pt x="2713" y="4024"/>
                      <a:pt x="5248" y="2408"/>
                      <a:pt x="6742" y="1041"/>
                    </a:cubicBezTo>
                    <a:cubicBezTo>
                      <a:pt x="6881" y="916"/>
                      <a:pt x="7011" y="781"/>
                      <a:pt x="7132" y="639"/>
                    </a:cubicBezTo>
                    <a:cubicBezTo>
                      <a:pt x="7368" y="355"/>
                      <a:pt x="7187" y="1"/>
                      <a:pt x="690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35"/>
              <p:cNvSpPr/>
              <p:nvPr/>
            </p:nvSpPr>
            <p:spPr>
              <a:xfrm>
                <a:off x="1974150" y="3823400"/>
                <a:ext cx="163775" cy="82000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3280" extrusionOk="0">
                    <a:moveTo>
                      <a:pt x="6083" y="0"/>
                    </a:moveTo>
                    <a:cubicBezTo>
                      <a:pt x="6028" y="0"/>
                      <a:pt x="5970" y="14"/>
                      <a:pt x="5913" y="46"/>
                    </a:cubicBezTo>
                    <a:cubicBezTo>
                      <a:pt x="5403" y="322"/>
                      <a:pt x="4939" y="703"/>
                      <a:pt x="4458" y="1035"/>
                    </a:cubicBezTo>
                    <a:cubicBezTo>
                      <a:pt x="3260" y="1858"/>
                      <a:pt x="1439" y="2820"/>
                      <a:pt x="0" y="3193"/>
                    </a:cubicBezTo>
                    <a:cubicBezTo>
                      <a:pt x="252" y="3252"/>
                      <a:pt x="515" y="3280"/>
                      <a:pt x="784" y="3280"/>
                    </a:cubicBezTo>
                    <a:cubicBezTo>
                      <a:pt x="2623" y="3280"/>
                      <a:pt x="4769" y="2002"/>
                      <a:pt x="6019" y="897"/>
                    </a:cubicBezTo>
                    <a:cubicBezTo>
                      <a:pt x="6137" y="794"/>
                      <a:pt x="6248" y="681"/>
                      <a:pt x="6349" y="561"/>
                    </a:cubicBezTo>
                    <a:cubicBezTo>
                      <a:pt x="6551" y="320"/>
                      <a:pt x="6348" y="0"/>
                      <a:pt x="6083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1" name="Google Shape;6871;p35"/>
              <p:cNvSpPr/>
              <p:nvPr/>
            </p:nvSpPr>
            <p:spPr>
              <a:xfrm>
                <a:off x="1698600" y="3813875"/>
                <a:ext cx="1058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10225" extrusionOk="0">
                    <a:moveTo>
                      <a:pt x="1238" y="0"/>
                    </a:moveTo>
                    <a:cubicBezTo>
                      <a:pt x="1" y="2664"/>
                      <a:pt x="1421" y="6929"/>
                      <a:pt x="2851" y="9426"/>
                    </a:cubicBezTo>
                    <a:cubicBezTo>
                      <a:pt x="2967" y="9633"/>
                      <a:pt x="3099" y="9831"/>
                      <a:pt x="3243" y="10018"/>
                    </a:cubicBezTo>
                    <a:cubicBezTo>
                      <a:pt x="3356" y="10162"/>
                      <a:pt x="3504" y="10224"/>
                      <a:pt x="3646" y="10224"/>
                    </a:cubicBezTo>
                    <a:cubicBezTo>
                      <a:pt x="3950" y="10224"/>
                      <a:pt x="4233" y="9943"/>
                      <a:pt x="4119" y="9575"/>
                    </a:cubicBezTo>
                    <a:cubicBezTo>
                      <a:pt x="3862" y="8748"/>
                      <a:pt x="3441" y="7949"/>
                      <a:pt x="3097" y="7143"/>
                    </a:cubicBezTo>
                    <a:cubicBezTo>
                      <a:pt x="2244" y="5139"/>
                      <a:pt x="1368" y="2191"/>
                      <a:pt x="123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2" name="Google Shape;6872;p35"/>
              <p:cNvSpPr/>
              <p:nvPr/>
            </p:nvSpPr>
            <p:spPr>
              <a:xfrm>
                <a:off x="2172100" y="3876675"/>
                <a:ext cx="153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766" extrusionOk="0">
                    <a:moveTo>
                      <a:pt x="5792" y="1"/>
                    </a:moveTo>
                    <a:cubicBezTo>
                      <a:pt x="5736" y="1"/>
                      <a:pt x="5680" y="7"/>
                      <a:pt x="5629" y="17"/>
                    </a:cubicBezTo>
                    <a:cubicBezTo>
                      <a:pt x="3896" y="338"/>
                      <a:pt x="2177" y="718"/>
                      <a:pt x="473" y="1157"/>
                    </a:cubicBezTo>
                    <a:cubicBezTo>
                      <a:pt x="290" y="1204"/>
                      <a:pt x="136" y="1244"/>
                      <a:pt x="0" y="1372"/>
                    </a:cubicBezTo>
                    <a:cubicBezTo>
                      <a:pt x="326" y="1654"/>
                      <a:pt x="818" y="1766"/>
                      <a:pt x="1387" y="1766"/>
                    </a:cubicBezTo>
                    <a:cubicBezTo>
                      <a:pt x="2895" y="1766"/>
                      <a:pt x="4939" y="980"/>
                      <a:pt x="5821" y="529"/>
                    </a:cubicBezTo>
                    <a:cubicBezTo>
                      <a:pt x="5969" y="453"/>
                      <a:pt x="6141" y="317"/>
                      <a:pt x="6093" y="158"/>
                    </a:cubicBezTo>
                    <a:cubicBezTo>
                      <a:pt x="6055" y="38"/>
                      <a:pt x="5926" y="1"/>
                      <a:pt x="5792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35"/>
              <p:cNvSpPr/>
              <p:nvPr/>
            </p:nvSpPr>
            <p:spPr>
              <a:xfrm>
                <a:off x="2156100" y="3917825"/>
                <a:ext cx="1556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983" extrusionOk="0">
                    <a:moveTo>
                      <a:pt x="3914" y="0"/>
                    </a:moveTo>
                    <a:cubicBezTo>
                      <a:pt x="2778" y="0"/>
                      <a:pt x="1642" y="26"/>
                      <a:pt x="507" y="76"/>
                    </a:cubicBezTo>
                    <a:cubicBezTo>
                      <a:pt x="318" y="84"/>
                      <a:pt x="159" y="90"/>
                      <a:pt x="0" y="188"/>
                    </a:cubicBezTo>
                    <a:cubicBezTo>
                      <a:pt x="455" y="789"/>
                      <a:pt x="1515" y="983"/>
                      <a:pt x="2641" y="983"/>
                    </a:cubicBezTo>
                    <a:cubicBezTo>
                      <a:pt x="3872" y="983"/>
                      <a:pt x="5182" y="751"/>
                      <a:pt x="5869" y="564"/>
                    </a:cubicBezTo>
                    <a:cubicBezTo>
                      <a:pt x="6030" y="520"/>
                      <a:pt x="6226" y="423"/>
                      <a:pt x="6212" y="256"/>
                    </a:cubicBezTo>
                    <a:cubicBezTo>
                      <a:pt x="6195" y="79"/>
                      <a:pt x="5965" y="28"/>
                      <a:pt x="5786" y="23"/>
                    </a:cubicBezTo>
                    <a:cubicBezTo>
                      <a:pt x="5162" y="8"/>
                      <a:pt x="4538" y="0"/>
                      <a:pt x="391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35"/>
              <p:cNvSpPr/>
              <p:nvPr/>
            </p:nvSpPr>
            <p:spPr>
              <a:xfrm>
                <a:off x="1839850" y="3875875"/>
                <a:ext cx="112000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7675" extrusionOk="0">
                    <a:moveTo>
                      <a:pt x="1029" y="0"/>
                    </a:moveTo>
                    <a:lnTo>
                      <a:pt x="1029" y="0"/>
                    </a:lnTo>
                    <a:cubicBezTo>
                      <a:pt x="0" y="1839"/>
                      <a:pt x="2568" y="5968"/>
                      <a:pt x="3712" y="7388"/>
                    </a:cubicBezTo>
                    <a:cubicBezTo>
                      <a:pt x="3823" y="7527"/>
                      <a:pt x="3988" y="7674"/>
                      <a:pt x="4149" y="7674"/>
                    </a:cubicBezTo>
                    <a:cubicBezTo>
                      <a:pt x="4190" y="7674"/>
                      <a:pt x="4232" y="7665"/>
                      <a:pt x="4272" y="7643"/>
                    </a:cubicBezTo>
                    <a:cubicBezTo>
                      <a:pt x="4480" y="7529"/>
                      <a:pt x="4419" y="7219"/>
                      <a:pt x="4330" y="6998"/>
                    </a:cubicBezTo>
                    <a:cubicBezTo>
                      <a:pt x="3440" y="4818"/>
                      <a:pt x="2476" y="2672"/>
                      <a:pt x="1438" y="560"/>
                    </a:cubicBezTo>
                    <a:cubicBezTo>
                      <a:pt x="1327" y="334"/>
                      <a:pt x="1234" y="142"/>
                      <a:pt x="102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5" name="Google Shape;6875;p35"/>
              <p:cNvSpPr/>
              <p:nvPr/>
            </p:nvSpPr>
            <p:spPr>
              <a:xfrm>
                <a:off x="1430775" y="3569625"/>
                <a:ext cx="745075" cy="3583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14332" extrusionOk="0">
                    <a:moveTo>
                      <a:pt x="305" y="1"/>
                    </a:moveTo>
                    <a:cubicBezTo>
                      <a:pt x="236" y="1"/>
                      <a:pt x="168" y="26"/>
                      <a:pt x="114" y="77"/>
                    </a:cubicBezTo>
                    <a:cubicBezTo>
                      <a:pt x="3" y="184"/>
                      <a:pt x="0" y="360"/>
                      <a:pt x="108" y="471"/>
                    </a:cubicBezTo>
                    <a:cubicBezTo>
                      <a:pt x="2422" y="2882"/>
                      <a:pt x="4068" y="4572"/>
                      <a:pt x="5797" y="6036"/>
                    </a:cubicBezTo>
                    <a:cubicBezTo>
                      <a:pt x="6672" y="6781"/>
                      <a:pt x="7592" y="7474"/>
                      <a:pt x="8551" y="8110"/>
                    </a:cubicBezTo>
                    <a:cubicBezTo>
                      <a:pt x="9537" y="8764"/>
                      <a:pt x="10608" y="9387"/>
                      <a:pt x="11825" y="10014"/>
                    </a:cubicBezTo>
                    <a:cubicBezTo>
                      <a:pt x="13197" y="10722"/>
                      <a:pt x="14436" y="11304"/>
                      <a:pt x="15614" y="11796"/>
                    </a:cubicBezTo>
                    <a:cubicBezTo>
                      <a:pt x="17041" y="12391"/>
                      <a:pt x="18397" y="12865"/>
                      <a:pt x="19763" y="13243"/>
                    </a:cubicBezTo>
                    <a:cubicBezTo>
                      <a:pt x="22393" y="13972"/>
                      <a:pt x="25013" y="14331"/>
                      <a:pt x="27723" y="14331"/>
                    </a:cubicBezTo>
                    <a:cubicBezTo>
                      <a:pt x="28322" y="14331"/>
                      <a:pt x="28926" y="14314"/>
                      <a:pt x="29535" y="14278"/>
                    </a:cubicBezTo>
                    <a:cubicBezTo>
                      <a:pt x="29687" y="14270"/>
                      <a:pt x="29803" y="14140"/>
                      <a:pt x="29794" y="13988"/>
                    </a:cubicBezTo>
                    <a:cubicBezTo>
                      <a:pt x="29786" y="13841"/>
                      <a:pt x="29665" y="13728"/>
                      <a:pt x="29520" y="13728"/>
                    </a:cubicBezTo>
                    <a:cubicBezTo>
                      <a:pt x="29514" y="13728"/>
                      <a:pt x="29509" y="13728"/>
                      <a:pt x="29503" y="13729"/>
                    </a:cubicBezTo>
                    <a:cubicBezTo>
                      <a:pt x="28906" y="13763"/>
                      <a:pt x="28314" y="13780"/>
                      <a:pt x="27727" y="13780"/>
                    </a:cubicBezTo>
                    <a:cubicBezTo>
                      <a:pt x="25066" y="13780"/>
                      <a:pt x="22492" y="13427"/>
                      <a:pt x="19910" y="12712"/>
                    </a:cubicBezTo>
                    <a:cubicBezTo>
                      <a:pt x="17445" y="12030"/>
                      <a:pt x="15029" y="11046"/>
                      <a:pt x="12077" y="9524"/>
                    </a:cubicBezTo>
                    <a:cubicBezTo>
                      <a:pt x="9731" y="8315"/>
                      <a:pt x="7959" y="7146"/>
                      <a:pt x="6152" y="5616"/>
                    </a:cubicBezTo>
                    <a:cubicBezTo>
                      <a:pt x="4445" y="4169"/>
                      <a:pt x="2808" y="2488"/>
                      <a:pt x="506" y="88"/>
                    </a:cubicBezTo>
                    <a:cubicBezTo>
                      <a:pt x="452" y="30"/>
                      <a:pt x="379" y="1"/>
                      <a:pt x="305" y="1"/>
                    </a:cubicBezTo>
                    <a:close/>
                  </a:path>
                </a:pathLst>
              </a:custGeom>
              <a:solidFill>
                <a:srgbClr val="273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76" name="Google Shape;6876;p35"/>
          <p:cNvSpPr/>
          <p:nvPr/>
        </p:nvSpPr>
        <p:spPr>
          <a:xfrm rot="-5400000">
            <a:off x="7757987" y="4690531"/>
            <a:ext cx="36401" cy="34970"/>
          </a:xfrm>
          <a:custGeom>
            <a:avLst/>
            <a:gdLst/>
            <a:ahLst/>
            <a:cxnLst/>
            <a:rect l="l" t="t" r="r" b="b"/>
            <a:pathLst>
              <a:path w="992" h="953" extrusionOk="0">
                <a:moveTo>
                  <a:pt x="515" y="0"/>
                </a:moveTo>
                <a:cubicBezTo>
                  <a:pt x="322" y="0"/>
                  <a:pt x="148" y="115"/>
                  <a:pt x="75" y="294"/>
                </a:cubicBezTo>
                <a:cubicBezTo>
                  <a:pt x="1" y="472"/>
                  <a:pt x="41" y="677"/>
                  <a:pt x="178" y="813"/>
                </a:cubicBezTo>
                <a:cubicBezTo>
                  <a:pt x="269" y="904"/>
                  <a:pt x="390" y="952"/>
                  <a:pt x="514" y="952"/>
                </a:cubicBezTo>
                <a:cubicBezTo>
                  <a:pt x="576" y="952"/>
                  <a:pt x="638" y="941"/>
                  <a:pt x="698" y="916"/>
                </a:cubicBezTo>
                <a:cubicBezTo>
                  <a:pt x="875" y="842"/>
                  <a:pt x="992" y="669"/>
                  <a:pt x="992" y="476"/>
                </a:cubicBezTo>
                <a:cubicBezTo>
                  <a:pt x="992" y="213"/>
                  <a:pt x="778" y="0"/>
                  <a:pt x="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7" name="Google Shape;6877;p35"/>
          <p:cNvGrpSpPr/>
          <p:nvPr/>
        </p:nvGrpSpPr>
        <p:grpSpPr>
          <a:xfrm>
            <a:off x="3685674" y="92416"/>
            <a:ext cx="1772651" cy="4994730"/>
            <a:chOff x="3685674" y="92416"/>
            <a:chExt cx="1772651" cy="4994730"/>
          </a:xfrm>
        </p:grpSpPr>
        <p:grpSp>
          <p:nvGrpSpPr>
            <p:cNvPr id="6878" name="Google Shape;6878;p35"/>
            <p:cNvGrpSpPr/>
            <p:nvPr/>
          </p:nvGrpSpPr>
          <p:grpSpPr>
            <a:xfrm>
              <a:off x="3896499" y="4604010"/>
              <a:ext cx="1561826" cy="483136"/>
              <a:chOff x="7498233" y="4569535"/>
              <a:chExt cx="1561826" cy="483136"/>
            </a:xfrm>
          </p:grpSpPr>
          <p:grpSp>
            <p:nvGrpSpPr>
              <p:cNvPr id="6879" name="Google Shape;6879;p35"/>
              <p:cNvGrpSpPr/>
              <p:nvPr/>
            </p:nvGrpSpPr>
            <p:grpSpPr>
              <a:xfrm rot="-5400000">
                <a:off x="7497926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6880" name="Google Shape;6880;p35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1" name="Google Shape;6881;p35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2" name="Google Shape;6882;p35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3" name="Google Shape;6883;p35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84" name="Google Shape;6884;p35"/>
              <p:cNvGrpSpPr/>
              <p:nvPr/>
            </p:nvGrpSpPr>
            <p:grpSpPr>
              <a:xfrm rot="-5400000">
                <a:off x="7910636" y="4633539"/>
                <a:ext cx="383225" cy="382271"/>
                <a:chOff x="4483900" y="3629300"/>
                <a:chExt cx="140700" cy="140350"/>
              </a:xfrm>
            </p:grpSpPr>
            <p:sp>
              <p:nvSpPr>
                <p:cNvPr id="6885" name="Google Shape;6885;p35"/>
                <p:cNvSpPr/>
                <p:nvPr/>
              </p:nvSpPr>
              <p:spPr>
                <a:xfrm>
                  <a:off x="4483900" y="3691750"/>
                  <a:ext cx="140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618" extrusionOk="0">
                      <a:moveTo>
                        <a:pt x="5424" y="0"/>
                      </a:moveTo>
                      <a:cubicBezTo>
                        <a:pt x="5416" y="0"/>
                        <a:pt x="5409" y="1"/>
                        <a:pt x="5401" y="2"/>
                      </a:cubicBezTo>
                      <a:cubicBezTo>
                        <a:pt x="4066" y="155"/>
                        <a:pt x="2724" y="232"/>
                        <a:pt x="1382" y="232"/>
                      </a:cubicBezTo>
                      <a:cubicBezTo>
                        <a:pt x="989" y="232"/>
                        <a:pt x="597" y="225"/>
                        <a:pt x="204" y="212"/>
                      </a:cubicBezTo>
                      <a:cubicBezTo>
                        <a:pt x="201" y="212"/>
                        <a:pt x="199" y="212"/>
                        <a:pt x="196" y="212"/>
                      </a:cubicBezTo>
                      <a:cubicBezTo>
                        <a:pt x="93" y="212"/>
                        <a:pt x="8" y="294"/>
                        <a:pt x="5" y="397"/>
                      </a:cubicBezTo>
                      <a:cubicBezTo>
                        <a:pt x="1" y="505"/>
                        <a:pt x="84" y="594"/>
                        <a:pt x="192" y="598"/>
                      </a:cubicBezTo>
                      <a:cubicBezTo>
                        <a:pt x="589" y="611"/>
                        <a:pt x="986" y="618"/>
                        <a:pt x="1385" y="618"/>
                      </a:cubicBezTo>
                      <a:cubicBezTo>
                        <a:pt x="2742" y="618"/>
                        <a:pt x="4097" y="541"/>
                        <a:pt x="5445" y="385"/>
                      </a:cubicBezTo>
                      <a:cubicBezTo>
                        <a:pt x="5551" y="373"/>
                        <a:pt x="5627" y="278"/>
                        <a:pt x="5615" y="172"/>
                      </a:cubicBezTo>
                      <a:cubicBezTo>
                        <a:pt x="5603" y="73"/>
                        <a:pt x="5520" y="0"/>
                        <a:pt x="5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6" name="Google Shape;6886;p35"/>
                <p:cNvSpPr/>
                <p:nvPr/>
              </p:nvSpPr>
              <p:spPr>
                <a:xfrm>
                  <a:off x="4545475" y="3629300"/>
                  <a:ext cx="16675" cy="1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614" extrusionOk="0">
                      <a:moveTo>
                        <a:pt x="252" y="1"/>
                      </a:moveTo>
                      <a:cubicBezTo>
                        <a:pt x="149" y="1"/>
                        <a:pt x="63" y="84"/>
                        <a:pt x="60" y="188"/>
                      </a:cubicBezTo>
                      <a:cubicBezTo>
                        <a:pt x="0" y="1941"/>
                        <a:pt x="71" y="3698"/>
                        <a:pt x="271" y="5442"/>
                      </a:cubicBezTo>
                      <a:cubicBezTo>
                        <a:pt x="282" y="5539"/>
                        <a:pt x="365" y="5612"/>
                        <a:pt x="463" y="5613"/>
                      </a:cubicBezTo>
                      <a:cubicBezTo>
                        <a:pt x="470" y="5613"/>
                        <a:pt x="478" y="5612"/>
                        <a:pt x="486" y="5612"/>
                      </a:cubicBezTo>
                      <a:cubicBezTo>
                        <a:pt x="591" y="5600"/>
                        <a:pt x="667" y="5504"/>
                        <a:pt x="656" y="5397"/>
                      </a:cubicBezTo>
                      <a:cubicBezTo>
                        <a:pt x="457" y="3673"/>
                        <a:pt x="387" y="1936"/>
                        <a:pt x="445" y="201"/>
                      </a:cubicBezTo>
                      <a:cubicBezTo>
                        <a:pt x="449" y="94"/>
                        <a:pt x="365" y="4"/>
                        <a:pt x="259" y="1"/>
                      </a:cubicBezTo>
                      <a:cubicBezTo>
                        <a:pt x="257" y="1"/>
                        <a:pt x="254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7" name="Google Shape;6887;p35"/>
                <p:cNvSpPr/>
                <p:nvPr/>
              </p:nvSpPr>
              <p:spPr>
                <a:xfrm>
                  <a:off x="4499725" y="3655075"/>
                  <a:ext cx="110075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3" h="4008" extrusionOk="0">
                      <a:moveTo>
                        <a:pt x="214" y="1"/>
                      </a:moveTo>
                      <a:cubicBezTo>
                        <a:pt x="167" y="1"/>
                        <a:pt x="120" y="18"/>
                        <a:pt x="82" y="53"/>
                      </a:cubicBezTo>
                      <a:cubicBezTo>
                        <a:pt x="4" y="127"/>
                        <a:pt x="1" y="251"/>
                        <a:pt x="75" y="329"/>
                      </a:cubicBezTo>
                      <a:cubicBezTo>
                        <a:pt x="1298" y="1636"/>
                        <a:pt x="2616" y="2852"/>
                        <a:pt x="4019" y="3966"/>
                      </a:cubicBezTo>
                      <a:cubicBezTo>
                        <a:pt x="4052" y="3993"/>
                        <a:pt x="4095" y="4007"/>
                        <a:pt x="4139" y="4007"/>
                      </a:cubicBezTo>
                      <a:cubicBezTo>
                        <a:pt x="4322" y="4007"/>
                        <a:pt x="4403" y="3777"/>
                        <a:pt x="4259" y="3663"/>
                      </a:cubicBezTo>
                      <a:cubicBezTo>
                        <a:pt x="2871" y="2561"/>
                        <a:pt x="1567" y="1359"/>
                        <a:pt x="357" y="65"/>
                      </a:cubicBezTo>
                      <a:cubicBezTo>
                        <a:pt x="319" y="22"/>
                        <a:pt x="267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8" name="Google Shape;6888;p35"/>
                <p:cNvSpPr/>
                <p:nvPr/>
              </p:nvSpPr>
              <p:spPr>
                <a:xfrm>
                  <a:off x="4502625" y="3651650"/>
                  <a:ext cx="10222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4313" extrusionOk="0">
                      <a:moveTo>
                        <a:pt x="3873" y="0"/>
                      </a:moveTo>
                      <a:cubicBezTo>
                        <a:pt x="3825" y="0"/>
                        <a:pt x="3776" y="19"/>
                        <a:pt x="3739" y="55"/>
                      </a:cubicBezTo>
                      <a:cubicBezTo>
                        <a:pt x="2431" y="1278"/>
                        <a:pt x="1215" y="2596"/>
                        <a:pt x="102" y="3999"/>
                      </a:cubicBezTo>
                      <a:cubicBezTo>
                        <a:pt x="1" y="4125"/>
                        <a:pt x="91" y="4311"/>
                        <a:pt x="253" y="4312"/>
                      </a:cubicBezTo>
                      <a:cubicBezTo>
                        <a:pt x="312" y="4312"/>
                        <a:pt x="368" y="4285"/>
                        <a:pt x="405" y="4238"/>
                      </a:cubicBezTo>
                      <a:cubicBezTo>
                        <a:pt x="1506" y="2851"/>
                        <a:pt x="2708" y="1547"/>
                        <a:pt x="4002" y="337"/>
                      </a:cubicBezTo>
                      <a:cubicBezTo>
                        <a:pt x="4083" y="265"/>
                        <a:pt x="4089" y="140"/>
                        <a:pt x="4015" y="62"/>
                      </a:cubicBezTo>
                      <a:cubicBezTo>
                        <a:pt x="3977" y="21"/>
                        <a:pt x="3925" y="0"/>
                        <a:pt x="3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89" name="Google Shape;6889;p35"/>
              <p:cNvSpPr/>
              <p:nvPr/>
            </p:nvSpPr>
            <p:spPr>
              <a:xfrm>
                <a:off x="8606350" y="4569535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35"/>
              <p:cNvSpPr/>
              <p:nvPr/>
            </p:nvSpPr>
            <p:spPr>
              <a:xfrm rot="-5400000">
                <a:off x="8443162" y="501698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91" name="Google Shape;6891;p35"/>
              <p:cNvGrpSpPr/>
              <p:nvPr/>
            </p:nvGrpSpPr>
            <p:grpSpPr>
              <a:xfrm rot="-5400000">
                <a:off x="8897539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6892" name="Google Shape;6892;p35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3" name="Google Shape;6893;p35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4" name="Google Shape;6894;p35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5" name="Google Shape;6895;p35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96" name="Google Shape;6896;p35"/>
            <p:cNvGrpSpPr/>
            <p:nvPr/>
          </p:nvGrpSpPr>
          <p:grpSpPr>
            <a:xfrm>
              <a:off x="3685674" y="92416"/>
              <a:ext cx="1561826" cy="515255"/>
              <a:chOff x="98433" y="4537416"/>
              <a:chExt cx="1561826" cy="515255"/>
            </a:xfrm>
          </p:grpSpPr>
          <p:grpSp>
            <p:nvGrpSpPr>
              <p:cNvPr id="6897" name="Google Shape;6897;p35"/>
              <p:cNvGrpSpPr/>
              <p:nvPr/>
            </p:nvGrpSpPr>
            <p:grpSpPr>
              <a:xfrm rot="-5400000">
                <a:off x="98126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6898" name="Google Shape;6898;p35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9" name="Google Shape;6899;p35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0" name="Google Shape;6900;p35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1" name="Google Shape;6901;p35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02" name="Google Shape;6902;p35"/>
              <p:cNvSpPr/>
              <p:nvPr/>
            </p:nvSpPr>
            <p:spPr>
              <a:xfrm rot="-5400000">
                <a:off x="510587" y="4538131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3" name="Google Shape;6903;p35"/>
              <p:cNvGrpSpPr/>
              <p:nvPr/>
            </p:nvGrpSpPr>
            <p:grpSpPr>
              <a:xfrm rot="-5400000">
                <a:off x="510836" y="4633539"/>
                <a:ext cx="383225" cy="382271"/>
                <a:chOff x="4483900" y="3629300"/>
                <a:chExt cx="140700" cy="140350"/>
              </a:xfrm>
            </p:grpSpPr>
            <p:sp>
              <p:nvSpPr>
                <p:cNvPr id="6904" name="Google Shape;6904;p35"/>
                <p:cNvSpPr/>
                <p:nvPr/>
              </p:nvSpPr>
              <p:spPr>
                <a:xfrm>
                  <a:off x="4483900" y="3691750"/>
                  <a:ext cx="140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618" extrusionOk="0">
                      <a:moveTo>
                        <a:pt x="5424" y="0"/>
                      </a:moveTo>
                      <a:cubicBezTo>
                        <a:pt x="5416" y="0"/>
                        <a:pt x="5409" y="1"/>
                        <a:pt x="5401" y="2"/>
                      </a:cubicBezTo>
                      <a:cubicBezTo>
                        <a:pt x="4066" y="155"/>
                        <a:pt x="2724" y="232"/>
                        <a:pt x="1382" y="232"/>
                      </a:cubicBezTo>
                      <a:cubicBezTo>
                        <a:pt x="989" y="232"/>
                        <a:pt x="597" y="225"/>
                        <a:pt x="204" y="212"/>
                      </a:cubicBezTo>
                      <a:cubicBezTo>
                        <a:pt x="201" y="212"/>
                        <a:pt x="199" y="212"/>
                        <a:pt x="196" y="212"/>
                      </a:cubicBezTo>
                      <a:cubicBezTo>
                        <a:pt x="93" y="212"/>
                        <a:pt x="8" y="294"/>
                        <a:pt x="5" y="397"/>
                      </a:cubicBezTo>
                      <a:cubicBezTo>
                        <a:pt x="1" y="505"/>
                        <a:pt x="84" y="594"/>
                        <a:pt x="192" y="598"/>
                      </a:cubicBezTo>
                      <a:cubicBezTo>
                        <a:pt x="589" y="611"/>
                        <a:pt x="986" y="618"/>
                        <a:pt x="1385" y="618"/>
                      </a:cubicBezTo>
                      <a:cubicBezTo>
                        <a:pt x="2742" y="618"/>
                        <a:pt x="4097" y="541"/>
                        <a:pt x="5445" y="385"/>
                      </a:cubicBezTo>
                      <a:cubicBezTo>
                        <a:pt x="5551" y="373"/>
                        <a:pt x="5627" y="278"/>
                        <a:pt x="5615" y="172"/>
                      </a:cubicBezTo>
                      <a:cubicBezTo>
                        <a:pt x="5603" y="73"/>
                        <a:pt x="5520" y="0"/>
                        <a:pt x="5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5" name="Google Shape;6905;p35"/>
                <p:cNvSpPr/>
                <p:nvPr/>
              </p:nvSpPr>
              <p:spPr>
                <a:xfrm>
                  <a:off x="4545475" y="3629300"/>
                  <a:ext cx="16675" cy="1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5614" extrusionOk="0">
                      <a:moveTo>
                        <a:pt x="252" y="1"/>
                      </a:moveTo>
                      <a:cubicBezTo>
                        <a:pt x="149" y="1"/>
                        <a:pt x="63" y="84"/>
                        <a:pt x="60" y="188"/>
                      </a:cubicBezTo>
                      <a:cubicBezTo>
                        <a:pt x="0" y="1941"/>
                        <a:pt x="71" y="3698"/>
                        <a:pt x="271" y="5442"/>
                      </a:cubicBezTo>
                      <a:cubicBezTo>
                        <a:pt x="282" y="5539"/>
                        <a:pt x="365" y="5612"/>
                        <a:pt x="463" y="5613"/>
                      </a:cubicBezTo>
                      <a:cubicBezTo>
                        <a:pt x="470" y="5613"/>
                        <a:pt x="478" y="5612"/>
                        <a:pt x="486" y="5612"/>
                      </a:cubicBezTo>
                      <a:cubicBezTo>
                        <a:pt x="591" y="5600"/>
                        <a:pt x="667" y="5504"/>
                        <a:pt x="656" y="5397"/>
                      </a:cubicBezTo>
                      <a:cubicBezTo>
                        <a:pt x="457" y="3673"/>
                        <a:pt x="387" y="1936"/>
                        <a:pt x="445" y="201"/>
                      </a:cubicBezTo>
                      <a:cubicBezTo>
                        <a:pt x="449" y="94"/>
                        <a:pt x="365" y="4"/>
                        <a:pt x="259" y="1"/>
                      </a:cubicBezTo>
                      <a:cubicBezTo>
                        <a:pt x="257" y="1"/>
                        <a:pt x="254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6" name="Google Shape;6906;p35"/>
                <p:cNvSpPr/>
                <p:nvPr/>
              </p:nvSpPr>
              <p:spPr>
                <a:xfrm>
                  <a:off x="4499725" y="3655075"/>
                  <a:ext cx="110075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3" h="4008" extrusionOk="0">
                      <a:moveTo>
                        <a:pt x="214" y="1"/>
                      </a:moveTo>
                      <a:cubicBezTo>
                        <a:pt x="167" y="1"/>
                        <a:pt x="120" y="18"/>
                        <a:pt x="82" y="53"/>
                      </a:cubicBezTo>
                      <a:cubicBezTo>
                        <a:pt x="4" y="127"/>
                        <a:pt x="1" y="251"/>
                        <a:pt x="75" y="329"/>
                      </a:cubicBezTo>
                      <a:cubicBezTo>
                        <a:pt x="1298" y="1636"/>
                        <a:pt x="2616" y="2852"/>
                        <a:pt x="4019" y="3966"/>
                      </a:cubicBezTo>
                      <a:cubicBezTo>
                        <a:pt x="4052" y="3993"/>
                        <a:pt x="4095" y="4007"/>
                        <a:pt x="4139" y="4007"/>
                      </a:cubicBezTo>
                      <a:cubicBezTo>
                        <a:pt x="4322" y="4007"/>
                        <a:pt x="4403" y="3777"/>
                        <a:pt x="4259" y="3663"/>
                      </a:cubicBezTo>
                      <a:cubicBezTo>
                        <a:pt x="2871" y="2561"/>
                        <a:pt x="1567" y="1359"/>
                        <a:pt x="357" y="65"/>
                      </a:cubicBezTo>
                      <a:cubicBezTo>
                        <a:pt x="319" y="22"/>
                        <a:pt x="267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7" name="Google Shape;6907;p35"/>
                <p:cNvSpPr/>
                <p:nvPr/>
              </p:nvSpPr>
              <p:spPr>
                <a:xfrm>
                  <a:off x="4502625" y="3651650"/>
                  <a:ext cx="102225" cy="1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4313" extrusionOk="0">
                      <a:moveTo>
                        <a:pt x="3873" y="0"/>
                      </a:moveTo>
                      <a:cubicBezTo>
                        <a:pt x="3825" y="0"/>
                        <a:pt x="3776" y="19"/>
                        <a:pt x="3739" y="55"/>
                      </a:cubicBezTo>
                      <a:cubicBezTo>
                        <a:pt x="2431" y="1278"/>
                        <a:pt x="1215" y="2596"/>
                        <a:pt x="102" y="3999"/>
                      </a:cubicBezTo>
                      <a:cubicBezTo>
                        <a:pt x="1" y="4125"/>
                        <a:pt x="91" y="4311"/>
                        <a:pt x="253" y="4312"/>
                      </a:cubicBezTo>
                      <a:cubicBezTo>
                        <a:pt x="312" y="4312"/>
                        <a:pt x="368" y="4285"/>
                        <a:pt x="405" y="4238"/>
                      </a:cubicBezTo>
                      <a:cubicBezTo>
                        <a:pt x="1506" y="2851"/>
                        <a:pt x="2708" y="1547"/>
                        <a:pt x="4002" y="337"/>
                      </a:cubicBezTo>
                      <a:cubicBezTo>
                        <a:pt x="4083" y="265"/>
                        <a:pt x="4089" y="140"/>
                        <a:pt x="4015" y="62"/>
                      </a:cubicBezTo>
                      <a:cubicBezTo>
                        <a:pt x="3977" y="21"/>
                        <a:pt x="3925" y="0"/>
                        <a:pt x="3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08" name="Google Shape;6908;p35"/>
              <p:cNvSpPr/>
              <p:nvPr/>
            </p:nvSpPr>
            <p:spPr>
              <a:xfrm>
                <a:off x="1206550" y="4623323"/>
                <a:ext cx="65721" cy="632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25" extrusionOk="0">
                    <a:moveTo>
                      <a:pt x="930" y="1"/>
                    </a:moveTo>
                    <a:cubicBezTo>
                      <a:pt x="582" y="1"/>
                      <a:pt x="267" y="211"/>
                      <a:pt x="133" y="533"/>
                    </a:cubicBezTo>
                    <a:cubicBezTo>
                      <a:pt x="0" y="855"/>
                      <a:pt x="74" y="1225"/>
                      <a:pt x="320" y="1471"/>
                    </a:cubicBezTo>
                    <a:cubicBezTo>
                      <a:pt x="485" y="1636"/>
                      <a:pt x="705" y="1724"/>
                      <a:pt x="929" y="1724"/>
                    </a:cubicBezTo>
                    <a:cubicBezTo>
                      <a:pt x="1040" y="1724"/>
                      <a:pt x="1153" y="1703"/>
                      <a:pt x="1259" y="1658"/>
                    </a:cubicBezTo>
                    <a:cubicBezTo>
                      <a:pt x="1582" y="1525"/>
                      <a:pt x="1791" y="1211"/>
                      <a:pt x="1791" y="863"/>
                    </a:cubicBezTo>
                    <a:cubicBezTo>
                      <a:pt x="1791" y="386"/>
                      <a:pt x="1406" y="1"/>
                      <a:pt x="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35"/>
              <p:cNvSpPr/>
              <p:nvPr/>
            </p:nvSpPr>
            <p:spPr>
              <a:xfrm rot="-5400000">
                <a:off x="1043362" y="5016985"/>
                <a:ext cx="36401" cy="349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53" extrusionOk="0">
                    <a:moveTo>
                      <a:pt x="515" y="0"/>
                    </a:moveTo>
                    <a:cubicBezTo>
                      <a:pt x="322" y="0"/>
                      <a:pt x="148" y="115"/>
                      <a:pt x="75" y="294"/>
                    </a:cubicBezTo>
                    <a:cubicBezTo>
                      <a:pt x="1" y="472"/>
                      <a:pt x="41" y="677"/>
                      <a:pt x="178" y="813"/>
                    </a:cubicBezTo>
                    <a:cubicBezTo>
                      <a:pt x="269" y="904"/>
                      <a:pt x="390" y="952"/>
                      <a:pt x="514" y="952"/>
                    </a:cubicBezTo>
                    <a:cubicBezTo>
                      <a:pt x="576" y="952"/>
                      <a:pt x="638" y="941"/>
                      <a:pt x="698" y="916"/>
                    </a:cubicBezTo>
                    <a:cubicBezTo>
                      <a:pt x="875" y="842"/>
                      <a:pt x="992" y="669"/>
                      <a:pt x="992" y="476"/>
                    </a:cubicBezTo>
                    <a:cubicBezTo>
                      <a:pt x="992" y="213"/>
                      <a:pt x="778" y="0"/>
                      <a:pt x="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10" name="Google Shape;6910;p35"/>
              <p:cNvGrpSpPr/>
              <p:nvPr/>
            </p:nvGrpSpPr>
            <p:grpSpPr>
              <a:xfrm rot="-5400000">
                <a:off x="1497739" y="4743579"/>
                <a:ext cx="162828" cy="162214"/>
                <a:chOff x="5472825" y="3953425"/>
                <a:chExt cx="71300" cy="71025"/>
              </a:xfrm>
            </p:grpSpPr>
            <p:sp>
              <p:nvSpPr>
                <p:cNvPr id="6911" name="Google Shape;6911;p35"/>
                <p:cNvSpPr/>
                <p:nvPr/>
              </p:nvSpPr>
              <p:spPr>
                <a:xfrm>
                  <a:off x="5472825" y="3985025"/>
                  <a:ext cx="71300" cy="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2" h="313" extrusionOk="0">
                      <a:moveTo>
                        <a:pt x="2749" y="0"/>
                      </a:moveTo>
                      <a:cubicBezTo>
                        <a:pt x="2744" y="0"/>
                        <a:pt x="2738" y="0"/>
                        <a:pt x="2733" y="1"/>
                      </a:cubicBezTo>
                      <a:cubicBezTo>
                        <a:pt x="2057" y="79"/>
                        <a:pt x="1376" y="117"/>
                        <a:pt x="695" y="117"/>
                      </a:cubicBezTo>
                      <a:cubicBezTo>
                        <a:pt x="498" y="117"/>
                        <a:pt x="301" y="114"/>
                        <a:pt x="104" y="108"/>
                      </a:cubicBezTo>
                      <a:cubicBezTo>
                        <a:pt x="103" y="108"/>
                        <a:pt x="102" y="108"/>
                        <a:pt x="102" y="108"/>
                      </a:cubicBezTo>
                      <a:cubicBezTo>
                        <a:pt x="49" y="108"/>
                        <a:pt x="5" y="149"/>
                        <a:pt x="2" y="202"/>
                      </a:cubicBezTo>
                      <a:cubicBezTo>
                        <a:pt x="1" y="255"/>
                        <a:pt x="43" y="301"/>
                        <a:pt x="97" y="302"/>
                      </a:cubicBezTo>
                      <a:cubicBezTo>
                        <a:pt x="297" y="309"/>
                        <a:pt x="499" y="312"/>
                        <a:pt x="701" y="312"/>
                      </a:cubicBezTo>
                      <a:cubicBezTo>
                        <a:pt x="1388" y="312"/>
                        <a:pt x="2073" y="273"/>
                        <a:pt x="2755" y="195"/>
                      </a:cubicBezTo>
                      <a:cubicBezTo>
                        <a:pt x="2810" y="190"/>
                        <a:pt x="2852" y="141"/>
                        <a:pt x="2845" y="86"/>
                      </a:cubicBezTo>
                      <a:cubicBezTo>
                        <a:pt x="2839" y="37"/>
                        <a:pt x="2797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2" name="Google Shape;6912;p35"/>
                <p:cNvSpPr/>
                <p:nvPr/>
              </p:nvSpPr>
              <p:spPr>
                <a:xfrm>
                  <a:off x="5503950" y="3953425"/>
                  <a:ext cx="8475" cy="7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841" extrusionOk="0">
                      <a:moveTo>
                        <a:pt x="127" y="0"/>
                      </a:moveTo>
                      <a:cubicBezTo>
                        <a:pt x="76" y="0"/>
                        <a:pt x="32" y="42"/>
                        <a:pt x="31" y="95"/>
                      </a:cubicBezTo>
                      <a:cubicBezTo>
                        <a:pt x="1" y="982"/>
                        <a:pt x="36" y="1871"/>
                        <a:pt x="138" y="2754"/>
                      </a:cubicBezTo>
                      <a:cubicBezTo>
                        <a:pt x="144" y="2803"/>
                        <a:pt x="186" y="2840"/>
                        <a:pt x="236" y="2840"/>
                      </a:cubicBezTo>
                      <a:lnTo>
                        <a:pt x="247" y="2840"/>
                      </a:lnTo>
                      <a:cubicBezTo>
                        <a:pt x="300" y="2833"/>
                        <a:pt x="338" y="2785"/>
                        <a:pt x="333" y="2732"/>
                      </a:cubicBezTo>
                      <a:cubicBezTo>
                        <a:pt x="232" y="1858"/>
                        <a:pt x="196" y="980"/>
                        <a:pt x="227" y="102"/>
                      </a:cubicBezTo>
                      <a:cubicBezTo>
                        <a:pt x="228" y="47"/>
                        <a:pt x="186" y="3"/>
                        <a:pt x="132" y="0"/>
                      </a:cubicBezTo>
                      <a:cubicBezTo>
                        <a:pt x="130" y="0"/>
                        <a:pt x="129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3" name="Google Shape;6913;p35"/>
                <p:cNvSpPr/>
                <p:nvPr/>
              </p:nvSpPr>
              <p:spPr>
                <a:xfrm>
                  <a:off x="5480775" y="3966400"/>
                  <a:ext cx="5575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032" extrusionOk="0">
                      <a:moveTo>
                        <a:pt x="108" y="1"/>
                      </a:moveTo>
                      <a:cubicBezTo>
                        <a:pt x="84" y="1"/>
                        <a:pt x="61" y="10"/>
                        <a:pt x="42" y="27"/>
                      </a:cubicBezTo>
                      <a:cubicBezTo>
                        <a:pt x="1" y="65"/>
                        <a:pt x="1" y="130"/>
                        <a:pt x="41" y="169"/>
                      </a:cubicBezTo>
                      <a:cubicBezTo>
                        <a:pt x="659" y="831"/>
                        <a:pt x="1326" y="1446"/>
                        <a:pt x="2036" y="2010"/>
                      </a:cubicBezTo>
                      <a:cubicBezTo>
                        <a:pt x="2053" y="2024"/>
                        <a:pt x="2075" y="2030"/>
                        <a:pt x="2096" y="2031"/>
                      </a:cubicBezTo>
                      <a:cubicBezTo>
                        <a:pt x="2189" y="2030"/>
                        <a:pt x="2229" y="1914"/>
                        <a:pt x="2158" y="1857"/>
                      </a:cubicBezTo>
                      <a:cubicBezTo>
                        <a:pt x="1456" y="1299"/>
                        <a:pt x="796" y="690"/>
                        <a:pt x="183" y="36"/>
                      </a:cubicBezTo>
                      <a:cubicBezTo>
                        <a:pt x="164" y="13"/>
                        <a:pt x="136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4" name="Google Shape;6914;p35"/>
                <p:cNvSpPr/>
                <p:nvPr/>
              </p:nvSpPr>
              <p:spPr>
                <a:xfrm>
                  <a:off x="5482325" y="3964800"/>
                  <a:ext cx="52350" cy="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2180" extrusionOk="0">
                      <a:moveTo>
                        <a:pt x="1955" y="0"/>
                      </a:moveTo>
                      <a:cubicBezTo>
                        <a:pt x="1934" y="0"/>
                        <a:pt x="1912" y="8"/>
                        <a:pt x="1891" y="25"/>
                      </a:cubicBezTo>
                      <a:cubicBezTo>
                        <a:pt x="1229" y="644"/>
                        <a:pt x="614" y="1311"/>
                        <a:pt x="50" y="2020"/>
                      </a:cubicBezTo>
                      <a:cubicBezTo>
                        <a:pt x="0" y="2085"/>
                        <a:pt x="45" y="2179"/>
                        <a:pt x="126" y="2179"/>
                      </a:cubicBezTo>
                      <a:cubicBezTo>
                        <a:pt x="157" y="2179"/>
                        <a:pt x="185" y="2166"/>
                        <a:pt x="204" y="2142"/>
                      </a:cubicBezTo>
                      <a:cubicBezTo>
                        <a:pt x="761" y="1440"/>
                        <a:pt x="1370" y="780"/>
                        <a:pt x="2024" y="168"/>
                      </a:cubicBezTo>
                      <a:cubicBezTo>
                        <a:pt x="2094" y="98"/>
                        <a:pt x="2031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BF07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  <p:sldLayoutId id="2147483658" r:id="rId5"/>
    <p:sldLayoutId id="2147483674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xhere.com/zh/photo/8054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Google Shape;7205;p43"/>
          <p:cNvSpPr txBox="1">
            <a:spLocks noGrp="1"/>
          </p:cNvSpPr>
          <p:nvPr>
            <p:ph type="ctrTitle"/>
          </p:nvPr>
        </p:nvSpPr>
        <p:spPr>
          <a:xfrm>
            <a:off x="1057825" y="1340238"/>
            <a:ext cx="4528800" cy="22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   </a:t>
            </a:r>
            <a:r>
              <a:rPr lang="zh-TW" altLang="en-US" b="1" dirty="0"/>
              <a:t>高   三</a:t>
            </a:r>
            <a:br>
              <a:rPr lang="en-US" altLang="zh-TW" b="1" dirty="0"/>
            </a:br>
            <a:r>
              <a:rPr lang="zh-TW" altLang="en-US" b="1" dirty="0"/>
              <a:t>寫作測驗</a:t>
            </a:r>
            <a:endParaRPr b="1" dirty="0"/>
          </a:p>
        </p:txBody>
      </p:sp>
      <p:grpSp>
        <p:nvGrpSpPr>
          <p:cNvPr id="7207" name="Google Shape;7207;p43"/>
          <p:cNvGrpSpPr/>
          <p:nvPr/>
        </p:nvGrpSpPr>
        <p:grpSpPr>
          <a:xfrm>
            <a:off x="4393754" y="-149656"/>
            <a:ext cx="978244" cy="1541432"/>
            <a:chOff x="3000675" y="428775"/>
            <a:chExt cx="702610" cy="1107032"/>
          </a:xfrm>
        </p:grpSpPr>
        <p:sp>
          <p:nvSpPr>
            <p:cNvPr id="7208" name="Google Shape;7208;p43"/>
            <p:cNvSpPr/>
            <p:nvPr/>
          </p:nvSpPr>
          <p:spPr>
            <a:xfrm>
              <a:off x="3000675" y="1049741"/>
              <a:ext cx="702610" cy="486066"/>
            </a:xfrm>
            <a:custGeom>
              <a:avLst/>
              <a:gdLst/>
              <a:ahLst/>
              <a:cxnLst/>
              <a:rect l="l" t="t" r="r" b="b"/>
              <a:pathLst>
                <a:path w="21259" h="14707" extrusionOk="0">
                  <a:moveTo>
                    <a:pt x="10498" y="0"/>
                  </a:moveTo>
                  <a:cubicBezTo>
                    <a:pt x="8676" y="0"/>
                    <a:pt x="1691" y="407"/>
                    <a:pt x="1176" y="3791"/>
                  </a:cubicBezTo>
                  <a:cubicBezTo>
                    <a:pt x="0" y="11523"/>
                    <a:pt x="8072" y="12545"/>
                    <a:pt x="8850" y="12805"/>
                  </a:cubicBezTo>
                  <a:cubicBezTo>
                    <a:pt x="9417" y="12995"/>
                    <a:pt x="9856" y="13687"/>
                    <a:pt x="10167" y="14374"/>
                  </a:cubicBezTo>
                  <a:cubicBezTo>
                    <a:pt x="10267" y="14597"/>
                    <a:pt x="10473" y="14706"/>
                    <a:pt x="10678" y="14706"/>
                  </a:cubicBezTo>
                  <a:cubicBezTo>
                    <a:pt x="10898" y="14706"/>
                    <a:pt x="11116" y="14580"/>
                    <a:pt x="11202" y="14332"/>
                  </a:cubicBezTo>
                  <a:cubicBezTo>
                    <a:pt x="11448" y="13630"/>
                    <a:pt x="11789" y="13044"/>
                    <a:pt x="12506" y="12805"/>
                  </a:cubicBezTo>
                  <a:cubicBezTo>
                    <a:pt x="13284" y="12546"/>
                    <a:pt x="21259" y="11537"/>
                    <a:pt x="20180" y="3791"/>
                  </a:cubicBezTo>
                  <a:cubicBezTo>
                    <a:pt x="19741" y="632"/>
                    <a:pt x="12480" y="1"/>
                    <a:pt x="10782" y="1"/>
                  </a:cubicBezTo>
                  <a:cubicBezTo>
                    <a:pt x="10745" y="1"/>
                    <a:pt x="10710" y="1"/>
                    <a:pt x="10678" y="2"/>
                  </a:cubicBezTo>
                  <a:cubicBezTo>
                    <a:pt x="10625" y="1"/>
                    <a:pt x="10565" y="0"/>
                    <a:pt x="1049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/>
            <p:cNvSpPr/>
            <p:nvPr/>
          </p:nvSpPr>
          <p:spPr>
            <a:xfrm>
              <a:off x="3216863" y="1125858"/>
              <a:ext cx="257360" cy="329211"/>
            </a:xfrm>
            <a:custGeom>
              <a:avLst/>
              <a:gdLst/>
              <a:ahLst/>
              <a:cxnLst/>
              <a:rect l="l" t="t" r="r" b="b"/>
              <a:pathLst>
                <a:path w="7787" h="9961" extrusionOk="0">
                  <a:moveTo>
                    <a:pt x="4371" y="1"/>
                  </a:moveTo>
                  <a:cubicBezTo>
                    <a:pt x="4349" y="1"/>
                    <a:pt x="4327" y="1"/>
                    <a:pt x="4304" y="3"/>
                  </a:cubicBezTo>
                  <a:cubicBezTo>
                    <a:pt x="3704" y="37"/>
                    <a:pt x="3078" y="410"/>
                    <a:pt x="2991" y="1066"/>
                  </a:cubicBezTo>
                  <a:cubicBezTo>
                    <a:pt x="2656" y="502"/>
                    <a:pt x="2193" y="176"/>
                    <a:pt x="1726" y="176"/>
                  </a:cubicBezTo>
                  <a:cubicBezTo>
                    <a:pt x="1405" y="176"/>
                    <a:pt x="1082" y="330"/>
                    <a:pt x="796" y="666"/>
                  </a:cubicBezTo>
                  <a:cubicBezTo>
                    <a:pt x="0" y="1602"/>
                    <a:pt x="598" y="3723"/>
                    <a:pt x="1030" y="4921"/>
                  </a:cubicBezTo>
                  <a:cubicBezTo>
                    <a:pt x="1632" y="6593"/>
                    <a:pt x="2187" y="8402"/>
                    <a:pt x="3415" y="9640"/>
                  </a:cubicBezTo>
                  <a:cubicBezTo>
                    <a:pt x="3638" y="9864"/>
                    <a:pt x="3859" y="9961"/>
                    <a:pt x="4076" y="9961"/>
                  </a:cubicBezTo>
                  <a:cubicBezTo>
                    <a:pt x="5183" y="9961"/>
                    <a:pt x="6163" y="7417"/>
                    <a:pt x="6637" y="6446"/>
                  </a:cubicBezTo>
                  <a:cubicBezTo>
                    <a:pt x="7304" y="5079"/>
                    <a:pt x="7787" y="3563"/>
                    <a:pt x="7766" y="2007"/>
                  </a:cubicBezTo>
                  <a:cubicBezTo>
                    <a:pt x="7761" y="1600"/>
                    <a:pt x="7718" y="1180"/>
                    <a:pt x="7535" y="826"/>
                  </a:cubicBezTo>
                  <a:cubicBezTo>
                    <a:pt x="7362" y="491"/>
                    <a:pt x="7039" y="228"/>
                    <a:pt x="6694" y="228"/>
                  </a:cubicBezTo>
                  <a:cubicBezTo>
                    <a:pt x="6674" y="228"/>
                    <a:pt x="6654" y="229"/>
                    <a:pt x="6634" y="231"/>
                  </a:cubicBezTo>
                  <a:cubicBezTo>
                    <a:pt x="6272" y="264"/>
                    <a:pt x="5534" y="652"/>
                    <a:pt x="5618" y="1037"/>
                  </a:cubicBezTo>
                  <a:lnTo>
                    <a:pt x="5618" y="1037"/>
                  </a:lnTo>
                  <a:cubicBezTo>
                    <a:pt x="5464" y="427"/>
                    <a:pt x="4940" y="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/>
            <p:cNvSpPr/>
            <p:nvPr/>
          </p:nvSpPr>
          <p:spPr>
            <a:xfrm>
              <a:off x="3357992" y="1161256"/>
              <a:ext cx="11171" cy="263177"/>
            </a:xfrm>
            <a:custGeom>
              <a:avLst/>
              <a:gdLst/>
              <a:ahLst/>
              <a:cxnLst/>
              <a:rect l="l" t="t" r="r" b="b"/>
              <a:pathLst>
                <a:path w="338" h="7963" extrusionOk="0">
                  <a:moveTo>
                    <a:pt x="118" y="0"/>
                  </a:moveTo>
                  <a:cubicBezTo>
                    <a:pt x="53" y="0"/>
                    <a:pt x="0" y="53"/>
                    <a:pt x="1" y="118"/>
                  </a:cubicBezTo>
                  <a:cubicBezTo>
                    <a:pt x="1" y="1591"/>
                    <a:pt x="33" y="6200"/>
                    <a:pt x="99" y="7849"/>
                  </a:cubicBezTo>
                  <a:cubicBezTo>
                    <a:pt x="102" y="7912"/>
                    <a:pt x="153" y="7963"/>
                    <a:pt x="217" y="7963"/>
                  </a:cubicBezTo>
                  <a:lnTo>
                    <a:pt x="222" y="7963"/>
                  </a:lnTo>
                  <a:cubicBezTo>
                    <a:pt x="287" y="7959"/>
                    <a:pt x="337" y="7905"/>
                    <a:pt x="335" y="7840"/>
                  </a:cubicBezTo>
                  <a:cubicBezTo>
                    <a:pt x="268" y="6193"/>
                    <a:pt x="237" y="1590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/>
            <p:cNvSpPr/>
            <p:nvPr/>
          </p:nvSpPr>
          <p:spPr>
            <a:xfrm>
              <a:off x="3316909" y="1183764"/>
              <a:ext cx="49013" cy="53607"/>
            </a:xfrm>
            <a:custGeom>
              <a:avLst/>
              <a:gdLst/>
              <a:ahLst/>
              <a:cxnLst/>
              <a:rect l="l" t="t" r="r" b="b"/>
              <a:pathLst>
                <a:path w="1483" h="1622" extrusionOk="0">
                  <a:moveTo>
                    <a:pt x="134" y="0"/>
                  </a:moveTo>
                  <a:cubicBezTo>
                    <a:pt x="122" y="0"/>
                    <a:pt x="110" y="2"/>
                    <a:pt x="99" y="6"/>
                  </a:cubicBezTo>
                  <a:cubicBezTo>
                    <a:pt x="36" y="25"/>
                    <a:pt x="1" y="92"/>
                    <a:pt x="22" y="155"/>
                  </a:cubicBezTo>
                  <a:cubicBezTo>
                    <a:pt x="255" y="910"/>
                    <a:pt x="666" y="1387"/>
                    <a:pt x="1277" y="1614"/>
                  </a:cubicBezTo>
                  <a:cubicBezTo>
                    <a:pt x="1291" y="1619"/>
                    <a:pt x="1304" y="1622"/>
                    <a:pt x="1318" y="1622"/>
                  </a:cubicBezTo>
                  <a:lnTo>
                    <a:pt x="1318" y="1621"/>
                  </a:lnTo>
                  <a:cubicBezTo>
                    <a:pt x="1449" y="1621"/>
                    <a:pt x="1482" y="1439"/>
                    <a:pt x="1359" y="1393"/>
                  </a:cubicBezTo>
                  <a:cubicBezTo>
                    <a:pt x="821" y="1193"/>
                    <a:pt x="457" y="765"/>
                    <a:pt x="246" y="85"/>
                  </a:cubicBezTo>
                  <a:cubicBezTo>
                    <a:pt x="231" y="33"/>
                    <a:pt x="185" y="0"/>
                    <a:pt x="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/>
            <p:cNvSpPr/>
            <p:nvPr/>
          </p:nvSpPr>
          <p:spPr>
            <a:xfrm>
              <a:off x="3316909" y="1328164"/>
              <a:ext cx="49013" cy="53640"/>
            </a:xfrm>
            <a:custGeom>
              <a:avLst/>
              <a:gdLst/>
              <a:ahLst/>
              <a:cxnLst/>
              <a:rect l="l" t="t" r="r" b="b"/>
              <a:pathLst>
                <a:path w="1483" h="1623" extrusionOk="0">
                  <a:moveTo>
                    <a:pt x="133" y="0"/>
                  </a:moveTo>
                  <a:cubicBezTo>
                    <a:pt x="122" y="0"/>
                    <a:pt x="110" y="2"/>
                    <a:pt x="99" y="5"/>
                  </a:cubicBezTo>
                  <a:cubicBezTo>
                    <a:pt x="36" y="25"/>
                    <a:pt x="1" y="92"/>
                    <a:pt x="22" y="155"/>
                  </a:cubicBezTo>
                  <a:cubicBezTo>
                    <a:pt x="255" y="910"/>
                    <a:pt x="666" y="1388"/>
                    <a:pt x="1277" y="1615"/>
                  </a:cubicBezTo>
                  <a:cubicBezTo>
                    <a:pt x="1291" y="1619"/>
                    <a:pt x="1304" y="1622"/>
                    <a:pt x="1318" y="1622"/>
                  </a:cubicBezTo>
                  <a:lnTo>
                    <a:pt x="1318" y="1621"/>
                  </a:lnTo>
                  <a:cubicBezTo>
                    <a:pt x="1449" y="1621"/>
                    <a:pt x="1482" y="1440"/>
                    <a:pt x="1359" y="1393"/>
                  </a:cubicBezTo>
                  <a:cubicBezTo>
                    <a:pt x="821" y="1194"/>
                    <a:pt x="457" y="765"/>
                    <a:pt x="246" y="84"/>
                  </a:cubicBezTo>
                  <a:cubicBezTo>
                    <a:pt x="231" y="33"/>
                    <a:pt x="184" y="0"/>
                    <a:pt x="13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/>
            <p:cNvSpPr/>
            <p:nvPr/>
          </p:nvSpPr>
          <p:spPr>
            <a:xfrm>
              <a:off x="3359776" y="1167106"/>
              <a:ext cx="32786" cy="46964"/>
            </a:xfrm>
            <a:custGeom>
              <a:avLst/>
              <a:gdLst/>
              <a:ahLst/>
              <a:cxnLst/>
              <a:rect l="l" t="t" r="r" b="b"/>
              <a:pathLst>
                <a:path w="992" h="1421" extrusionOk="0">
                  <a:moveTo>
                    <a:pt x="865" y="1"/>
                  </a:moveTo>
                  <a:cubicBezTo>
                    <a:pt x="807" y="1"/>
                    <a:pt x="756" y="43"/>
                    <a:pt x="748" y="102"/>
                  </a:cubicBezTo>
                  <a:cubicBezTo>
                    <a:pt x="659" y="665"/>
                    <a:pt x="455" y="1013"/>
                    <a:pt x="108" y="1198"/>
                  </a:cubicBezTo>
                  <a:cubicBezTo>
                    <a:pt x="0" y="1256"/>
                    <a:pt x="40" y="1420"/>
                    <a:pt x="163" y="1421"/>
                  </a:cubicBezTo>
                  <a:cubicBezTo>
                    <a:pt x="182" y="1421"/>
                    <a:pt x="202" y="1415"/>
                    <a:pt x="220" y="1407"/>
                  </a:cubicBezTo>
                  <a:cubicBezTo>
                    <a:pt x="632" y="1187"/>
                    <a:pt x="881" y="772"/>
                    <a:pt x="981" y="138"/>
                  </a:cubicBezTo>
                  <a:cubicBezTo>
                    <a:pt x="992" y="73"/>
                    <a:pt x="948" y="13"/>
                    <a:pt x="883" y="2"/>
                  </a:cubicBezTo>
                  <a:cubicBezTo>
                    <a:pt x="877" y="1"/>
                    <a:pt x="871" y="1"/>
                    <a:pt x="86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/>
            <p:cNvSpPr/>
            <p:nvPr/>
          </p:nvSpPr>
          <p:spPr>
            <a:xfrm>
              <a:off x="3359545" y="1229639"/>
              <a:ext cx="43229" cy="49740"/>
            </a:xfrm>
            <a:custGeom>
              <a:avLst/>
              <a:gdLst/>
              <a:ahLst/>
              <a:cxnLst/>
              <a:rect l="l" t="t" r="r" b="b"/>
              <a:pathLst>
                <a:path w="1308" h="1505" extrusionOk="0">
                  <a:moveTo>
                    <a:pt x="1172" y="0"/>
                  </a:moveTo>
                  <a:cubicBezTo>
                    <a:pt x="1133" y="0"/>
                    <a:pt x="1094" y="21"/>
                    <a:pt x="1072" y="58"/>
                  </a:cubicBezTo>
                  <a:cubicBezTo>
                    <a:pt x="809" y="522"/>
                    <a:pt x="474" y="941"/>
                    <a:pt x="80" y="1299"/>
                  </a:cubicBezTo>
                  <a:cubicBezTo>
                    <a:pt x="1" y="1372"/>
                    <a:pt x="51" y="1504"/>
                    <a:pt x="159" y="1504"/>
                  </a:cubicBezTo>
                  <a:cubicBezTo>
                    <a:pt x="188" y="1504"/>
                    <a:pt x="217" y="1493"/>
                    <a:pt x="238" y="1475"/>
                  </a:cubicBezTo>
                  <a:cubicBezTo>
                    <a:pt x="652" y="1099"/>
                    <a:pt x="1002" y="660"/>
                    <a:pt x="1276" y="173"/>
                  </a:cubicBezTo>
                  <a:cubicBezTo>
                    <a:pt x="1307" y="117"/>
                    <a:pt x="1286" y="48"/>
                    <a:pt x="1230" y="16"/>
                  </a:cubicBezTo>
                  <a:cubicBezTo>
                    <a:pt x="1212" y="5"/>
                    <a:pt x="1192" y="0"/>
                    <a:pt x="11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/>
            <p:cNvSpPr/>
            <p:nvPr/>
          </p:nvSpPr>
          <p:spPr>
            <a:xfrm>
              <a:off x="3359512" y="1306945"/>
              <a:ext cx="43329" cy="49839"/>
            </a:xfrm>
            <a:custGeom>
              <a:avLst/>
              <a:gdLst/>
              <a:ahLst/>
              <a:cxnLst/>
              <a:rect l="l" t="t" r="r" b="b"/>
              <a:pathLst>
                <a:path w="1311" h="1508" extrusionOk="0">
                  <a:moveTo>
                    <a:pt x="1176" y="1"/>
                  </a:moveTo>
                  <a:cubicBezTo>
                    <a:pt x="1135" y="1"/>
                    <a:pt x="1094" y="22"/>
                    <a:pt x="1073" y="61"/>
                  </a:cubicBezTo>
                  <a:cubicBezTo>
                    <a:pt x="810" y="525"/>
                    <a:pt x="475" y="945"/>
                    <a:pt x="81" y="1303"/>
                  </a:cubicBezTo>
                  <a:cubicBezTo>
                    <a:pt x="1" y="1375"/>
                    <a:pt x="52" y="1508"/>
                    <a:pt x="160" y="1508"/>
                  </a:cubicBezTo>
                  <a:cubicBezTo>
                    <a:pt x="189" y="1508"/>
                    <a:pt x="218" y="1498"/>
                    <a:pt x="239" y="1478"/>
                  </a:cubicBezTo>
                  <a:cubicBezTo>
                    <a:pt x="653" y="1102"/>
                    <a:pt x="1003" y="664"/>
                    <a:pt x="1277" y="178"/>
                  </a:cubicBezTo>
                  <a:cubicBezTo>
                    <a:pt x="1311" y="120"/>
                    <a:pt x="1291" y="48"/>
                    <a:pt x="1233" y="16"/>
                  </a:cubicBezTo>
                  <a:cubicBezTo>
                    <a:pt x="1215" y="6"/>
                    <a:pt x="1195" y="1"/>
                    <a:pt x="117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/>
            <p:cNvSpPr/>
            <p:nvPr/>
          </p:nvSpPr>
          <p:spPr>
            <a:xfrm>
              <a:off x="3301143" y="1244115"/>
              <a:ext cx="65373" cy="59391"/>
            </a:xfrm>
            <a:custGeom>
              <a:avLst/>
              <a:gdLst/>
              <a:ahLst/>
              <a:cxnLst/>
              <a:rect l="l" t="t" r="r" b="b"/>
              <a:pathLst>
                <a:path w="1978" h="1797" extrusionOk="0">
                  <a:moveTo>
                    <a:pt x="134" y="0"/>
                  </a:moveTo>
                  <a:cubicBezTo>
                    <a:pt x="116" y="0"/>
                    <a:pt x="97" y="4"/>
                    <a:pt x="80" y="13"/>
                  </a:cubicBezTo>
                  <a:cubicBezTo>
                    <a:pt x="24" y="42"/>
                    <a:pt x="1" y="111"/>
                    <a:pt x="28" y="168"/>
                  </a:cubicBezTo>
                  <a:cubicBezTo>
                    <a:pt x="329" y="751"/>
                    <a:pt x="1342" y="1776"/>
                    <a:pt x="1850" y="1797"/>
                  </a:cubicBezTo>
                  <a:lnTo>
                    <a:pt x="1856" y="1797"/>
                  </a:lnTo>
                  <a:cubicBezTo>
                    <a:pt x="1857" y="1797"/>
                    <a:pt x="1859" y="1797"/>
                    <a:pt x="1860" y="1797"/>
                  </a:cubicBezTo>
                  <a:cubicBezTo>
                    <a:pt x="1923" y="1797"/>
                    <a:pt x="1975" y="1746"/>
                    <a:pt x="1976" y="1682"/>
                  </a:cubicBezTo>
                  <a:cubicBezTo>
                    <a:pt x="1977" y="1617"/>
                    <a:pt x="1925" y="1563"/>
                    <a:pt x="1860" y="1562"/>
                  </a:cubicBezTo>
                  <a:cubicBezTo>
                    <a:pt x="1512" y="1547"/>
                    <a:pt x="541" y="649"/>
                    <a:pt x="237" y="60"/>
                  </a:cubicBezTo>
                  <a:cubicBezTo>
                    <a:pt x="216" y="22"/>
                    <a:pt x="176" y="0"/>
                    <a:pt x="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/>
            <p:cNvSpPr/>
            <p:nvPr/>
          </p:nvSpPr>
          <p:spPr>
            <a:xfrm>
              <a:off x="3343879" y="1146581"/>
              <a:ext cx="31794" cy="2720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551" y="0"/>
                  </a:moveTo>
                  <a:cubicBezTo>
                    <a:pt x="184" y="0"/>
                    <a:pt x="1" y="443"/>
                    <a:pt x="260" y="702"/>
                  </a:cubicBezTo>
                  <a:cubicBezTo>
                    <a:pt x="338" y="781"/>
                    <a:pt x="443" y="823"/>
                    <a:pt x="550" y="823"/>
                  </a:cubicBezTo>
                  <a:cubicBezTo>
                    <a:pt x="603" y="823"/>
                    <a:pt x="656" y="813"/>
                    <a:pt x="707" y="791"/>
                  </a:cubicBezTo>
                  <a:cubicBezTo>
                    <a:pt x="861" y="728"/>
                    <a:pt x="962" y="578"/>
                    <a:pt x="962" y="411"/>
                  </a:cubicBezTo>
                  <a:cubicBezTo>
                    <a:pt x="962" y="184"/>
                    <a:pt x="778" y="0"/>
                    <a:pt x="55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/>
            <p:cNvSpPr/>
            <p:nvPr/>
          </p:nvSpPr>
          <p:spPr>
            <a:xfrm>
              <a:off x="3303160" y="1174146"/>
              <a:ext cx="31761" cy="27167"/>
            </a:xfrm>
            <a:custGeom>
              <a:avLst/>
              <a:gdLst/>
              <a:ahLst/>
              <a:cxnLst/>
              <a:rect l="l" t="t" r="r" b="b"/>
              <a:pathLst>
                <a:path w="961" h="822" extrusionOk="0">
                  <a:moveTo>
                    <a:pt x="550" y="0"/>
                  </a:moveTo>
                  <a:cubicBezTo>
                    <a:pt x="184" y="0"/>
                    <a:pt x="0" y="443"/>
                    <a:pt x="259" y="702"/>
                  </a:cubicBezTo>
                  <a:cubicBezTo>
                    <a:pt x="338" y="780"/>
                    <a:pt x="443" y="822"/>
                    <a:pt x="549" y="822"/>
                  </a:cubicBezTo>
                  <a:cubicBezTo>
                    <a:pt x="603" y="822"/>
                    <a:pt x="656" y="812"/>
                    <a:pt x="707" y="790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4"/>
                    <a:pt x="777" y="0"/>
                    <a:pt x="55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/>
            <p:cNvSpPr/>
            <p:nvPr/>
          </p:nvSpPr>
          <p:spPr>
            <a:xfrm>
              <a:off x="3284320" y="1234299"/>
              <a:ext cx="31794" cy="2720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550" y="0"/>
                  </a:moveTo>
                  <a:cubicBezTo>
                    <a:pt x="185" y="0"/>
                    <a:pt x="1" y="443"/>
                    <a:pt x="259" y="702"/>
                  </a:cubicBezTo>
                  <a:cubicBezTo>
                    <a:pt x="338" y="781"/>
                    <a:pt x="444" y="823"/>
                    <a:pt x="551" y="823"/>
                  </a:cubicBezTo>
                  <a:cubicBezTo>
                    <a:pt x="604" y="823"/>
                    <a:pt x="657" y="813"/>
                    <a:pt x="708" y="791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4"/>
                    <a:pt x="777" y="0"/>
                    <a:pt x="55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/>
            <p:cNvSpPr/>
            <p:nvPr/>
          </p:nvSpPr>
          <p:spPr>
            <a:xfrm>
              <a:off x="3299260" y="1316200"/>
              <a:ext cx="31728" cy="27167"/>
            </a:xfrm>
            <a:custGeom>
              <a:avLst/>
              <a:gdLst/>
              <a:ahLst/>
              <a:cxnLst/>
              <a:rect l="l" t="t" r="r" b="b"/>
              <a:pathLst>
                <a:path w="960" h="822" extrusionOk="0">
                  <a:moveTo>
                    <a:pt x="549" y="0"/>
                  </a:moveTo>
                  <a:cubicBezTo>
                    <a:pt x="183" y="0"/>
                    <a:pt x="0" y="442"/>
                    <a:pt x="259" y="701"/>
                  </a:cubicBezTo>
                  <a:cubicBezTo>
                    <a:pt x="337" y="780"/>
                    <a:pt x="442" y="822"/>
                    <a:pt x="549" y="822"/>
                  </a:cubicBezTo>
                  <a:cubicBezTo>
                    <a:pt x="602" y="822"/>
                    <a:pt x="656" y="811"/>
                    <a:pt x="706" y="790"/>
                  </a:cubicBezTo>
                  <a:cubicBezTo>
                    <a:pt x="860" y="726"/>
                    <a:pt x="960" y="576"/>
                    <a:pt x="960" y="411"/>
                  </a:cubicBezTo>
                  <a:cubicBezTo>
                    <a:pt x="960" y="184"/>
                    <a:pt x="776" y="0"/>
                    <a:pt x="54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/>
            <p:cNvSpPr/>
            <p:nvPr/>
          </p:nvSpPr>
          <p:spPr>
            <a:xfrm>
              <a:off x="3384763" y="1220715"/>
              <a:ext cx="31761" cy="27200"/>
            </a:xfrm>
            <a:custGeom>
              <a:avLst/>
              <a:gdLst/>
              <a:ahLst/>
              <a:cxnLst/>
              <a:rect l="l" t="t" r="r" b="b"/>
              <a:pathLst>
                <a:path w="961" h="823" extrusionOk="0">
                  <a:moveTo>
                    <a:pt x="550" y="1"/>
                  </a:moveTo>
                  <a:cubicBezTo>
                    <a:pt x="184" y="1"/>
                    <a:pt x="0" y="443"/>
                    <a:pt x="259" y="702"/>
                  </a:cubicBezTo>
                  <a:cubicBezTo>
                    <a:pt x="338" y="781"/>
                    <a:pt x="443" y="823"/>
                    <a:pt x="550" y="823"/>
                  </a:cubicBezTo>
                  <a:cubicBezTo>
                    <a:pt x="603" y="823"/>
                    <a:pt x="657" y="812"/>
                    <a:pt x="707" y="792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5"/>
                    <a:pt x="777" y="1"/>
                    <a:pt x="55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/>
            <p:cNvSpPr/>
            <p:nvPr/>
          </p:nvSpPr>
          <p:spPr>
            <a:xfrm>
              <a:off x="3383243" y="1292172"/>
              <a:ext cx="31827" cy="27200"/>
            </a:xfrm>
            <a:custGeom>
              <a:avLst/>
              <a:gdLst/>
              <a:ahLst/>
              <a:cxnLst/>
              <a:rect l="l" t="t" r="r" b="b"/>
              <a:pathLst>
                <a:path w="963" h="823" extrusionOk="0">
                  <a:moveTo>
                    <a:pt x="552" y="0"/>
                  </a:moveTo>
                  <a:cubicBezTo>
                    <a:pt x="185" y="0"/>
                    <a:pt x="1" y="443"/>
                    <a:pt x="261" y="702"/>
                  </a:cubicBezTo>
                  <a:cubicBezTo>
                    <a:pt x="339" y="781"/>
                    <a:pt x="444" y="823"/>
                    <a:pt x="551" y="823"/>
                  </a:cubicBezTo>
                  <a:cubicBezTo>
                    <a:pt x="604" y="823"/>
                    <a:pt x="657" y="812"/>
                    <a:pt x="708" y="791"/>
                  </a:cubicBezTo>
                  <a:cubicBezTo>
                    <a:pt x="862" y="727"/>
                    <a:pt x="962" y="577"/>
                    <a:pt x="963" y="412"/>
                  </a:cubicBezTo>
                  <a:cubicBezTo>
                    <a:pt x="963" y="184"/>
                    <a:pt x="779" y="0"/>
                    <a:pt x="55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/>
            <p:cNvSpPr/>
            <p:nvPr/>
          </p:nvSpPr>
          <p:spPr>
            <a:xfrm>
              <a:off x="3374749" y="1157455"/>
              <a:ext cx="31761" cy="27200"/>
            </a:xfrm>
            <a:custGeom>
              <a:avLst/>
              <a:gdLst/>
              <a:ahLst/>
              <a:cxnLst/>
              <a:rect l="l" t="t" r="r" b="b"/>
              <a:pathLst>
                <a:path w="961" h="823" extrusionOk="0">
                  <a:moveTo>
                    <a:pt x="550" y="1"/>
                  </a:moveTo>
                  <a:cubicBezTo>
                    <a:pt x="183" y="1"/>
                    <a:pt x="0" y="444"/>
                    <a:pt x="259" y="703"/>
                  </a:cubicBezTo>
                  <a:cubicBezTo>
                    <a:pt x="338" y="781"/>
                    <a:pt x="443" y="823"/>
                    <a:pt x="549" y="823"/>
                  </a:cubicBezTo>
                  <a:cubicBezTo>
                    <a:pt x="602" y="823"/>
                    <a:pt x="656" y="813"/>
                    <a:pt x="706" y="792"/>
                  </a:cubicBezTo>
                  <a:cubicBezTo>
                    <a:pt x="861" y="728"/>
                    <a:pt x="961" y="578"/>
                    <a:pt x="961" y="412"/>
                  </a:cubicBezTo>
                  <a:cubicBezTo>
                    <a:pt x="961" y="185"/>
                    <a:pt x="777" y="1"/>
                    <a:pt x="55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/>
            <p:cNvSpPr/>
            <p:nvPr/>
          </p:nvSpPr>
          <p:spPr>
            <a:xfrm>
              <a:off x="3238379" y="1165652"/>
              <a:ext cx="60019" cy="49939"/>
            </a:xfrm>
            <a:custGeom>
              <a:avLst/>
              <a:gdLst/>
              <a:ahLst/>
              <a:cxnLst/>
              <a:rect l="l" t="t" r="r" b="b"/>
              <a:pathLst>
                <a:path w="1816" h="1511" extrusionOk="0">
                  <a:moveTo>
                    <a:pt x="972" y="0"/>
                  </a:moveTo>
                  <a:cubicBezTo>
                    <a:pt x="925" y="0"/>
                    <a:pt x="879" y="14"/>
                    <a:pt x="842" y="44"/>
                  </a:cubicBezTo>
                  <a:cubicBezTo>
                    <a:pt x="761" y="109"/>
                    <a:pt x="748" y="227"/>
                    <a:pt x="759" y="330"/>
                  </a:cubicBezTo>
                  <a:cubicBezTo>
                    <a:pt x="775" y="485"/>
                    <a:pt x="826" y="635"/>
                    <a:pt x="911" y="768"/>
                  </a:cubicBezTo>
                  <a:cubicBezTo>
                    <a:pt x="759" y="703"/>
                    <a:pt x="597" y="662"/>
                    <a:pt x="432" y="647"/>
                  </a:cubicBezTo>
                  <a:cubicBezTo>
                    <a:pt x="407" y="645"/>
                    <a:pt x="382" y="644"/>
                    <a:pt x="357" y="644"/>
                  </a:cubicBezTo>
                  <a:cubicBezTo>
                    <a:pt x="275" y="644"/>
                    <a:pt x="194" y="658"/>
                    <a:pt x="131" y="708"/>
                  </a:cubicBezTo>
                  <a:cubicBezTo>
                    <a:pt x="0" y="814"/>
                    <a:pt x="24" y="1036"/>
                    <a:pt x="139" y="1161"/>
                  </a:cubicBezTo>
                  <a:cubicBezTo>
                    <a:pt x="254" y="1285"/>
                    <a:pt x="427" y="1335"/>
                    <a:pt x="592" y="1372"/>
                  </a:cubicBezTo>
                  <a:cubicBezTo>
                    <a:pt x="755" y="1409"/>
                    <a:pt x="1075" y="1510"/>
                    <a:pt x="1332" y="1510"/>
                  </a:cubicBezTo>
                  <a:cubicBezTo>
                    <a:pt x="1481" y="1510"/>
                    <a:pt x="1609" y="1476"/>
                    <a:pt x="1675" y="1377"/>
                  </a:cubicBezTo>
                  <a:cubicBezTo>
                    <a:pt x="1816" y="1162"/>
                    <a:pt x="1431" y="525"/>
                    <a:pt x="1335" y="327"/>
                  </a:cubicBezTo>
                  <a:cubicBezTo>
                    <a:pt x="1288" y="228"/>
                    <a:pt x="1235" y="126"/>
                    <a:pt x="1147" y="60"/>
                  </a:cubicBezTo>
                  <a:cubicBezTo>
                    <a:pt x="1097" y="23"/>
                    <a:pt x="1033" y="0"/>
                    <a:pt x="97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/>
            <p:cNvSpPr/>
            <p:nvPr/>
          </p:nvSpPr>
          <p:spPr>
            <a:xfrm>
              <a:off x="3410378" y="1165652"/>
              <a:ext cx="60052" cy="49939"/>
            </a:xfrm>
            <a:custGeom>
              <a:avLst/>
              <a:gdLst/>
              <a:ahLst/>
              <a:cxnLst/>
              <a:rect l="l" t="t" r="r" b="b"/>
              <a:pathLst>
                <a:path w="1817" h="1511" extrusionOk="0">
                  <a:moveTo>
                    <a:pt x="844" y="0"/>
                  </a:moveTo>
                  <a:cubicBezTo>
                    <a:pt x="783" y="0"/>
                    <a:pt x="719" y="23"/>
                    <a:pt x="669" y="60"/>
                  </a:cubicBezTo>
                  <a:cubicBezTo>
                    <a:pt x="581" y="126"/>
                    <a:pt x="528" y="228"/>
                    <a:pt x="480" y="327"/>
                  </a:cubicBezTo>
                  <a:cubicBezTo>
                    <a:pt x="385" y="525"/>
                    <a:pt x="1" y="1162"/>
                    <a:pt x="141" y="1377"/>
                  </a:cubicBezTo>
                  <a:cubicBezTo>
                    <a:pt x="206" y="1476"/>
                    <a:pt x="334" y="1510"/>
                    <a:pt x="483" y="1510"/>
                  </a:cubicBezTo>
                  <a:cubicBezTo>
                    <a:pt x="741" y="1510"/>
                    <a:pt x="1062" y="1409"/>
                    <a:pt x="1224" y="1372"/>
                  </a:cubicBezTo>
                  <a:cubicBezTo>
                    <a:pt x="1389" y="1335"/>
                    <a:pt x="1562" y="1285"/>
                    <a:pt x="1676" y="1161"/>
                  </a:cubicBezTo>
                  <a:cubicBezTo>
                    <a:pt x="1792" y="1036"/>
                    <a:pt x="1816" y="814"/>
                    <a:pt x="1684" y="708"/>
                  </a:cubicBezTo>
                  <a:cubicBezTo>
                    <a:pt x="1622" y="658"/>
                    <a:pt x="1540" y="644"/>
                    <a:pt x="1458" y="644"/>
                  </a:cubicBezTo>
                  <a:cubicBezTo>
                    <a:pt x="1433" y="644"/>
                    <a:pt x="1408" y="645"/>
                    <a:pt x="1383" y="647"/>
                  </a:cubicBezTo>
                  <a:cubicBezTo>
                    <a:pt x="1218" y="662"/>
                    <a:pt x="1057" y="703"/>
                    <a:pt x="904" y="768"/>
                  </a:cubicBezTo>
                  <a:cubicBezTo>
                    <a:pt x="989" y="635"/>
                    <a:pt x="1042" y="485"/>
                    <a:pt x="1057" y="330"/>
                  </a:cubicBezTo>
                  <a:cubicBezTo>
                    <a:pt x="1067" y="227"/>
                    <a:pt x="1055" y="109"/>
                    <a:pt x="975" y="44"/>
                  </a:cubicBezTo>
                  <a:cubicBezTo>
                    <a:pt x="938" y="14"/>
                    <a:pt x="892" y="0"/>
                    <a:pt x="844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/>
            <p:cNvSpPr/>
            <p:nvPr/>
          </p:nvSpPr>
          <p:spPr>
            <a:xfrm>
              <a:off x="3414476" y="1238199"/>
              <a:ext cx="42370" cy="44584"/>
            </a:xfrm>
            <a:custGeom>
              <a:avLst/>
              <a:gdLst/>
              <a:ahLst/>
              <a:cxnLst/>
              <a:rect l="l" t="t" r="r" b="b"/>
              <a:pathLst>
                <a:path w="1282" h="1349" extrusionOk="0">
                  <a:moveTo>
                    <a:pt x="1178" y="1"/>
                  </a:moveTo>
                  <a:cubicBezTo>
                    <a:pt x="964" y="1"/>
                    <a:pt x="623" y="185"/>
                    <a:pt x="408" y="454"/>
                  </a:cubicBezTo>
                  <a:cubicBezTo>
                    <a:pt x="202" y="710"/>
                    <a:pt x="0" y="1200"/>
                    <a:pt x="70" y="1321"/>
                  </a:cubicBezTo>
                  <a:cubicBezTo>
                    <a:pt x="80" y="1340"/>
                    <a:pt x="103" y="1348"/>
                    <a:pt x="133" y="1348"/>
                  </a:cubicBezTo>
                  <a:cubicBezTo>
                    <a:pt x="313" y="1348"/>
                    <a:pt x="779" y="1069"/>
                    <a:pt x="848" y="997"/>
                  </a:cubicBezTo>
                  <a:cubicBezTo>
                    <a:pt x="1281" y="550"/>
                    <a:pt x="1203" y="241"/>
                    <a:pt x="1229" y="5"/>
                  </a:cubicBezTo>
                  <a:cubicBezTo>
                    <a:pt x="1213" y="2"/>
                    <a:pt x="1196" y="1"/>
                    <a:pt x="117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/>
            <p:cNvSpPr/>
            <p:nvPr/>
          </p:nvSpPr>
          <p:spPr>
            <a:xfrm>
              <a:off x="3243965" y="1240149"/>
              <a:ext cx="48914" cy="40585"/>
            </a:xfrm>
            <a:custGeom>
              <a:avLst/>
              <a:gdLst/>
              <a:ahLst/>
              <a:cxnLst/>
              <a:rect l="l" t="t" r="r" b="b"/>
              <a:pathLst>
                <a:path w="1480" h="1228" extrusionOk="0">
                  <a:moveTo>
                    <a:pt x="35" y="54"/>
                  </a:moveTo>
                  <a:lnTo>
                    <a:pt x="35" y="54"/>
                  </a:lnTo>
                  <a:cubicBezTo>
                    <a:pt x="1" y="260"/>
                    <a:pt x="193" y="641"/>
                    <a:pt x="484" y="876"/>
                  </a:cubicBezTo>
                  <a:cubicBezTo>
                    <a:pt x="705" y="1052"/>
                    <a:pt x="1099" y="1227"/>
                    <a:pt x="1282" y="1227"/>
                  </a:cubicBezTo>
                  <a:cubicBezTo>
                    <a:pt x="1311" y="1227"/>
                    <a:pt x="1335" y="1222"/>
                    <a:pt x="1352" y="1213"/>
                  </a:cubicBezTo>
                  <a:cubicBezTo>
                    <a:pt x="1479" y="1140"/>
                    <a:pt x="1111" y="515"/>
                    <a:pt x="1028" y="434"/>
                  </a:cubicBezTo>
                  <a:cubicBezTo>
                    <a:pt x="580" y="1"/>
                    <a:pt x="271" y="80"/>
                    <a:pt x="35" y="54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/>
            <p:cNvSpPr/>
            <p:nvPr/>
          </p:nvSpPr>
          <p:spPr>
            <a:xfrm>
              <a:off x="3052136" y="1160760"/>
              <a:ext cx="246520" cy="279735"/>
            </a:xfrm>
            <a:custGeom>
              <a:avLst/>
              <a:gdLst/>
              <a:ahLst/>
              <a:cxnLst/>
              <a:rect l="l" t="t" r="r" b="b"/>
              <a:pathLst>
                <a:path w="7459" h="8464" extrusionOk="0">
                  <a:moveTo>
                    <a:pt x="3579" y="1"/>
                  </a:moveTo>
                  <a:cubicBezTo>
                    <a:pt x="3443" y="1"/>
                    <a:pt x="3307" y="27"/>
                    <a:pt x="3181" y="82"/>
                  </a:cubicBezTo>
                  <a:cubicBezTo>
                    <a:pt x="2829" y="234"/>
                    <a:pt x="2570" y="598"/>
                    <a:pt x="2532" y="995"/>
                  </a:cubicBezTo>
                  <a:cubicBezTo>
                    <a:pt x="2352" y="703"/>
                    <a:pt x="2019" y="534"/>
                    <a:pt x="1689" y="534"/>
                  </a:cubicBezTo>
                  <a:cubicBezTo>
                    <a:pt x="1542" y="534"/>
                    <a:pt x="1396" y="567"/>
                    <a:pt x="1265" y="638"/>
                  </a:cubicBezTo>
                  <a:cubicBezTo>
                    <a:pt x="838" y="866"/>
                    <a:pt x="626" y="1454"/>
                    <a:pt x="801" y="1921"/>
                  </a:cubicBezTo>
                  <a:cubicBezTo>
                    <a:pt x="740" y="1835"/>
                    <a:pt x="651" y="1798"/>
                    <a:pt x="556" y="1798"/>
                  </a:cubicBezTo>
                  <a:cubicBezTo>
                    <a:pt x="369" y="1798"/>
                    <a:pt x="159" y="1942"/>
                    <a:pt x="96" y="2142"/>
                  </a:cubicBezTo>
                  <a:cubicBezTo>
                    <a:pt x="1" y="2442"/>
                    <a:pt x="127" y="2765"/>
                    <a:pt x="252" y="3053"/>
                  </a:cubicBezTo>
                  <a:cubicBezTo>
                    <a:pt x="813" y="4330"/>
                    <a:pt x="1461" y="5589"/>
                    <a:pt x="2394" y="6599"/>
                  </a:cubicBezTo>
                  <a:cubicBezTo>
                    <a:pt x="3327" y="7610"/>
                    <a:pt x="4654" y="7971"/>
                    <a:pt x="5927" y="8400"/>
                  </a:cubicBezTo>
                  <a:cubicBezTo>
                    <a:pt x="6057" y="8443"/>
                    <a:pt x="6180" y="8463"/>
                    <a:pt x="6294" y="8463"/>
                  </a:cubicBezTo>
                  <a:cubicBezTo>
                    <a:pt x="7087" y="8463"/>
                    <a:pt x="7458" y="7501"/>
                    <a:pt x="6564" y="6703"/>
                  </a:cubicBezTo>
                  <a:cubicBezTo>
                    <a:pt x="5378" y="5647"/>
                    <a:pt x="5147" y="3198"/>
                    <a:pt x="4853" y="1654"/>
                  </a:cubicBezTo>
                  <a:cubicBezTo>
                    <a:pt x="4755" y="1140"/>
                    <a:pt x="4644" y="579"/>
                    <a:pt x="4257" y="248"/>
                  </a:cubicBezTo>
                  <a:cubicBezTo>
                    <a:pt x="4068" y="86"/>
                    <a:pt x="3823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/>
            <p:cNvSpPr/>
            <p:nvPr/>
          </p:nvSpPr>
          <p:spPr>
            <a:xfrm>
              <a:off x="3151157" y="1295378"/>
              <a:ext cx="98059" cy="105991"/>
            </a:xfrm>
            <a:custGeom>
              <a:avLst/>
              <a:gdLst/>
              <a:ahLst/>
              <a:cxnLst/>
              <a:rect l="l" t="t" r="r" b="b"/>
              <a:pathLst>
                <a:path w="2967" h="3207" extrusionOk="0">
                  <a:moveTo>
                    <a:pt x="111" y="1"/>
                  </a:moveTo>
                  <a:cubicBezTo>
                    <a:pt x="88" y="1"/>
                    <a:pt x="64" y="9"/>
                    <a:pt x="46" y="25"/>
                  </a:cubicBezTo>
                  <a:cubicBezTo>
                    <a:pt x="5" y="61"/>
                    <a:pt x="1" y="123"/>
                    <a:pt x="36" y="164"/>
                  </a:cubicBezTo>
                  <a:cubicBezTo>
                    <a:pt x="920" y="1182"/>
                    <a:pt x="1838" y="2195"/>
                    <a:pt x="2763" y="3175"/>
                  </a:cubicBezTo>
                  <a:cubicBezTo>
                    <a:pt x="2781" y="3195"/>
                    <a:pt x="2808" y="3206"/>
                    <a:pt x="2835" y="3206"/>
                  </a:cubicBezTo>
                  <a:cubicBezTo>
                    <a:pt x="2836" y="3206"/>
                    <a:pt x="2836" y="3206"/>
                    <a:pt x="2837" y="3206"/>
                  </a:cubicBezTo>
                  <a:cubicBezTo>
                    <a:pt x="2923" y="3206"/>
                    <a:pt x="2966" y="3102"/>
                    <a:pt x="2907" y="3040"/>
                  </a:cubicBezTo>
                  <a:cubicBezTo>
                    <a:pt x="1985" y="2061"/>
                    <a:pt x="1068" y="1050"/>
                    <a:pt x="186" y="34"/>
                  </a:cubicBezTo>
                  <a:cubicBezTo>
                    <a:pt x="166" y="12"/>
                    <a:pt x="138" y="1"/>
                    <a:pt x="11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/>
            <p:cNvSpPr/>
            <p:nvPr/>
          </p:nvSpPr>
          <p:spPr>
            <a:xfrm>
              <a:off x="3137871" y="1332064"/>
              <a:ext cx="57342" cy="17153"/>
            </a:xfrm>
            <a:custGeom>
              <a:avLst/>
              <a:gdLst/>
              <a:ahLst/>
              <a:cxnLst/>
              <a:rect l="l" t="t" r="r" b="b"/>
              <a:pathLst>
                <a:path w="1735" h="519" extrusionOk="0">
                  <a:moveTo>
                    <a:pt x="114" y="1"/>
                  </a:moveTo>
                  <a:cubicBezTo>
                    <a:pt x="81" y="1"/>
                    <a:pt x="48" y="18"/>
                    <a:pt x="29" y="48"/>
                  </a:cubicBezTo>
                  <a:cubicBezTo>
                    <a:pt x="0" y="93"/>
                    <a:pt x="14" y="153"/>
                    <a:pt x="58" y="182"/>
                  </a:cubicBezTo>
                  <a:cubicBezTo>
                    <a:pt x="420" y="407"/>
                    <a:pt x="766" y="518"/>
                    <a:pt x="1103" y="518"/>
                  </a:cubicBezTo>
                  <a:cubicBezTo>
                    <a:pt x="1293" y="518"/>
                    <a:pt x="1481" y="483"/>
                    <a:pt x="1657" y="415"/>
                  </a:cubicBezTo>
                  <a:cubicBezTo>
                    <a:pt x="1709" y="396"/>
                    <a:pt x="1735" y="339"/>
                    <a:pt x="1716" y="288"/>
                  </a:cubicBezTo>
                  <a:cubicBezTo>
                    <a:pt x="1700" y="248"/>
                    <a:pt x="1663" y="224"/>
                    <a:pt x="1623" y="224"/>
                  </a:cubicBezTo>
                  <a:cubicBezTo>
                    <a:pt x="1611" y="224"/>
                    <a:pt x="1600" y="226"/>
                    <a:pt x="1588" y="230"/>
                  </a:cubicBezTo>
                  <a:cubicBezTo>
                    <a:pt x="1429" y="289"/>
                    <a:pt x="1269" y="319"/>
                    <a:pt x="1105" y="319"/>
                  </a:cubicBezTo>
                  <a:cubicBezTo>
                    <a:pt x="803" y="319"/>
                    <a:pt x="491" y="218"/>
                    <a:pt x="162" y="14"/>
                  </a:cubicBezTo>
                  <a:cubicBezTo>
                    <a:pt x="147" y="5"/>
                    <a:pt x="130" y="1"/>
                    <a:pt x="11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/>
            <p:cNvSpPr/>
            <p:nvPr/>
          </p:nvSpPr>
          <p:spPr>
            <a:xfrm>
              <a:off x="3171054" y="1284570"/>
              <a:ext cx="18277" cy="44122"/>
            </a:xfrm>
            <a:custGeom>
              <a:avLst/>
              <a:gdLst/>
              <a:ahLst/>
              <a:cxnLst/>
              <a:rect l="l" t="t" r="r" b="b"/>
              <a:pathLst>
                <a:path w="553" h="1335" extrusionOk="0">
                  <a:moveTo>
                    <a:pt x="112" y="1"/>
                  </a:moveTo>
                  <a:cubicBezTo>
                    <a:pt x="95" y="1"/>
                    <a:pt x="77" y="5"/>
                    <a:pt x="61" y="15"/>
                  </a:cubicBezTo>
                  <a:cubicBezTo>
                    <a:pt x="14" y="45"/>
                    <a:pt x="0" y="106"/>
                    <a:pt x="29" y="152"/>
                  </a:cubicBezTo>
                  <a:cubicBezTo>
                    <a:pt x="283" y="558"/>
                    <a:pt x="346" y="891"/>
                    <a:pt x="228" y="1200"/>
                  </a:cubicBezTo>
                  <a:cubicBezTo>
                    <a:pt x="208" y="1250"/>
                    <a:pt x="234" y="1308"/>
                    <a:pt x="284" y="1327"/>
                  </a:cubicBezTo>
                  <a:cubicBezTo>
                    <a:pt x="295" y="1331"/>
                    <a:pt x="307" y="1334"/>
                    <a:pt x="320" y="1334"/>
                  </a:cubicBezTo>
                  <a:cubicBezTo>
                    <a:pt x="360" y="1333"/>
                    <a:pt x="398" y="1309"/>
                    <a:pt x="412" y="1270"/>
                  </a:cubicBezTo>
                  <a:cubicBezTo>
                    <a:pt x="552" y="903"/>
                    <a:pt x="482" y="503"/>
                    <a:pt x="196" y="47"/>
                  </a:cubicBezTo>
                  <a:cubicBezTo>
                    <a:pt x="178" y="17"/>
                    <a:pt x="145" y="1"/>
                    <a:pt x="11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/>
            <p:cNvSpPr/>
            <p:nvPr/>
          </p:nvSpPr>
          <p:spPr>
            <a:xfrm>
              <a:off x="3211971" y="1318546"/>
              <a:ext cx="10510" cy="51690"/>
            </a:xfrm>
            <a:custGeom>
              <a:avLst/>
              <a:gdLst/>
              <a:ahLst/>
              <a:cxnLst/>
              <a:rect l="l" t="t" r="r" b="b"/>
              <a:pathLst>
                <a:path w="318" h="1564" extrusionOk="0">
                  <a:moveTo>
                    <a:pt x="108" y="1"/>
                  </a:moveTo>
                  <a:cubicBezTo>
                    <a:pt x="102" y="1"/>
                    <a:pt x="95" y="2"/>
                    <a:pt x="89" y="3"/>
                  </a:cubicBezTo>
                  <a:cubicBezTo>
                    <a:pt x="35" y="14"/>
                    <a:pt x="0" y="66"/>
                    <a:pt x="10" y="120"/>
                  </a:cubicBezTo>
                  <a:cubicBezTo>
                    <a:pt x="101" y="558"/>
                    <a:pt x="119" y="1008"/>
                    <a:pt x="65" y="1453"/>
                  </a:cubicBezTo>
                  <a:cubicBezTo>
                    <a:pt x="59" y="1507"/>
                    <a:pt x="98" y="1556"/>
                    <a:pt x="152" y="1563"/>
                  </a:cubicBezTo>
                  <a:lnTo>
                    <a:pt x="165" y="1563"/>
                  </a:lnTo>
                  <a:cubicBezTo>
                    <a:pt x="214" y="1563"/>
                    <a:pt x="257" y="1526"/>
                    <a:pt x="263" y="1476"/>
                  </a:cubicBezTo>
                  <a:cubicBezTo>
                    <a:pt x="318" y="1010"/>
                    <a:pt x="299" y="538"/>
                    <a:pt x="204" y="80"/>
                  </a:cubicBezTo>
                  <a:cubicBezTo>
                    <a:pt x="195" y="33"/>
                    <a:pt x="154" y="1"/>
                    <a:pt x="1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/>
            <p:cNvSpPr/>
            <p:nvPr/>
          </p:nvSpPr>
          <p:spPr>
            <a:xfrm>
              <a:off x="3160841" y="1378865"/>
              <a:ext cx="72049" cy="12724"/>
            </a:xfrm>
            <a:custGeom>
              <a:avLst/>
              <a:gdLst/>
              <a:ahLst/>
              <a:cxnLst/>
              <a:rect l="l" t="t" r="r" b="b"/>
              <a:pathLst>
                <a:path w="2180" h="385" extrusionOk="0">
                  <a:moveTo>
                    <a:pt x="113" y="0"/>
                  </a:moveTo>
                  <a:cubicBezTo>
                    <a:pt x="74" y="0"/>
                    <a:pt x="36" y="24"/>
                    <a:pt x="22" y="62"/>
                  </a:cubicBezTo>
                  <a:cubicBezTo>
                    <a:pt x="1" y="114"/>
                    <a:pt x="27" y="172"/>
                    <a:pt x="79" y="192"/>
                  </a:cubicBezTo>
                  <a:cubicBezTo>
                    <a:pt x="365" y="305"/>
                    <a:pt x="871" y="385"/>
                    <a:pt x="1318" y="385"/>
                  </a:cubicBezTo>
                  <a:cubicBezTo>
                    <a:pt x="1669" y="385"/>
                    <a:pt x="1984" y="336"/>
                    <a:pt x="2130" y="220"/>
                  </a:cubicBezTo>
                  <a:cubicBezTo>
                    <a:pt x="2173" y="185"/>
                    <a:pt x="2180" y="123"/>
                    <a:pt x="2146" y="80"/>
                  </a:cubicBezTo>
                  <a:cubicBezTo>
                    <a:pt x="2126" y="56"/>
                    <a:pt x="2097" y="43"/>
                    <a:pt x="2068" y="43"/>
                  </a:cubicBezTo>
                  <a:cubicBezTo>
                    <a:pt x="2046" y="43"/>
                    <a:pt x="2025" y="50"/>
                    <a:pt x="2007" y="64"/>
                  </a:cubicBezTo>
                  <a:cubicBezTo>
                    <a:pt x="1906" y="145"/>
                    <a:pt x="1632" y="183"/>
                    <a:pt x="1314" y="183"/>
                  </a:cubicBezTo>
                  <a:cubicBezTo>
                    <a:pt x="912" y="183"/>
                    <a:pt x="440" y="122"/>
                    <a:pt x="152" y="8"/>
                  </a:cubicBezTo>
                  <a:cubicBezTo>
                    <a:pt x="139" y="3"/>
                    <a:pt x="126" y="0"/>
                    <a:pt x="11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/>
            <p:cNvSpPr/>
            <p:nvPr/>
          </p:nvSpPr>
          <p:spPr>
            <a:xfrm>
              <a:off x="3136978" y="1284008"/>
              <a:ext cx="30274" cy="22838"/>
            </a:xfrm>
            <a:custGeom>
              <a:avLst/>
              <a:gdLst/>
              <a:ahLst/>
              <a:cxnLst/>
              <a:rect l="l" t="t" r="r" b="b"/>
              <a:pathLst>
                <a:path w="916" h="691" extrusionOk="0">
                  <a:moveTo>
                    <a:pt x="459" y="1"/>
                  </a:moveTo>
                  <a:cubicBezTo>
                    <a:pt x="379" y="1"/>
                    <a:pt x="298" y="28"/>
                    <a:pt x="232" y="85"/>
                  </a:cubicBezTo>
                  <a:cubicBezTo>
                    <a:pt x="1" y="287"/>
                    <a:pt x="129" y="668"/>
                    <a:pt x="435" y="690"/>
                  </a:cubicBezTo>
                  <a:cubicBezTo>
                    <a:pt x="444" y="691"/>
                    <a:pt x="452" y="691"/>
                    <a:pt x="460" y="691"/>
                  </a:cubicBezTo>
                  <a:cubicBezTo>
                    <a:pt x="751" y="691"/>
                    <a:pt x="915" y="344"/>
                    <a:pt x="719" y="119"/>
                  </a:cubicBezTo>
                  <a:cubicBezTo>
                    <a:pt x="651" y="41"/>
                    <a:pt x="556" y="1"/>
                    <a:pt x="45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/>
            <p:cNvSpPr/>
            <p:nvPr/>
          </p:nvSpPr>
          <p:spPr>
            <a:xfrm>
              <a:off x="3126369" y="1323901"/>
              <a:ext cx="30241" cy="22871"/>
            </a:xfrm>
            <a:custGeom>
              <a:avLst/>
              <a:gdLst/>
              <a:ahLst/>
              <a:cxnLst/>
              <a:rect l="l" t="t" r="r" b="b"/>
              <a:pathLst>
                <a:path w="915" h="692" extrusionOk="0">
                  <a:moveTo>
                    <a:pt x="458" y="1"/>
                  </a:moveTo>
                  <a:cubicBezTo>
                    <a:pt x="378" y="1"/>
                    <a:pt x="297" y="29"/>
                    <a:pt x="232" y="86"/>
                  </a:cubicBezTo>
                  <a:cubicBezTo>
                    <a:pt x="0" y="287"/>
                    <a:pt x="128" y="668"/>
                    <a:pt x="434" y="690"/>
                  </a:cubicBezTo>
                  <a:cubicBezTo>
                    <a:pt x="443" y="691"/>
                    <a:pt x="451" y="691"/>
                    <a:pt x="460" y="691"/>
                  </a:cubicBezTo>
                  <a:cubicBezTo>
                    <a:pt x="750" y="691"/>
                    <a:pt x="915" y="345"/>
                    <a:pt x="719" y="120"/>
                  </a:cubicBezTo>
                  <a:cubicBezTo>
                    <a:pt x="651" y="41"/>
                    <a:pt x="555" y="1"/>
                    <a:pt x="4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/>
            <p:cNvSpPr/>
            <p:nvPr/>
          </p:nvSpPr>
          <p:spPr>
            <a:xfrm>
              <a:off x="3147588" y="1372387"/>
              <a:ext cx="30241" cy="22805"/>
            </a:xfrm>
            <a:custGeom>
              <a:avLst/>
              <a:gdLst/>
              <a:ahLst/>
              <a:cxnLst/>
              <a:rect l="l" t="t" r="r" b="b"/>
              <a:pathLst>
                <a:path w="915" h="690" extrusionOk="0">
                  <a:moveTo>
                    <a:pt x="459" y="0"/>
                  </a:moveTo>
                  <a:cubicBezTo>
                    <a:pt x="378" y="0"/>
                    <a:pt x="298" y="28"/>
                    <a:pt x="232" y="85"/>
                  </a:cubicBezTo>
                  <a:cubicBezTo>
                    <a:pt x="1" y="287"/>
                    <a:pt x="128" y="668"/>
                    <a:pt x="435" y="689"/>
                  </a:cubicBezTo>
                  <a:cubicBezTo>
                    <a:pt x="444" y="689"/>
                    <a:pt x="453" y="690"/>
                    <a:pt x="461" y="690"/>
                  </a:cubicBezTo>
                  <a:cubicBezTo>
                    <a:pt x="751" y="690"/>
                    <a:pt x="915" y="344"/>
                    <a:pt x="719" y="119"/>
                  </a:cubicBezTo>
                  <a:cubicBezTo>
                    <a:pt x="651" y="40"/>
                    <a:pt x="555" y="0"/>
                    <a:pt x="45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/>
            <p:cNvSpPr/>
            <p:nvPr/>
          </p:nvSpPr>
          <p:spPr>
            <a:xfrm>
              <a:off x="3203709" y="1308466"/>
              <a:ext cx="30274" cy="22838"/>
            </a:xfrm>
            <a:custGeom>
              <a:avLst/>
              <a:gdLst/>
              <a:ahLst/>
              <a:cxnLst/>
              <a:rect l="l" t="t" r="r" b="b"/>
              <a:pathLst>
                <a:path w="916" h="691" extrusionOk="0">
                  <a:moveTo>
                    <a:pt x="458" y="0"/>
                  </a:moveTo>
                  <a:cubicBezTo>
                    <a:pt x="378" y="0"/>
                    <a:pt x="298" y="28"/>
                    <a:pt x="233" y="84"/>
                  </a:cubicBezTo>
                  <a:cubicBezTo>
                    <a:pt x="0" y="286"/>
                    <a:pt x="128" y="667"/>
                    <a:pt x="434" y="689"/>
                  </a:cubicBezTo>
                  <a:cubicBezTo>
                    <a:pt x="443" y="690"/>
                    <a:pt x="452" y="690"/>
                    <a:pt x="460" y="690"/>
                  </a:cubicBezTo>
                  <a:cubicBezTo>
                    <a:pt x="752" y="690"/>
                    <a:pt x="916" y="344"/>
                    <a:pt x="720" y="119"/>
                  </a:cubicBezTo>
                  <a:cubicBezTo>
                    <a:pt x="651" y="40"/>
                    <a:pt x="555" y="0"/>
                    <a:pt x="45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/>
            <p:cNvSpPr/>
            <p:nvPr/>
          </p:nvSpPr>
          <p:spPr>
            <a:xfrm>
              <a:off x="3162527" y="1273894"/>
              <a:ext cx="30241" cy="22838"/>
            </a:xfrm>
            <a:custGeom>
              <a:avLst/>
              <a:gdLst/>
              <a:ahLst/>
              <a:cxnLst/>
              <a:rect l="l" t="t" r="r" b="b"/>
              <a:pathLst>
                <a:path w="915" h="691" extrusionOk="0">
                  <a:moveTo>
                    <a:pt x="458" y="1"/>
                  </a:moveTo>
                  <a:cubicBezTo>
                    <a:pt x="378" y="1"/>
                    <a:pt x="298" y="29"/>
                    <a:pt x="233" y="86"/>
                  </a:cubicBezTo>
                  <a:cubicBezTo>
                    <a:pt x="0" y="288"/>
                    <a:pt x="128" y="669"/>
                    <a:pt x="434" y="690"/>
                  </a:cubicBezTo>
                  <a:cubicBezTo>
                    <a:pt x="443" y="690"/>
                    <a:pt x="452" y="691"/>
                    <a:pt x="461" y="691"/>
                  </a:cubicBezTo>
                  <a:cubicBezTo>
                    <a:pt x="752" y="691"/>
                    <a:pt x="914" y="345"/>
                    <a:pt x="719" y="120"/>
                  </a:cubicBezTo>
                  <a:cubicBezTo>
                    <a:pt x="651" y="41"/>
                    <a:pt x="555" y="1"/>
                    <a:pt x="4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/>
            <p:cNvSpPr/>
            <p:nvPr/>
          </p:nvSpPr>
          <p:spPr>
            <a:xfrm>
              <a:off x="3065918" y="1223987"/>
              <a:ext cx="61142" cy="47823"/>
            </a:xfrm>
            <a:custGeom>
              <a:avLst/>
              <a:gdLst/>
              <a:ahLst/>
              <a:cxnLst/>
              <a:rect l="l" t="t" r="r" b="b"/>
              <a:pathLst>
                <a:path w="1850" h="1447" extrusionOk="0">
                  <a:moveTo>
                    <a:pt x="861" y="0"/>
                  </a:moveTo>
                  <a:cubicBezTo>
                    <a:pt x="798" y="0"/>
                    <a:pt x="736" y="21"/>
                    <a:pt x="695" y="69"/>
                  </a:cubicBezTo>
                  <a:cubicBezTo>
                    <a:pt x="626" y="148"/>
                    <a:pt x="635" y="266"/>
                    <a:pt x="663" y="365"/>
                  </a:cubicBezTo>
                  <a:cubicBezTo>
                    <a:pt x="706" y="516"/>
                    <a:pt x="784" y="655"/>
                    <a:pt x="890" y="770"/>
                  </a:cubicBezTo>
                  <a:cubicBezTo>
                    <a:pt x="774" y="743"/>
                    <a:pt x="655" y="729"/>
                    <a:pt x="536" y="729"/>
                  </a:cubicBezTo>
                  <a:cubicBezTo>
                    <a:pt x="490" y="729"/>
                    <a:pt x="443" y="731"/>
                    <a:pt x="397" y="736"/>
                  </a:cubicBezTo>
                  <a:cubicBezTo>
                    <a:pt x="292" y="745"/>
                    <a:pt x="181" y="770"/>
                    <a:pt x="112" y="848"/>
                  </a:cubicBezTo>
                  <a:cubicBezTo>
                    <a:pt x="0" y="976"/>
                    <a:pt x="63" y="1191"/>
                    <a:pt x="199" y="1292"/>
                  </a:cubicBezTo>
                  <a:cubicBezTo>
                    <a:pt x="333" y="1394"/>
                    <a:pt x="513" y="1413"/>
                    <a:pt x="680" y="1421"/>
                  </a:cubicBezTo>
                  <a:cubicBezTo>
                    <a:pt x="791" y="1426"/>
                    <a:pt x="976" y="1447"/>
                    <a:pt x="1163" y="1447"/>
                  </a:cubicBezTo>
                  <a:cubicBezTo>
                    <a:pt x="1417" y="1447"/>
                    <a:pt x="1674" y="1408"/>
                    <a:pt x="1748" y="1235"/>
                  </a:cubicBezTo>
                  <a:cubicBezTo>
                    <a:pt x="1849" y="1000"/>
                    <a:pt x="1359" y="440"/>
                    <a:pt x="1231" y="262"/>
                  </a:cubicBezTo>
                  <a:cubicBezTo>
                    <a:pt x="1166" y="173"/>
                    <a:pt x="1096" y="82"/>
                    <a:pt x="997" y="33"/>
                  </a:cubicBezTo>
                  <a:cubicBezTo>
                    <a:pt x="956" y="12"/>
                    <a:pt x="908" y="0"/>
                    <a:pt x="86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3"/>
            <p:cNvSpPr/>
            <p:nvPr/>
          </p:nvSpPr>
          <p:spPr>
            <a:xfrm>
              <a:off x="3148050" y="1182739"/>
              <a:ext cx="50269" cy="54797"/>
            </a:xfrm>
            <a:custGeom>
              <a:avLst/>
              <a:gdLst/>
              <a:ahLst/>
              <a:cxnLst/>
              <a:rect l="l" t="t" r="r" b="b"/>
              <a:pathLst>
                <a:path w="1521" h="1658" extrusionOk="0">
                  <a:moveTo>
                    <a:pt x="1180" y="0"/>
                  </a:moveTo>
                  <a:cubicBezTo>
                    <a:pt x="1159" y="0"/>
                    <a:pt x="1138" y="3"/>
                    <a:pt x="1117" y="9"/>
                  </a:cubicBezTo>
                  <a:cubicBezTo>
                    <a:pt x="1017" y="39"/>
                    <a:pt x="947" y="130"/>
                    <a:pt x="896" y="221"/>
                  </a:cubicBezTo>
                  <a:cubicBezTo>
                    <a:pt x="813" y="365"/>
                    <a:pt x="753" y="520"/>
                    <a:pt x="719" y="683"/>
                  </a:cubicBezTo>
                  <a:cubicBezTo>
                    <a:pt x="660" y="538"/>
                    <a:pt x="567" y="409"/>
                    <a:pt x="448" y="308"/>
                  </a:cubicBezTo>
                  <a:cubicBezTo>
                    <a:pt x="383" y="253"/>
                    <a:pt x="302" y="204"/>
                    <a:pt x="220" y="204"/>
                  </a:cubicBezTo>
                  <a:cubicBezTo>
                    <a:pt x="202" y="204"/>
                    <a:pt x="184" y="207"/>
                    <a:pt x="166" y="212"/>
                  </a:cubicBezTo>
                  <a:cubicBezTo>
                    <a:pt x="60" y="243"/>
                    <a:pt x="1" y="363"/>
                    <a:pt x="5" y="472"/>
                  </a:cubicBezTo>
                  <a:cubicBezTo>
                    <a:pt x="10" y="582"/>
                    <a:pt x="63" y="683"/>
                    <a:pt x="115" y="779"/>
                  </a:cubicBezTo>
                  <a:cubicBezTo>
                    <a:pt x="223" y="971"/>
                    <a:pt x="526" y="1651"/>
                    <a:pt x="783" y="1657"/>
                  </a:cubicBezTo>
                  <a:cubicBezTo>
                    <a:pt x="786" y="1657"/>
                    <a:pt x="788" y="1658"/>
                    <a:pt x="790" y="1658"/>
                  </a:cubicBezTo>
                  <a:cubicBezTo>
                    <a:pt x="1111" y="1658"/>
                    <a:pt x="1299" y="1008"/>
                    <a:pt x="1399" y="766"/>
                  </a:cubicBezTo>
                  <a:cubicBezTo>
                    <a:pt x="1463" y="610"/>
                    <a:pt x="1520" y="440"/>
                    <a:pt x="1484" y="275"/>
                  </a:cubicBezTo>
                  <a:cubicBezTo>
                    <a:pt x="1452" y="131"/>
                    <a:pt x="1321" y="0"/>
                    <a:pt x="1180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3"/>
            <p:cNvSpPr/>
            <p:nvPr/>
          </p:nvSpPr>
          <p:spPr>
            <a:xfrm>
              <a:off x="3405618" y="1160760"/>
              <a:ext cx="251973" cy="277686"/>
            </a:xfrm>
            <a:custGeom>
              <a:avLst/>
              <a:gdLst/>
              <a:ahLst/>
              <a:cxnLst/>
              <a:rect l="l" t="t" r="r" b="b"/>
              <a:pathLst>
                <a:path w="7624" h="8402" extrusionOk="0">
                  <a:moveTo>
                    <a:pt x="4045" y="1"/>
                  </a:moveTo>
                  <a:cubicBezTo>
                    <a:pt x="3801" y="1"/>
                    <a:pt x="3556" y="86"/>
                    <a:pt x="3367" y="248"/>
                  </a:cubicBezTo>
                  <a:cubicBezTo>
                    <a:pt x="2981" y="579"/>
                    <a:pt x="2869" y="1140"/>
                    <a:pt x="2771" y="1654"/>
                  </a:cubicBezTo>
                  <a:cubicBezTo>
                    <a:pt x="2477" y="3198"/>
                    <a:pt x="2303" y="5160"/>
                    <a:pt x="1119" y="6217"/>
                  </a:cubicBezTo>
                  <a:cubicBezTo>
                    <a:pt x="116" y="7112"/>
                    <a:pt x="0" y="8401"/>
                    <a:pt x="1596" y="8401"/>
                  </a:cubicBezTo>
                  <a:cubicBezTo>
                    <a:pt x="1629" y="8401"/>
                    <a:pt x="1663" y="8401"/>
                    <a:pt x="1697" y="8400"/>
                  </a:cubicBezTo>
                  <a:cubicBezTo>
                    <a:pt x="3040" y="8355"/>
                    <a:pt x="4297" y="7610"/>
                    <a:pt x="5230" y="6599"/>
                  </a:cubicBezTo>
                  <a:cubicBezTo>
                    <a:pt x="6163" y="5589"/>
                    <a:pt x="6811" y="4330"/>
                    <a:pt x="7372" y="3053"/>
                  </a:cubicBezTo>
                  <a:cubicBezTo>
                    <a:pt x="7498" y="2765"/>
                    <a:pt x="7623" y="2442"/>
                    <a:pt x="7528" y="2142"/>
                  </a:cubicBezTo>
                  <a:cubicBezTo>
                    <a:pt x="7466" y="1942"/>
                    <a:pt x="7255" y="1798"/>
                    <a:pt x="7068" y="1798"/>
                  </a:cubicBezTo>
                  <a:cubicBezTo>
                    <a:pt x="6972" y="1798"/>
                    <a:pt x="6883" y="1835"/>
                    <a:pt x="6823" y="1921"/>
                  </a:cubicBezTo>
                  <a:cubicBezTo>
                    <a:pt x="6998" y="1454"/>
                    <a:pt x="6786" y="866"/>
                    <a:pt x="6359" y="638"/>
                  </a:cubicBezTo>
                  <a:cubicBezTo>
                    <a:pt x="6228" y="567"/>
                    <a:pt x="6082" y="534"/>
                    <a:pt x="5935" y="534"/>
                  </a:cubicBezTo>
                  <a:cubicBezTo>
                    <a:pt x="5605" y="534"/>
                    <a:pt x="5272" y="703"/>
                    <a:pt x="5093" y="995"/>
                  </a:cubicBezTo>
                  <a:cubicBezTo>
                    <a:pt x="5054" y="598"/>
                    <a:pt x="4795" y="234"/>
                    <a:pt x="4444" y="82"/>
                  </a:cubicBezTo>
                  <a:cubicBezTo>
                    <a:pt x="4317" y="27"/>
                    <a:pt x="4181" y="1"/>
                    <a:pt x="4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3"/>
            <p:cNvSpPr/>
            <p:nvPr/>
          </p:nvSpPr>
          <p:spPr>
            <a:xfrm>
              <a:off x="3465540" y="1302054"/>
              <a:ext cx="93036" cy="103380"/>
            </a:xfrm>
            <a:custGeom>
              <a:avLst/>
              <a:gdLst/>
              <a:ahLst/>
              <a:cxnLst/>
              <a:rect l="l" t="t" r="r" b="b"/>
              <a:pathLst>
                <a:path w="2815" h="3128" extrusionOk="0">
                  <a:moveTo>
                    <a:pt x="2708" y="1"/>
                  </a:moveTo>
                  <a:cubicBezTo>
                    <a:pt x="2682" y="1"/>
                    <a:pt x="2655" y="12"/>
                    <a:pt x="2636" y="34"/>
                  </a:cubicBezTo>
                  <a:cubicBezTo>
                    <a:pt x="1800" y="1023"/>
                    <a:pt x="932" y="2010"/>
                    <a:pt x="57" y="2968"/>
                  </a:cubicBezTo>
                  <a:cubicBezTo>
                    <a:pt x="1" y="3029"/>
                    <a:pt x="44" y="3127"/>
                    <a:pt x="126" y="3127"/>
                  </a:cubicBezTo>
                  <a:cubicBezTo>
                    <a:pt x="154" y="3127"/>
                    <a:pt x="179" y="3116"/>
                    <a:pt x="197" y="3097"/>
                  </a:cubicBezTo>
                  <a:cubicBezTo>
                    <a:pt x="1075" y="2137"/>
                    <a:pt x="1944" y="1148"/>
                    <a:pt x="2782" y="156"/>
                  </a:cubicBezTo>
                  <a:cubicBezTo>
                    <a:pt x="2815" y="116"/>
                    <a:pt x="2809" y="57"/>
                    <a:pt x="2769" y="23"/>
                  </a:cubicBezTo>
                  <a:cubicBezTo>
                    <a:pt x="2752" y="8"/>
                    <a:pt x="2730" y="1"/>
                    <a:pt x="27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3"/>
            <p:cNvSpPr/>
            <p:nvPr/>
          </p:nvSpPr>
          <p:spPr>
            <a:xfrm>
              <a:off x="3516571" y="1337121"/>
              <a:ext cx="55425" cy="17054"/>
            </a:xfrm>
            <a:custGeom>
              <a:avLst/>
              <a:gdLst/>
              <a:ahLst/>
              <a:cxnLst/>
              <a:rect l="l" t="t" r="r" b="b"/>
              <a:pathLst>
                <a:path w="1677" h="516" extrusionOk="0">
                  <a:moveTo>
                    <a:pt x="1568" y="1"/>
                  </a:moveTo>
                  <a:cubicBezTo>
                    <a:pt x="1550" y="1"/>
                    <a:pt x="1532" y="6"/>
                    <a:pt x="1516" y="16"/>
                  </a:cubicBezTo>
                  <a:cubicBezTo>
                    <a:pt x="1195" y="222"/>
                    <a:pt x="890" y="324"/>
                    <a:pt x="594" y="324"/>
                  </a:cubicBezTo>
                  <a:cubicBezTo>
                    <a:pt x="443" y="324"/>
                    <a:pt x="294" y="297"/>
                    <a:pt x="146" y="244"/>
                  </a:cubicBezTo>
                  <a:cubicBezTo>
                    <a:pt x="134" y="239"/>
                    <a:pt x="121" y="237"/>
                    <a:pt x="109" y="237"/>
                  </a:cubicBezTo>
                  <a:cubicBezTo>
                    <a:pt x="70" y="237"/>
                    <a:pt x="32" y="261"/>
                    <a:pt x="19" y="300"/>
                  </a:cubicBezTo>
                  <a:cubicBezTo>
                    <a:pt x="0" y="351"/>
                    <a:pt x="29" y="408"/>
                    <a:pt x="81" y="424"/>
                  </a:cubicBezTo>
                  <a:cubicBezTo>
                    <a:pt x="246" y="484"/>
                    <a:pt x="420" y="515"/>
                    <a:pt x="595" y="515"/>
                  </a:cubicBezTo>
                  <a:cubicBezTo>
                    <a:pt x="927" y="515"/>
                    <a:pt x="1265" y="403"/>
                    <a:pt x="1619" y="177"/>
                  </a:cubicBezTo>
                  <a:cubicBezTo>
                    <a:pt x="1664" y="148"/>
                    <a:pt x="1676" y="90"/>
                    <a:pt x="1648" y="45"/>
                  </a:cubicBezTo>
                  <a:cubicBezTo>
                    <a:pt x="1630" y="17"/>
                    <a:pt x="1599" y="1"/>
                    <a:pt x="156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3"/>
            <p:cNvSpPr/>
            <p:nvPr/>
          </p:nvSpPr>
          <p:spPr>
            <a:xfrm>
              <a:off x="3522025" y="1291874"/>
              <a:ext cx="17252" cy="42601"/>
            </a:xfrm>
            <a:custGeom>
              <a:avLst/>
              <a:gdLst/>
              <a:ahLst/>
              <a:cxnLst/>
              <a:rect l="l" t="t" r="r" b="b"/>
              <a:pathLst>
                <a:path w="522" h="1289" extrusionOk="0">
                  <a:moveTo>
                    <a:pt x="414" y="1"/>
                  </a:moveTo>
                  <a:cubicBezTo>
                    <a:pt x="381" y="1"/>
                    <a:pt x="349" y="18"/>
                    <a:pt x="331" y="48"/>
                  </a:cubicBezTo>
                  <a:cubicBezTo>
                    <a:pt x="62" y="492"/>
                    <a:pt x="1" y="877"/>
                    <a:pt x="140" y="1229"/>
                  </a:cubicBezTo>
                  <a:cubicBezTo>
                    <a:pt x="155" y="1264"/>
                    <a:pt x="190" y="1288"/>
                    <a:pt x="229" y="1288"/>
                  </a:cubicBezTo>
                  <a:cubicBezTo>
                    <a:pt x="241" y="1288"/>
                    <a:pt x="253" y="1286"/>
                    <a:pt x="265" y="1282"/>
                  </a:cubicBezTo>
                  <a:cubicBezTo>
                    <a:pt x="313" y="1262"/>
                    <a:pt x="338" y="1207"/>
                    <a:pt x="318" y="1157"/>
                  </a:cubicBezTo>
                  <a:cubicBezTo>
                    <a:pt x="200" y="862"/>
                    <a:pt x="256" y="540"/>
                    <a:pt x="494" y="146"/>
                  </a:cubicBezTo>
                  <a:cubicBezTo>
                    <a:pt x="522" y="101"/>
                    <a:pt x="507" y="42"/>
                    <a:pt x="462" y="15"/>
                  </a:cubicBezTo>
                  <a:cubicBezTo>
                    <a:pt x="447" y="5"/>
                    <a:pt x="430" y="1"/>
                    <a:pt x="41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3"/>
            <p:cNvSpPr/>
            <p:nvPr/>
          </p:nvSpPr>
          <p:spPr>
            <a:xfrm>
              <a:off x="3490593" y="1325223"/>
              <a:ext cx="9717" cy="49806"/>
            </a:xfrm>
            <a:custGeom>
              <a:avLst/>
              <a:gdLst/>
              <a:ahLst/>
              <a:cxnLst/>
              <a:rect l="l" t="t" r="r" b="b"/>
              <a:pathLst>
                <a:path w="294" h="1507" extrusionOk="0">
                  <a:moveTo>
                    <a:pt x="190" y="1"/>
                  </a:moveTo>
                  <a:cubicBezTo>
                    <a:pt x="145" y="1"/>
                    <a:pt x="105" y="33"/>
                    <a:pt x="97" y="79"/>
                  </a:cubicBezTo>
                  <a:cubicBezTo>
                    <a:pt x="13" y="523"/>
                    <a:pt x="1" y="977"/>
                    <a:pt x="61" y="1424"/>
                  </a:cubicBezTo>
                  <a:cubicBezTo>
                    <a:pt x="67" y="1471"/>
                    <a:pt x="108" y="1507"/>
                    <a:pt x="155" y="1507"/>
                  </a:cubicBezTo>
                  <a:lnTo>
                    <a:pt x="168" y="1507"/>
                  </a:lnTo>
                  <a:cubicBezTo>
                    <a:pt x="220" y="1499"/>
                    <a:pt x="256" y="1451"/>
                    <a:pt x="250" y="1400"/>
                  </a:cubicBezTo>
                  <a:cubicBezTo>
                    <a:pt x="192" y="971"/>
                    <a:pt x="205" y="538"/>
                    <a:pt x="284" y="114"/>
                  </a:cubicBezTo>
                  <a:cubicBezTo>
                    <a:pt x="294" y="62"/>
                    <a:pt x="260" y="13"/>
                    <a:pt x="208" y="3"/>
                  </a:cubicBezTo>
                  <a:cubicBezTo>
                    <a:pt x="202" y="2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3"/>
            <p:cNvSpPr/>
            <p:nvPr/>
          </p:nvSpPr>
          <p:spPr>
            <a:xfrm>
              <a:off x="3480975" y="1382567"/>
              <a:ext cx="69405" cy="12856"/>
            </a:xfrm>
            <a:custGeom>
              <a:avLst/>
              <a:gdLst/>
              <a:ahLst/>
              <a:cxnLst/>
              <a:rect l="l" t="t" r="r" b="b"/>
              <a:pathLst>
                <a:path w="2100" h="389" extrusionOk="0">
                  <a:moveTo>
                    <a:pt x="1992" y="1"/>
                  </a:moveTo>
                  <a:cubicBezTo>
                    <a:pt x="1979" y="1"/>
                    <a:pt x="1966" y="3"/>
                    <a:pt x="1954" y="8"/>
                  </a:cubicBezTo>
                  <a:cubicBezTo>
                    <a:pt x="1665" y="129"/>
                    <a:pt x="1180" y="195"/>
                    <a:pt x="782" y="195"/>
                  </a:cubicBezTo>
                  <a:cubicBezTo>
                    <a:pt x="499" y="195"/>
                    <a:pt x="260" y="162"/>
                    <a:pt x="167" y="90"/>
                  </a:cubicBezTo>
                  <a:cubicBezTo>
                    <a:pt x="150" y="77"/>
                    <a:pt x="130" y="70"/>
                    <a:pt x="109" y="70"/>
                  </a:cubicBezTo>
                  <a:cubicBezTo>
                    <a:pt x="81" y="70"/>
                    <a:pt x="53" y="83"/>
                    <a:pt x="34" y="108"/>
                  </a:cubicBezTo>
                  <a:cubicBezTo>
                    <a:pt x="1" y="148"/>
                    <a:pt x="9" y="209"/>
                    <a:pt x="51" y="241"/>
                  </a:cubicBezTo>
                  <a:cubicBezTo>
                    <a:pt x="186" y="346"/>
                    <a:pt x="466" y="388"/>
                    <a:pt x="782" y="388"/>
                  </a:cubicBezTo>
                  <a:cubicBezTo>
                    <a:pt x="1226" y="388"/>
                    <a:pt x="1742" y="304"/>
                    <a:pt x="2027" y="185"/>
                  </a:cubicBezTo>
                  <a:cubicBezTo>
                    <a:pt x="2077" y="165"/>
                    <a:pt x="2100" y="109"/>
                    <a:pt x="2080" y="59"/>
                  </a:cubicBezTo>
                  <a:cubicBezTo>
                    <a:pt x="2064" y="23"/>
                    <a:pt x="2029" y="1"/>
                    <a:pt x="199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3"/>
            <p:cNvSpPr/>
            <p:nvPr/>
          </p:nvSpPr>
          <p:spPr>
            <a:xfrm>
              <a:off x="3543045" y="1291048"/>
              <a:ext cx="29117" cy="22011"/>
            </a:xfrm>
            <a:custGeom>
              <a:avLst/>
              <a:gdLst/>
              <a:ahLst/>
              <a:cxnLst/>
              <a:rect l="l" t="t" r="r" b="b"/>
              <a:pathLst>
                <a:path w="881" h="666" extrusionOk="0">
                  <a:moveTo>
                    <a:pt x="439" y="0"/>
                  </a:moveTo>
                  <a:cubicBezTo>
                    <a:pt x="345" y="0"/>
                    <a:pt x="251" y="40"/>
                    <a:pt x="185" y="118"/>
                  </a:cubicBezTo>
                  <a:cubicBezTo>
                    <a:pt x="0" y="337"/>
                    <a:pt x="161" y="665"/>
                    <a:pt x="438" y="665"/>
                  </a:cubicBezTo>
                  <a:cubicBezTo>
                    <a:pt x="448" y="665"/>
                    <a:pt x="457" y="665"/>
                    <a:pt x="467" y="664"/>
                  </a:cubicBezTo>
                  <a:cubicBezTo>
                    <a:pt x="763" y="639"/>
                    <a:pt x="881" y="269"/>
                    <a:pt x="654" y="78"/>
                  </a:cubicBezTo>
                  <a:cubicBezTo>
                    <a:pt x="591" y="26"/>
                    <a:pt x="515" y="0"/>
                    <a:pt x="43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3"/>
            <p:cNvSpPr/>
            <p:nvPr/>
          </p:nvSpPr>
          <p:spPr>
            <a:xfrm>
              <a:off x="3553853" y="1329321"/>
              <a:ext cx="29117" cy="22011"/>
            </a:xfrm>
            <a:custGeom>
              <a:avLst/>
              <a:gdLst/>
              <a:ahLst/>
              <a:cxnLst/>
              <a:rect l="l" t="t" r="r" b="b"/>
              <a:pathLst>
                <a:path w="881" h="666" extrusionOk="0">
                  <a:moveTo>
                    <a:pt x="440" y="0"/>
                  </a:moveTo>
                  <a:cubicBezTo>
                    <a:pt x="345" y="0"/>
                    <a:pt x="251" y="40"/>
                    <a:pt x="186" y="118"/>
                  </a:cubicBezTo>
                  <a:cubicBezTo>
                    <a:pt x="1" y="337"/>
                    <a:pt x="160" y="666"/>
                    <a:pt x="437" y="666"/>
                  </a:cubicBezTo>
                  <a:cubicBezTo>
                    <a:pt x="447" y="666"/>
                    <a:pt x="457" y="665"/>
                    <a:pt x="468" y="664"/>
                  </a:cubicBezTo>
                  <a:cubicBezTo>
                    <a:pt x="763" y="639"/>
                    <a:pt x="881" y="269"/>
                    <a:pt x="654" y="78"/>
                  </a:cubicBezTo>
                  <a:cubicBezTo>
                    <a:pt x="592" y="26"/>
                    <a:pt x="515" y="0"/>
                    <a:pt x="44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3"/>
            <p:cNvSpPr/>
            <p:nvPr/>
          </p:nvSpPr>
          <p:spPr>
            <a:xfrm>
              <a:off x="3534121" y="1376320"/>
              <a:ext cx="29084" cy="22011"/>
            </a:xfrm>
            <a:custGeom>
              <a:avLst/>
              <a:gdLst/>
              <a:ahLst/>
              <a:cxnLst/>
              <a:rect l="l" t="t" r="r" b="b"/>
              <a:pathLst>
                <a:path w="880" h="666" extrusionOk="0">
                  <a:moveTo>
                    <a:pt x="439" y="0"/>
                  </a:moveTo>
                  <a:cubicBezTo>
                    <a:pt x="345" y="0"/>
                    <a:pt x="251" y="40"/>
                    <a:pt x="185" y="118"/>
                  </a:cubicBezTo>
                  <a:cubicBezTo>
                    <a:pt x="0" y="337"/>
                    <a:pt x="160" y="666"/>
                    <a:pt x="437" y="666"/>
                  </a:cubicBezTo>
                  <a:cubicBezTo>
                    <a:pt x="447" y="666"/>
                    <a:pt x="457" y="665"/>
                    <a:pt x="467" y="665"/>
                  </a:cubicBezTo>
                  <a:cubicBezTo>
                    <a:pt x="763" y="639"/>
                    <a:pt x="880" y="270"/>
                    <a:pt x="654" y="78"/>
                  </a:cubicBezTo>
                  <a:cubicBezTo>
                    <a:pt x="591" y="26"/>
                    <a:pt x="515" y="0"/>
                    <a:pt x="43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3"/>
            <p:cNvSpPr/>
            <p:nvPr/>
          </p:nvSpPr>
          <p:spPr>
            <a:xfrm>
              <a:off x="3479091" y="1315539"/>
              <a:ext cx="29117" cy="21978"/>
            </a:xfrm>
            <a:custGeom>
              <a:avLst/>
              <a:gdLst/>
              <a:ahLst/>
              <a:cxnLst/>
              <a:rect l="l" t="t" r="r" b="b"/>
              <a:pathLst>
                <a:path w="881" h="665" extrusionOk="0">
                  <a:moveTo>
                    <a:pt x="440" y="1"/>
                  </a:moveTo>
                  <a:cubicBezTo>
                    <a:pt x="345" y="1"/>
                    <a:pt x="251" y="41"/>
                    <a:pt x="186" y="118"/>
                  </a:cubicBezTo>
                  <a:cubicBezTo>
                    <a:pt x="1" y="337"/>
                    <a:pt x="160" y="665"/>
                    <a:pt x="437" y="665"/>
                  </a:cubicBezTo>
                  <a:cubicBezTo>
                    <a:pt x="447" y="665"/>
                    <a:pt x="457" y="665"/>
                    <a:pt x="468" y="664"/>
                  </a:cubicBezTo>
                  <a:cubicBezTo>
                    <a:pt x="763" y="639"/>
                    <a:pt x="881" y="269"/>
                    <a:pt x="654" y="79"/>
                  </a:cubicBezTo>
                  <a:cubicBezTo>
                    <a:pt x="592" y="26"/>
                    <a:pt x="516" y="1"/>
                    <a:pt x="44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3"/>
            <p:cNvSpPr/>
            <p:nvPr/>
          </p:nvSpPr>
          <p:spPr>
            <a:xfrm>
              <a:off x="3518323" y="1281661"/>
              <a:ext cx="29084" cy="22011"/>
            </a:xfrm>
            <a:custGeom>
              <a:avLst/>
              <a:gdLst/>
              <a:ahLst/>
              <a:cxnLst/>
              <a:rect l="l" t="t" r="r" b="b"/>
              <a:pathLst>
                <a:path w="880" h="666" extrusionOk="0">
                  <a:moveTo>
                    <a:pt x="439" y="1"/>
                  </a:moveTo>
                  <a:cubicBezTo>
                    <a:pt x="344" y="1"/>
                    <a:pt x="250" y="41"/>
                    <a:pt x="184" y="119"/>
                  </a:cubicBezTo>
                  <a:cubicBezTo>
                    <a:pt x="0" y="337"/>
                    <a:pt x="159" y="665"/>
                    <a:pt x="436" y="665"/>
                  </a:cubicBezTo>
                  <a:cubicBezTo>
                    <a:pt x="446" y="665"/>
                    <a:pt x="456" y="665"/>
                    <a:pt x="466" y="664"/>
                  </a:cubicBezTo>
                  <a:cubicBezTo>
                    <a:pt x="761" y="639"/>
                    <a:pt x="879" y="270"/>
                    <a:pt x="652" y="79"/>
                  </a:cubicBezTo>
                  <a:cubicBezTo>
                    <a:pt x="590" y="27"/>
                    <a:pt x="514" y="1"/>
                    <a:pt x="43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3"/>
            <p:cNvSpPr/>
            <p:nvPr/>
          </p:nvSpPr>
          <p:spPr>
            <a:xfrm>
              <a:off x="3582707" y="1223987"/>
              <a:ext cx="61109" cy="47823"/>
            </a:xfrm>
            <a:custGeom>
              <a:avLst/>
              <a:gdLst/>
              <a:ahLst/>
              <a:cxnLst/>
              <a:rect l="l" t="t" r="r" b="b"/>
              <a:pathLst>
                <a:path w="1849" h="1447" extrusionOk="0">
                  <a:moveTo>
                    <a:pt x="988" y="0"/>
                  </a:moveTo>
                  <a:cubicBezTo>
                    <a:pt x="941" y="0"/>
                    <a:pt x="893" y="12"/>
                    <a:pt x="852" y="33"/>
                  </a:cubicBezTo>
                  <a:cubicBezTo>
                    <a:pt x="754" y="82"/>
                    <a:pt x="683" y="173"/>
                    <a:pt x="619" y="262"/>
                  </a:cubicBezTo>
                  <a:cubicBezTo>
                    <a:pt x="490" y="440"/>
                    <a:pt x="0" y="1000"/>
                    <a:pt x="100" y="1235"/>
                  </a:cubicBezTo>
                  <a:cubicBezTo>
                    <a:pt x="174" y="1408"/>
                    <a:pt x="431" y="1447"/>
                    <a:pt x="685" y="1447"/>
                  </a:cubicBezTo>
                  <a:cubicBezTo>
                    <a:pt x="872" y="1447"/>
                    <a:pt x="1057" y="1426"/>
                    <a:pt x="1168" y="1421"/>
                  </a:cubicBezTo>
                  <a:cubicBezTo>
                    <a:pt x="1336" y="1413"/>
                    <a:pt x="1516" y="1394"/>
                    <a:pt x="1650" y="1292"/>
                  </a:cubicBezTo>
                  <a:cubicBezTo>
                    <a:pt x="1785" y="1191"/>
                    <a:pt x="1849" y="976"/>
                    <a:pt x="1737" y="848"/>
                  </a:cubicBezTo>
                  <a:cubicBezTo>
                    <a:pt x="1668" y="770"/>
                    <a:pt x="1557" y="745"/>
                    <a:pt x="1452" y="736"/>
                  </a:cubicBezTo>
                  <a:cubicBezTo>
                    <a:pt x="1406" y="731"/>
                    <a:pt x="1359" y="729"/>
                    <a:pt x="1313" y="729"/>
                  </a:cubicBezTo>
                  <a:cubicBezTo>
                    <a:pt x="1194" y="729"/>
                    <a:pt x="1075" y="743"/>
                    <a:pt x="959" y="770"/>
                  </a:cubicBezTo>
                  <a:cubicBezTo>
                    <a:pt x="1065" y="655"/>
                    <a:pt x="1144" y="516"/>
                    <a:pt x="1187" y="365"/>
                  </a:cubicBezTo>
                  <a:cubicBezTo>
                    <a:pt x="1214" y="266"/>
                    <a:pt x="1223" y="148"/>
                    <a:pt x="1155" y="69"/>
                  </a:cubicBezTo>
                  <a:cubicBezTo>
                    <a:pt x="1113" y="21"/>
                    <a:pt x="1052" y="0"/>
                    <a:pt x="98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3"/>
            <p:cNvSpPr/>
            <p:nvPr/>
          </p:nvSpPr>
          <p:spPr>
            <a:xfrm>
              <a:off x="3511415" y="1182739"/>
              <a:ext cx="50269" cy="54797"/>
            </a:xfrm>
            <a:custGeom>
              <a:avLst/>
              <a:gdLst/>
              <a:ahLst/>
              <a:cxnLst/>
              <a:rect l="l" t="t" r="r" b="b"/>
              <a:pathLst>
                <a:path w="1521" h="1658" extrusionOk="0">
                  <a:moveTo>
                    <a:pt x="341" y="0"/>
                  </a:moveTo>
                  <a:cubicBezTo>
                    <a:pt x="201" y="0"/>
                    <a:pt x="69" y="131"/>
                    <a:pt x="37" y="275"/>
                  </a:cubicBezTo>
                  <a:cubicBezTo>
                    <a:pt x="1" y="440"/>
                    <a:pt x="58" y="610"/>
                    <a:pt x="122" y="766"/>
                  </a:cubicBezTo>
                  <a:cubicBezTo>
                    <a:pt x="222" y="1008"/>
                    <a:pt x="410" y="1658"/>
                    <a:pt x="731" y="1658"/>
                  </a:cubicBezTo>
                  <a:cubicBezTo>
                    <a:pt x="733" y="1658"/>
                    <a:pt x="736" y="1657"/>
                    <a:pt x="738" y="1657"/>
                  </a:cubicBezTo>
                  <a:cubicBezTo>
                    <a:pt x="995" y="1651"/>
                    <a:pt x="1298" y="971"/>
                    <a:pt x="1406" y="779"/>
                  </a:cubicBezTo>
                  <a:cubicBezTo>
                    <a:pt x="1460" y="683"/>
                    <a:pt x="1513" y="582"/>
                    <a:pt x="1516" y="472"/>
                  </a:cubicBezTo>
                  <a:cubicBezTo>
                    <a:pt x="1520" y="363"/>
                    <a:pt x="1461" y="243"/>
                    <a:pt x="1355" y="212"/>
                  </a:cubicBezTo>
                  <a:cubicBezTo>
                    <a:pt x="1337" y="207"/>
                    <a:pt x="1319" y="204"/>
                    <a:pt x="1301" y="204"/>
                  </a:cubicBezTo>
                  <a:cubicBezTo>
                    <a:pt x="1219" y="204"/>
                    <a:pt x="1138" y="253"/>
                    <a:pt x="1073" y="308"/>
                  </a:cubicBezTo>
                  <a:cubicBezTo>
                    <a:pt x="954" y="409"/>
                    <a:pt x="861" y="538"/>
                    <a:pt x="802" y="683"/>
                  </a:cubicBezTo>
                  <a:cubicBezTo>
                    <a:pt x="768" y="520"/>
                    <a:pt x="708" y="365"/>
                    <a:pt x="626" y="221"/>
                  </a:cubicBezTo>
                  <a:cubicBezTo>
                    <a:pt x="574" y="130"/>
                    <a:pt x="504" y="39"/>
                    <a:pt x="404" y="9"/>
                  </a:cubicBezTo>
                  <a:cubicBezTo>
                    <a:pt x="383" y="3"/>
                    <a:pt x="362" y="0"/>
                    <a:pt x="34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3"/>
            <p:cNvSpPr/>
            <p:nvPr/>
          </p:nvSpPr>
          <p:spPr>
            <a:xfrm>
              <a:off x="3038849" y="1055327"/>
              <a:ext cx="627785" cy="125524"/>
            </a:xfrm>
            <a:custGeom>
              <a:avLst/>
              <a:gdLst/>
              <a:ahLst/>
              <a:cxnLst/>
              <a:rect l="l" t="t" r="r" b="b"/>
              <a:pathLst>
                <a:path w="18995" h="3798" extrusionOk="0">
                  <a:moveTo>
                    <a:pt x="6507" y="438"/>
                  </a:moveTo>
                  <a:cubicBezTo>
                    <a:pt x="6530" y="438"/>
                    <a:pt x="6553" y="443"/>
                    <a:pt x="6574" y="453"/>
                  </a:cubicBezTo>
                  <a:cubicBezTo>
                    <a:pt x="6646" y="484"/>
                    <a:pt x="6682" y="566"/>
                    <a:pt x="6657" y="641"/>
                  </a:cubicBezTo>
                  <a:cubicBezTo>
                    <a:pt x="6601" y="840"/>
                    <a:pt x="6510" y="1029"/>
                    <a:pt x="6390" y="1199"/>
                  </a:cubicBezTo>
                  <a:cubicBezTo>
                    <a:pt x="6364" y="1166"/>
                    <a:pt x="6342" y="1131"/>
                    <a:pt x="6323" y="1094"/>
                  </a:cubicBezTo>
                  <a:cubicBezTo>
                    <a:pt x="6237" y="928"/>
                    <a:pt x="6261" y="688"/>
                    <a:pt x="6382" y="508"/>
                  </a:cubicBezTo>
                  <a:lnTo>
                    <a:pt x="6382" y="508"/>
                  </a:lnTo>
                  <a:lnTo>
                    <a:pt x="6381" y="509"/>
                  </a:lnTo>
                  <a:cubicBezTo>
                    <a:pt x="6417" y="457"/>
                    <a:pt x="6462" y="438"/>
                    <a:pt x="6507" y="438"/>
                  </a:cubicBezTo>
                  <a:close/>
                  <a:moveTo>
                    <a:pt x="9570" y="168"/>
                  </a:moveTo>
                  <a:cubicBezTo>
                    <a:pt x="9605" y="168"/>
                    <a:pt x="9638" y="173"/>
                    <a:pt x="9670" y="183"/>
                  </a:cubicBezTo>
                  <a:cubicBezTo>
                    <a:pt x="9901" y="256"/>
                    <a:pt x="9986" y="515"/>
                    <a:pt x="9935" y="725"/>
                  </a:cubicBezTo>
                  <a:cubicBezTo>
                    <a:pt x="9885" y="929"/>
                    <a:pt x="9754" y="1096"/>
                    <a:pt x="9529" y="1234"/>
                  </a:cubicBezTo>
                  <a:cubicBezTo>
                    <a:pt x="9427" y="1171"/>
                    <a:pt x="9340" y="1086"/>
                    <a:pt x="9273" y="987"/>
                  </a:cubicBezTo>
                  <a:lnTo>
                    <a:pt x="9272" y="987"/>
                  </a:lnTo>
                  <a:cubicBezTo>
                    <a:pt x="9134" y="781"/>
                    <a:pt x="9183" y="484"/>
                    <a:pt x="9309" y="316"/>
                  </a:cubicBezTo>
                  <a:cubicBezTo>
                    <a:pt x="9353" y="255"/>
                    <a:pt x="9440" y="168"/>
                    <a:pt x="9570" y="168"/>
                  </a:cubicBezTo>
                  <a:close/>
                  <a:moveTo>
                    <a:pt x="12404" y="545"/>
                  </a:moveTo>
                  <a:cubicBezTo>
                    <a:pt x="12405" y="545"/>
                    <a:pt x="12406" y="545"/>
                    <a:pt x="12407" y="545"/>
                  </a:cubicBezTo>
                  <a:cubicBezTo>
                    <a:pt x="12428" y="545"/>
                    <a:pt x="12448" y="548"/>
                    <a:pt x="12468" y="555"/>
                  </a:cubicBezTo>
                  <a:cubicBezTo>
                    <a:pt x="12529" y="576"/>
                    <a:pt x="12595" y="635"/>
                    <a:pt x="12584" y="732"/>
                  </a:cubicBezTo>
                  <a:cubicBezTo>
                    <a:pt x="12555" y="980"/>
                    <a:pt x="12400" y="1231"/>
                    <a:pt x="12187" y="1397"/>
                  </a:cubicBezTo>
                  <a:cubicBezTo>
                    <a:pt x="12109" y="1144"/>
                    <a:pt x="12137" y="847"/>
                    <a:pt x="12272" y="624"/>
                  </a:cubicBezTo>
                  <a:lnTo>
                    <a:pt x="12271" y="624"/>
                  </a:lnTo>
                  <a:cubicBezTo>
                    <a:pt x="12298" y="575"/>
                    <a:pt x="12349" y="545"/>
                    <a:pt x="12404" y="545"/>
                  </a:cubicBezTo>
                  <a:close/>
                  <a:moveTo>
                    <a:pt x="14722" y="989"/>
                  </a:moveTo>
                  <a:cubicBezTo>
                    <a:pt x="14794" y="989"/>
                    <a:pt x="14885" y="1024"/>
                    <a:pt x="14915" y="1128"/>
                  </a:cubicBezTo>
                  <a:cubicBezTo>
                    <a:pt x="14991" y="1385"/>
                    <a:pt x="14925" y="1689"/>
                    <a:pt x="14753" y="1884"/>
                  </a:cubicBezTo>
                  <a:cubicBezTo>
                    <a:pt x="14737" y="1903"/>
                    <a:pt x="14721" y="1920"/>
                    <a:pt x="14704" y="1936"/>
                  </a:cubicBezTo>
                  <a:cubicBezTo>
                    <a:pt x="14694" y="1922"/>
                    <a:pt x="14686" y="1909"/>
                    <a:pt x="14676" y="1894"/>
                  </a:cubicBezTo>
                  <a:cubicBezTo>
                    <a:pt x="14529" y="1674"/>
                    <a:pt x="14473" y="1383"/>
                    <a:pt x="14529" y="1136"/>
                  </a:cubicBezTo>
                  <a:cubicBezTo>
                    <a:pt x="14553" y="1031"/>
                    <a:pt x="14642" y="991"/>
                    <a:pt x="14717" y="989"/>
                  </a:cubicBezTo>
                  <a:close/>
                  <a:moveTo>
                    <a:pt x="3895" y="1142"/>
                  </a:moveTo>
                  <a:cubicBezTo>
                    <a:pt x="3911" y="1142"/>
                    <a:pt x="3926" y="1143"/>
                    <a:pt x="3941" y="1145"/>
                  </a:cubicBezTo>
                  <a:cubicBezTo>
                    <a:pt x="4043" y="1162"/>
                    <a:pt x="4135" y="1232"/>
                    <a:pt x="4192" y="1337"/>
                  </a:cubicBezTo>
                  <a:cubicBezTo>
                    <a:pt x="4326" y="1581"/>
                    <a:pt x="4238" y="1830"/>
                    <a:pt x="4122" y="2012"/>
                  </a:cubicBezTo>
                  <a:lnTo>
                    <a:pt x="4099" y="2003"/>
                  </a:lnTo>
                  <a:cubicBezTo>
                    <a:pt x="3870" y="1916"/>
                    <a:pt x="3651" y="1680"/>
                    <a:pt x="3612" y="1476"/>
                  </a:cubicBezTo>
                  <a:lnTo>
                    <a:pt x="3611" y="1476"/>
                  </a:lnTo>
                  <a:cubicBezTo>
                    <a:pt x="3591" y="1375"/>
                    <a:pt x="3617" y="1293"/>
                    <a:pt x="3685" y="1229"/>
                  </a:cubicBezTo>
                  <a:cubicBezTo>
                    <a:pt x="3741" y="1174"/>
                    <a:pt x="3816" y="1143"/>
                    <a:pt x="3895" y="1142"/>
                  </a:cubicBezTo>
                  <a:close/>
                  <a:moveTo>
                    <a:pt x="1560" y="1931"/>
                  </a:moveTo>
                  <a:cubicBezTo>
                    <a:pt x="1612" y="1931"/>
                    <a:pt x="1668" y="1952"/>
                    <a:pt x="1725" y="1991"/>
                  </a:cubicBezTo>
                  <a:cubicBezTo>
                    <a:pt x="1800" y="2044"/>
                    <a:pt x="1825" y="2129"/>
                    <a:pt x="1811" y="2282"/>
                  </a:cubicBezTo>
                  <a:cubicBezTo>
                    <a:pt x="1797" y="2433"/>
                    <a:pt x="1756" y="2580"/>
                    <a:pt x="1690" y="2715"/>
                  </a:cubicBezTo>
                  <a:cubicBezTo>
                    <a:pt x="1510" y="2626"/>
                    <a:pt x="1313" y="2465"/>
                    <a:pt x="1342" y="2201"/>
                  </a:cubicBezTo>
                  <a:lnTo>
                    <a:pt x="1341" y="2201"/>
                  </a:lnTo>
                  <a:cubicBezTo>
                    <a:pt x="1355" y="2077"/>
                    <a:pt x="1409" y="1981"/>
                    <a:pt x="1487" y="1946"/>
                  </a:cubicBezTo>
                  <a:cubicBezTo>
                    <a:pt x="1509" y="1936"/>
                    <a:pt x="1534" y="1931"/>
                    <a:pt x="1560" y="1931"/>
                  </a:cubicBezTo>
                  <a:close/>
                  <a:moveTo>
                    <a:pt x="16896" y="1694"/>
                  </a:moveTo>
                  <a:cubicBezTo>
                    <a:pt x="16931" y="1695"/>
                    <a:pt x="16965" y="1699"/>
                    <a:pt x="16999" y="1709"/>
                  </a:cubicBezTo>
                  <a:cubicBezTo>
                    <a:pt x="17141" y="1752"/>
                    <a:pt x="17252" y="1867"/>
                    <a:pt x="17290" y="2011"/>
                  </a:cubicBezTo>
                  <a:cubicBezTo>
                    <a:pt x="17334" y="2181"/>
                    <a:pt x="17279" y="2322"/>
                    <a:pt x="17225" y="2411"/>
                  </a:cubicBezTo>
                  <a:cubicBezTo>
                    <a:pt x="17143" y="2549"/>
                    <a:pt x="17003" y="2662"/>
                    <a:pt x="16844" y="2725"/>
                  </a:cubicBezTo>
                  <a:cubicBezTo>
                    <a:pt x="16786" y="2655"/>
                    <a:pt x="16734" y="2581"/>
                    <a:pt x="16689" y="2501"/>
                  </a:cubicBezTo>
                  <a:cubicBezTo>
                    <a:pt x="16553" y="2262"/>
                    <a:pt x="16496" y="1947"/>
                    <a:pt x="16675" y="1782"/>
                  </a:cubicBezTo>
                  <a:cubicBezTo>
                    <a:pt x="16735" y="1726"/>
                    <a:pt x="16813" y="1694"/>
                    <a:pt x="16896" y="1694"/>
                  </a:cubicBezTo>
                  <a:close/>
                  <a:moveTo>
                    <a:pt x="9571" y="0"/>
                  </a:moveTo>
                  <a:cubicBezTo>
                    <a:pt x="9419" y="0"/>
                    <a:pt x="9279" y="74"/>
                    <a:pt x="9174" y="215"/>
                  </a:cubicBezTo>
                  <a:cubicBezTo>
                    <a:pt x="8988" y="465"/>
                    <a:pt x="8970" y="837"/>
                    <a:pt x="9133" y="1080"/>
                  </a:cubicBezTo>
                  <a:cubicBezTo>
                    <a:pt x="9196" y="1174"/>
                    <a:pt x="9274" y="1256"/>
                    <a:pt x="9364" y="1324"/>
                  </a:cubicBezTo>
                  <a:cubicBezTo>
                    <a:pt x="9299" y="1355"/>
                    <a:pt x="9230" y="1383"/>
                    <a:pt x="9155" y="1411"/>
                  </a:cubicBezTo>
                  <a:cubicBezTo>
                    <a:pt x="8711" y="1572"/>
                    <a:pt x="8243" y="1654"/>
                    <a:pt x="7772" y="1654"/>
                  </a:cubicBezTo>
                  <a:cubicBezTo>
                    <a:pt x="7643" y="1654"/>
                    <a:pt x="7514" y="1648"/>
                    <a:pt x="7385" y="1635"/>
                  </a:cubicBezTo>
                  <a:cubicBezTo>
                    <a:pt x="7099" y="1608"/>
                    <a:pt x="6748" y="1529"/>
                    <a:pt x="6508" y="1324"/>
                  </a:cubicBezTo>
                  <a:cubicBezTo>
                    <a:pt x="6650" y="1131"/>
                    <a:pt x="6756" y="915"/>
                    <a:pt x="6821" y="685"/>
                  </a:cubicBezTo>
                  <a:cubicBezTo>
                    <a:pt x="6867" y="530"/>
                    <a:pt x="6792" y="366"/>
                    <a:pt x="6645" y="299"/>
                  </a:cubicBezTo>
                  <a:cubicBezTo>
                    <a:pt x="6603" y="280"/>
                    <a:pt x="6555" y="269"/>
                    <a:pt x="6506" y="269"/>
                  </a:cubicBezTo>
                  <a:cubicBezTo>
                    <a:pt x="6412" y="269"/>
                    <a:pt x="6314" y="310"/>
                    <a:pt x="6243" y="414"/>
                  </a:cubicBezTo>
                  <a:cubicBezTo>
                    <a:pt x="6086" y="646"/>
                    <a:pt x="6058" y="950"/>
                    <a:pt x="6175" y="1172"/>
                  </a:cubicBezTo>
                  <a:cubicBezTo>
                    <a:pt x="6206" y="1230"/>
                    <a:pt x="6242" y="1285"/>
                    <a:pt x="6285" y="1336"/>
                  </a:cubicBezTo>
                  <a:cubicBezTo>
                    <a:pt x="6092" y="1565"/>
                    <a:pt x="5856" y="1752"/>
                    <a:pt x="5589" y="1887"/>
                  </a:cubicBezTo>
                  <a:cubicBezTo>
                    <a:pt x="5298" y="2034"/>
                    <a:pt x="4988" y="2109"/>
                    <a:pt x="4689" y="2109"/>
                  </a:cubicBezTo>
                  <a:cubicBezTo>
                    <a:pt x="4553" y="2109"/>
                    <a:pt x="4420" y="2094"/>
                    <a:pt x="4291" y="2063"/>
                  </a:cubicBezTo>
                  <a:cubicBezTo>
                    <a:pt x="4455" y="1784"/>
                    <a:pt x="4475" y="1501"/>
                    <a:pt x="4341" y="1256"/>
                  </a:cubicBezTo>
                  <a:cubicBezTo>
                    <a:pt x="4258" y="1104"/>
                    <a:pt x="4122" y="1004"/>
                    <a:pt x="3969" y="979"/>
                  </a:cubicBezTo>
                  <a:cubicBezTo>
                    <a:pt x="3945" y="975"/>
                    <a:pt x="3920" y="973"/>
                    <a:pt x="3896" y="973"/>
                  </a:cubicBezTo>
                  <a:cubicBezTo>
                    <a:pt x="3778" y="973"/>
                    <a:pt x="3665" y="1019"/>
                    <a:pt x="3572" y="1106"/>
                  </a:cubicBezTo>
                  <a:cubicBezTo>
                    <a:pt x="3461" y="1208"/>
                    <a:pt x="3416" y="1351"/>
                    <a:pt x="3447" y="1508"/>
                  </a:cubicBezTo>
                  <a:cubicBezTo>
                    <a:pt x="3498" y="1764"/>
                    <a:pt x="3742" y="2039"/>
                    <a:pt x="4021" y="2153"/>
                  </a:cubicBezTo>
                  <a:cubicBezTo>
                    <a:pt x="3995" y="2184"/>
                    <a:pt x="3970" y="2211"/>
                    <a:pt x="3949" y="2233"/>
                  </a:cubicBezTo>
                  <a:cubicBezTo>
                    <a:pt x="3556" y="2640"/>
                    <a:pt x="2994" y="2868"/>
                    <a:pt x="2431" y="2868"/>
                  </a:cubicBezTo>
                  <a:cubicBezTo>
                    <a:pt x="2269" y="2868"/>
                    <a:pt x="2106" y="2849"/>
                    <a:pt x="1948" y="2810"/>
                  </a:cubicBezTo>
                  <a:cubicBezTo>
                    <a:pt x="1928" y="2804"/>
                    <a:pt x="1891" y="2794"/>
                    <a:pt x="1847" y="2780"/>
                  </a:cubicBezTo>
                  <a:cubicBezTo>
                    <a:pt x="1919" y="2628"/>
                    <a:pt x="1964" y="2465"/>
                    <a:pt x="1980" y="2298"/>
                  </a:cubicBezTo>
                  <a:cubicBezTo>
                    <a:pt x="1988" y="2212"/>
                    <a:pt x="2009" y="1984"/>
                    <a:pt x="1822" y="1852"/>
                  </a:cubicBezTo>
                  <a:cubicBezTo>
                    <a:pt x="1736" y="1793"/>
                    <a:pt x="1647" y="1762"/>
                    <a:pt x="1562" y="1762"/>
                  </a:cubicBezTo>
                  <a:cubicBezTo>
                    <a:pt x="1512" y="1762"/>
                    <a:pt x="1464" y="1772"/>
                    <a:pt x="1419" y="1793"/>
                  </a:cubicBezTo>
                  <a:cubicBezTo>
                    <a:pt x="1284" y="1854"/>
                    <a:pt x="1195" y="1996"/>
                    <a:pt x="1175" y="2182"/>
                  </a:cubicBezTo>
                  <a:cubicBezTo>
                    <a:pt x="1140" y="2503"/>
                    <a:pt x="1350" y="2729"/>
                    <a:pt x="1610" y="2863"/>
                  </a:cubicBezTo>
                  <a:cubicBezTo>
                    <a:pt x="1474" y="3076"/>
                    <a:pt x="1291" y="3256"/>
                    <a:pt x="1074" y="3386"/>
                  </a:cubicBezTo>
                  <a:cubicBezTo>
                    <a:pt x="811" y="3546"/>
                    <a:pt x="523" y="3627"/>
                    <a:pt x="244" y="3627"/>
                  </a:cubicBezTo>
                  <a:cubicBezTo>
                    <a:pt x="170" y="3627"/>
                    <a:pt x="96" y="3621"/>
                    <a:pt x="24" y="3610"/>
                  </a:cubicBezTo>
                  <a:cubicBezTo>
                    <a:pt x="24" y="3614"/>
                    <a:pt x="23" y="3617"/>
                    <a:pt x="22" y="3623"/>
                  </a:cubicBezTo>
                  <a:cubicBezTo>
                    <a:pt x="14" y="3675"/>
                    <a:pt x="9" y="3725"/>
                    <a:pt x="1" y="3777"/>
                  </a:cubicBezTo>
                  <a:cubicBezTo>
                    <a:pt x="80" y="3790"/>
                    <a:pt x="161" y="3797"/>
                    <a:pt x="241" y="3797"/>
                  </a:cubicBezTo>
                  <a:cubicBezTo>
                    <a:pt x="551" y="3797"/>
                    <a:pt x="871" y="3706"/>
                    <a:pt x="1161" y="3529"/>
                  </a:cubicBezTo>
                  <a:cubicBezTo>
                    <a:pt x="1408" y="3382"/>
                    <a:pt x="1615" y="3176"/>
                    <a:pt x="1766" y="2931"/>
                  </a:cubicBezTo>
                  <a:cubicBezTo>
                    <a:pt x="1812" y="2948"/>
                    <a:pt x="1859" y="2962"/>
                    <a:pt x="1907" y="2973"/>
                  </a:cubicBezTo>
                  <a:cubicBezTo>
                    <a:pt x="2079" y="3015"/>
                    <a:pt x="2255" y="3036"/>
                    <a:pt x="2431" y="3036"/>
                  </a:cubicBezTo>
                  <a:cubicBezTo>
                    <a:pt x="3039" y="3036"/>
                    <a:pt x="3645" y="2789"/>
                    <a:pt x="4070" y="2349"/>
                  </a:cubicBezTo>
                  <a:cubicBezTo>
                    <a:pt x="4112" y="2305"/>
                    <a:pt x="4153" y="2259"/>
                    <a:pt x="4191" y="2211"/>
                  </a:cubicBezTo>
                  <a:cubicBezTo>
                    <a:pt x="4351" y="2255"/>
                    <a:pt x="4518" y="2277"/>
                    <a:pt x="4689" y="2277"/>
                  </a:cubicBezTo>
                  <a:cubicBezTo>
                    <a:pt x="5014" y="2277"/>
                    <a:pt x="5350" y="2197"/>
                    <a:pt x="5665" y="2038"/>
                  </a:cubicBezTo>
                  <a:cubicBezTo>
                    <a:pt x="5948" y="1894"/>
                    <a:pt x="6199" y="1697"/>
                    <a:pt x="6404" y="1456"/>
                  </a:cubicBezTo>
                  <a:cubicBezTo>
                    <a:pt x="6675" y="1685"/>
                    <a:pt x="7057" y="1773"/>
                    <a:pt x="7368" y="1803"/>
                  </a:cubicBezTo>
                  <a:cubicBezTo>
                    <a:pt x="7503" y="1816"/>
                    <a:pt x="7638" y="1822"/>
                    <a:pt x="7773" y="1822"/>
                  </a:cubicBezTo>
                  <a:cubicBezTo>
                    <a:pt x="8263" y="1822"/>
                    <a:pt x="8750" y="1737"/>
                    <a:pt x="9212" y="1568"/>
                  </a:cubicBezTo>
                  <a:cubicBezTo>
                    <a:pt x="9320" y="1530"/>
                    <a:pt x="9426" y="1483"/>
                    <a:pt x="9527" y="1429"/>
                  </a:cubicBezTo>
                  <a:cubicBezTo>
                    <a:pt x="9768" y="1561"/>
                    <a:pt x="10055" y="1629"/>
                    <a:pt x="10340" y="1686"/>
                  </a:cubicBezTo>
                  <a:cubicBezTo>
                    <a:pt x="10687" y="1757"/>
                    <a:pt x="11014" y="1815"/>
                    <a:pt x="11325" y="1815"/>
                  </a:cubicBezTo>
                  <a:cubicBezTo>
                    <a:pt x="11568" y="1815"/>
                    <a:pt x="11802" y="1779"/>
                    <a:pt x="12027" y="1686"/>
                  </a:cubicBezTo>
                  <a:cubicBezTo>
                    <a:pt x="12056" y="1674"/>
                    <a:pt x="12085" y="1661"/>
                    <a:pt x="12113" y="1646"/>
                  </a:cubicBezTo>
                  <a:cubicBezTo>
                    <a:pt x="12113" y="1646"/>
                    <a:pt x="12113" y="1648"/>
                    <a:pt x="12113" y="1648"/>
                  </a:cubicBezTo>
                  <a:cubicBezTo>
                    <a:pt x="12358" y="2077"/>
                    <a:pt x="12874" y="2371"/>
                    <a:pt x="13498" y="2434"/>
                  </a:cubicBezTo>
                  <a:cubicBezTo>
                    <a:pt x="13576" y="2442"/>
                    <a:pt x="13653" y="2446"/>
                    <a:pt x="13729" y="2446"/>
                  </a:cubicBezTo>
                  <a:cubicBezTo>
                    <a:pt x="14103" y="2446"/>
                    <a:pt x="14434" y="2351"/>
                    <a:pt x="14682" y="2174"/>
                  </a:cubicBezTo>
                  <a:cubicBezTo>
                    <a:pt x="14971" y="2485"/>
                    <a:pt x="15374" y="2663"/>
                    <a:pt x="15671" y="2776"/>
                  </a:cubicBezTo>
                  <a:cubicBezTo>
                    <a:pt x="15904" y="2864"/>
                    <a:pt x="16192" y="2956"/>
                    <a:pt x="16488" y="2956"/>
                  </a:cubicBezTo>
                  <a:cubicBezTo>
                    <a:pt x="16581" y="2956"/>
                    <a:pt x="16674" y="2947"/>
                    <a:pt x="16767" y="2926"/>
                  </a:cubicBezTo>
                  <a:cubicBezTo>
                    <a:pt x="16775" y="2923"/>
                    <a:pt x="16783" y="2921"/>
                    <a:pt x="16792" y="2919"/>
                  </a:cubicBezTo>
                  <a:cubicBezTo>
                    <a:pt x="17101" y="3245"/>
                    <a:pt x="17541" y="3468"/>
                    <a:pt x="18033" y="3535"/>
                  </a:cubicBezTo>
                  <a:cubicBezTo>
                    <a:pt x="18133" y="3549"/>
                    <a:pt x="18235" y="3556"/>
                    <a:pt x="18336" y="3556"/>
                  </a:cubicBezTo>
                  <a:cubicBezTo>
                    <a:pt x="18559" y="3556"/>
                    <a:pt x="18781" y="3522"/>
                    <a:pt x="18994" y="3454"/>
                  </a:cubicBezTo>
                  <a:cubicBezTo>
                    <a:pt x="18982" y="3399"/>
                    <a:pt x="18967" y="3344"/>
                    <a:pt x="18952" y="3291"/>
                  </a:cubicBezTo>
                  <a:cubicBezTo>
                    <a:pt x="18752" y="3355"/>
                    <a:pt x="18544" y="3388"/>
                    <a:pt x="18335" y="3388"/>
                  </a:cubicBezTo>
                  <a:cubicBezTo>
                    <a:pt x="18242" y="3388"/>
                    <a:pt x="18148" y="3381"/>
                    <a:pt x="18056" y="3368"/>
                  </a:cubicBezTo>
                  <a:cubicBezTo>
                    <a:pt x="17629" y="3309"/>
                    <a:pt x="17246" y="3126"/>
                    <a:pt x="16967" y="2856"/>
                  </a:cubicBezTo>
                  <a:cubicBezTo>
                    <a:pt x="17133" y="2779"/>
                    <a:pt x="17274" y="2655"/>
                    <a:pt x="17371" y="2499"/>
                  </a:cubicBezTo>
                  <a:cubicBezTo>
                    <a:pt x="17472" y="2332"/>
                    <a:pt x="17501" y="2148"/>
                    <a:pt x="17453" y="1969"/>
                  </a:cubicBezTo>
                  <a:cubicBezTo>
                    <a:pt x="17400" y="1768"/>
                    <a:pt x="17246" y="1608"/>
                    <a:pt x="17047" y="1548"/>
                  </a:cubicBezTo>
                  <a:cubicBezTo>
                    <a:pt x="16998" y="1533"/>
                    <a:pt x="16948" y="1526"/>
                    <a:pt x="16899" y="1526"/>
                  </a:cubicBezTo>
                  <a:cubicBezTo>
                    <a:pt x="16776" y="1526"/>
                    <a:pt x="16655" y="1572"/>
                    <a:pt x="16562" y="1659"/>
                  </a:cubicBezTo>
                  <a:cubicBezTo>
                    <a:pt x="16314" y="1887"/>
                    <a:pt x="16375" y="2289"/>
                    <a:pt x="16543" y="2585"/>
                  </a:cubicBezTo>
                  <a:cubicBezTo>
                    <a:pt x="16581" y="2651"/>
                    <a:pt x="16621" y="2713"/>
                    <a:pt x="16667" y="2774"/>
                  </a:cubicBezTo>
                  <a:cubicBezTo>
                    <a:pt x="16607" y="2783"/>
                    <a:pt x="16547" y="2788"/>
                    <a:pt x="16487" y="2788"/>
                  </a:cubicBezTo>
                  <a:cubicBezTo>
                    <a:pt x="16218" y="2788"/>
                    <a:pt x="15949" y="2701"/>
                    <a:pt x="15729" y="2618"/>
                  </a:cubicBezTo>
                  <a:cubicBezTo>
                    <a:pt x="15452" y="2514"/>
                    <a:pt x="15078" y="2347"/>
                    <a:pt x="14812" y="2066"/>
                  </a:cubicBezTo>
                  <a:cubicBezTo>
                    <a:pt x="14836" y="2044"/>
                    <a:pt x="14858" y="2021"/>
                    <a:pt x="14878" y="1997"/>
                  </a:cubicBezTo>
                  <a:cubicBezTo>
                    <a:pt x="15088" y="1760"/>
                    <a:pt x="15167" y="1392"/>
                    <a:pt x="15077" y="1081"/>
                  </a:cubicBezTo>
                  <a:cubicBezTo>
                    <a:pt x="15031" y="927"/>
                    <a:pt x="14890" y="821"/>
                    <a:pt x="14730" y="821"/>
                  </a:cubicBezTo>
                  <a:cubicBezTo>
                    <a:pt x="14724" y="821"/>
                    <a:pt x="14717" y="821"/>
                    <a:pt x="14711" y="821"/>
                  </a:cubicBezTo>
                  <a:cubicBezTo>
                    <a:pt x="14541" y="826"/>
                    <a:pt x="14403" y="938"/>
                    <a:pt x="14365" y="1100"/>
                  </a:cubicBezTo>
                  <a:cubicBezTo>
                    <a:pt x="14299" y="1390"/>
                    <a:pt x="14364" y="1730"/>
                    <a:pt x="14535" y="1988"/>
                  </a:cubicBezTo>
                  <a:cubicBezTo>
                    <a:pt x="14548" y="2008"/>
                    <a:pt x="14561" y="2027"/>
                    <a:pt x="14574" y="2044"/>
                  </a:cubicBezTo>
                  <a:cubicBezTo>
                    <a:pt x="14301" y="2235"/>
                    <a:pt x="13963" y="2277"/>
                    <a:pt x="13720" y="2277"/>
                  </a:cubicBezTo>
                  <a:cubicBezTo>
                    <a:pt x="13638" y="2277"/>
                    <a:pt x="13567" y="2272"/>
                    <a:pt x="13513" y="2267"/>
                  </a:cubicBezTo>
                  <a:cubicBezTo>
                    <a:pt x="12945" y="2209"/>
                    <a:pt x="12477" y="1947"/>
                    <a:pt x="12259" y="1565"/>
                  </a:cubicBezTo>
                  <a:cubicBezTo>
                    <a:pt x="12257" y="1563"/>
                    <a:pt x="12256" y="1561"/>
                    <a:pt x="12255" y="1558"/>
                  </a:cubicBezTo>
                  <a:cubicBezTo>
                    <a:pt x="12523" y="1366"/>
                    <a:pt x="12716" y="1063"/>
                    <a:pt x="12751" y="753"/>
                  </a:cubicBezTo>
                  <a:cubicBezTo>
                    <a:pt x="12770" y="592"/>
                    <a:pt x="12677" y="450"/>
                    <a:pt x="12523" y="396"/>
                  </a:cubicBezTo>
                  <a:cubicBezTo>
                    <a:pt x="12484" y="383"/>
                    <a:pt x="12446" y="377"/>
                    <a:pt x="12408" y="377"/>
                  </a:cubicBezTo>
                  <a:cubicBezTo>
                    <a:pt x="12294" y="377"/>
                    <a:pt x="12189" y="434"/>
                    <a:pt x="12126" y="537"/>
                  </a:cubicBezTo>
                  <a:cubicBezTo>
                    <a:pt x="11958" y="818"/>
                    <a:pt x="11928" y="1184"/>
                    <a:pt x="12042" y="1493"/>
                  </a:cubicBezTo>
                  <a:cubicBezTo>
                    <a:pt x="12015" y="1507"/>
                    <a:pt x="11989" y="1520"/>
                    <a:pt x="11962" y="1531"/>
                  </a:cubicBezTo>
                  <a:cubicBezTo>
                    <a:pt x="11760" y="1614"/>
                    <a:pt x="11547" y="1646"/>
                    <a:pt x="11323" y="1646"/>
                  </a:cubicBezTo>
                  <a:cubicBezTo>
                    <a:pt x="11026" y="1646"/>
                    <a:pt x="10710" y="1590"/>
                    <a:pt x="10372" y="1522"/>
                  </a:cubicBezTo>
                  <a:cubicBezTo>
                    <a:pt x="10138" y="1473"/>
                    <a:pt x="9900" y="1418"/>
                    <a:pt x="9696" y="1325"/>
                  </a:cubicBezTo>
                  <a:cubicBezTo>
                    <a:pt x="9913" y="1172"/>
                    <a:pt x="10046" y="987"/>
                    <a:pt x="10099" y="765"/>
                  </a:cubicBezTo>
                  <a:cubicBezTo>
                    <a:pt x="10179" y="440"/>
                    <a:pt x="10012" y="114"/>
                    <a:pt x="9720" y="24"/>
                  </a:cubicBezTo>
                  <a:cubicBezTo>
                    <a:pt x="9670" y="8"/>
                    <a:pt x="9619" y="0"/>
                    <a:pt x="957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3"/>
            <p:cNvSpPr/>
            <p:nvPr/>
          </p:nvSpPr>
          <p:spPr>
            <a:xfrm>
              <a:off x="3283164" y="956371"/>
              <a:ext cx="153682" cy="118980"/>
            </a:xfrm>
            <a:custGeom>
              <a:avLst/>
              <a:gdLst/>
              <a:ahLst/>
              <a:cxnLst/>
              <a:rect l="l" t="t" r="r" b="b"/>
              <a:pathLst>
                <a:path w="4650" h="3600" extrusionOk="0">
                  <a:moveTo>
                    <a:pt x="2693" y="0"/>
                  </a:moveTo>
                  <a:cubicBezTo>
                    <a:pt x="2552" y="0"/>
                    <a:pt x="2404" y="17"/>
                    <a:pt x="2267" y="35"/>
                  </a:cubicBezTo>
                  <a:cubicBezTo>
                    <a:pt x="2099" y="58"/>
                    <a:pt x="1922" y="84"/>
                    <a:pt x="1794" y="160"/>
                  </a:cubicBezTo>
                  <a:cubicBezTo>
                    <a:pt x="1670" y="234"/>
                    <a:pt x="1613" y="343"/>
                    <a:pt x="1559" y="447"/>
                  </a:cubicBezTo>
                  <a:cubicBezTo>
                    <a:pt x="1178" y="1198"/>
                    <a:pt x="695" y="1907"/>
                    <a:pt x="255" y="2619"/>
                  </a:cubicBezTo>
                  <a:cubicBezTo>
                    <a:pt x="0" y="3031"/>
                    <a:pt x="134" y="3433"/>
                    <a:pt x="540" y="3433"/>
                  </a:cubicBezTo>
                  <a:cubicBezTo>
                    <a:pt x="735" y="3433"/>
                    <a:pt x="992" y="3340"/>
                    <a:pt x="1299" y="3112"/>
                  </a:cubicBezTo>
                  <a:lnTo>
                    <a:pt x="1299" y="3112"/>
                  </a:lnTo>
                  <a:cubicBezTo>
                    <a:pt x="1261" y="3375"/>
                    <a:pt x="1656" y="3600"/>
                    <a:pt x="2050" y="3600"/>
                  </a:cubicBezTo>
                  <a:cubicBezTo>
                    <a:pt x="2090" y="3600"/>
                    <a:pt x="2129" y="3597"/>
                    <a:pt x="2168" y="3593"/>
                  </a:cubicBezTo>
                  <a:cubicBezTo>
                    <a:pt x="2597" y="3542"/>
                    <a:pt x="2909" y="3262"/>
                    <a:pt x="2962" y="2974"/>
                  </a:cubicBezTo>
                  <a:cubicBezTo>
                    <a:pt x="3179" y="3127"/>
                    <a:pt x="3501" y="3304"/>
                    <a:pt x="3799" y="3304"/>
                  </a:cubicBezTo>
                  <a:cubicBezTo>
                    <a:pt x="3872" y="3304"/>
                    <a:pt x="3943" y="3293"/>
                    <a:pt x="4012" y="3269"/>
                  </a:cubicBezTo>
                  <a:cubicBezTo>
                    <a:pt x="4650" y="3041"/>
                    <a:pt x="3305" y="189"/>
                    <a:pt x="3158" y="101"/>
                  </a:cubicBezTo>
                  <a:cubicBezTo>
                    <a:pt x="3031" y="25"/>
                    <a:pt x="2867" y="0"/>
                    <a:pt x="269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3"/>
            <p:cNvSpPr/>
            <p:nvPr/>
          </p:nvSpPr>
          <p:spPr>
            <a:xfrm>
              <a:off x="3352902" y="971344"/>
              <a:ext cx="8560" cy="89037"/>
            </a:xfrm>
            <a:custGeom>
              <a:avLst/>
              <a:gdLst/>
              <a:ahLst/>
              <a:cxnLst/>
              <a:rect l="l" t="t" r="r" b="b"/>
              <a:pathLst>
                <a:path w="259" h="2694" extrusionOk="0">
                  <a:moveTo>
                    <a:pt x="196" y="1"/>
                  </a:moveTo>
                  <a:cubicBezTo>
                    <a:pt x="165" y="1"/>
                    <a:pt x="141" y="25"/>
                    <a:pt x="140" y="56"/>
                  </a:cubicBezTo>
                  <a:lnTo>
                    <a:pt x="2" y="2632"/>
                  </a:lnTo>
                  <a:cubicBezTo>
                    <a:pt x="0" y="2664"/>
                    <a:pt x="24" y="2692"/>
                    <a:pt x="57" y="2694"/>
                  </a:cubicBezTo>
                  <a:lnTo>
                    <a:pt x="61" y="2694"/>
                  </a:lnTo>
                  <a:cubicBezTo>
                    <a:pt x="92" y="2694"/>
                    <a:pt x="117" y="2669"/>
                    <a:pt x="118" y="2638"/>
                  </a:cubicBezTo>
                  <a:lnTo>
                    <a:pt x="257" y="63"/>
                  </a:lnTo>
                  <a:cubicBezTo>
                    <a:pt x="259" y="31"/>
                    <a:pt x="234" y="3"/>
                    <a:pt x="202" y="1"/>
                  </a:cubicBezTo>
                  <a:cubicBezTo>
                    <a:pt x="200" y="1"/>
                    <a:pt x="198" y="1"/>
                    <a:pt x="19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3"/>
            <p:cNvSpPr/>
            <p:nvPr/>
          </p:nvSpPr>
          <p:spPr>
            <a:xfrm>
              <a:off x="3376004" y="975574"/>
              <a:ext cx="33612" cy="75817"/>
            </a:xfrm>
            <a:custGeom>
              <a:avLst/>
              <a:gdLst/>
              <a:ahLst/>
              <a:cxnLst/>
              <a:rect l="l" t="t" r="r" b="b"/>
              <a:pathLst>
                <a:path w="1017" h="2294" extrusionOk="0">
                  <a:moveTo>
                    <a:pt x="66" y="1"/>
                  </a:moveTo>
                  <a:cubicBezTo>
                    <a:pt x="61" y="1"/>
                    <a:pt x="56" y="1"/>
                    <a:pt x="51" y="3"/>
                  </a:cubicBezTo>
                  <a:cubicBezTo>
                    <a:pt x="19" y="11"/>
                    <a:pt x="1" y="43"/>
                    <a:pt x="8" y="73"/>
                  </a:cubicBezTo>
                  <a:cubicBezTo>
                    <a:pt x="195" y="824"/>
                    <a:pt x="552" y="1554"/>
                    <a:pt x="896" y="2260"/>
                  </a:cubicBezTo>
                  <a:cubicBezTo>
                    <a:pt x="906" y="2280"/>
                    <a:pt x="927" y="2293"/>
                    <a:pt x="949" y="2293"/>
                  </a:cubicBezTo>
                  <a:cubicBezTo>
                    <a:pt x="958" y="2293"/>
                    <a:pt x="967" y="2291"/>
                    <a:pt x="975" y="2287"/>
                  </a:cubicBezTo>
                  <a:cubicBezTo>
                    <a:pt x="1004" y="2272"/>
                    <a:pt x="1016" y="2237"/>
                    <a:pt x="1002" y="2209"/>
                  </a:cubicBezTo>
                  <a:cubicBezTo>
                    <a:pt x="660" y="1508"/>
                    <a:pt x="306" y="784"/>
                    <a:pt x="122" y="46"/>
                  </a:cubicBezTo>
                  <a:cubicBezTo>
                    <a:pt x="115" y="19"/>
                    <a:pt x="92" y="1"/>
                    <a:pt x="6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3314761" y="974946"/>
              <a:ext cx="32224" cy="73602"/>
            </a:xfrm>
            <a:custGeom>
              <a:avLst/>
              <a:gdLst/>
              <a:ahLst/>
              <a:cxnLst/>
              <a:rect l="l" t="t" r="r" b="b"/>
              <a:pathLst>
                <a:path w="975" h="2227" extrusionOk="0">
                  <a:moveTo>
                    <a:pt x="892" y="1"/>
                  </a:moveTo>
                  <a:cubicBezTo>
                    <a:pt x="876" y="1"/>
                    <a:pt x="859" y="8"/>
                    <a:pt x="847" y="26"/>
                  </a:cubicBezTo>
                  <a:cubicBezTo>
                    <a:pt x="691" y="243"/>
                    <a:pt x="608" y="477"/>
                    <a:pt x="527" y="704"/>
                  </a:cubicBezTo>
                  <a:lnTo>
                    <a:pt x="12" y="2148"/>
                  </a:lnTo>
                  <a:cubicBezTo>
                    <a:pt x="1" y="2179"/>
                    <a:pt x="17" y="2212"/>
                    <a:pt x="48" y="2223"/>
                  </a:cubicBezTo>
                  <a:cubicBezTo>
                    <a:pt x="53" y="2225"/>
                    <a:pt x="60" y="2226"/>
                    <a:pt x="68" y="2226"/>
                  </a:cubicBezTo>
                  <a:cubicBezTo>
                    <a:pt x="92" y="2226"/>
                    <a:pt x="115" y="2211"/>
                    <a:pt x="123" y="2188"/>
                  </a:cubicBezTo>
                  <a:lnTo>
                    <a:pt x="637" y="742"/>
                  </a:lnTo>
                  <a:cubicBezTo>
                    <a:pt x="716" y="525"/>
                    <a:pt x="796" y="298"/>
                    <a:pt x="941" y="96"/>
                  </a:cubicBezTo>
                  <a:cubicBezTo>
                    <a:pt x="975" y="50"/>
                    <a:pt x="934" y="1"/>
                    <a:pt x="892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3360239" y="428775"/>
              <a:ext cx="8163" cy="533559"/>
            </a:xfrm>
            <a:custGeom>
              <a:avLst/>
              <a:gdLst/>
              <a:ahLst/>
              <a:cxnLst/>
              <a:rect l="l" t="t" r="r" b="b"/>
              <a:pathLst>
                <a:path w="247" h="16144" extrusionOk="0">
                  <a:moveTo>
                    <a:pt x="57" y="0"/>
                  </a:moveTo>
                  <a:cubicBezTo>
                    <a:pt x="1" y="1556"/>
                    <a:pt x="57" y="15998"/>
                    <a:pt x="57" y="16144"/>
                  </a:cubicBezTo>
                  <a:lnTo>
                    <a:pt x="246" y="16143"/>
                  </a:lnTo>
                  <a:cubicBezTo>
                    <a:pt x="246" y="15997"/>
                    <a:pt x="190" y="1559"/>
                    <a:pt x="246" y="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B6F2B"/>
            </a:solidFill>
            <a:ln w="9525" cap="flat" cmpd="sng">
              <a:solidFill>
                <a:srgbClr val="1749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3296979" y="883460"/>
              <a:ext cx="70198" cy="61076"/>
            </a:xfrm>
            <a:custGeom>
              <a:avLst/>
              <a:gdLst/>
              <a:ahLst/>
              <a:cxnLst/>
              <a:rect l="l" t="t" r="r" b="b"/>
              <a:pathLst>
                <a:path w="2124" h="1848" extrusionOk="0">
                  <a:moveTo>
                    <a:pt x="948" y="191"/>
                  </a:moveTo>
                  <a:cubicBezTo>
                    <a:pt x="1054" y="191"/>
                    <a:pt x="1158" y="218"/>
                    <a:pt x="1251" y="270"/>
                  </a:cubicBezTo>
                  <a:cubicBezTo>
                    <a:pt x="1690" y="519"/>
                    <a:pt x="1853" y="1268"/>
                    <a:pt x="1904" y="1585"/>
                  </a:cubicBezTo>
                  <a:cubicBezTo>
                    <a:pt x="1208" y="1364"/>
                    <a:pt x="232" y="945"/>
                    <a:pt x="205" y="613"/>
                  </a:cubicBezTo>
                  <a:cubicBezTo>
                    <a:pt x="194" y="483"/>
                    <a:pt x="363" y="372"/>
                    <a:pt x="509" y="303"/>
                  </a:cubicBezTo>
                  <a:cubicBezTo>
                    <a:pt x="664" y="228"/>
                    <a:pt x="809" y="191"/>
                    <a:pt x="942" y="191"/>
                  </a:cubicBezTo>
                  <a:cubicBezTo>
                    <a:pt x="944" y="191"/>
                    <a:pt x="946" y="191"/>
                    <a:pt x="948" y="191"/>
                  </a:cubicBezTo>
                  <a:close/>
                  <a:moveTo>
                    <a:pt x="942" y="1"/>
                  </a:moveTo>
                  <a:cubicBezTo>
                    <a:pt x="781" y="1"/>
                    <a:pt x="609" y="45"/>
                    <a:pt x="426" y="133"/>
                  </a:cubicBezTo>
                  <a:cubicBezTo>
                    <a:pt x="139" y="271"/>
                    <a:pt x="1" y="439"/>
                    <a:pt x="16" y="628"/>
                  </a:cubicBezTo>
                  <a:cubicBezTo>
                    <a:pt x="65" y="1227"/>
                    <a:pt x="1793" y="1751"/>
                    <a:pt x="1991" y="1808"/>
                  </a:cubicBezTo>
                  <a:lnTo>
                    <a:pt x="2124" y="1848"/>
                  </a:lnTo>
                  <a:lnTo>
                    <a:pt x="2111" y="1708"/>
                  </a:lnTo>
                  <a:cubicBezTo>
                    <a:pt x="2106" y="1658"/>
                    <a:pt x="1988" y="471"/>
                    <a:pt x="1344" y="106"/>
                  </a:cubicBezTo>
                  <a:cubicBezTo>
                    <a:pt x="1220" y="36"/>
                    <a:pt x="1085" y="1"/>
                    <a:pt x="94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3363709" y="884749"/>
              <a:ext cx="56945" cy="70661"/>
            </a:xfrm>
            <a:custGeom>
              <a:avLst/>
              <a:gdLst/>
              <a:ahLst/>
              <a:cxnLst/>
              <a:rect l="l" t="t" r="r" b="b"/>
              <a:pathLst>
                <a:path w="1723" h="2138" extrusionOk="0">
                  <a:moveTo>
                    <a:pt x="966" y="190"/>
                  </a:moveTo>
                  <a:cubicBezTo>
                    <a:pt x="968" y="190"/>
                    <a:pt x="970" y="190"/>
                    <a:pt x="972" y="191"/>
                  </a:cubicBezTo>
                  <a:cubicBezTo>
                    <a:pt x="1059" y="191"/>
                    <a:pt x="1153" y="215"/>
                    <a:pt x="1257" y="264"/>
                  </a:cubicBezTo>
                  <a:cubicBezTo>
                    <a:pt x="1431" y="348"/>
                    <a:pt x="1517" y="446"/>
                    <a:pt x="1520" y="564"/>
                  </a:cubicBezTo>
                  <a:cubicBezTo>
                    <a:pt x="1528" y="964"/>
                    <a:pt x="673" y="1541"/>
                    <a:pt x="201" y="1813"/>
                  </a:cubicBezTo>
                  <a:cubicBezTo>
                    <a:pt x="234" y="1345"/>
                    <a:pt x="370" y="487"/>
                    <a:pt x="752" y="252"/>
                  </a:cubicBezTo>
                  <a:cubicBezTo>
                    <a:pt x="816" y="212"/>
                    <a:pt x="890" y="190"/>
                    <a:pt x="966" y="190"/>
                  </a:cubicBezTo>
                  <a:close/>
                  <a:moveTo>
                    <a:pt x="971" y="1"/>
                  </a:moveTo>
                  <a:cubicBezTo>
                    <a:pt x="857" y="1"/>
                    <a:pt x="751" y="31"/>
                    <a:pt x="653" y="91"/>
                  </a:cubicBezTo>
                  <a:cubicBezTo>
                    <a:pt x="42" y="467"/>
                    <a:pt x="5" y="1915"/>
                    <a:pt x="4" y="1976"/>
                  </a:cubicBezTo>
                  <a:lnTo>
                    <a:pt x="0" y="2137"/>
                  </a:lnTo>
                  <a:lnTo>
                    <a:pt x="142" y="2062"/>
                  </a:lnTo>
                  <a:cubicBezTo>
                    <a:pt x="304" y="1975"/>
                    <a:pt x="1722" y="1203"/>
                    <a:pt x="1709" y="560"/>
                  </a:cubicBezTo>
                  <a:cubicBezTo>
                    <a:pt x="1705" y="367"/>
                    <a:pt x="1580" y="209"/>
                    <a:pt x="1338" y="94"/>
                  </a:cubicBezTo>
                  <a:cubicBezTo>
                    <a:pt x="1209" y="32"/>
                    <a:pt x="1086" y="1"/>
                    <a:pt x="97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2" name="Google Shape;7262;p43"/>
          <p:cNvGrpSpPr/>
          <p:nvPr/>
        </p:nvGrpSpPr>
        <p:grpSpPr>
          <a:xfrm>
            <a:off x="416535" y="-407811"/>
            <a:ext cx="7979170" cy="1894616"/>
            <a:chOff x="416535" y="-407811"/>
            <a:chExt cx="7979170" cy="1894616"/>
          </a:xfrm>
        </p:grpSpPr>
        <p:grpSp>
          <p:nvGrpSpPr>
            <p:cNvPr id="7263" name="Google Shape;7263;p43"/>
            <p:cNvGrpSpPr/>
            <p:nvPr/>
          </p:nvGrpSpPr>
          <p:grpSpPr>
            <a:xfrm>
              <a:off x="7650448" y="-407811"/>
              <a:ext cx="745258" cy="1894616"/>
              <a:chOff x="4229568" y="4305050"/>
              <a:chExt cx="975085" cy="2478891"/>
            </a:xfrm>
          </p:grpSpPr>
          <p:grpSp>
            <p:nvGrpSpPr>
              <p:cNvPr id="7264" name="Google Shape;7264;p43"/>
              <p:cNvGrpSpPr/>
              <p:nvPr/>
            </p:nvGrpSpPr>
            <p:grpSpPr>
              <a:xfrm>
                <a:off x="4229568" y="5757689"/>
                <a:ext cx="975085" cy="1026251"/>
                <a:chOff x="4229500" y="4882650"/>
                <a:chExt cx="460750" cy="484950"/>
              </a:xfrm>
            </p:grpSpPr>
            <p:sp>
              <p:nvSpPr>
                <p:cNvPr id="7265" name="Google Shape;7265;p43"/>
                <p:cNvSpPr/>
                <p:nvPr/>
              </p:nvSpPr>
              <p:spPr>
                <a:xfrm>
                  <a:off x="4229500" y="4962650"/>
                  <a:ext cx="460750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0" h="16198" extrusionOk="0">
                      <a:moveTo>
                        <a:pt x="8667" y="0"/>
                      </a:moveTo>
                      <a:cubicBezTo>
                        <a:pt x="6932" y="0"/>
                        <a:pt x="5220" y="437"/>
                        <a:pt x="3960" y="1279"/>
                      </a:cubicBezTo>
                      <a:cubicBezTo>
                        <a:pt x="2361" y="2348"/>
                        <a:pt x="1170" y="4153"/>
                        <a:pt x="729" y="6178"/>
                      </a:cubicBezTo>
                      <a:cubicBezTo>
                        <a:pt x="0" y="9518"/>
                        <a:pt x="1451" y="13260"/>
                        <a:pt x="4054" y="15088"/>
                      </a:cubicBezTo>
                      <a:cubicBezTo>
                        <a:pt x="5065" y="15799"/>
                        <a:pt x="6700" y="16197"/>
                        <a:pt x="8454" y="16197"/>
                      </a:cubicBezTo>
                      <a:cubicBezTo>
                        <a:pt x="11210" y="16197"/>
                        <a:pt x="14260" y="15213"/>
                        <a:pt x="15645" y="12907"/>
                      </a:cubicBezTo>
                      <a:cubicBezTo>
                        <a:pt x="16214" y="11958"/>
                        <a:pt x="18430" y="7084"/>
                        <a:pt x="14809" y="2526"/>
                      </a:cubicBezTo>
                      <a:cubicBezTo>
                        <a:pt x="13450" y="815"/>
                        <a:pt x="11037" y="0"/>
                        <a:pt x="8667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6" name="Google Shape;7266;p43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7" name="Google Shape;7267;p43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8" name="Google Shape;7268;p43"/>
                <p:cNvSpPr/>
                <p:nvPr/>
              </p:nvSpPr>
              <p:spPr>
                <a:xfrm>
                  <a:off x="4395000" y="5032300"/>
                  <a:ext cx="101525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4804" extrusionOk="0">
                      <a:moveTo>
                        <a:pt x="3370" y="1"/>
                      </a:moveTo>
                      <a:cubicBezTo>
                        <a:pt x="3153" y="1"/>
                        <a:pt x="2944" y="103"/>
                        <a:pt x="2787" y="261"/>
                      </a:cubicBezTo>
                      <a:cubicBezTo>
                        <a:pt x="2471" y="582"/>
                        <a:pt x="2247" y="982"/>
                        <a:pt x="2138" y="1418"/>
                      </a:cubicBezTo>
                      <a:cubicBezTo>
                        <a:pt x="1929" y="927"/>
                        <a:pt x="1699" y="409"/>
                        <a:pt x="1177" y="182"/>
                      </a:cubicBezTo>
                      <a:cubicBezTo>
                        <a:pt x="1067" y="134"/>
                        <a:pt x="947" y="108"/>
                        <a:pt x="829" y="108"/>
                      </a:cubicBezTo>
                      <a:cubicBezTo>
                        <a:pt x="666" y="108"/>
                        <a:pt x="506" y="157"/>
                        <a:pt x="375" y="260"/>
                      </a:cubicBezTo>
                      <a:cubicBezTo>
                        <a:pt x="1" y="554"/>
                        <a:pt x="86" y="1056"/>
                        <a:pt x="201" y="1473"/>
                      </a:cubicBezTo>
                      <a:cubicBezTo>
                        <a:pt x="471" y="2453"/>
                        <a:pt x="907" y="3599"/>
                        <a:pt x="1523" y="4549"/>
                      </a:cubicBezTo>
                      <a:cubicBezTo>
                        <a:pt x="1633" y="4718"/>
                        <a:pt x="1813" y="4803"/>
                        <a:pt x="1991" y="4803"/>
                      </a:cubicBezTo>
                      <a:cubicBezTo>
                        <a:pt x="2173" y="4803"/>
                        <a:pt x="2353" y="4715"/>
                        <a:pt x="2457" y="4538"/>
                      </a:cubicBezTo>
                      <a:cubicBezTo>
                        <a:pt x="2640" y="4226"/>
                        <a:pt x="2814" y="3905"/>
                        <a:pt x="2994" y="3596"/>
                      </a:cubicBezTo>
                      <a:cubicBezTo>
                        <a:pt x="3471" y="2781"/>
                        <a:pt x="3959" y="1929"/>
                        <a:pt x="4031" y="987"/>
                      </a:cubicBezTo>
                      <a:cubicBezTo>
                        <a:pt x="4060" y="590"/>
                        <a:pt x="3974" y="116"/>
                        <a:pt x="3511" y="16"/>
                      </a:cubicBezTo>
                      <a:cubicBezTo>
                        <a:pt x="3464" y="6"/>
                        <a:pt x="3416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9" name="Google Shape;7269;p43"/>
                <p:cNvSpPr/>
                <p:nvPr/>
              </p:nvSpPr>
              <p:spPr>
                <a:xfrm>
                  <a:off x="4395325" y="5177850"/>
                  <a:ext cx="101500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" h="4804" extrusionOk="0">
                      <a:moveTo>
                        <a:pt x="2069" y="1"/>
                      </a:moveTo>
                      <a:cubicBezTo>
                        <a:pt x="1888" y="1"/>
                        <a:pt x="1708" y="89"/>
                        <a:pt x="1604" y="266"/>
                      </a:cubicBezTo>
                      <a:cubicBezTo>
                        <a:pt x="1420" y="578"/>
                        <a:pt x="1247" y="901"/>
                        <a:pt x="1066" y="1209"/>
                      </a:cubicBezTo>
                      <a:cubicBezTo>
                        <a:pt x="589" y="2023"/>
                        <a:pt x="101" y="2875"/>
                        <a:pt x="31" y="3817"/>
                      </a:cubicBezTo>
                      <a:cubicBezTo>
                        <a:pt x="1" y="4215"/>
                        <a:pt x="86" y="4689"/>
                        <a:pt x="551" y="4789"/>
                      </a:cubicBezTo>
                      <a:cubicBezTo>
                        <a:pt x="598" y="4799"/>
                        <a:pt x="645" y="4804"/>
                        <a:pt x="692" y="4804"/>
                      </a:cubicBezTo>
                      <a:cubicBezTo>
                        <a:pt x="908" y="4804"/>
                        <a:pt x="1118" y="4702"/>
                        <a:pt x="1274" y="4543"/>
                      </a:cubicBezTo>
                      <a:cubicBezTo>
                        <a:pt x="1589" y="4223"/>
                        <a:pt x="1813" y="3823"/>
                        <a:pt x="1923" y="3386"/>
                      </a:cubicBezTo>
                      <a:cubicBezTo>
                        <a:pt x="2132" y="3878"/>
                        <a:pt x="2362" y="4397"/>
                        <a:pt x="2884" y="4624"/>
                      </a:cubicBezTo>
                      <a:cubicBezTo>
                        <a:pt x="2994" y="4672"/>
                        <a:pt x="3113" y="4697"/>
                        <a:pt x="3231" y="4697"/>
                      </a:cubicBezTo>
                      <a:cubicBezTo>
                        <a:pt x="3394" y="4697"/>
                        <a:pt x="3555" y="4648"/>
                        <a:pt x="3686" y="4545"/>
                      </a:cubicBezTo>
                      <a:cubicBezTo>
                        <a:pt x="4060" y="4250"/>
                        <a:pt x="3975" y="3750"/>
                        <a:pt x="3859" y="3331"/>
                      </a:cubicBezTo>
                      <a:cubicBezTo>
                        <a:pt x="3590" y="2353"/>
                        <a:pt x="3154" y="1205"/>
                        <a:pt x="2537" y="256"/>
                      </a:cubicBezTo>
                      <a:cubicBezTo>
                        <a:pt x="2427" y="86"/>
                        <a:pt x="2247" y="1"/>
                        <a:pt x="2069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0" name="Google Shape;7270;p43"/>
                <p:cNvSpPr/>
                <p:nvPr/>
              </p:nvSpPr>
              <p:spPr>
                <a:xfrm>
                  <a:off x="4457275" y="5115975"/>
                  <a:ext cx="123300" cy="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2" extrusionOk="0">
                      <a:moveTo>
                        <a:pt x="4011" y="0"/>
                      </a:moveTo>
                      <a:cubicBezTo>
                        <a:pt x="3815" y="0"/>
                        <a:pt x="3608" y="46"/>
                        <a:pt x="3418" y="98"/>
                      </a:cubicBezTo>
                      <a:cubicBezTo>
                        <a:pt x="2440" y="368"/>
                        <a:pt x="1292" y="804"/>
                        <a:pt x="342" y="1420"/>
                      </a:cubicBezTo>
                      <a:cubicBezTo>
                        <a:pt x="1" y="1643"/>
                        <a:pt x="2" y="2147"/>
                        <a:pt x="353" y="2355"/>
                      </a:cubicBezTo>
                      <a:cubicBezTo>
                        <a:pt x="665" y="2537"/>
                        <a:pt x="987" y="2711"/>
                        <a:pt x="1296" y="2891"/>
                      </a:cubicBezTo>
                      <a:cubicBezTo>
                        <a:pt x="2110" y="3368"/>
                        <a:pt x="2962" y="3856"/>
                        <a:pt x="3904" y="3927"/>
                      </a:cubicBezTo>
                      <a:cubicBezTo>
                        <a:pt x="3950" y="3930"/>
                        <a:pt x="3996" y="3932"/>
                        <a:pt x="4043" y="3932"/>
                      </a:cubicBezTo>
                      <a:cubicBezTo>
                        <a:pt x="4405" y="3932"/>
                        <a:pt x="4787" y="3818"/>
                        <a:pt x="4876" y="3408"/>
                      </a:cubicBezTo>
                      <a:cubicBezTo>
                        <a:pt x="4932" y="3143"/>
                        <a:pt x="4823" y="2873"/>
                        <a:pt x="4630" y="2684"/>
                      </a:cubicBezTo>
                      <a:cubicBezTo>
                        <a:pt x="4309" y="2368"/>
                        <a:pt x="3909" y="2144"/>
                        <a:pt x="3473" y="2035"/>
                      </a:cubicBezTo>
                      <a:cubicBezTo>
                        <a:pt x="3965" y="1826"/>
                        <a:pt x="4482" y="1597"/>
                        <a:pt x="4710" y="1074"/>
                      </a:cubicBezTo>
                      <a:cubicBezTo>
                        <a:pt x="4824" y="810"/>
                        <a:pt x="4810" y="497"/>
                        <a:pt x="4631" y="271"/>
                      </a:cubicBezTo>
                      <a:cubicBezTo>
                        <a:pt x="4470" y="67"/>
                        <a:pt x="4248" y="0"/>
                        <a:pt x="401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1" name="Google Shape;7271;p43"/>
                <p:cNvSpPr/>
                <p:nvPr/>
              </p:nvSpPr>
              <p:spPr>
                <a:xfrm>
                  <a:off x="4312875" y="5115975"/>
                  <a:ext cx="123300" cy="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3" extrusionOk="0">
                      <a:moveTo>
                        <a:pt x="889" y="0"/>
                      </a:moveTo>
                      <a:cubicBezTo>
                        <a:pt x="527" y="0"/>
                        <a:pt x="145" y="114"/>
                        <a:pt x="56" y="525"/>
                      </a:cubicBezTo>
                      <a:cubicBezTo>
                        <a:pt x="0" y="790"/>
                        <a:pt x="109" y="1059"/>
                        <a:pt x="302" y="1249"/>
                      </a:cubicBezTo>
                      <a:cubicBezTo>
                        <a:pt x="623" y="1565"/>
                        <a:pt x="1023" y="1788"/>
                        <a:pt x="1459" y="1898"/>
                      </a:cubicBezTo>
                      <a:cubicBezTo>
                        <a:pt x="968" y="2107"/>
                        <a:pt x="450" y="2337"/>
                        <a:pt x="223" y="2859"/>
                      </a:cubicBezTo>
                      <a:cubicBezTo>
                        <a:pt x="108" y="3122"/>
                        <a:pt x="123" y="3435"/>
                        <a:pt x="301" y="3661"/>
                      </a:cubicBezTo>
                      <a:cubicBezTo>
                        <a:pt x="462" y="3865"/>
                        <a:pt x="685" y="3933"/>
                        <a:pt x="922" y="3933"/>
                      </a:cubicBezTo>
                      <a:cubicBezTo>
                        <a:pt x="1118" y="3933"/>
                        <a:pt x="1325" y="3887"/>
                        <a:pt x="1514" y="3834"/>
                      </a:cubicBezTo>
                      <a:cubicBezTo>
                        <a:pt x="2493" y="3565"/>
                        <a:pt x="3640" y="3129"/>
                        <a:pt x="4590" y="2512"/>
                      </a:cubicBezTo>
                      <a:cubicBezTo>
                        <a:pt x="4932" y="2291"/>
                        <a:pt x="4930" y="1785"/>
                        <a:pt x="4579" y="1578"/>
                      </a:cubicBezTo>
                      <a:cubicBezTo>
                        <a:pt x="4267" y="1395"/>
                        <a:pt x="3945" y="1222"/>
                        <a:pt x="3637" y="1041"/>
                      </a:cubicBezTo>
                      <a:cubicBezTo>
                        <a:pt x="2822" y="564"/>
                        <a:pt x="1970" y="76"/>
                        <a:pt x="1028" y="6"/>
                      </a:cubicBezTo>
                      <a:cubicBezTo>
                        <a:pt x="983" y="2"/>
                        <a:pt x="936" y="0"/>
                        <a:pt x="88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2" name="Google Shape;7272;p43"/>
                <p:cNvSpPr/>
                <p:nvPr/>
              </p:nvSpPr>
              <p:spPr>
                <a:xfrm>
                  <a:off x="4434775" y="508475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12" y="1"/>
                      </a:moveTo>
                      <a:cubicBezTo>
                        <a:pt x="212" y="126"/>
                        <a:pt x="0" y="894"/>
                        <a:pt x="21" y="1317"/>
                      </a:cubicBezTo>
                      <a:cubicBezTo>
                        <a:pt x="41" y="1689"/>
                        <a:pt x="238" y="2255"/>
                        <a:pt x="389" y="2305"/>
                      </a:cubicBezTo>
                      <a:cubicBezTo>
                        <a:pt x="394" y="2306"/>
                        <a:pt x="400" y="2307"/>
                        <a:pt x="405" y="2307"/>
                      </a:cubicBezTo>
                      <a:cubicBezTo>
                        <a:pt x="563" y="2307"/>
                        <a:pt x="798" y="1573"/>
                        <a:pt x="804" y="1445"/>
                      </a:cubicBezTo>
                      <a:cubicBezTo>
                        <a:pt x="832" y="741"/>
                        <a:pt x="568" y="219"/>
                        <a:pt x="4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3" name="Google Shape;7273;p43"/>
                <p:cNvSpPr/>
                <p:nvPr/>
              </p:nvSpPr>
              <p:spPr>
                <a:xfrm>
                  <a:off x="4436225" y="518870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29" y="1"/>
                      </a:moveTo>
                      <a:cubicBezTo>
                        <a:pt x="270" y="1"/>
                        <a:pt x="35" y="735"/>
                        <a:pt x="29" y="862"/>
                      </a:cubicBezTo>
                      <a:cubicBezTo>
                        <a:pt x="1" y="1566"/>
                        <a:pt x="265" y="2090"/>
                        <a:pt x="421" y="2308"/>
                      </a:cubicBezTo>
                      <a:cubicBezTo>
                        <a:pt x="621" y="2182"/>
                        <a:pt x="833" y="1413"/>
                        <a:pt x="812" y="990"/>
                      </a:cubicBezTo>
                      <a:cubicBezTo>
                        <a:pt x="793" y="620"/>
                        <a:pt x="595" y="54"/>
                        <a:pt x="445" y="3"/>
                      </a:cubicBezTo>
                      <a:cubicBezTo>
                        <a:pt x="440" y="1"/>
                        <a:pt x="43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4" name="Google Shape;7274;p43"/>
                <p:cNvSpPr/>
                <p:nvPr/>
              </p:nvSpPr>
              <p:spPr>
                <a:xfrm>
                  <a:off x="4467800" y="5154925"/>
                  <a:ext cx="58925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7" extrusionOk="0">
                      <a:moveTo>
                        <a:pt x="1101" y="1"/>
                      </a:moveTo>
                      <a:cubicBezTo>
                        <a:pt x="1080" y="1"/>
                        <a:pt x="1060" y="1"/>
                        <a:pt x="1040" y="2"/>
                      </a:cubicBezTo>
                      <a:cubicBezTo>
                        <a:pt x="670" y="21"/>
                        <a:pt x="104" y="220"/>
                        <a:pt x="53" y="370"/>
                      </a:cubicBezTo>
                      <a:cubicBezTo>
                        <a:pt x="0" y="528"/>
                        <a:pt x="780" y="779"/>
                        <a:pt x="913" y="784"/>
                      </a:cubicBezTo>
                      <a:cubicBezTo>
                        <a:pt x="948" y="786"/>
                        <a:pt x="983" y="787"/>
                        <a:pt x="1018" y="787"/>
                      </a:cubicBezTo>
                      <a:cubicBezTo>
                        <a:pt x="1669" y="787"/>
                        <a:pt x="2150" y="541"/>
                        <a:pt x="2357" y="393"/>
                      </a:cubicBezTo>
                      <a:cubicBezTo>
                        <a:pt x="2237" y="202"/>
                        <a:pt x="1533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5" name="Google Shape;7275;p43"/>
                <p:cNvSpPr/>
                <p:nvPr/>
              </p:nvSpPr>
              <p:spPr>
                <a:xfrm>
                  <a:off x="4365100" y="5156550"/>
                  <a:ext cx="589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6" extrusionOk="0">
                      <a:moveTo>
                        <a:pt x="1337" y="1"/>
                      </a:moveTo>
                      <a:cubicBezTo>
                        <a:pt x="688" y="1"/>
                        <a:pt x="207" y="247"/>
                        <a:pt x="0" y="394"/>
                      </a:cubicBezTo>
                      <a:cubicBezTo>
                        <a:pt x="120" y="585"/>
                        <a:pt x="822" y="786"/>
                        <a:pt x="1254" y="786"/>
                      </a:cubicBezTo>
                      <a:cubicBezTo>
                        <a:pt x="1276" y="786"/>
                        <a:pt x="1297" y="785"/>
                        <a:pt x="1318" y="784"/>
                      </a:cubicBezTo>
                      <a:cubicBezTo>
                        <a:pt x="1688" y="766"/>
                        <a:pt x="2254" y="568"/>
                        <a:pt x="2305" y="418"/>
                      </a:cubicBezTo>
                      <a:cubicBezTo>
                        <a:pt x="2357" y="260"/>
                        <a:pt x="1577" y="9"/>
                        <a:pt x="1446" y="3"/>
                      </a:cubicBezTo>
                      <a:cubicBezTo>
                        <a:pt x="1409" y="2"/>
                        <a:pt x="1372" y="1"/>
                        <a:pt x="13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6" name="Google Shape;7276;p43"/>
                <p:cNvSpPr/>
                <p:nvPr/>
              </p:nvSpPr>
              <p:spPr>
                <a:xfrm>
                  <a:off x="4503175" y="5048850"/>
                  <a:ext cx="67125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2504" fill="none" extrusionOk="0">
                      <a:moveTo>
                        <a:pt x="0" y="2503"/>
                      </a:moveTo>
                      <a:cubicBezTo>
                        <a:pt x="746" y="1522"/>
                        <a:pt x="1654" y="674"/>
                        <a:pt x="2685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7" name="Google Shape;7277;p43"/>
                <p:cNvSpPr/>
                <p:nvPr/>
              </p:nvSpPr>
              <p:spPr>
                <a:xfrm>
                  <a:off x="4552550" y="5032300"/>
                  <a:ext cx="36175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40" extrusionOk="0">
                      <a:moveTo>
                        <a:pt x="900" y="0"/>
                      </a:moveTo>
                      <a:cubicBezTo>
                        <a:pt x="882" y="0"/>
                        <a:pt x="863" y="1"/>
                        <a:pt x="845" y="3"/>
                      </a:cubicBezTo>
                      <a:cubicBezTo>
                        <a:pt x="628" y="29"/>
                        <a:pt x="440" y="181"/>
                        <a:pt x="332" y="370"/>
                      </a:cubicBezTo>
                      <a:cubicBezTo>
                        <a:pt x="1" y="954"/>
                        <a:pt x="110" y="1139"/>
                        <a:pt x="372" y="1139"/>
                      </a:cubicBezTo>
                      <a:cubicBezTo>
                        <a:pt x="548" y="1139"/>
                        <a:pt x="793" y="1055"/>
                        <a:pt x="1019" y="951"/>
                      </a:cubicBezTo>
                      <a:cubicBezTo>
                        <a:pt x="1261" y="840"/>
                        <a:pt x="1447" y="563"/>
                        <a:pt x="1365" y="311"/>
                      </a:cubicBezTo>
                      <a:cubicBezTo>
                        <a:pt x="1304" y="121"/>
                        <a:pt x="1100" y="0"/>
                        <a:pt x="9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8" name="Google Shape;7278;p43"/>
                <p:cNvSpPr/>
                <p:nvPr/>
              </p:nvSpPr>
              <p:spPr>
                <a:xfrm>
                  <a:off x="4561250" y="5043725"/>
                  <a:ext cx="156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79" fill="none" extrusionOk="0">
                      <a:moveTo>
                        <a:pt x="624" y="0"/>
                      </a:moveTo>
                      <a:cubicBezTo>
                        <a:pt x="381" y="107"/>
                        <a:pt x="167" y="271"/>
                        <a:pt x="1" y="478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9" name="Google Shape;7279;p43"/>
                <p:cNvSpPr/>
                <p:nvPr/>
              </p:nvSpPr>
              <p:spPr>
                <a:xfrm>
                  <a:off x="4526750" y="5045250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1" y="1"/>
                      </a:moveTo>
                      <a:cubicBezTo>
                        <a:pt x="386" y="1"/>
                        <a:pt x="259" y="56"/>
                        <a:pt x="173" y="149"/>
                      </a:cubicBezTo>
                      <a:cubicBezTo>
                        <a:pt x="41" y="292"/>
                        <a:pt x="0" y="506"/>
                        <a:pt x="38" y="697"/>
                      </a:cubicBezTo>
                      <a:cubicBezTo>
                        <a:pt x="119" y="1115"/>
                        <a:pt x="235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4" y="475"/>
                        <a:pt x="910" y="177"/>
                        <a:pt x="706" y="54"/>
                      </a:cubicBezTo>
                      <a:cubicBezTo>
                        <a:pt x="647" y="17"/>
                        <a:pt x="579" y="1"/>
                        <a:pt x="5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0" name="Google Shape;7280;p43"/>
                <p:cNvSpPr/>
                <p:nvPr/>
              </p:nvSpPr>
              <p:spPr>
                <a:xfrm>
                  <a:off x="4536025" y="5054825"/>
                  <a:ext cx="3850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89" fill="none" extrusionOk="0">
                      <a:moveTo>
                        <a:pt x="153" y="0"/>
                      </a:moveTo>
                      <a:cubicBezTo>
                        <a:pt x="50" y="215"/>
                        <a:pt x="0" y="451"/>
                        <a:pt x="8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1" name="Google Shape;7281;p43"/>
                <p:cNvSpPr/>
                <p:nvPr/>
              </p:nvSpPr>
              <p:spPr>
                <a:xfrm>
                  <a:off x="4523975" y="50699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200" y="0"/>
                      </a:moveTo>
                      <a:cubicBezTo>
                        <a:pt x="1180" y="0"/>
                        <a:pt x="1160" y="1"/>
                        <a:pt x="1140" y="3"/>
                      </a:cubicBezTo>
                      <a:cubicBezTo>
                        <a:pt x="589" y="60"/>
                        <a:pt x="1" y="266"/>
                        <a:pt x="875" y="766"/>
                      </a:cubicBezTo>
                      <a:cubicBezTo>
                        <a:pt x="979" y="825"/>
                        <a:pt x="1099" y="859"/>
                        <a:pt x="1217" y="859"/>
                      </a:cubicBezTo>
                      <a:cubicBezTo>
                        <a:pt x="1293" y="859"/>
                        <a:pt x="1369" y="845"/>
                        <a:pt x="1439" y="814"/>
                      </a:cubicBezTo>
                      <a:cubicBezTo>
                        <a:pt x="1617" y="734"/>
                        <a:pt x="1743" y="530"/>
                        <a:pt x="1700" y="339"/>
                      </a:cubicBezTo>
                      <a:cubicBezTo>
                        <a:pt x="1652" y="126"/>
                        <a:pt x="1421" y="0"/>
                        <a:pt x="1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2" name="Google Shape;7282;p43"/>
                <p:cNvSpPr/>
                <p:nvPr/>
              </p:nvSpPr>
              <p:spPr>
                <a:xfrm>
                  <a:off x="4539700" y="5077950"/>
                  <a:ext cx="17500" cy="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114" fill="none" extrusionOk="0">
                      <a:moveTo>
                        <a:pt x="699" y="84"/>
                      </a:moveTo>
                      <a:cubicBezTo>
                        <a:pt x="464" y="113"/>
                        <a:pt x="224" y="84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3" name="Google Shape;7283;p43"/>
                <p:cNvSpPr/>
                <p:nvPr/>
              </p:nvSpPr>
              <p:spPr>
                <a:xfrm>
                  <a:off x="4497675" y="50961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199" y="0"/>
                      </a:moveTo>
                      <a:cubicBezTo>
                        <a:pt x="1179" y="0"/>
                        <a:pt x="1160" y="1"/>
                        <a:pt x="1141" y="3"/>
                      </a:cubicBezTo>
                      <a:cubicBezTo>
                        <a:pt x="589" y="60"/>
                        <a:pt x="1" y="265"/>
                        <a:pt x="876" y="765"/>
                      </a:cubicBezTo>
                      <a:cubicBezTo>
                        <a:pt x="979" y="825"/>
                        <a:pt x="1099" y="860"/>
                        <a:pt x="1217" y="860"/>
                      </a:cubicBezTo>
                      <a:cubicBezTo>
                        <a:pt x="1294" y="860"/>
                        <a:pt x="1369" y="845"/>
                        <a:pt x="1439" y="814"/>
                      </a:cubicBezTo>
                      <a:cubicBezTo>
                        <a:pt x="1617" y="735"/>
                        <a:pt x="1743" y="531"/>
                        <a:pt x="1700" y="339"/>
                      </a:cubicBezTo>
                      <a:cubicBezTo>
                        <a:pt x="1652" y="126"/>
                        <a:pt x="1420" y="0"/>
                        <a:pt x="11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4" name="Google Shape;7284;p43"/>
                <p:cNvSpPr/>
                <p:nvPr/>
              </p:nvSpPr>
              <p:spPr>
                <a:xfrm>
                  <a:off x="4513400" y="5104175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700" y="84"/>
                      </a:moveTo>
                      <a:cubicBezTo>
                        <a:pt x="464" y="113"/>
                        <a:pt x="223" y="83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5" name="Google Shape;7285;p43"/>
                <p:cNvSpPr/>
                <p:nvPr/>
              </p:nvSpPr>
              <p:spPr>
                <a:xfrm>
                  <a:off x="4498950" y="5072825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0" y="0"/>
                      </a:moveTo>
                      <a:cubicBezTo>
                        <a:pt x="386" y="0"/>
                        <a:pt x="259" y="55"/>
                        <a:pt x="173" y="148"/>
                      </a:cubicBezTo>
                      <a:cubicBezTo>
                        <a:pt x="40" y="292"/>
                        <a:pt x="0" y="505"/>
                        <a:pt x="38" y="697"/>
                      </a:cubicBezTo>
                      <a:cubicBezTo>
                        <a:pt x="119" y="1115"/>
                        <a:pt x="234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5" y="475"/>
                        <a:pt x="909" y="177"/>
                        <a:pt x="707" y="54"/>
                      </a:cubicBezTo>
                      <a:cubicBezTo>
                        <a:pt x="647" y="17"/>
                        <a:pt x="579" y="0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6" name="Google Shape;7286;p43"/>
                <p:cNvSpPr/>
                <p:nvPr/>
              </p:nvSpPr>
              <p:spPr>
                <a:xfrm>
                  <a:off x="4508225" y="5082400"/>
                  <a:ext cx="3825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89" fill="none" extrusionOk="0">
                      <a:moveTo>
                        <a:pt x="153" y="0"/>
                      </a:moveTo>
                      <a:cubicBezTo>
                        <a:pt x="50" y="215"/>
                        <a:pt x="1" y="451"/>
                        <a:pt x="7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7" name="Google Shape;7287;p43"/>
                <p:cNvSpPr/>
                <p:nvPr/>
              </p:nvSpPr>
              <p:spPr>
                <a:xfrm>
                  <a:off x="4495325" y="5212350"/>
                  <a:ext cx="6260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2684" fill="none" extrusionOk="0">
                      <a:moveTo>
                        <a:pt x="0" y="0"/>
                      </a:moveTo>
                      <a:cubicBezTo>
                        <a:pt x="982" y="745"/>
                        <a:pt x="1828" y="1653"/>
                        <a:pt x="2503" y="2684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8" name="Google Shape;7288;p43"/>
                <p:cNvSpPr/>
                <p:nvPr/>
              </p:nvSpPr>
              <p:spPr>
                <a:xfrm>
                  <a:off x="4542775" y="5264850"/>
                  <a:ext cx="32225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1260" extrusionOk="0">
                      <a:moveTo>
                        <a:pt x="341" y="1"/>
                      </a:moveTo>
                      <a:cubicBezTo>
                        <a:pt x="1" y="1"/>
                        <a:pt x="125" y="480"/>
                        <a:pt x="315" y="893"/>
                      </a:cubicBezTo>
                      <a:cubicBezTo>
                        <a:pt x="408" y="1095"/>
                        <a:pt x="617" y="1259"/>
                        <a:pt x="831" y="1259"/>
                      </a:cubicBezTo>
                      <a:cubicBezTo>
                        <a:pt x="873" y="1259"/>
                        <a:pt x="915" y="1253"/>
                        <a:pt x="957" y="1239"/>
                      </a:cubicBezTo>
                      <a:cubicBezTo>
                        <a:pt x="1164" y="1172"/>
                        <a:pt x="1288" y="936"/>
                        <a:pt x="1263" y="719"/>
                      </a:cubicBezTo>
                      <a:cubicBezTo>
                        <a:pt x="1239" y="502"/>
                        <a:pt x="1087" y="314"/>
                        <a:pt x="897" y="207"/>
                      </a:cubicBezTo>
                      <a:cubicBezTo>
                        <a:pt x="641" y="61"/>
                        <a:pt x="461" y="1"/>
                        <a:pt x="3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9" name="Google Shape;7289;p43"/>
                <p:cNvSpPr/>
                <p:nvPr/>
              </p:nvSpPr>
              <p:spPr>
                <a:xfrm>
                  <a:off x="4551050" y="5270400"/>
                  <a:ext cx="11950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625" fill="none" extrusionOk="0">
                      <a:moveTo>
                        <a:pt x="478" y="624"/>
                      </a:moveTo>
                      <a:cubicBezTo>
                        <a:pt x="371" y="381"/>
                        <a:pt x="207" y="167"/>
                        <a:pt x="1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0" name="Google Shape;7290;p43"/>
                <p:cNvSpPr/>
                <p:nvPr/>
              </p:nvSpPr>
              <p:spPr>
                <a:xfrm>
                  <a:off x="4519325" y="5236525"/>
                  <a:ext cx="43375" cy="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4" extrusionOk="0">
                      <a:moveTo>
                        <a:pt x="1129" y="0"/>
                      </a:moveTo>
                      <a:cubicBezTo>
                        <a:pt x="1082" y="0"/>
                        <a:pt x="1035" y="5"/>
                        <a:pt x="990" y="14"/>
                      </a:cubicBezTo>
                      <a:cubicBezTo>
                        <a:pt x="1" y="206"/>
                        <a:pt x="491" y="589"/>
                        <a:pt x="996" y="820"/>
                      </a:cubicBezTo>
                      <a:cubicBezTo>
                        <a:pt x="1072" y="855"/>
                        <a:pt x="1159" y="874"/>
                        <a:pt x="1245" y="874"/>
                      </a:cubicBezTo>
                      <a:cubicBezTo>
                        <a:pt x="1401" y="874"/>
                        <a:pt x="1553" y="813"/>
                        <a:pt x="1633" y="682"/>
                      </a:cubicBezTo>
                      <a:cubicBezTo>
                        <a:pt x="1735" y="515"/>
                        <a:pt x="1682" y="281"/>
                        <a:pt x="1539" y="149"/>
                      </a:cubicBezTo>
                      <a:cubicBezTo>
                        <a:pt x="1429" y="47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1" name="Google Shape;7291;p43"/>
                <p:cNvSpPr/>
                <p:nvPr/>
              </p:nvSpPr>
              <p:spPr>
                <a:xfrm>
                  <a:off x="4534675" y="5245175"/>
                  <a:ext cx="17225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54" fill="none" extrusionOk="0">
                      <a:moveTo>
                        <a:pt x="689" y="153"/>
                      </a:moveTo>
                      <a:cubicBezTo>
                        <a:pt x="474" y="51"/>
                        <a:pt x="238" y="0"/>
                        <a:pt x="0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2" name="Google Shape;7292;p43"/>
                <p:cNvSpPr/>
                <p:nvPr/>
              </p:nvSpPr>
              <p:spPr>
                <a:xfrm>
                  <a:off x="4514450" y="5243850"/>
                  <a:ext cx="22925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280" extrusionOk="0">
                      <a:moveTo>
                        <a:pt x="570" y="1"/>
                      </a:moveTo>
                      <a:cubicBezTo>
                        <a:pt x="458" y="1"/>
                        <a:pt x="314" y="124"/>
                        <a:pt x="130" y="447"/>
                      </a:cubicBezTo>
                      <a:cubicBezTo>
                        <a:pt x="33" y="616"/>
                        <a:pt x="1" y="830"/>
                        <a:pt x="81" y="1010"/>
                      </a:cubicBezTo>
                      <a:cubicBezTo>
                        <a:pt x="150" y="1164"/>
                        <a:pt x="313" y="1279"/>
                        <a:pt x="479" y="1279"/>
                      </a:cubicBezTo>
                      <a:cubicBezTo>
                        <a:pt x="505" y="1279"/>
                        <a:pt x="531" y="1276"/>
                        <a:pt x="556" y="1271"/>
                      </a:cubicBezTo>
                      <a:cubicBezTo>
                        <a:pt x="788" y="1219"/>
                        <a:pt x="916" y="949"/>
                        <a:pt x="892" y="712"/>
                      </a:cubicBezTo>
                      <a:cubicBezTo>
                        <a:pt x="856" y="364"/>
                        <a:pt x="761" y="1"/>
                        <a:pt x="5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3" name="Google Shape;7293;p43"/>
                <p:cNvSpPr/>
                <p:nvPr/>
              </p:nvSpPr>
              <p:spPr>
                <a:xfrm>
                  <a:off x="4525975" y="5248850"/>
                  <a:ext cx="280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01" fill="none" extrusionOk="0">
                      <a:moveTo>
                        <a:pt x="28" y="701"/>
                      </a:moveTo>
                      <a:cubicBezTo>
                        <a:pt x="0" y="464"/>
                        <a:pt x="29" y="223"/>
                        <a:pt x="112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4" name="Google Shape;7294;p43"/>
                <p:cNvSpPr/>
                <p:nvPr/>
              </p:nvSpPr>
              <p:spPr>
                <a:xfrm>
                  <a:off x="4488250" y="521755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569" y="1"/>
                      </a:moveTo>
                      <a:cubicBezTo>
                        <a:pt x="458" y="1"/>
                        <a:pt x="313" y="124"/>
                        <a:pt x="129" y="446"/>
                      </a:cubicBezTo>
                      <a:cubicBezTo>
                        <a:pt x="32" y="616"/>
                        <a:pt x="1" y="831"/>
                        <a:pt x="80" y="1009"/>
                      </a:cubicBezTo>
                      <a:cubicBezTo>
                        <a:pt x="150" y="1165"/>
                        <a:pt x="313" y="1280"/>
                        <a:pt x="480" y="1280"/>
                      </a:cubicBezTo>
                      <a:cubicBezTo>
                        <a:pt x="505" y="1280"/>
                        <a:pt x="530" y="1277"/>
                        <a:pt x="555" y="1272"/>
                      </a:cubicBezTo>
                      <a:cubicBezTo>
                        <a:pt x="788" y="1219"/>
                        <a:pt x="915" y="949"/>
                        <a:pt x="891" y="712"/>
                      </a:cubicBezTo>
                      <a:cubicBezTo>
                        <a:pt x="856" y="363"/>
                        <a:pt x="760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5" name="Google Shape;7295;p43"/>
                <p:cNvSpPr/>
                <p:nvPr/>
              </p:nvSpPr>
              <p:spPr>
                <a:xfrm>
                  <a:off x="4499750" y="5222550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29" y="700"/>
                      </a:moveTo>
                      <a:cubicBezTo>
                        <a:pt x="0" y="464"/>
                        <a:pt x="29" y="224"/>
                        <a:pt x="113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6" name="Google Shape;7296;p43"/>
                <p:cNvSpPr/>
                <p:nvPr/>
              </p:nvSpPr>
              <p:spPr>
                <a:xfrm>
                  <a:off x="4491750" y="5208700"/>
                  <a:ext cx="43375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5" extrusionOk="0">
                      <a:moveTo>
                        <a:pt x="1129" y="0"/>
                      </a:moveTo>
                      <a:cubicBezTo>
                        <a:pt x="1082" y="0"/>
                        <a:pt x="1036" y="5"/>
                        <a:pt x="990" y="14"/>
                      </a:cubicBezTo>
                      <a:cubicBezTo>
                        <a:pt x="1" y="207"/>
                        <a:pt x="491" y="590"/>
                        <a:pt x="996" y="821"/>
                      </a:cubicBezTo>
                      <a:cubicBezTo>
                        <a:pt x="1072" y="857"/>
                        <a:pt x="1159" y="875"/>
                        <a:pt x="1245" y="875"/>
                      </a:cubicBezTo>
                      <a:cubicBezTo>
                        <a:pt x="1401" y="875"/>
                        <a:pt x="1553" y="814"/>
                        <a:pt x="1634" y="683"/>
                      </a:cubicBezTo>
                      <a:cubicBezTo>
                        <a:pt x="1735" y="516"/>
                        <a:pt x="1682" y="283"/>
                        <a:pt x="1539" y="149"/>
                      </a:cubicBezTo>
                      <a:cubicBezTo>
                        <a:pt x="1430" y="48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7" name="Google Shape;7297;p43"/>
                <p:cNvSpPr/>
                <p:nvPr/>
              </p:nvSpPr>
              <p:spPr>
                <a:xfrm>
                  <a:off x="4507100" y="5217375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689" y="154"/>
                      </a:moveTo>
                      <a:cubicBezTo>
                        <a:pt x="475" y="50"/>
                        <a:pt x="239" y="1"/>
                        <a:pt x="1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8" name="Google Shape;7298;p43"/>
                <p:cNvSpPr/>
                <p:nvPr/>
              </p:nvSpPr>
              <p:spPr>
                <a:xfrm>
                  <a:off x="4325675" y="5218050"/>
                  <a:ext cx="671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2504" fill="none" extrusionOk="0">
                      <a:moveTo>
                        <a:pt x="2685" y="0"/>
                      </a:moveTo>
                      <a:cubicBezTo>
                        <a:pt x="1941" y="982"/>
                        <a:pt x="1033" y="1829"/>
                        <a:pt x="1" y="250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9" name="Google Shape;7299;p43"/>
                <p:cNvSpPr/>
                <p:nvPr/>
              </p:nvSpPr>
              <p:spPr>
                <a:xfrm>
                  <a:off x="4307250" y="5268675"/>
                  <a:ext cx="36200" cy="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1141" extrusionOk="0">
                      <a:moveTo>
                        <a:pt x="1076" y="1"/>
                      </a:moveTo>
                      <a:cubicBezTo>
                        <a:pt x="900" y="1"/>
                        <a:pt x="654" y="85"/>
                        <a:pt x="428" y="190"/>
                      </a:cubicBezTo>
                      <a:cubicBezTo>
                        <a:pt x="188" y="301"/>
                        <a:pt x="0" y="577"/>
                        <a:pt x="82" y="830"/>
                      </a:cubicBezTo>
                      <a:cubicBezTo>
                        <a:pt x="144" y="1019"/>
                        <a:pt x="346" y="1140"/>
                        <a:pt x="547" y="1140"/>
                      </a:cubicBezTo>
                      <a:cubicBezTo>
                        <a:pt x="566" y="1140"/>
                        <a:pt x="584" y="1139"/>
                        <a:pt x="603" y="1137"/>
                      </a:cubicBezTo>
                      <a:cubicBezTo>
                        <a:pt x="820" y="1112"/>
                        <a:pt x="1007" y="961"/>
                        <a:pt x="1115" y="770"/>
                      </a:cubicBezTo>
                      <a:cubicBezTo>
                        <a:pt x="1447" y="187"/>
                        <a:pt x="1338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0" name="Google Shape;7300;p43"/>
                <p:cNvSpPr/>
                <p:nvPr/>
              </p:nvSpPr>
              <p:spPr>
                <a:xfrm>
                  <a:off x="4319150" y="5273800"/>
                  <a:ext cx="1557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479" fill="none" extrusionOk="0">
                      <a:moveTo>
                        <a:pt x="0" y="478"/>
                      </a:moveTo>
                      <a:cubicBezTo>
                        <a:pt x="243" y="370"/>
                        <a:pt x="457" y="207"/>
                        <a:pt x="623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1" name="Google Shape;7301;p43"/>
                <p:cNvSpPr/>
                <p:nvPr/>
              </p:nvSpPr>
              <p:spPr>
                <a:xfrm>
                  <a:off x="4345625" y="5252500"/>
                  <a:ext cx="23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69" extrusionOk="0">
                      <a:moveTo>
                        <a:pt x="587" y="1"/>
                      </a:moveTo>
                      <a:cubicBezTo>
                        <a:pt x="418" y="1"/>
                        <a:pt x="233" y="287"/>
                        <a:pt x="100" y="578"/>
                      </a:cubicBezTo>
                      <a:cubicBezTo>
                        <a:pt x="0" y="795"/>
                        <a:pt x="35" y="1092"/>
                        <a:pt x="238" y="1216"/>
                      </a:cubicBezTo>
                      <a:cubicBezTo>
                        <a:pt x="297" y="1252"/>
                        <a:pt x="365" y="1269"/>
                        <a:pt x="434" y="1269"/>
                      </a:cubicBezTo>
                      <a:cubicBezTo>
                        <a:pt x="558" y="1269"/>
                        <a:pt x="686" y="1214"/>
                        <a:pt x="771" y="1122"/>
                      </a:cubicBezTo>
                      <a:cubicBezTo>
                        <a:pt x="904" y="978"/>
                        <a:pt x="943" y="765"/>
                        <a:pt x="907" y="572"/>
                      </a:cubicBezTo>
                      <a:cubicBezTo>
                        <a:pt x="826" y="154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2" name="Google Shape;7302;p43"/>
                <p:cNvSpPr/>
                <p:nvPr/>
              </p:nvSpPr>
              <p:spPr>
                <a:xfrm>
                  <a:off x="4356100" y="5257425"/>
                  <a:ext cx="3875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690" fill="none" extrusionOk="0">
                      <a:moveTo>
                        <a:pt x="1" y="689"/>
                      </a:moveTo>
                      <a:cubicBezTo>
                        <a:pt x="104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3" name="Google Shape;7303;p43"/>
                <p:cNvSpPr/>
                <p:nvPr/>
              </p:nvSpPr>
              <p:spPr>
                <a:xfrm>
                  <a:off x="4328450" y="5238075"/>
                  <a:ext cx="43550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861" extrusionOk="0">
                      <a:moveTo>
                        <a:pt x="526" y="0"/>
                      </a:moveTo>
                      <a:cubicBezTo>
                        <a:pt x="450" y="0"/>
                        <a:pt x="375" y="15"/>
                        <a:pt x="305" y="46"/>
                      </a:cubicBezTo>
                      <a:cubicBezTo>
                        <a:pt x="125" y="126"/>
                        <a:pt x="1" y="329"/>
                        <a:pt x="43" y="520"/>
                      </a:cubicBezTo>
                      <a:cubicBezTo>
                        <a:pt x="91" y="734"/>
                        <a:pt x="324" y="860"/>
                        <a:pt x="545" y="860"/>
                      </a:cubicBezTo>
                      <a:cubicBezTo>
                        <a:pt x="564" y="860"/>
                        <a:pt x="583" y="859"/>
                        <a:pt x="602" y="857"/>
                      </a:cubicBezTo>
                      <a:cubicBezTo>
                        <a:pt x="1154" y="800"/>
                        <a:pt x="1742" y="594"/>
                        <a:pt x="868" y="95"/>
                      </a:cubicBezTo>
                      <a:cubicBezTo>
                        <a:pt x="765" y="35"/>
                        <a:pt x="645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4" name="Google Shape;7304;p43"/>
                <p:cNvSpPr/>
                <p:nvPr/>
              </p:nvSpPr>
              <p:spPr>
                <a:xfrm>
                  <a:off x="4338775" y="5248700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1" y="29"/>
                      </a:moveTo>
                      <a:cubicBezTo>
                        <a:pt x="238" y="0"/>
                        <a:pt x="477" y="29"/>
                        <a:pt x="701" y="11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5" name="Google Shape;7305;p43"/>
                <p:cNvSpPr/>
                <p:nvPr/>
              </p:nvSpPr>
              <p:spPr>
                <a:xfrm>
                  <a:off x="4354725" y="521187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527" y="0"/>
                      </a:moveTo>
                      <a:cubicBezTo>
                        <a:pt x="451" y="0"/>
                        <a:pt x="376" y="15"/>
                        <a:pt x="306" y="45"/>
                      </a:cubicBezTo>
                      <a:cubicBezTo>
                        <a:pt x="126" y="125"/>
                        <a:pt x="1" y="329"/>
                        <a:pt x="44" y="520"/>
                      </a:cubicBezTo>
                      <a:cubicBezTo>
                        <a:pt x="91" y="734"/>
                        <a:pt x="324" y="859"/>
                        <a:pt x="546" y="859"/>
                      </a:cubicBezTo>
                      <a:cubicBezTo>
                        <a:pt x="565" y="859"/>
                        <a:pt x="584" y="858"/>
                        <a:pt x="603" y="856"/>
                      </a:cubicBezTo>
                      <a:cubicBezTo>
                        <a:pt x="1155" y="799"/>
                        <a:pt x="1743" y="594"/>
                        <a:pt x="869" y="94"/>
                      </a:cubicBezTo>
                      <a:cubicBezTo>
                        <a:pt x="766" y="35"/>
                        <a:pt x="64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6" name="Google Shape;7306;p43"/>
                <p:cNvSpPr/>
                <p:nvPr/>
              </p:nvSpPr>
              <p:spPr>
                <a:xfrm>
                  <a:off x="4365050" y="5222500"/>
                  <a:ext cx="17525" cy="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2" fill="none" extrusionOk="0">
                      <a:moveTo>
                        <a:pt x="1" y="28"/>
                      </a:moveTo>
                      <a:cubicBezTo>
                        <a:pt x="238" y="1"/>
                        <a:pt x="477" y="29"/>
                        <a:pt x="701" y="112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7" name="Google Shape;7307;p43"/>
                <p:cNvSpPr/>
                <p:nvPr/>
              </p:nvSpPr>
              <p:spPr>
                <a:xfrm>
                  <a:off x="4373425" y="5224925"/>
                  <a:ext cx="2360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70" extrusionOk="0">
                      <a:moveTo>
                        <a:pt x="587" y="1"/>
                      </a:moveTo>
                      <a:cubicBezTo>
                        <a:pt x="418" y="1"/>
                        <a:pt x="234" y="287"/>
                        <a:pt x="100" y="578"/>
                      </a:cubicBezTo>
                      <a:cubicBezTo>
                        <a:pt x="1" y="795"/>
                        <a:pt x="35" y="1092"/>
                        <a:pt x="238" y="1216"/>
                      </a:cubicBezTo>
                      <a:cubicBezTo>
                        <a:pt x="297" y="1252"/>
                        <a:pt x="366" y="1269"/>
                        <a:pt x="434" y="1269"/>
                      </a:cubicBezTo>
                      <a:cubicBezTo>
                        <a:pt x="559" y="1269"/>
                        <a:pt x="686" y="1214"/>
                        <a:pt x="771" y="1122"/>
                      </a:cubicBezTo>
                      <a:cubicBezTo>
                        <a:pt x="904" y="978"/>
                        <a:pt x="944" y="765"/>
                        <a:pt x="907" y="572"/>
                      </a:cubicBezTo>
                      <a:cubicBezTo>
                        <a:pt x="825" y="155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8" name="Google Shape;7308;p43"/>
                <p:cNvSpPr/>
                <p:nvPr/>
              </p:nvSpPr>
              <p:spPr>
                <a:xfrm>
                  <a:off x="4383925" y="5229850"/>
                  <a:ext cx="38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90" fill="none" extrusionOk="0">
                      <a:moveTo>
                        <a:pt x="1" y="689"/>
                      </a:moveTo>
                      <a:cubicBezTo>
                        <a:pt x="103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9" name="Google Shape;7309;p43"/>
                <p:cNvSpPr/>
                <p:nvPr/>
              </p:nvSpPr>
              <p:spPr>
                <a:xfrm>
                  <a:off x="4335800" y="5049175"/>
                  <a:ext cx="62575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2686" fill="none" extrusionOk="0">
                      <a:moveTo>
                        <a:pt x="2503" y="2685"/>
                      </a:moveTo>
                      <a:cubicBezTo>
                        <a:pt x="1521" y="1939"/>
                        <a:pt x="675" y="1032"/>
                        <a:pt x="1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0" name="Google Shape;7310;p43"/>
                <p:cNvSpPr/>
                <p:nvPr/>
              </p:nvSpPr>
              <p:spPr>
                <a:xfrm>
                  <a:off x="4318700" y="5032300"/>
                  <a:ext cx="322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1260" extrusionOk="0">
                      <a:moveTo>
                        <a:pt x="457" y="0"/>
                      </a:moveTo>
                      <a:cubicBezTo>
                        <a:pt x="415" y="0"/>
                        <a:pt x="373" y="7"/>
                        <a:pt x="332" y="20"/>
                      </a:cubicBezTo>
                      <a:cubicBezTo>
                        <a:pt x="125" y="87"/>
                        <a:pt x="1" y="323"/>
                        <a:pt x="25" y="540"/>
                      </a:cubicBezTo>
                      <a:cubicBezTo>
                        <a:pt x="50" y="757"/>
                        <a:pt x="202" y="945"/>
                        <a:pt x="392" y="1053"/>
                      </a:cubicBezTo>
                      <a:cubicBezTo>
                        <a:pt x="648" y="1199"/>
                        <a:pt x="827" y="1259"/>
                        <a:pt x="948" y="1259"/>
                      </a:cubicBezTo>
                      <a:cubicBezTo>
                        <a:pt x="1288" y="1259"/>
                        <a:pt x="1164" y="780"/>
                        <a:pt x="973" y="366"/>
                      </a:cubicBezTo>
                      <a:cubicBezTo>
                        <a:pt x="880" y="164"/>
                        <a:pt x="671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1" name="Google Shape;7311;p43"/>
                <p:cNvSpPr/>
                <p:nvPr/>
              </p:nvSpPr>
              <p:spPr>
                <a:xfrm>
                  <a:off x="4330650" y="5042650"/>
                  <a:ext cx="12000" cy="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623" fill="none" extrusionOk="0">
                      <a:moveTo>
                        <a:pt x="1" y="0"/>
                      </a:moveTo>
                      <a:cubicBezTo>
                        <a:pt x="109" y="243"/>
                        <a:pt x="272" y="456"/>
                        <a:pt x="479" y="623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2" name="Google Shape;7312;p43"/>
                <p:cNvSpPr/>
                <p:nvPr/>
              </p:nvSpPr>
              <p:spPr>
                <a:xfrm>
                  <a:off x="4331000" y="5070250"/>
                  <a:ext cx="4337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6" extrusionOk="0">
                      <a:moveTo>
                        <a:pt x="490" y="1"/>
                      </a:moveTo>
                      <a:cubicBezTo>
                        <a:pt x="334" y="1"/>
                        <a:pt x="182" y="62"/>
                        <a:pt x="102" y="193"/>
                      </a:cubicBezTo>
                      <a:cubicBezTo>
                        <a:pt x="0" y="359"/>
                        <a:pt x="53" y="593"/>
                        <a:pt x="196" y="726"/>
                      </a:cubicBezTo>
                      <a:cubicBezTo>
                        <a:pt x="306" y="828"/>
                        <a:pt x="456" y="875"/>
                        <a:pt x="606" y="875"/>
                      </a:cubicBezTo>
                      <a:cubicBezTo>
                        <a:pt x="653" y="875"/>
                        <a:pt x="700" y="871"/>
                        <a:pt x="745" y="862"/>
                      </a:cubicBezTo>
                      <a:cubicBezTo>
                        <a:pt x="1734" y="669"/>
                        <a:pt x="1243" y="286"/>
                        <a:pt x="739" y="54"/>
                      </a:cubicBezTo>
                      <a:cubicBezTo>
                        <a:pt x="663" y="19"/>
                        <a:pt x="576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3" name="Google Shape;7313;p43"/>
                <p:cNvSpPr/>
                <p:nvPr/>
              </p:nvSpPr>
              <p:spPr>
                <a:xfrm>
                  <a:off x="4341750" y="5079600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1" y="1"/>
                      </a:moveTo>
                      <a:cubicBezTo>
                        <a:pt x="216" y="104"/>
                        <a:pt x="452" y="154"/>
                        <a:pt x="690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4" name="Google Shape;7314;p43"/>
                <p:cNvSpPr/>
                <p:nvPr/>
              </p:nvSpPr>
              <p:spPr>
                <a:xfrm>
                  <a:off x="4356325" y="5052800"/>
                  <a:ext cx="2290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79" extrusionOk="0">
                      <a:moveTo>
                        <a:pt x="438" y="0"/>
                      </a:moveTo>
                      <a:cubicBezTo>
                        <a:pt x="412" y="0"/>
                        <a:pt x="386" y="3"/>
                        <a:pt x="361" y="9"/>
                      </a:cubicBezTo>
                      <a:cubicBezTo>
                        <a:pt x="129" y="60"/>
                        <a:pt x="1" y="331"/>
                        <a:pt x="25" y="568"/>
                      </a:cubicBezTo>
                      <a:cubicBezTo>
                        <a:pt x="61" y="916"/>
                        <a:pt x="156" y="1279"/>
                        <a:pt x="347" y="1279"/>
                      </a:cubicBezTo>
                      <a:cubicBezTo>
                        <a:pt x="459" y="1279"/>
                        <a:pt x="603" y="1155"/>
                        <a:pt x="787" y="833"/>
                      </a:cubicBezTo>
                      <a:cubicBezTo>
                        <a:pt x="884" y="663"/>
                        <a:pt x="915" y="448"/>
                        <a:pt x="836" y="270"/>
                      </a:cubicBezTo>
                      <a:cubicBezTo>
                        <a:pt x="767" y="115"/>
                        <a:pt x="604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5" name="Google Shape;7315;p43"/>
                <p:cNvSpPr/>
                <p:nvPr/>
              </p:nvSpPr>
              <p:spPr>
                <a:xfrm>
                  <a:off x="4364900" y="5062275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85" y="1"/>
                      </a:moveTo>
                      <a:cubicBezTo>
                        <a:pt x="113" y="238"/>
                        <a:pt x="84" y="477"/>
                        <a:pt x="0" y="70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6" name="Google Shape;7316;p43"/>
                <p:cNvSpPr/>
                <p:nvPr/>
              </p:nvSpPr>
              <p:spPr>
                <a:xfrm>
                  <a:off x="4382525" y="507910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439" y="0"/>
                      </a:moveTo>
                      <a:cubicBezTo>
                        <a:pt x="413" y="0"/>
                        <a:pt x="387" y="3"/>
                        <a:pt x="362" y="9"/>
                      </a:cubicBezTo>
                      <a:cubicBezTo>
                        <a:pt x="129" y="61"/>
                        <a:pt x="0" y="332"/>
                        <a:pt x="25" y="568"/>
                      </a:cubicBezTo>
                      <a:cubicBezTo>
                        <a:pt x="61" y="916"/>
                        <a:pt x="156" y="1279"/>
                        <a:pt x="348" y="1279"/>
                      </a:cubicBezTo>
                      <a:cubicBezTo>
                        <a:pt x="460" y="1279"/>
                        <a:pt x="604" y="1156"/>
                        <a:pt x="788" y="834"/>
                      </a:cubicBezTo>
                      <a:cubicBezTo>
                        <a:pt x="885" y="664"/>
                        <a:pt x="916" y="449"/>
                        <a:pt x="837" y="270"/>
                      </a:cubicBezTo>
                      <a:cubicBezTo>
                        <a:pt x="767" y="115"/>
                        <a:pt x="605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7" name="Google Shape;7317;p43"/>
                <p:cNvSpPr/>
                <p:nvPr/>
              </p:nvSpPr>
              <p:spPr>
                <a:xfrm>
                  <a:off x="4391125" y="5088600"/>
                  <a:ext cx="282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699" fill="none" extrusionOk="0">
                      <a:moveTo>
                        <a:pt x="84" y="0"/>
                      </a:moveTo>
                      <a:cubicBezTo>
                        <a:pt x="113" y="236"/>
                        <a:pt x="84" y="476"/>
                        <a:pt x="0" y="69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8" name="Google Shape;7318;p43"/>
                <p:cNvSpPr/>
                <p:nvPr/>
              </p:nvSpPr>
              <p:spPr>
                <a:xfrm>
                  <a:off x="4358550" y="5098050"/>
                  <a:ext cx="434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875" extrusionOk="0">
                      <a:moveTo>
                        <a:pt x="491" y="1"/>
                      </a:moveTo>
                      <a:cubicBezTo>
                        <a:pt x="335" y="1"/>
                        <a:pt x="183" y="62"/>
                        <a:pt x="102" y="193"/>
                      </a:cubicBezTo>
                      <a:cubicBezTo>
                        <a:pt x="1" y="359"/>
                        <a:pt x="54" y="593"/>
                        <a:pt x="197" y="726"/>
                      </a:cubicBezTo>
                      <a:cubicBezTo>
                        <a:pt x="306" y="828"/>
                        <a:pt x="457" y="875"/>
                        <a:pt x="607" y="875"/>
                      </a:cubicBezTo>
                      <a:cubicBezTo>
                        <a:pt x="654" y="875"/>
                        <a:pt x="700" y="870"/>
                        <a:pt x="746" y="861"/>
                      </a:cubicBezTo>
                      <a:cubicBezTo>
                        <a:pt x="1735" y="670"/>
                        <a:pt x="1244" y="286"/>
                        <a:pt x="740" y="55"/>
                      </a:cubicBezTo>
                      <a:cubicBezTo>
                        <a:pt x="664" y="19"/>
                        <a:pt x="577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9" name="Google Shape;7319;p43"/>
                <p:cNvSpPr/>
                <p:nvPr/>
              </p:nvSpPr>
              <p:spPr>
                <a:xfrm>
                  <a:off x="4369325" y="5107425"/>
                  <a:ext cx="1725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3" fill="none" extrusionOk="0">
                      <a:moveTo>
                        <a:pt x="1" y="1"/>
                      </a:moveTo>
                      <a:cubicBezTo>
                        <a:pt x="216" y="103"/>
                        <a:pt x="451" y="153"/>
                        <a:pt x="689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0" name="Google Shape;7320;p43"/>
                <p:cNvSpPr/>
                <p:nvPr/>
              </p:nvSpPr>
              <p:spPr>
                <a:xfrm>
                  <a:off x="4335375" y="4962675"/>
                  <a:ext cx="202800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2" h="2043" extrusionOk="0">
                      <a:moveTo>
                        <a:pt x="4428" y="0"/>
                      </a:moveTo>
                      <a:cubicBezTo>
                        <a:pt x="2818" y="0"/>
                        <a:pt x="1228" y="377"/>
                        <a:pt x="0" y="1105"/>
                      </a:cubicBezTo>
                      <a:cubicBezTo>
                        <a:pt x="60" y="1264"/>
                        <a:pt x="184" y="1432"/>
                        <a:pt x="391" y="1608"/>
                      </a:cubicBezTo>
                      <a:cubicBezTo>
                        <a:pt x="538" y="1734"/>
                        <a:pt x="1055" y="1831"/>
                        <a:pt x="1551" y="1831"/>
                      </a:cubicBezTo>
                      <a:cubicBezTo>
                        <a:pt x="2161" y="1831"/>
                        <a:pt x="2741" y="1684"/>
                        <a:pt x="2569" y="1263"/>
                      </a:cubicBezTo>
                      <a:lnTo>
                        <a:pt x="2569" y="1263"/>
                      </a:lnTo>
                      <a:cubicBezTo>
                        <a:pt x="2767" y="1747"/>
                        <a:pt x="3298" y="2043"/>
                        <a:pt x="3823" y="2043"/>
                      </a:cubicBezTo>
                      <a:cubicBezTo>
                        <a:pt x="3879" y="2043"/>
                        <a:pt x="3935" y="2040"/>
                        <a:pt x="3991" y="2033"/>
                      </a:cubicBezTo>
                      <a:cubicBezTo>
                        <a:pt x="4566" y="1961"/>
                        <a:pt x="5068" y="1564"/>
                        <a:pt x="5360" y="1063"/>
                      </a:cubicBezTo>
                      <a:cubicBezTo>
                        <a:pt x="5730" y="1417"/>
                        <a:pt x="6243" y="1609"/>
                        <a:pt x="6754" y="1609"/>
                      </a:cubicBezTo>
                      <a:cubicBezTo>
                        <a:pt x="6989" y="1609"/>
                        <a:pt x="7223" y="1569"/>
                        <a:pt x="7442" y="1485"/>
                      </a:cubicBezTo>
                      <a:cubicBezTo>
                        <a:pt x="7778" y="1356"/>
                        <a:pt x="8108" y="1081"/>
                        <a:pt x="8111" y="722"/>
                      </a:cubicBezTo>
                      <a:lnTo>
                        <a:pt x="8111" y="717"/>
                      </a:lnTo>
                      <a:cubicBezTo>
                        <a:pt x="6984" y="235"/>
                        <a:pt x="5700" y="0"/>
                        <a:pt x="442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1" name="Google Shape;7321;p43"/>
                <p:cNvSpPr/>
                <p:nvPr/>
              </p:nvSpPr>
              <p:spPr>
                <a:xfrm>
                  <a:off x="4339250" y="5323475"/>
                  <a:ext cx="1987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1765" extrusionOk="0">
                      <a:moveTo>
                        <a:pt x="4091" y="0"/>
                      </a:moveTo>
                      <a:cubicBezTo>
                        <a:pt x="4035" y="0"/>
                        <a:pt x="3979" y="3"/>
                        <a:pt x="3923" y="10"/>
                      </a:cubicBezTo>
                      <a:cubicBezTo>
                        <a:pt x="3348" y="82"/>
                        <a:pt x="2845" y="479"/>
                        <a:pt x="2553" y="980"/>
                      </a:cubicBezTo>
                      <a:cubicBezTo>
                        <a:pt x="2184" y="625"/>
                        <a:pt x="1671" y="433"/>
                        <a:pt x="1160" y="433"/>
                      </a:cubicBezTo>
                      <a:cubicBezTo>
                        <a:pt x="925" y="433"/>
                        <a:pt x="690" y="474"/>
                        <a:pt x="470" y="558"/>
                      </a:cubicBezTo>
                      <a:cubicBezTo>
                        <a:pt x="297" y="624"/>
                        <a:pt x="126" y="730"/>
                        <a:pt x="1" y="866"/>
                      </a:cubicBezTo>
                      <a:cubicBezTo>
                        <a:pt x="1018" y="1444"/>
                        <a:pt x="2492" y="1764"/>
                        <a:pt x="4062" y="1764"/>
                      </a:cubicBezTo>
                      <a:cubicBezTo>
                        <a:pt x="5361" y="1764"/>
                        <a:pt x="6724" y="1545"/>
                        <a:pt x="7948" y="1072"/>
                      </a:cubicBezTo>
                      <a:cubicBezTo>
                        <a:pt x="7919" y="875"/>
                        <a:pt x="7789" y="660"/>
                        <a:pt x="7522" y="435"/>
                      </a:cubicBezTo>
                      <a:cubicBezTo>
                        <a:pt x="7375" y="310"/>
                        <a:pt x="6859" y="212"/>
                        <a:pt x="6362" y="212"/>
                      </a:cubicBezTo>
                      <a:cubicBezTo>
                        <a:pt x="5752" y="212"/>
                        <a:pt x="5172" y="359"/>
                        <a:pt x="5344" y="781"/>
                      </a:cubicBezTo>
                      <a:cubicBezTo>
                        <a:pt x="5146" y="295"/>
                        <a:pt x="4616" y="0"/>
                        <a:pt x="409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2" name="Google Shape;7322;p43"/>
                <p:cNvSpPr/>
                <p:nvPr/>
              </p:nvSpPr>
              <p:spPr>
                <a:xfrm>
                  <a:off x="4286900" y="5078700"/>
                  <a:ext cx="50325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1" extrusionOk="0">
                      <a:moveTo>
                        <a:pt x="512" y="1"/>
                      </a:moveTo>
                      <a:cubicBezTo>
                        <a:pt x="430" y="1"/>
                        <a:pt x="349" y="14"/>
                        <a:pt x="274" y="47"/>
                      </a:cubicBezTo>
                      <a:cubicBezTo>
                        <a:pt x="119" y="113"/>
                        <a:pt x="0" y="283"/>
                        <a:pt x="37" y="448"/>
                      </a:cubicBezTo>
                      <a:cubicBezTo>
                        <a:pt x="68" y="591"/>
                        <a:pt x="200" y="689"/>
                        <a:pt x="328" y="760"/>
                      </a:cubicBezTo>
                      <a:cubicBezTo>
                        <a:pt x="484" y="846"/>
                        <a:pt x="1131" y="1091"/>
                        <a:pt x="1545" y="1091"/>
                      </a:cubicBezTo>
                      <a:cubicBezTo>
                        <a:pt x="1712" y="1091"/>
                        <a:pt x="1842" y="1051"/>
                        <a:pt x="1885" y="944"/>
                      </a:cubicBezTo>
                      <a:cubicBezTo>
                        <a:pt x="2012" y="631"/>
                        <a:pt x="981" y="92"/>
                        <a:pt x="769" y="37"/>
                      </a:cubicBezTo>
                      <a:cubicBezTo>
                        <a:pt x="686" y="15"/>
                        <a:pt x="598" y="1"/>
                        <a:pt x="51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3" name="Google Shape;7323;p43"/>
                <p:cNvSpPr/>
                <p:nvPr/>
              </p:nvSpPr>
              <p:spPr>
                <a:xfrm>
                  <a:off x="4360975" y="5009475"/>
                  <a:ext cx="33225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7" extrusionOk="0">
                      <a:moveTo>
                        <a:pt x="374" y="1"/>
                      </a:moveTo>
                      <a:cubicBezTo>
                        <a:pt x="259" y="1"/>
                        <a:pt x="145" y="46"/>
                        <a:pt x="82" y="142"/>
                      </a:cubicBezTo>
                      <a:cubicBezTo>
                        <a:pt x="1" y="264"/>
                        <a:pt x="23" y="427"/>
                        <a:pt x="62" y="569"/>
                      </a:cubicBezTo>
                      <a:cubicBezTo>
                        <a:pt x="124" y="796"/>
                        <a:pt x="583" y="1827"/>
                        <a:pt x="946" y="1827"/>
                      </a:cubicBezTo>
                      <a:cubicBezTo>
                        <a:pt x="970" y="1827"/>
                        <a:pt x="993" y="1822"/>
                        <a:pt x="1016" y="1813"/>
                      </a:cubicBezTo>
                      <a:cubicBezTo>
                        <a:pt x="1329" y="1685"/>
                        <a:pt x="996" y="570"/>
                        <a:pt x="888" y="381"/>
                      </a:cubicBezTo>
                      <a:cubicBezTo>
                        <a:pt x="804" y="234"/>
                        <a:pt x="691" y="96"/>
                        <a:pt x="535" y="32"/>
                      </a:cubicBezTo>
                      <a:cubicBezTo>
                        <a:pt x="485" y="11"/>
                        <a:pt x="430" y="1"/>
                        <a:pt x="37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4" name="Google Shape;7324;p43"/>
                <p:cNvSpPr/>
                <p:nvPr/>
              </p:nvSpPr>
              <p:spPr>
                <a:xfrm>
                  <a:off x="4558625" y="5078700"/>
                  <a:ext cx="50300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1" extrusionOk="0">
                      <a:moveTo>
                        <a:pt x="1500" y="1"/>
                      </a:moveTo>
                      <a:cubicBezTo>
                        <a:pt x="1414" y="1"/>
                        <a:pt x="1326" y="15"/>
                        <a:pt x="1243" y="37"/>
                      </a:cubicBezTo>
                      <a:cubicBezTo>
                        <a:pt x="1031" y="92"/>
                        <a:pt x="1" y="631"/>
                        <a:pt x="129" y="944"/>
                      </a:cubicBezTo>
                      <a:cubicBezTo>
                        <a:pt x="172" y="1051"/>
                        <a:pt x="301" y="1091"/>
                        <a:pt x="468" y="1091"/>
                      </a:cubicBezTo>
                      <a:cubicBezTo>
                        <a:pt x="881" y="1091"/>
                        <a:pt x="1528" y="846"/>
                        <a:pt x="1684" y="760"/>
                      </a:cubicBezTo>
                      <a:cubicBezTo>
                        <a:pt x="1813" y="689"/>
                        <a:pt x="1945" y="591"/>
                        <a:pt x="1976" y="448"/>
                      </a:cubicBezTo>
                      <a:cubicBezTo>
                        <a:pt x="2012" y="283"/>
                        <a:pt x="1893" y="113"/>
                        <a:pt x="1738" y="47"/>
                      </a:cubicBezTo>
                      <a:cubicBezTo>
                        <a:pt x="1663" y="14"/>
                        <a:pt x="1582" y="1"/>
                        <a:pt x="150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5" name="Google Shape;7325;p43"/>
                <p:cNvSpPr/>
                <p:nvPr/>
              </p:nvSpPr>
              <p:spPr>
                <a:xfrm>
                  <a:off x="4501650" y="5009475"/>
                  <a:ext cx="33200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7" extrusionOk="0">
                      <a:moveTo>
                        <a:pt x="954" y="1"/>
                      </a:moveTo>
                      <a:cubicBezTo>
                        <a:pt x="899" y="1"/>
                        <a:pt x="844" y="11"/>
                        <a:pt x="794" y="32"/>
                      </a:cubicBezTo>
                      <a:cubicBezTo>
                        <a:pt x="637" y="96"/>
                        <a:pt x="524" y="234"/>
                        <a:pt x="441" y="381"/>
                      </a:cubicBezTo>
                      <a:cubicBezTo>
                        <a:pt x="333" y="570"/>
                        <a:pt x="0" y="1685"/>
                        <a:pt x="313" y="1813"/>
                      </a:cubicBezTo>
                      <a:cubicBezTo>
                        <a:pt x="336" y="1822"/>
                        <a:pt x="359" y="1827"/>
                        <a:pt x="383" y="1827"/>
                      </a:cubicBezTo>
                      <a:cubicBezTo>
                        <a:pt x="745" y="1827"/>
                        <a:pt x="1205" y="796"/>
                        <a:pt x="1267" y="569"/>
                      </a:cubicBezTo>
                      <a:cubicBezTo>
                        <a:pt x="1306" y="427"/>
                        <a:pt x="1328" y="264"/>
                        <a:pt x="1246" y="142"/>
                      </a:cubicBezTo>
                      <a:cubicBezTo>
                        <a:pt x="1183" y="46"/>
                        <a:pt x="1069" y="1"/>
                        <a:pt x="95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6" name="Google Shape;7326;p43"/>
                <p:cNvSpPr/>
                <p:nvPr/>
              </p:nvSpPr>
              <p:spPr>
                <a:xfrm>
                  <a:off x="4558625" y="5222150"/>
                  <a:ext cx="503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2" extrusionOk="0">
                      <a:moveTo>
                        <a:pt x="468" y="1"/>
                      </a:moveTo>
                      <a:cubicBezTo>
                        <a:pt x="301" y="1"/>
                        <a:pt x="172" y="41"/>
                        <a:pt x="129" y="148"/>
                      </a:cubicBezTo>
                      <a:cubicBezTo>
                        <a:pt x="1" y="462"/>
                        <a:pt x="1031" y="1000"/>
                        <a:pt x="1243" y="1055"/>
                      </a:cubicBezTo>
                      <a:cubicBezTo>
                        <a:pt x="1326" y="1077"/>
                        <a:pt x="1415" y="1092"/>
                        <a:pt x="1501" y="1092"/>
                      </a:cubicBezTo>
                      <a:cubicBezTo>
                        <a:pt x="1583" y="1092"/>
                        <a:pt x="1663" y="1078"/>
                        <a:pt x="1738" y="1046"/>
                      </a:cubicBezTo>
                      <a:cubicBezTo>
                        <a:pt x="1893" y="979"/>
                        <a:pt x="2012" y="809"/>
                        <a:pt x="1976" y="645"/>
                      </a:cubicBezTo>
                      <a:cubicBezTo>
                        <a:pt x="1945" y="500"/>
                        <a:pt x="1813" y="404"/>
                        <a:pt x="1684" y="332"/>
                      </a:cubicBezTo>
                      <a:cubicBezTo>
                        <a:pt x="1528" y="246"/>
                        <a:pt x="881" y="1"/>
                        <a:pt x="468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7" name="Google Shape;7327;p43"/>
                <p:cNvSpPr/>
                <p:nvPr/>
              </p:nvSpPr>
              <p:spPr>
                <a:xfrm>
                  <a:off x="4501650" y="5273000"/>
                  <a:ext cx="33200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6" extrusionOk="0">
                      <a:moveTo>
                        <a:pt x="383" y="1"/>
                      </a:moveTo>
                      <a:cubicBezTo>
                        <a:pt x="359" y="1"/>
                        <a:pt x="336" y="5"/>
                        <a:pt x="313" y="14"/>
                      </a:cubicBezTo>
                      <a:cubicBezTo>
                        <a:pt x="0" y="142"/>
                        <a:pt x="333" y="1256"/>
                        <a:pt x="441" y="1447"/>
                      </a:cubicBezTo>
                      <a:cubicBezTo>
                        <a:pt x="524" y="1592"/>
                        <a:pt x="637" y="1731"/>
                        <a:pt x="794" y="1795"/>
                      </a:cubicBezTo>
                      <a:cubicBezTo>
                        <a:pt x="844" y="1815"/>
                        <a:pt x="899" y="1826"/>
                        <a:pt x="954" y="1826"/>
                      </a:cubicBezTo>
                      <a:cubicBezTo>
                        <a:pt x="1069" y="1826"/>
                        <a:pt x="1183" y="1780"/>
                        <a:pt x="1246" y="1685"/>
                      </a:cubicBezTo>
                      <a:cubicBezTo>
                        <a:pt x="1328" y="1562"/>
                        <a:pt x="1306" y="1400"/>
                        <a:pt x="1267" y="1258"/>
                      </a:cubicBezTo>
                      <a:cubicBezTo>
                        <a:pt x="1205" y="1031"/>
                        <a:pt x="745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8" name="Google Shape;7328;p43"/>
                <p:cNvSpPr/>
                <p:nvPr/>
              </p:nvSpPr>
              <p:spPr>
                <a:xfrm>
                  <a:off x="4286900" y="5222150"/>
                  <a:ext cx="50325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2" extrusionOk="0">
                      <a:moveTo>
                        <a:pt x="1545" y="1"/>
                      </a:moveTo>
                      <a:cubicBezTo>
                        <a:pt x="1131" y="1"/>
                        <a:pt x="484" y="246"/>
                        <a:pt x="328" y="332"/>
                      </a:cubicBezTo>
                      <a:cubicBezTo>
                        <a:pt x="200" y="404"/>
                        <a:pt x="68" y="500"/>
                        <a:pt x="37" y="645"/>
                      </a:cubicBezTo>
                      <a:cubicBezTo>
                        <a:pt x="0" y="809"/>
                        <a:pt x="119" y="979"/>
                        <a:pt x="274" y="1046"/>
                      </a:cubicBezTo>
                      <a:cubicBezTo>
                        <a:pt x="348" y="1078"/>
                        <a:pt x="429" y="1092"/>
                        <a:pt x="511" y="1092"/>
                      </a:cubicBezTo>
                      <a:cubicBezTo>
                        <a:pt x="597" y="1092"/>
                        <a:pt x="685" y="1077"/>
                        <a:pt x="769" y="1055"/>
                      </a:cubicBezTo>
                      <a:cubicBezTo>
                        <a:pt x="981" y="1000"/>
                        <a:pt x="2012" y="462"/>
                        <a:pt x="1885" y="148"/>
                      </a:cubicBezTo>
                      <a:cubicBezTo>
                        <a:pt x="1842" y="41"/>
                        <a:pt x="1712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9" name="Google Shape;7329;p43"/>
                <p:cNvSpPr/>
                <p:nvPr/>
              </p:nvSpPr>
              <p:spPr>
                <a:xfrm>
                  <a:off x="4360975" y="5273000"/>
                  <a:ext cx="33225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6" extrusionOk="0">
                      <a:moveTo>
                        <a:pt x="946" y="1"/>
                      </a:moveTo>
                      <a:cubicBezTo>
                        <a:pt x="583" y="1"/>
                        <a:pt x="124" y="1031"/>
                        <a:pt x="62" y="1258"/>
                      </a:cubicBezTo>
                      <a:cubicBezTo>
                        <a:pt x="23" y="1400"/>
                        <a:pt x="1" y="1562"/>
                        <a:pt x="82" y="1685"/>
                      </a:cubicBezTo>
                      <a:cubicBezTo>
                        <a:pt x="145" y="1780"/>
                        <a:pt x="259" y="1826"/>
                        <a:pt x="374" y="1826"/>
                      </a:cubicBezTo>
                      <a:cubicBezTo>
                        <a:pt x="430" y="1826"/>
                        <a:pt x="485" y="1815"/>
                        <a:pt x="535" y="1795"/>
                      </a:cubicBezTo>
                      <a:cubicBezTo>
                        <a:pt x="691" y="1731"/>
                        <a:pt x="804" y="1592"/>
                        <a:pt x="888" y="1447"/>
                      </a:cubicBezTo>
                      <a:cubicBezTo>
                        <a:pt x="996" y="1256"/>
                        <a:pt x="1329" y="142"/>
                        <a:pt x="1016" y="14"/>
                      </a:cubicBezTo>
                      <a:cubicBezTo>
                        <a:pt x="993" y="5"/>
                        <a:pt x="969" y="1"/>
                        <a:pt x="946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0" name="Google Shape;7330;p43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1" name="Google Shape;7331;p43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2" name="Google Shape;7332;p43"/>
                <p:cNvSpPr/>
                <p:nvPr/>
              </p:nvSpPr>
              <p:spPr>
                <a:xfrm>
                  <a:off x="4595875" y="5119900"/>
                  <a:ext cx="2462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5" extrusionOk="0">
                      <a:moveTo>
                        <a:pt x="493" y="1"/>
                      </a:moveTo>
                      <a:cubicBezTo>
                        <a:pt x="221" y="1"/>
                        <a:pt x="0" y="221"/>
                        <a:pt x="0" y="492"/>
                      </a:cubicBezTo>
                      <a:cubicBezTo>
                        <a:pt x="0" y="764"/>
                        <a:pt x="221" y="985"/>
                        <a:pt x="493" y="985"/>
                      </a:cubicBezTo>
                      <a:cubicBezTo>
                        <a:pt x="764" y="985"/>
                        <a:pt x="984" y="764"/>
                        <a:pt x="984" y="492"/>
                      </a:cubicBezTo>
                      <a:cubicBezTo>
                        <a:pt x="984" y="221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3" name="Google Shape;7333;p43"/>
                <p:cNvSpPr/>
                <p:nvPr/>
              </p:nvSpPr>
              <p:spPr>
                <a:xfrm>
                  <a:off x="4595875" y="5177875"/>
                  <a:ext cx="24625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4" extrusionOk="0">
                      <a:moveTo>
                        <a:pt x="493" y="1"/>
                      </a:moveTo>
                      <a:cubicBezTo>
                        <a:pt x="221" y="1"/>
                        <a:pt x="0" y="220"/>
                        <a:pt x="0" y="492"/>
                      </a:cubicBezTo>
                      <a:cubicBezTo>
                        <a:pt x="0" y="763"/>
                        <a:pt x="221" y="984"/>
                        <a:pt x="493" y="984"/>
                      </a:cubicBezTo>
                      <a:cubicBezTo>
                        <a:pt x="764" y="984"/>
                        <a:pt x="984" y="763"/>
                        <a:pt x="984" y="492"/>
                      </a:cubicBezTo>
                      <a:cubicBezTo>
                        <a:pt x="984" y="220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4" name="Google Shape;7334;p43"/>
                <p:cNvSpPr/>
                <p:nvPr/>
              </p:nvSpPr>
              <p:spPr>
                <a:xfrm>
                  <a:off x="4394550" y="4882650"/>
                  <a:ext cx="10502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4072" extrusionOk="0">
                      <a:moveTo>
                        <a:pt x="2434" y="1"/>
                      </a:moveTo>
                      <a:cubicBezTo>
                        <a:pt x="2305" y="1"/>
                        <a:pt x="2171" y="20"/>
                        <a:pt x="2047" y="40"/>
                      </a:cubicBezTo>
                      <a:cubicBezTo>
                        <a:pt x="1896" y="67"/>
                        <a:pt x="1735" y="95"/>
                        <a:pt x="1620" y="181"/>
                      </a:cubicBezTo>
                      <a:cubicBezTo>
                        <a:pt x="1508" y="265"/>
                        <a:pt x="1456" y="388"/>
                        <a:pt x="1408" y="507"/>
                      </a:cubicBezTo>
                      <a:cubicBezTo>
                        <a:pt x="1063" y="1354"/>
                        <a:pt x="628" y="2158"/>
                        <a:pt x="230" y="2962"/>
                      </a:cubicBezTo>
                      <a:cubicBezTo>
                        <a:pt x="0" y="3428"/>
                        <a:pt x="121" y="3882"/>
                        <a:pt x="487" y="3882"/>
                      </a:cubicBezTo>
                      <a:cubicBezTo>
                        <a:pt x="663" y="3882"/>
                        <a:pt x="896" y="3778"/>
                        <a:pt x="1173" y="3519"/>
                      </a:cubicBezTo>
                      <a:lnTo>
                        <a:pt x="1173" y="3519"/>
                      </a:lnTo>
                      <a:cubicBezTo>
                        <a:pt x="1138" y="3816"/>
                        <a:pt x="1495" y="4072"/>
                        <a:pt x="1851" y="4072"/>
                      </a:cubicBezTo>
                      <a:cubicBezTo>
                        <a:pt x="1887" y="4072"/>
                        <a:pt x="1923" y="4069"/>
                        <a:pt x="1959" y="4064"/>
                      </a:cubicBezTo>
                      <a:cubicBezTo>
                        <a:pt x="2345" y="4005"/>
                        <a:pt x="2626" y="3689"/>
                        <a:pt x="2675" y="3363"/>
                      </a:cubicBezTo>
                      <a:cubicBezTo>
                        <a:pt x="2871" y="3535"/>
                        <a:pt x="3161" y="3736"/>
                        <a:pt x="3431" y="3736"/>
                      </a:cubicBezTo>
                      <a:cubicBezTo>
                        <a:pt x="3497" y="3736"/>
                        <a:pt x="3562" y="3724"/>
                        <a:pt x="3623" y="3697"/>
                      </a:cubicBezTo>
                      <a:cubicBezTo>
                        <a:pt x="4201" y="3440"/>
                        <a:pt x="2985" y="215"/>
                        <a:pt x="2852" y="115"/>
                      </a:cubicBezTo>
                      <a:cubicBezTo>
                        <a:pt x="2738" y="29"/>
                        <a:pt x="2590" y="1"/>
                        <a:pt x="2434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5" name="Google Shape;7335;p43"/>
                <p:cNvSpPr/>
                <p:nvPr/>
              </p:nvSpPr>
              <p:spPr>
                <a:xfrm>
                  <a:off x="4442125" y="4895725"/>
                  <a:ext cx="6000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3025" extrusionOk="0">
                      <a:moveTo>
                        <a:pt x="182" y="1"/>
                      </a:moveTo>
                      <a:cubicBezTo>
                        <a:pt x="155" y="1"/>
                        <a:pt x="129" y="18"/>
                        <a:pt x="127" y="54"/>
                      </a:cubicBezTo>
                      <a:lnTo>
                        <a:pt x="2" y="2968"/>
                      </a:lnTo>
                      <a:cubicBezTo>
                        <a:pt x="1" y="2997"/>
                        <a:pt x="24" y="3024"/>
                        <a:pt x="55" y="3025"/>
                      </a:cubicBezTo>
                      <a:lnTo>
                        <a:pt x="57" y="3025"/>
                      </a:lnTo>
                      <a:cubicBezTo>
                        <a:pt x="87" y="3025"/>
                        <a:pt x="111" y="3002"/>
                        <a:pt x="112" y="2972"/>
                      </a:cubicBezTo>
                      <a:lnTo>
                        <a:pt x="237" y="59"/>
                      </a:lnTo>
                      <a:cubicBezTo>
                        <a:pt x="239" y="21"/>
                        <a:pt x="210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6" name="Google Shape;7336;p43"/>
                <p:cNvSpPr/>
                <p:nvPr/>
              </p:nvSpPr>
              <p:spPr>
                <a:xfrm>
                  <a:off x="4457875" y="4899375"/>
                  <a:ext cx="23125" cy="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2571" extrusionOk="0">
                      <a:moveTo>
                        <a:pt x="64" y="1"/>
                      </a:moveTo>
                      <a:cubicBezTo>
                        <a:pt x="32" y="1"/>
                        <a:pt x="0" y="25"/>
                        <a:pt x="8" y="66"/>
                      </a:cubicBezTo>
                      <a:cubicBezTo>
                        <a:pt x="177" y="912"/>
                        <a:pt x="499" y="1738"/>
                        <a:pt x="811" y="2535"/>
                      </a:cubicBezTo>
                      <a:cubicBezTo>
                        <a:pt x="818" y="2556"/>
                        <a:pt x="839" y="2570"/>
                        <a:pt x="862" y="2570"/>
                      </a:cubicBezTo>
                      <a:cubicBezTo>
                        <a:pt x="869" y="2570"/>
                        <a:pt x="876" y="2569"/>
                        <a:pt x="882" y="2566"/>
                      </a:cubicBezTo>
                      <a:cubicBezTo>
                        <a:pt x="911" y="2555"/>
                        <a:pt x="924" y="2523"/>
                        <a:pt x="913" y="2496"/>
                      </a:cubicBezTo>
                      <a:cubicBezTo>
                        <a:pt x="603" y="1701"/>
                        <a:pt x="283" y="882"/>
                        <a:pt x="116" y="45"/>
                      </a:cubicBezTo>
                      <a:cubicBezTo>
                        <a:pt x="110" y="14"/>
                        <a:pt x="87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7" name="Google Shape;7337;p43"/>
                <p:cNvSpPr/>
                <p:nvPr/>
              </p:nvSpPr>
              <p:spPr>
                <a:xfrm>
                  <a:off x="4416100" y="4898850"/>
                  <a:ext cx="22075" cy="6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2495" extrusionOk="0">
                      <a:moveTo>
                        <a:pt x="807" y="0"/>
                      </a:moveTo>
                      <a:cubicBezTo>
                        <a:pt x="789" y="0"/>
                        <a:pt x="772" y="9"/>
                        <a:pt x="761" y="29"/>
                      </a:cubicBezTo>
                      <a:cubicBezTo>
                        <a:pt x="622" y="272"/>
                        <a:pt x="547" y="536"/>
                        <a:pt x="474" y="790"/>
                      </a:cubicBezTo>
                      <a:lnTo>
                        <a:pt x="8" y="2424"/>
                      </a:lnTo>
                      <a:cubicBezTo>
                        <a:pt x="0" y="2454"/>
                        <a:pt x="17" y="2484"/>
                        <a:pt x="47" y="2492"/>
                      </a:cubicBezTo>
                      <a:cubicBezTo>
                        <a:pt x="51" y="2493"/>
                        <a:pt x="57" y="2495"/>
                        <a:pt x="61" y="2495"/>
                      </a:cubicBezTo>
                      <a:cubicBezTo>
                        <a:pt x="86" y="2495"/>
                        <a:pt x="108" y="2479"/>
                        <a:pt x="115" y="2455"/>
                      </a:cubicBezTo>
                      <a:lnTo>
                        <a:pt x="581" y="821"/>
                      </a:lnTo>
                      <a:cubicBezTo>
                        <a:pt x="652" y="573"/>
                        <a:pt x="724" y="316"/>
                        <a:pt x="857" y="84"/>
                      </a:cubicBezTo>
                      <a:cubicBezTo>
                        <a:pt x="882" y="40"/>
                        <a:pt x="845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38" name="Google Shape;7338;p43"/>
              <p:cNvSpPr/>
              <p:nvPr/>
            </p:nvSpPr>
            <p:spPr>
              <a:xfrm>
                <a:off x="4675227" y="4305050"/>
                <a:ext cx="36400" cy="1440201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0703" extrusionOk="0">
                    <a:moveTo>
                      <a:pt x="346" y="0"/>
                    </a:moveTo>
                    <a:cubicBezTo>
                      <a:pt x="344" y="0"/>
                      <a:pt x="343" y="0"/>
                      <a:pt x="342" y="0"/>
                    </a:cubicBezTo>
                    <a:cubicBezTo>
                      <a:pt x="152" y="2"/>
                      <a:pt x="0" y="158"/>
                      <a:pt x="2" y="348"/>
                    </a:cubicBezTo>
                    <a:lnTo>
                      <a:pt x="3" y="349"/>
                    </a:lnTo>
                    <a:cubicBezTo>
                      <a:pt x="7" y="535"/>
                      <a:pt x="158" y="685"/>
                      <a:pt x="345" y="685"/>
                    </a:cubicBezTo>
                    <a:lnTo>
                      <a:pt x="349" y="685"/>
                    </a:lnTo>
                    <a:cubicBezTo>
                      <a:pt x="538" y="685"/>
                      <a:pt x="691" y="530"/>
                      <a:pt x="689" y="341"/>
                    </a:cubicBezTo>
                    <a:cubicBezTo>
                      <a:pt x="688" y="152"/>
                      <a:pt x="534" y="0"/>
                      <a:pt x="346" y="0"/>
                    </a:cubicBezTo>
                    <a:close/>
                    <a:moveTo>
                      <a:pt x="360" y="1366"/>
                    </a:moveTo>
                    <a:cubicBezTo>
                      <a:pt x="359" y="1366"/>
                      <a:pt x="357" y="1366"/>
                      <a:pt x="356" y="1366"/>
                    </a:cubicBezTo>
                    <a:cubicBezTo>
                      <a:pt x="168" y="1368"/>
                      <a:pt x="16" y="1521"/>
                      <a:pt x="16" y="1710"/>
                    </a:cubicBezTo>
                    <a:lnTo>
                      <a:pt x="17" y="1710"/>
                    </a:lnTo>
                    <a:cubicBezTo>
                      <a:pt x="19" y="1899"/>
                      <a:pt x="172" y="2051"/>
                      <a:pt x="360" y="2051"/>
                    </a:cubicBezTo>
                    <a:lnTo>
                      <a:pt x="363" y="2051"/>
                    </a:lnTo>
                    <a:cubicBezTo>
                      <a:pt x="552" y="2049"/>
                      <a:pt x="705" y="1893"/>
                      <a:pt x="703" y="1704"/>
                    </a:cubicBezTo>
                    <a:cubicBezTo>
                      <a:pt x="700" y="1516"/>
                      <a:pt x="547" y="1366"/>
                      <a:pt x="360" y="1366"/>
                    </a:cubicBezTo>
                    <a:close/>
                    <a:moveTo>
                      <a:pt x="369" y="2728"/>
                    </a:moveTo>
                    <a:cubicBezTo>
                      <a:pt x="180" y="2729"/>
                      <a:pt x="27" y="2885"/>
                      <a:pt x="28" y="3074"/>
                    </a:cubicBezTo>
                    <a:lnTo>
                      <a:pt x="29" y="3075"/>
                    </a:lnTo>
                    <a:cubicBezTo>
                      <a:pt x="31" y="3263"/>
                      <a:pt x="184" y="3414"/>
                      <a:pt x="371" y="3415"/>
                    </a:cubicBezTo>
                    <a:lnTo>
                      <a:pt x="374" y="3415"/>
                    </a:lnTo>
                    <a:cubicBezTo>
                      <a:pt x="562" y="3413"/>
                      <a:pt x="714" y="3259"/>
                      <a:pt x="714" y="3070"/>
                    </a:cubicBezTo>
                    <a:cubicBezTo>
                      <a:pt x="712" y="2881"/>
                      <a:pt x="559" y="2728"/>
                      <a:pt x="369" y="2728"/>
                    </a:cubicBezTo>
                    <a:close/>
                    <a:moveTo>
                      <a:pt x="379" y="4093"/>
                    </a:moveTo>
                    <a:cubicBezTo>
                      <a:pt x="190" y="4094"/>
                      <a:pt x="36" y="4248"/>
                      <a:pt x="36" y="4437"/>
                    </a:cubicBezTo>
                    <a:lnTo>
                      <a:pt x="38" y="4438"/>
                    </a:lnTo>
                    <a:cubicBezTo>
                      <a:pt x="39" y="4626"/>
                      <a:pt x="191" y="4778"/>
                      <a:pt x="378" y="4780"/>
                    </a:cubicBezTo>
                    <a:lnTo>
                      <a:pt x="380" y="4780"/>
                    </a:lnTo>
                    <a:cubicBezTo>
                      <a:pt x="571" y="4778"/>
                      <a:pt x="723" y="4623"/>
                      <a:pt x="723" y="4433"/>
                    </a:cubicBezTo>
                    <a:cubicBezTo>
                      <a:pt x="721" y="4244"/>
                      <a:pt x="566" y="4093"/>
                      <a:pt x="379" y="4093"/>
                    </a:cubicBezTo>
                    <a:close/>
                    <a:moveTo>
                      <a:pt x="388" y="5457"/>
                    </a:moveTo>
                    <a:cubicBezTo>
                      <a:pt x="387" y="5457"/>
                      <a:pt x="386" y="5457"/>
                      <a:pt x="386" y="5457"/>
                    </a:cubicBezTo>
                    <a:cubicBezTo>
                      <a:pt x="195" y="5458"/>
                      <a:pt x="42" y="5613"/>
                      <a:pt x="43" y="5802"/>
                    </a:cubicBezTo>
                    <a:lnTo>
                      <a:pt x="44" y="5802"/>
                    </a:lnTo>
                    <a:cubicBezTo>
                      <a:pt x="45" y="5991"/>
                      <a:pt x="197" y="6141"/>
                      <a:pt x="385" y="6141"/>
                    </a:cubicBezTo>
                    <a:lnTo>
                      <a:pt x="388" y="6141"/>
                    </a:lnTo>
                    <a:cubicBezTo>
                      <a:pt x="576" y="6140"/>
                      <a:pt x="729" y="5987"/>
                      <a:pt x="729" y="5798"/>
                    </a:cubicBezTo>
                    <a:cubicBezTo>
                      <a:pt x="728" y="5609"/>
                      <a:pt x="575" y="5457"/>
                      <a:pt x="388" y="5457"/>
                    </a:cubicBezTo>
                    <a:close/>
                    <a:moveTo>
                      <a:pt x="390" y="6820"/>
                    </a:moveTo>
                    <a:cubicBezTo>
                      <a:pt x="201" y="6821"/>
                      <a:pt x="47" y="6976"/>
                      <a:pt x="47" y="7165"/>
                    </a:cubicBezTo>
                    <a:lnTo>
                      <a:pt x="49" y="7165"/>
                    </a:lnTo>
                    <a:cubicBezTo>
                      <a:pt x="49" y="7354"/>
                      <a:pt x="202" y="7507"/>
                      <a:pt x="390" y="7507"/>
                    </a:cubicBezTo>
                    <a:cubicBezTo>
                      <a:pt x="391" y="7507"/>
                      <a:pt x="392" y="7507"/>
                      <a:pt x="392" y="7507"/>
                    </a:cubicBezTo>
                    <a:cubicBezTo>
                      <a:pt x="581" y="7505"/>
                      <a:pt x="734" y="7352"/>
                      <a:pt x="734" y="7163"/>
                    </a:cubicBezTo>
                    <a:cubicBezTo>
                      <a:pt x="733" y="6973"/>
                      <a:pt x="580" y="6820"/>
                      <a:pt x="390" y="6820"/>
                    </a:cubicBezTo>
                    <a:close/>
                    <a:moveTo>
                      <a:pt x="392" y="8185"/>
                    </a:moveTo>
                    <a:cubicBezTo>
                      <a:pt x="203" y="8186"/>
                      <a:pt x="50" y="8339"/>
                      <a:pt x="50" y="8529"/>
                    </a:cubicBezTo>
                    <a:lnTo>
                      <a:pt x="51" y="8530"/>
                    </a:lnTo>
                    <a:cubicBezTo>
                      <a:pt x="52" y="8718"/>
                      <a:pt x="205" y="8872"/>
                      <a:pt x="395" y="8872"/>
                    </a:cubicBezTo>
                    <a:cubicBezTo>
                      <a:pt x="584" y="8870"/>
                      <a:pt x="736" y="8717"/>
                      <a:pt x="736" y="8528"/>
                    </a:cubicBezTo>
                    <a:cubicBezTo>
                      <a:pt x="735" y="8338"/>
                      <a:pt x="582" y="8185"/>
                      <a:pt x="392" y="8185"/>
                    </a:cubicBezTo>
                    <a:close/>
                    <a:moveTo>
                      <a:pt x="395" y="9549"/>
                    </a:moveTo>
                    <a:cubicBezTo>
                      <a:pt x="205" y="9549"/>
                      <a:pt x="51" y="9702"/>
                      <a:pt x="50" y="9892"/>
                    </a:cubicBezTo>
                    <a:lnTo>
                      <a:pt x="51" y="9893"/>
                    </a:lnTo>
                    <a:cubicBezTo>
                      <a:pt x="51" y="10082"/>
                      <a:pt x="205" y="10236"/>
                      <a:pt x="395" y="10237"/>
                    </a:cubicBezTo>
                    <a:cubicBezTo>
                      <a:pt x="583" y="10236"/>
                      <a:pt x="736" y="10081"/>
                      <a:pt x="736" y="9892"/>
                    </a:cubicBezTo>
                    <a:cubicBezTo>
                      <a:pt x="736" y="9702"/>
                      <a:pt x="583" y="9549"/>
                      <a:pt x="395" y="9549"/>
                    </a:cubicBezTo>
                    <a:close/>
                    <a:moveTo>
                      <a:pt x="392" y="10914"/>
                    </a:moveTo>
                    <a:cubicBezTo>
                      <a:pt x="203" y="10914"/>
                      <a:pt x="49" y="11067"/>
                      <a:pt x="50" y="11257"/>
                    </a:cubicBezTo>
                    <a:lnTo>
                      <a:pt x="51" y="11257"/>
                    </a:lnTo>
                    <a:cubicBezTo>
                      <a:pt x="52" y="11445"/>
                      <a:pt x="204" y="11597"/>
                      <a:pt x="392" y="11599"/>
                    </a:cubicBezTo>
                    <a:cubicBezTo>
                      <a:pt x="582" y="11599"/>
                      <a:pt x="736" y="11446"/>
                      <a:pt x="736" y="11257"/>
                    </a:cubicBezTo>
                    <a:cubicBezTo>
                      <a:pt x="736" y="11067"/>
                      <a:pt x="583" y="10914"/>
                      <a:pt x="395" y="10914"/>
                    </a:cubicBezTo>
                    <a:cubicBezTo>
                      <a:pt x="394" y="10914"/>
                      <a:pt x="393" y="10914"/>
                      <a:pt x="392" y="10914"/>
                    </a:cubicBezTo>
                    <a:close/>
                    <a:moveTo>
                      <a:pt x="394" y="12277"/>
                    </a:moveTo>
                    <a:cubicBezTo>
                      <a:pt x="394" y="12277"/>
                      <a:pt x="393" y="12277"/>
                      <a:pt x="392" y="12277"/>
                    </a:cubicBezTo>
                    <a:cubicBezTo>
                      <a:pt x="203" y="12278"/>
                      <a:pt x="51" y="12430"/>
                      <a:pt x="50" y="12620"/>
                    </a:cubicBezTo>
                    <a:cubicBezTo>
                      <a:pt x="48" y="12808"/>
                      <a:pt x="201" y="12963"/>
                      <a:pt x="390" y="12963"/>
                    </a:cubicBezTo>
                    <a:cubicBezTo>
                      <a:pt x="391" y="12963"/>
                      <a:pt x="392" y="12963"/>
                      <a:pt x="392" y="12963"/>
                    </a:cubicBezTo>
                    <a:cubicBezTo>
                      <a:pt x="582" y="12963"/>
                      <a:pt x="735" y="12810"/>
                      <a:pt x="737" y="12622"/>
                    </a:cubicBezTo>
                    <a:lnTo>
                      <a:pt x="735" y="12622"/>
                    </a:lnTo>
                    <a:cubicBezTo>
                      <a:pt x="736" y="12432"/>
                      <a:pt x="583" y="12277"/>
                      <a:pt x="394" y="12277"/>
                    </a:cubicBezTo>
                    <a:close/>
                    <a:moveTo>
                      <a:pt x="390" y="13642"/>
                    </a:moveTo>
                    <a:cubicBezTo>
                      <a:pt x="201" y="13642"/>
                      <a:pt x="47" y="13795"/>
                      <a:pt x="47" y="13985"/>
                    </a:cubicBezTo>
                    <a:cubicBezTo>
                      <a:pt x="46" y="14174"/>
                      <a:pt x="200" y="14328"/>
                      <a:pt x="390" y="14328"/>
                    </a:cubicBezTo>
                    <a:cubicBezTo>
                      <a:pt x="580" y="14328"/>
                      <a:pt x="733" y="14175"/>
                      <a:pt x="734" y="13986"/>
                    </a:cubicBezTo>
                    <a:cubicBezTo>
                      <a:pt x="734" y="13796"/>
                      <a:pt x="580" y="13642"/>
                      <a:pt x="390" y="13642"/>
                    </a:cubicBezTo>
                    <a:close/>
                    <a:moveTo>
                      <a:pt x="390" y="15006"/>
                    </a:moveTo>
                    <a:cubicBezTo>
                      <a:pt x="201" y="15006"/>
                      <a:pt x="45" y="15159"/>
                      <a:pt x="45" y="15349"/>
                    </a:cubicBezTo>
                    <a:lnTo>
                      <a:pt x="46" y="15350"/>
                    </a:lnTo>
                    <a:cubicBezTo>
                      <a:pt x="47" y="15538"/>
                      <a:pt x="200" y="15691"/>
                      <a:pt x="388" y="15692"/>
                    </a:cubicBezTo>
                    <a:cubicBezTo>
                      <a:pt x="577" y="15692"/>
                      <a:pt x="732" y="15538"/>
                      <a:pt x="733" y="15349"/>
                    </a:cubicBezTo>
                    <a:cubicBezTo>
                      <a:pt x="732" y="15160"/>
                      <a:pt x="579" y="15007"/>
                      <a:pt x="390" y="15006"/>
                    </a:cubicBezTo>
                    <a:close/>
                    <a:moveTo>
                      <a:pt x="386" y="16369"/>
                    </a:moveTo>
                    <a:cubicBezTo>
                      <a:pt x="196" y="16370"/>
                      <a:pt x="43" y="16524"/>
                      <a:pt x="43" y="16714"/>
                    </a:cubicBezTo>
                    <a:lnTo>
                      <a:pt x="44" y="16714"/>
                    </a:lnTo>
                    <a:cubicBezTo>
                      <a:pt x="44" y="16903"/>
                      <a:pt x="197" y="17055"/>
                      <a:pt x="386" y="17056"/>
                    </a:cubicBezTo>
                    <a:cubicBezTo>
                      <a:pt x="575" y="17056"/>
                      <a:pt x="729" y="16903"/>
                      <a:pt x="731" y="16714"/>
                    </a:cubicBezTo>
                    <a:cubicBezTo>
                      <a:pt x="729" y="16524"/>
                      <a:pt x="575" y="16370"/>
                      <a:pt x="386" y="16369"/>
                    </a:cubicBezTo>
                    <a:close/>
                    <a:moveTo>
                      <a:pt x="386" y="17734"/>
                    </a:moveTo>
                    <a:cubicBezTo>
                      <a:pt x="196" y="17734"/>
                      <a:pt x="42" y="17887"/>
                      <a:pt x="41" y="18076"/>
                    </a:cubicBezTo>
                    <a:cubicBezTo>
                      <a:pt x="40" y="18267"/>
                      <a:pt x="194" y="18421"/>
                      <a:pt x="384" y="18421"/>
                    </a:cubicBezTo>
                    <a:lnTo>
                      <a:pt x="386" y="18421"/>
                    </a:lnTo>
                    <a:cubicBezTo>
                      <a:pt x="574" y="18420"/>
                      <a:pt x="726" y="18267"/>
                      <a:pt x="727" y="18079"/>
                    </a:cubicBezTo>
                    <a:cubicBezTo>
                      <a:pt x="727" y="17889"/>
                      <a:pt x="575" y="17735"/>
                      <a:pt x="386" y="17734"/>
                    </a:cubicBezTo>
                    <a:close/>
                    <a:moveTo>
                      <a:pt x="384" y="19099"/>
                    </a:moveTo>
                    <a:cubicBezTo>
                      <a:pt x="194" y="19099"/>
                      <a:pt x="40" y="19252"/>
                      <a:pt x="40" y="19442"/>
                    </a:cubicBezTo>
                    <a:cubicBezTo>
                      <a:pt x="40" y="19632"/>
                      <a:pt x="193" y="19786"/>
                      <a:pt x="384" y="19786"/>
                    </a:cubicBezTo>
                    <a:cubicBezTo>
                      <a:pt x="572" y="19785"/>
                      <a:pt x="725" y="19632"/>
                      <a:pt x="726" y="19444"/>
                    </a:cubicBezTo>
                    <a:cubicBezTo>
                      <a:pt x="726" y="19254"/>
                      <a:pt x="573" y="19100"/>
                      <a:pt x="384" y="19099"/>
                    </a:cubicBezTo>
                    <a:close/>
                    <a:moveTo>
                      <a:pt x="384" y="20464"/>
                    </a:moveTo>
                    <a:cubicBezTo>
                      <a:pt x="194" y="20464"/>
                      <a:pt x="40" y="20617"/>
                      <a:pt x="40" y="20807"/>
                    </a:cubicBezTo>
                    <a:cubicBezTo>
                      <a:pt x="40" y="20996"/>
                      <a:pt x="194" y="21150"/>
                      <a:pt x="384" y="21150"/>
                    </a:cubicBezTo>
                    <a:cubicBezTo>
                      <a:pt x="573" y="21149"/>
                      <a:pt x="726" y="20995"/>
                      <a:pt x="726" y="20807"/>
                    </a:cubicBezTo>
                    <a:cubicBezTo>
                      <a:pt x="725" y="20617"/>
                      <a:pt x="572" y="20464"/>
                      <a:pt x="384" y="20464"/>
                    </a:cubicBezTo>
                    <a:close/>
                    <a:moveTo>
                      <a:pt x="381" y="21829"/>
                    </a:moveTo>
                    <a:cubicBezTo>
                      <a:pt x="193" y="21829"/>
                      <a:pt x="41" y="21982"/>
                      <a:pt x="42" y="22170"/>
                    </a:cubicBezTo>
                    <a:cubicBezTo>
                      <a:pt x="41" y="22359"/>
                      <a:pt x="193" y="22513"/>
                      <a:pt x="382" y="22513"/>
                    </a:cubicBezTo>
                    <a:cubicBezTo>
                      <a:pt x="382" y="22513"/>
                      <a:pt x="383" y="22513"/>
                      <a:pt x="384" y="22513"/>
                    </a:cubicBezTo>
                    <a:cubicBezTo>
                      <a:pt x="384" y="22513"/>
                      <a:pt x="385" y="22513"/>
                      <a:pt x="386" y="22513"/>
                    </a:cubicBezTo>
                    <a:cubicBezTo>
                      <a:pt x="574" y="22513"/>
                      <a:pt x="727" y="22359"/>
                      <a:pt x="726" y="22170"/>
                    </a:cubicBezTo>
                    <a:lnTo>
                      <a:pt x="728" y="22170"/>
                    </a:lnTo>
                    <a:cubicBezTo>
                      <a:pt x="727" y="21981"/>
                      <a:pt x="573" y="21829"/>
                      <a:pt x="384" y="21829"/>
                    </a:cubicBezTo>
                    <a:cubicBezTo>
                      <a:pt x="383" y="21829"/>
                      <a:pt x="382" y="21829"/>
                      <a:pt x="381" y="21829"/>
                    </a:cubicBezTo>
                    <a:close/>
                    <a:moveTo>
                      <a:pt x="386" y="23191"/>
                    </a:moveTo>
                    <a:cubicBezTo>
                      <a:pt x="196" y="23192"/>
                      <a:pt x="44" y="23346"/>
                      <a:pt x="44" y="23536"/>
                    </a:cubicBezTo>
                    <a:cubicBezTo>
                      <a:pt x="43" y="23724"/>
                      <a:pt x="197" y="23878"/>
                      <a:pt x="386" y="23878"/>
                    </a:cubicBezTo>
                    <a:cubicBezTo>
                      <a:pt x="387" y="23878"/>
                      <a:pt x="387" y="23878"/>
                      <a:pt x="388" y="23878"/>
                    </a:cubicBezTo>
                    <a:cubicBezTo>
                      <a:pt x="577" y="23877"/>
                      <a:pt x="731" y="23723"/>
                      <a:pt x="731" y="23533"/>
                    </a:cubicBezTo>
                    <a:cubicBezTo>
                      <a:pt x="728" y="23345"/>
                      <a:pt x="575" y="23193"/>
                      <a:pt x="386" y="23191"/>
                    </a:cubicBezTo>
                    <a:close/>
                    <a:moveTo>
                      <a:pt x="391" y="24556"/>
                    </a:moveTo>
                    <a:cubicBezTo>
                      <a:pt x="200" y="24558"/>
                      <a:pt x="46" y="24712"/>
                      <a:pt x="49" y="24901"/>
                    </a:cubicBezTo>
                    <a:cubicBezTo>
                      <a:pt x="49" y="25089"/>
                      <a:pt x="202" y="25242"/>
                      <a:pt x="390" y="25242"/>
                    </a:cubicBezTo>
                    <a:lnTo>
                      <a:pt x="392" y="25242"/>
                    </a:lnTo>
                    <a:cubicBezTo>
                      <a:pt x="582" y="25241"/>
                      <a:pt x="735" y="25088"/>
                      <a:pt x="735" y="24898"/>
                    </a:cubicBezTo>
                    <a:cubicBezTo>
                      <a:pt x="733" y="24710"/>
                      <a:pt x="580" y="24558"/>
                      <a:pt x="391" y="24556"/>
                    </a:cubicBezTo>
                    <a:close/>
                    <a:moveTo>
                      <a:pt x="398" y="25921"/>
                    </a:moveTo>
                    <a:cubicBezTo>
                      <a:pt x="397" y="25921"/>
                      <a:pt x="396" y="25921"/>
                      <a:pt x="396" y="25921"/>
                    </a:cubicBezTo>
                    <a:cubicBezTo>
                      <a:pt x="206" y="25923"/>
                      <a:pt x="54" y="26076"/>
                      <a:pt x="53" y="26266"/>
                    </a:cubicBezTo>
                    <a:cubicBezTo>
                      <a:pt x="55" y="26454"/>
                      <a:pt x="208" y="26607"/>
                      <a:pt x="397" y="26607"/>
                    </a:cubicBezTo>
                    <a:lnTo>
                      <a:pt x="400" y="26607"/>
                    </a:lnTo>
                    <a:cubicBezTo>
                      <a:pt x="588" y="26607"/>
                      <a:pt x="740" y="26453"/>
                      <a:pt x="739" y="26263"/>
                    </a:cubicBezTo>
                    <a:cubicBezTo>
                      <a:pt x="739" y="26075"/>
                      <a:pt x="586" y="25921"/>
                      <a:pt x="398" y="25921"/>
                    </a:cubicBezTo>
                    <a:close/>
                    <a:moveTo>
                      <a:pt x="408" y="27286"/>
                    </a:moveTo>
                    <a:cubicBezTo>
                      <a:pt x="407" y="27286"/>
                      <a:pt x="406" y="27286"/>
                      <a:pt x="404" y="27286"/>
                    </a:cubicBezTo>
                    <a:cubicBezTo>
                      <a:pt x="214" y="27287"/>
                      <a:pt x="62" y="27442"/>
                      <a:pt x="62" y="27633"/>
                    </a:cubicBezTo>
                    <a:lnTo>
                      <a:pt x="63" y="27633"/>
                    </a:lnTo>
                    <a:cubicBezTo>
                      <a:pt x="65" y="27820"/>
                      <a:pt x="218" y="27972"/>
                      <a:pt x="407" y="27972"/>
                    </a:cubicBezTo>
                    <a:lnTo>
                      <a:pt x="409" y="27972"/>
                    </a:lnTo>
                    <a:cubicBezTo>
                      <a:pt x="598" y="27970"/>
                      <a:pt x="750" y="27815"/>
                      <a:pt x="748" y="27625"/>
                    </a:cubicBezTo>
                    <a:cubicBezTo>
                      <a:pt x="747" y="27438"/>
                      <a:pt x="595" y="27286"/>
                      <a:pt x="408" y="27286"/>
                    </a:cubicBezTo>
                    <a:close/>
                    <a:moveTo>
                      <a:pt x="417" y="28650"/>
                    </a:moveTo>
                    <a:cubicBezTo>
                      <a:pt x="416" y="28650"/>
                      <a:pt x="415" y="28650"/>
                      <a:pt x="413" y="28650"/>
                    </a:cubicBezTo>
                    <a:cubicBezTo>
                      <a:pt x="224" y="28653"/>
                      <a:pt x="73" y="28807"/>
                      <a:pt x="73" y="28997"/>
                    </a:cubicBezTo>
                    <a:lnTo>
                      <a:pt x="74" y="28997"/>
                    </a:lnTo>
                    <a:cubicBezTo>
                      <a:pt x="76" y="29185"/>
                      <a:pt x="229" y="29336"/>
                      <a:pt x="418" y="29337"/>
                    </a:cubicBezTo>
                    <a:lnTo>
                      <a:pt x="420" y="29337"/>
                    </a:lnTo>
                    <a:cubicBezTo>
                      <a:pt x="609" y="29335"/>
                      <a:pt x="761" y="29180"/>
                      <a:pt x="760" y="28990"/>
                    </a:cubicBezTo>
                    <a:cubicBezTo>
                      <a:pt x="759" y="28802"/>
                      <a:pt x="605" y="28650"/>
                      <a:pt x="417" y="28650"/>
                    </a:cubicBezTo>
                    <a:close/>
                    <a:moveTo>
                      <a:pt x="431" y="30015"/>
                    </a:moveTo>
                    <a:cubicBezTo>
                      <a:pt x="429" y="30015"/>
                      <a:pt x="428" y="30015"/>
                      <a:pt x="426" y="30015"/>
                    </a:cubicBezTo>
                    <a:cubicBezTo>
                      <a:pt x="238" y="30017"/>
                      <a:pt x="86" y="30172"/>
                      <a:pt x="89" y="30362"/>
                    </a:cubicBezTo>
                    <a:cubicBezTo>
                      <a:pt x="90" y="30550"/>
                      <a:pt x="244" y="30701"/>
                      <a:pt x="432" y="30702"/>
                    </a:cubicBezTo>
                    <a:lnTo>
                      <a:pt x="436" y="30702"/>
                    </a:lnTo>
                    <a:cubicBezTo>
                      <a:pt x="625" y="30698"/>
                      <a:pt x="776" y="30542"/>
                      <a:pt x="774" y="30353"/>
                    </a:cubicBezTo>
                    <a:cubicBezTo>
                      <a:pt x="771" y="30165"/>
                      <a:pt x="618" y="30015"/>
                      <a:pt x="431" y="300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9" name="Google Shape;7339;p43"/>
            <p:cNvGrpSpPr/>
            <p:nvPr/>
          </p:nvGrpSpPr>
          <p:grpSpPr>
            <a:xfrm>
              <a:off x="416535" y="-407811"/>
              <a:ext cx="745258" cy="1894616"/>
              <a:chOff x="4229568" y="4305050"/>
              <a:chExt cx="975085" cy="2478891"/>
            </a:xfrm>
          </p:grpSpPr>
          <p:grpSp>
            <p:nvGrpSpPr>
              <p:cNvPr id="7340" name="Google Shape;7340;p43"/>
              <p:cNvGrpSpPr/>
              <p:nvPr/>
            </p:nvGrpSpPr>
            <p:grpSpPr>
              <a:xfrm>
                <a:off x="4229568" y="5757689"/>
                <a:ext cx="975085" cy="1026251"/>
                <a:chOff x="4229500" y="4882650"/>
                <a:chExt cx="460750" cy="484950"/>
              </a:xfrm>
            </p:grpSpPr>
            <p:sp>
              <p:nvSpPr>
                <p:cNvPr id="7341" name="Google Shape;7341;p43"/>
                <p:cNvSpPr/>
                <p:nvPr/>
              </p:nvSpPr>
              <p:spPr>
                <a:xfrm>
                  <a:off x="4229500" y="4962650"/>
                  <a:ext cx="460750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0" h="16198" extrusionOk="0">
                      <a:moveTo>
                        <a:pt x="8667" y="0"/>
                      </a:moveTo>
                      <a:cubicBezTo>
                        <a:pt x="6932" y="0"/>
                        <a:pt x="5220" y="437"/>
                        <a:pt x="3960" y="1279"/>
                      </a:cubicBezTo>
                      <a:cubicBezTo>
                        <a:pt x="2361" y="2348"/>
                        <a:pt x="1170" y="4153"/>
                        <a:pt x="729" y="6178"/>
                      </a:cubicBezTo>
                      <a:cubicBezTo>
                        <a:pt x="0" y="9518"/>
                        <a:pt x="1451" y="13260"/>
                        <a:pt x="4054" y="15088"/>
                      </a:cubicBezTo>
                      <a:cubicBezTo>
                        <a:pt x="5065" y="15799"/>
                        <a:pt x="6700" y="16197"/>
                        <a:pt x="8454" y="16197"/>
                      </a:cubicBezTo>
                      <a:cubicBezTo>
                        <a:pt x="11210" y="16197"/>
                        <a:pt x="14260" y="15213"/>
                        <a:pt x="15645" y="12907"/>
                      </a:cubicBezTo>
                      <a:cubicBezTo>
                        <a:pt x="16214" y="11958"/>
                        <a:pt x="18430" y="7084"/>
                        <a:pt x="14809" y="2526"/>
                      </a:cubicBezTo>
                      <a:cubicBezTo>
                        <a:pt x="13450" y="815"/>
                        <a:pt x="11037" y="0"/>
                        <a:pt x="8667" y="0"/>
                      </a:cubicBezTo>
                      <a:close/>
                    </a:path>
                  </a:pathLst>
                </a:custGeom>
                <a:solidFill>
                  <a:srgbClr val="8B07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2" name="Google Shape;7342;p43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3" name="Google Shape;7343;p43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4" name="Google Shape;7344;p43"/>
                <p:cNvSpPr/>
                <p:nvPr/>
              </p:nvSpPr>
              <p:spPr>
                <a:xfrm>
                  <a:off x="4395000" y="5032300"/>
                  <a:ext cx="101525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4804" extrusionOk="0">
                      <a:moveTo>
                        <a:pt x="3370" y="1"/>
                      </a:moveTo>
                      <a:cubicBezTo>
                        <a:pt x="3153" y="1"/>
                        <a:pt x="2944" y="103"/>
                        <a:pt x="2787" y="261"/>
                      </a:cubicBezTo>
                      <a:cubicBezTo>
                        <a:pt x="2471" y="582"/>
                        <a:pt x="2247" y="982"/>
                        <a:pt x="2138" y="1418"/>
                      </a:cubicBezTo>
                      <a:cubicBezTo>
                        <a:pt x="1929" y="927"/>
                        <a:pt x="1699" y="409"/>
                        <a:pt x="1177" y="182"/>
                      </a:cubicBezTo>
                      <a:cubicBezTo>
                        <a:pt x="1067" y="134"/>
                        <a:pt x="947" y="108"/>
                        <a:pt x="829" y="108"/>
                      </a:cubicBezTo>
                      <a:cubicBezTo>
                        <a:pt x="666" y="108"/>
                        <a:pt x="506" y="157"/>
                        <a:pt x="375" y="260"/>
                      </a:cubicBezTo>
                      <a:cubicBezTo>
                        <a:pt x="1" y="554"/>
                        <a:pt x="86" y="1056"/>
                        <a:pt x="201" y="1473"/>
                      </a:cubicBezTo>
                      <a:cubicBezTo>
                        <a:pt x="471" y="2453"/>
                        <a:pt x="907" y="3599"/>
                        <a:pt x="1523" y="4549"/>
                      </a:cubicBezTo>
                      <a:cubicBezTo>
                        <a:pt x="1633" y="4718"/>
                        <a:pt x="1813" y="4803"/>
                        <a:pt x="1991" y="4803"/>
                      </a:cubicBezTo>
                      <a:cubicBezTo>
                        <a:pt x="2173" y="4803"/>
                        <a:pt x="2353" y="4715"/>
                        <a:pt x="2457" y="4538"/>
                      </a:cubicBezTo>
                      <a:cubicBezTo>
                        <a:pt x="2640" y="4226"/>
                        <a:pt x="2814" y="3905"/>
                        <a:pt x="2994" y="3596"/>
                      </a:cubicBezTo>
                      <a:cubicBezTo>
                        <a:pt x="3471" y="2781"/>
                        <a:pt x="3959" y="1929"/>
                        <a:pt x="4031" y="987"/>
                      </a:cubicBezTo>
                      <a:cubicBezTo>
                        <a:pt x="4060" y="590"/>
                        <a:pt x="3974" y="116"/>
                        <a:pt x="3511" y="16"/>
                      </a:cubicBezTo>
                      <a:cubicBezTo>
                        <a:pt x="3464" y="6"/>
                        <a:pt x="3416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5" name="Google Shape;7345;p43"/>
                <p:cNvSpPr/>
                <p:nvPr/>
              </p:nvSpPr>
              <p:spPr>
                <a:xfrm>
                  <a:off x="4395325" y="5177850"/>
                  <a:ext cx="101500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" h="4804" extrusionOk="0">
                      <a:moveTo>
                        <a:pt x="2069" y="1"/>
                      </a:moveTo>
                      <a:cubicBezTo>
                        <a:pt x="1888" y="1"/>
                        <a:pt x="1708" y="89"/>
                        <a:pt x="1604" y="266"/>
                      </a:cubicBezTo>
                      <a:cubicBezTo>
                        <a:pt x="1420" y="578"/>
                        <a:pt x="1247" y="901"/>
                        <a:pt x="1066" y="1209"/>
                      </a:cubicBezTo>
                      <a:cubicBezTo>
                        <a:pt x="589" y="2023"/>
                        <a:pt x="101" y="2875"/>
                        <a:pt x="31" y="3817"/>
                      </a:cubicBezTo>
                      <a:cubicBezTo>
                        <a:pt x="1" y="4215"/>
                        <a:pt x="86" y="4689"/>
                        <a:pt x="551" y="4789"/>
                      </a:cubicBezTo>
                      <a:cubicBezTo>
                        <a:pt x="598" y="4799"/>
                        <a:pt x="645" y="4804"/>
                        <a:pt x="692" y="4804"/>
                      </a:cubicBezTo>
                      <a:cubicBezTo>
                        <a:pt x="908" y="4804"/>
                        <a:pt x="1118" y="4702"/>
                        <a:pt x="1274" y="4543"/>
                      </a:cubicBezTo>
                      <a:cubicBezTo>
                        <a:pt x="1589" y="4223"/>
                        <a:pt x="1813" y="3823"/>
                        <a:pt x="1923" y="3386"/>
                      </a:cubicBezTo>
                      <a:cubicBezTo>
                        <a:pt x="2132" y="3878"/>
                        <a:pt x="2362" y="4397"/>
                        <a:pt x="2884" y="4624"/>
                      </a:cubicBezTo>
                      <a:cubicBezTo>
                        <a:pt x="2994" y="4672"/>
                        <a:pt x="3113" y="4697"/>
                        <a:pt x="3231" y="4697"/>
                      </a:cubicBezTo>
                      <a:cubicBezTo>
                        <a:pt x="3394" y="4697"/>
                        <a:pt x="3555" y="4648"/>
                        <a:pt x="3686" y="4545"/>
                      </a:cubicBezTo>
                      <a:cubicBezTo>
                        <a:pt x="4060" y="4250"/>
                        <a:pt x="3975" y="3750"/>
                        <a:pt x="3859" y="3331"/>
                      </a:cubicBezTo>
                      <a:cubicBezTo>
                        <a:pt x="3590" y="2353"/>
                        <a:pt x="3154" y="1205"/>
                        <a:pt x="2537" y="256"/>
                      </a:cubicBezTo>
                      <a:cubicBezTo>
                        <a:pt x="2427" y="86"/>
                        <a:pt x="2247" y="1"/>
                        <a:pt x="2069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6" name="Google Shape;7346;p43"/>
                <p:cNvSpPr/>
                <p:nvPr/>
              </p:nvSpPr>
              <p:spPr>
                <a:xfrm>
                  <a:off x="4457275" y="5115975"/>
                  <a:ext cx="123300" cy="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2" extrusionOk="0">
                      <a:moveTo>
                        <a:pt x="4011" y="0"/>
                      </a:moveTo>
                      <a:cubicBezTo>
                        <a:pt x="3815" y="0"/>
                        <a:pt x="3608" y="46"/>
                        <a:pt x="3418" y="98"/>
                      </a:cubicBezTo>
                      <a:cubicBezTo>
                        <a:pt x="2440" y="368"/>
                        <a:pt x="1292" y="804"/>
                        <a:pt x="342" y="1420"/>
                      </a:cubicBezTo>
                      <a:cubicBezTo>
                        <a:pt x="1" y="1643"/>
                        <a:pt x="2" y="2147"/>
                        <a:pt x="353" y="2355"/>
                      </a:cubicBezTo>
                      <a:cubicBezTo>
                        <a:pt x="665" y="2537"/>
                        <a:pt x="987" y="2711"/>
                        <a:pt x="1296" y="2891"/>
                      </a:cubicBezTo>
                      <a:cubicBezTo>
                        <a:pt x="2110" y="3368"/>
                        <a:pt x="2962" y="3856"/>
                        <a:pt x="3904" y="3927"/>
                      </a:cubicBezTo>
                      <a:cubicBezTo>
                        <a:pt x="3950" y="3930"/>
                        <a:pt x="3996" y="3932"/>
                        <a:pt x="4043" y="3932"/>
                      </a:cubicBezTo>
                      <a:cubicBezTo>
                        <a:pt x="4405" y="3932"/>
                        <a:pt x="4787" y="3818"/>
                        <a:pt x="4876" y="3408"/>
                      </a:cubicBezTo>
                      <a:cubicBezTo>
                        <a:pt x="4932" y="3143"/>
                        <a:pt x="4823" y="2873"/>
                        <a:pt x="4630" y="2684"/>
                      </a:cubicBezTo>
                      <a:cubicBezTo>
                        <a:pt x="4309" y="2368"/>
                        <a:pt x="3909" y="2144"/>
                        <a:pt x="3473" y="2035"/>
                      </a:cubicBezTo>
                      <a:cubicBezTo>
                        <a:pt x="3965" y="1826"/>
                        <a:pt x="4482" y="1597"/>
                        <a:pt x="4710" y="1074"/>
                      </a:cubicBezTo>
                      <a:cubicBezTo>
                        <a:pt x="4824" y="810"/>
                        <a:pt x="4810" y="497"/>
                        <a:pt x="4631" y="271"/>
                      </a:cubicBezTo>
                      <a:cubicBezTo>
                        <a:pt x="4470" y="67"/>
                        <a:pt x="4248" y="0"/>
                        <a:pt x="401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7" name="Google Shape;7347;p43"/>
                <p:cNvSpPr/>
                <p:nvPr/>
              </p:nvSpPr>
              <p:spPr>
                <a:xfrm>
                  <a:off x="4312875" y="5115975"/>
                  <a:ext cx="123300" cy="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3933" extrusionOk="0">
                      <a:moveTo>
                        <a:pt x="889" y="0"/>
                      </a:moveTo>
                      <a:cubicBezTo>
                        <a:pt x="527" y="0"/>
                        <a:pt x="145" y="114"/>
                        <a:pt x="56" y="525"/>
                      </a:cubicBezTo>
                      <a:cubicBezTo>
                        <a:pt x="0" y="790"/>
                        <a:pt x="109" y="1059"/>
                        <a:pt x="302" y="1249"/>
                      </a:cubicBezTo>
                      <a:cubicBezTo>
                        <a:pt x="623" y="1565"/>
                        <a:pt x="1023" y="1788"/>
                        <a:pt x="1459" y="1898"/>
                      </a:cubicBezTo>
                      <a:cubicBezTo>
                        <a:pt x="968" y="2107"/>
                        <a:pt x="450" y="2337"/>
                        <a:pt x="223" y="2859"/>
                      </a:cubicBezTo>
                      <a:cubicBezTo>
                        <a:pt x="108" y="3122"/>
                        <a:pt x="123" y="3435"/>
                        <a:pt x="301" y="3661"/>
                      </a:cubicBezTo>
                      <a:cubicBezTo>
                        <a:pt x="462" y="3865"/>
                        <a:pt x="685" y="3933"/>
                        <a:pt x="922" y="3933"/>
                      </a:cubicBezTo>
                      <a:cubicBezTo>
                        <a:pt x="1118" y="3933"/>
                        <a:pt x="1325" y="3887"/>
                        <a:pt x="1514" y="3834"/>
                      </a:cubicBezTo>
                      <a:cubicBezTo>
                        <a:pt x="2493" y="3565"/>
                        <a:pt x="3640" y="3129"/>
                        <a:pt x="4590" y="2512"/>
                      </a:cubicBezTo>
                      <a:cubicBezTo>
                        <a:pt x="4932" y="2291"/>
                        <a:pt x="4930" y="1785"/>
                        <a:pt x="4579" y="1578"/>
                      </a:cubicBezTo>
                      <a:cubicBezTo>
                        <a:pt x="4267" y="1395"/>
                        <a:pt x="3945" y="1222"/>
                        <a:pt x="3637" y="1041"/>
                      </a:cubicBezTo>
                      <a:cubicBezTo>
                        <a:pt x="2822" y="564"/>
                        <a:pt x="1970" y="76"/>
                        <a:pt x="1028" y="6"/>
                      </a:cubicBezTo>
                      <a:cubicBezTo>
                        <a:pt x="983" y="2"/>
                        <a:pt x="936" y="0"/>
                        <a:pt x="889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8" name="Google Shape;7348;p43"/>
                <p:cNvSpPr/>
                <p:nvPr/>
              </p:nvSpPr>
              <p:spPr>
                <a:xfrm>
                  <a:off x="4434775" y="508475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12" y="1"/>
                      </a:moveTo>
                      <a:cubicBezTo>
                        <a:pt x="212" y="126"/>
                        <a:pt x="0" y="894"/>
                        <a:pt x="21" y="1317"/>
                      </a:cubicBezTo>
                      <a:cubicBezTo>
                        <a:pt x="41" y="1689"/>
                        <a:pt x="238" y="2255"/>
                        <a:pt x="389" y="2305"/>
                      </a:cubicBezTo>
                      <a:cubicBezTo>
                        <a:pt x="394" y="2306"/>
                        <a:pt x="400" y="2307"/>
                        <a:pt x="405" y="2307"/>
                      </a:cubicBezTo>
                      <a:cubicBezTo>
                        <a:pt x="563" y="2307"/>
                        <a:pt x="798" y="1573"/>
                        <a:pt x="804" y="1445"/>
                      </a:cubicBezTo>
                      <a:cubicBezTo>
                        <a:pt x="832" y="741"/>
                        <a:pt x="568" y="219"/>
                        <a:pt x="4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9" name="Google Shape;7349;p43"/>
                <p:cNvSpPr/>
                <p:nvPr/>
              </p:nvSpPr>
              <p:spPr>
                <a:xfrm>
                  <a:off x="4436225" y="5188700"/>
                  <a:ext cx="20825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2308" extrusionOk="0">
                      <a:moveTo>
                        <a:pt x="429" y="1"/>
                      </a:moveTo>
                      <a:cubicBezTo>
                        <a:pt x="270" y="1"/>
                        <a:pt x="35" y="735"/>
                        <a:pt x="29" y="862"/>
                      </a:cubicBezTo>
                      <a:cubicBezTo>
                        <a:pt x="1" y="1566"/>
                        <a:pt x="265" y="2090"/>
                        <a:pt x="421" y="2308"/>
                      </a:cubicBezTo>
                      <a:cubicBezTo>
                        <a:pt x="621" y="2182"/>
                        <a:pt x="833" y="1413"/>
                        <a:pt x="812" y="990"/>
                      </a:cubicBezTo>
                      <a:cubicBezTo>
                        <a:pt x="793" y="620"/>
                        <a:pt x="595" y="54"/>
                        <a:pt x="445" y="3"/>
                      </a:cubicBezTo>
                      <a:cubicBezTo>
                        <a:pt x="440" y="1"/>
                        <a:pt x="43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0" name="Google Shape;7350;p43"/>
                <p:cNvSpPr/>
                <p:nvPr/>
              </p:nvSpPr>
              <p:spPr>
                <a:xfrm>
                  <a:off x="4467800" y="5154925"/>
                  <a:ext cx="58925" cy="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7" extrusionOk="0">
                      <a:moveTo>
                        <a:pt x="1101" y="1"/>
                      </a:moveTo>
                      <a:cubicBezTo>
                        <a:pt x="1080" y="1"/>
                        <a:pt x="1060" y="1"/>
                        <a:pt x="1040" y="2"/>
                      </a:cubicBezTo>
                      <a:cubicBezTo>
                        <a:pt x="670" y="21"/>
                        <a:pt x="104" y="220"/>
                        <a:pt x="53" y="370"/>
                      </a:cubicBezTo>
                      <a:cubicBezTo>
                        <a:pt x="0" y="528"/>
                        <a:pt x="780" y="779"/>
                        <a:pt x="913" y="784"/>
                      </a:cubicBezTo>
                      <a:cubicBezTo>
                        <a:pt x="948" y="786"/>
                        <a:pt x="983" y="787"/>
                        <a:pt x="1018" y="787"/>
                      </a:cubicBezTo>
                      <a:cubicBezTo>
                        <a:pt x="1669" y="787"/>
                        <a:pt x="2150" y="541"/>
                        <a:pt x="2357" y="393"/>
                      </a:cubicBezTo>
                      <a:cubicBezTo>
                        <a:pt x="2237" y="202"/>
                        <a:pt x="1533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1" name="Google Shape;7351;p43"/>
                <p:cNvSpPr/>
                <p:nvPr/>
              </p:nvSpPr>
              <p:spPr>
                <a:xfrm>
                  <a:off x="4365100" y="5156550"/>
                  <a:ext cx="589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786" extrusionOk="0">
                      <a:moveTo>
                        <a:pt x="1337" y="1"/>
                      </a:moveTo>
                      <a:cubicBezTo>
                        <a:pt x="688" y="1"/>
                        <a:pt x="207" y="247"/>
                        <a:pt x="0" y="394"/>
                      </a:cubicBezTo>
                      <a:cubicBezTo>
                        <a:pt x="120" y="585"/>
                        <a:pt x="822" y="786"/>
                        <a:pt x="1254" y="786"/>
                      </a:cubicBezTo>
                      <a:cubicBezTo>
                        <a:pt x="1276" y="786"/>
                        <a:pt x="1297" y="785"/>
                        <a:pt x="1318" y="784"/>
                      </a:cubicBezTo>
                      <a:cubicBezTo>
                        <a:pt x="1688" y="766"/>
                        <a:pt x="2254" y="568"/>
                        <a:pt x="2305" y="418"/>
                      </a:cubicBezTo>
                      <a:cubicBezTo>
                        <a:pt x="2357" y="260"/>
                        <a:pt x="1577" y="9"/>
                        <a:pt x="1446" y="3"/>
                      </a:cubicBezTo>
                      <a:cubicBezTo>
                        <a:pt x="1409" y="2"/>
                        <a:pt x="1372" y="1"/>
                        <a:pt x="13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2" name="Google Shape;7352;p43"/>
                <p:cNvSpPr/>
                <p:nvPr/>
              </p:nvSpPr>
              <p:spPr>
                <a:xfrm>
                  <a:off x="4503175" y="5048850"/>
                  <a:ext cx="67125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2504" fill="none" extrusionOk="0">
                      <a:moveTo>
                        <a:pt x="0" y="2503"/>
                      </a:moveTo>
                      <a:cubicBezTo>
                        <a:pt x="746" y="1522"/>
                        <a:pt x="1654" y="674"/>
                        <a:pt x="2685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3" name="Google Shape;7353;p43"/>
                <p:cNvSpPr/>
                <p:nvPr/>
              </p:nvSpPr>
              <p:spPr>
                <a:xfrm>
                  <a:off x="4552550" y="5032300"/>
                  <a:ext cx="36175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40" extrusionOk="0">
                      <a:moveTo>
                        <a:pt x="900" y="0"/>
                      </a:moveTo>
                      <a:cubicBezTo>
                        <a:pt x="882" y="0"/>
                        <a:pt x="863" y="1"/>
                        <a:pt x="845" y="3"/>
                      </a:cubicBezTo>
                      <a:cubicBezTo>
                        <a:pt x="628" y="29"/>
                        <a:pt x="440" y="181"/>
                        <a:pt x="332" y="370"/>
                      </a:cubicBezTo>
                      <a:cubicBezTo>
                        <a:pt x="1" y="954"/>
                        <a:pt x="110" y="1139"/>
                        <a:pt x="372" y="1139"/>
                      </a:cubicBezTo>
                      <a:cubicBezTo>
                        <a:pt x="548" y="1139"/>
                        <a:pt x="793" y="1055"/>
                        <a:pt x="1019" y="951"/>
                      </a:cubicBezTo>
                      <a:cubicBezTo>
                        <a:pt x="1261" y="840"/>
                        <a:pt x="1447" y="563"/>
                        <a:pt x="1365" y="311"/>
                      </a:cubicBezTo>
                      <a:cubicBezTo>
                        <a:pt x="1304" y="121"/>
                        <a:pt x="1100" y="0"/>
                        <a:pt x="9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4" name="Google Shape;7354;p43"/>
                <p:cNvSpPr/>
                <p:nvPr/>
              </p:nvSpPr>
              <p:spPr>
                <a:xfrm>
                  <a:off x="4561250" y="5043725"/>
                  <a:ext cx="156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79" fill="none" extrusionOk="0">
                      <a:moveTo>
                        <a:pt x="624" y="0"/>
                      </a:moveTo>
                      <a:cubicBezTo>
                        <a:pt x="381" y="107"/>
                        <a:pt x="167" y="271"/>
                        <a:pt x="1" y="478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5" name="Google Shape;7355;p43"/>
                <p:cNvSpPr/>
                <p:nvPr/>
              </p:nvSpPr>
              <p:spPr>
                <a:xfrm>
                  <a:off x="4526750" y="5045250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1" y="1"/>
                      </a:moveTo>
                      <a:cubicBezTo>
                        <a:pt x="386" y="1"/>
                        <a:pt x="259" y="56"/>
                        <a:pt x="173" y="149"/>
                      </a:cubicBezTo>
                      <a:cubicBezTo>
                        <a:pt x="41" y="292"/>
                        <a:pt x="0" y="506"/>
                        <a:pt x="38" y="697"/>
                      </a:cubicBezTo>
                      <a:cubicBezTo>
                        <a:pt x="119" y="1115"/>
                        <a:pt x="235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4" y="475"/>
                        <a:pt x="910" y="177"/>
                        <a:pt x="706" y="54"/>
                      </a:cubicBezTo>
                      <a:cubicBezTo>
                        <a:pt x="647" y="17"/>
                        <a:pt x="579" y="1"/>
                        <a:pt x="5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6" name="Google Shape;7356;p43"/>
                <p:cNvSpPr/>
                <p:nvPr/>
              </p:nvSpPr>
              <p:spPr>
                <a:xfrm>
                  <a:off x="4536025" y="5054825"/>
                  <a:ext cx="3850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89" fill="none" extrusionOk="0">
                      <a:moveTo>
                        <a:pt x="153" y="0"/>
                      </a:moveTo>
                      <a:cubicBezTo>
                        <a:pt x="50" y="215"/>
                        <a:pt x="0" y="451"/>
                        <a:pt x="8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7" name="Google Shape;7357;p43"/>
                <p:cNvSpPr/>
                <p:nvPr/>
              </p:nvSpPr>
              <p:spPr>
                <a:xfrm>
                  <a:off x="4523975" y="50699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200" y="0"/>
                      </a:moveTo>
                      <a:cubicBezTo>
                        <a:pt x="1180" y="0"/>
                        <a:pt x="1160" y="1"/>
                        <a:pt x="1140" y="3"/>
                      </a:cubicBezTo>
                      <a:cubicBezTo>
                        <a:pt x="589" y="60"/>
                        <a:pt x="1" y="266"/>
                        <a:pt x="875" y="766"/>
                      </a:cubicBezTo>
                      <a:cubicBezTo>
                        <a:pt x="979" y="825"/>
                        <a:pt x="1099" y="859"/>
                        <a:pt x="1217" y="859"/>
                      </a:cubicBezTo>
                      <a:cubicBezTo>
                        <a:pt x="1293" y="859"/>
                        <a:pt x="1369" y="845"/>
                        <a:pt x="1439" y="814"/>
                      </a:cubicBezTo>
                      <a:cubicBezTo>
                        <a:pt x="1617" y="734"/>
                        <a:pt x="1743" y="530"/>
                        <a:pt x="1700" y="339"/>
                      </a:cubicBezTo>
                      <a:cubicBezTo>
                        <a:pt x="1652" y="126"/>
                        <a:pt x="1421" y="0"/>
                        <a:pt x="1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8" name="Google Shape;7358;p43"/>
                <p:cNvSpPr/>
                <p:nvPr/>
              </p:nvSpPr>
              <p:spPr>
                <a:xfrm>
                  <a:off x="4539700" y="5077950"/>
                  <a:ext cx="17500" cy="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114" fill="none" extrusionOk="0">
                      <a:moveTo>
                        <a:pt x="699" y="84"/>
                      </a:moveTo>
                      <a:cubicBezTo>
                        <a:pt x="464" y="113"/>
                        <a:pt x="224" y="84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9" name="Google Shape;7359;p43"/>
                <p:cNvSpPr/>
                <p:nvPr/>
              </p:nvSpPr>
              <p:spPr>
                <a:xfrm>
                  <a:off x="4497675" y="509612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1199" y="0"/>
                      </a:moveTo>
                      <a:cubicBezTo>
                        <a:pt x="1179" y="0"/>
                        <a:pt x="1160" y="1"/>
                        <a:pt x="1141" y="3"/>
                      </a:cubicBezTo>
                      <a:cubicBezTo>
                        <a:pt x="589" y="60"/>
                        <a:pt x="1" y="265"/>
                        <a:pt x="876" y="765"/>
                      </a:cubicBezTo>
                      <a:cubicBezTo>
                        <a:pt x="979" y="825"/>
                        <a:pt x="1099" y="860"/>
                        <a:pt x="1217" y="860"/>
                      </a:cubicBezTo>
                      <a:cubicBezTo>
                        <a:pt x="1294" y="860"/>
                        <a:pt x="1369" y="845"/>
                        <a:pt x="1439" y="814"/>
                      </a:cubicBezTo>
                      <a:cubicBezTo>
                        <a:pt x="1617" y="735"/>
                        <a:pt x="1743" y="531"/>
                        <a:pt x="1700" y="339"/>
                      </a:cubicBezTo>
                      <a:cubicBezTo>
                        <a:pt x="1652" y="126"/>
                        <a:pt x="1420" y="0"/>
                        <a:pt x="11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0" name="Google Shape;7360;p43"/>
                <p:cNvSpPr/>
                <p:nvPr/>
              </p:nvSpPr>
              <p:spPr>
                <a:xfrm>
                  <a:off x="4513400" y="5104175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700" y="84"/>
                      </a:moveTo>
                      <a:cubicBezTo>
                        <a:pt x="464" y="113"/>
                        <a:pt x="223" y="83"/>
                        <a:pt x="1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1" name="Google Shape;7361;p43"/>
                <p:cNvSpPr/>
                <p:nvPr/>
              </p:nvSpPr>
              <p:spPr>
                <a:xfrm>
                  <a:off x="4498950" y="5072825"/>
                  <a:ext cx="2362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1269" extrusionOk="0">
                      <a:moveTo>
                        <a:pt x="510" y="0"/>
                      </a:moveTo>
                      <a:cubicBezTo>
                        <a:pt x="386" y="0"/>
                        <a:pt x="259" y="55"/>
                        <a:pt x="173" y="148"/>
                      </a:cubicBezTo>
                      <a:cubicBezTo>
                        <a:pt x="40" y="292"/>
                        <a:pt x="0" y="505"/>
                        <a:pt x="38" y="697"/>
                      </a:cubicBezTo>
                      <a:cubicBezTo>
                        <a:pt x="119" y="1115"/>
                        <a:pt x="234" y="1269"/>
                        <a:pt x="358" y="1269"/>
                      </a:cubicBezTo>
                      <a:cubicBezTo>
                        <a:pt x="527" y="1269"/>
                        <a:pt x="712" y="982"/>
                        <a:pt x="845" y="692"/>
                      </a:cubicBezTo>
                      <a:cubicBezTo>
                        <a:pt x="945" y="475"/>
                        <a:pt x="909" y="177"/>
                        <a:pt x="707" y="54"/>
                      </a:cubicBezTo>
                      <a:cubicBezTo>
                        <a:pt x="647" y="17"/>
                        <a:pt x="579" y="0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2" name="Google Shape;7362;p43"/>
                <p:cNvSpPr/>
                <p:nvPr/>
              </p:nvSpPr>
              <p:spPr>
                <a:xfrm>
                  <a:off x="4508225" y="5082400"/>
                  <a:ext cx="3825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89" fill="none" extrusionOk="0">
                      <a:moveTo>
                        <a:pt x="153" y="0"/>
                      </a:moveTo>
                      <a:cubicBezTo>
                        <a:pt x="50" y="215"/>
                        <a:pt x="1" y="451"/>
                        <a:pt x="7" y="68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3" name="Google Shape;7363;p43"/>
                <p:cNvSpPr/>
                <p:nvPr/>
              </p:nvSpPr>
              <p:spPr>
                <a:xfrm>
                  <a:off x="4495325" y="5212350"/>
                  <a:ext cx="6260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2684" fill="none" extrusionOk="0">
                      <a:moveTo>
                        <a:pt x="0" y="0"/>
                      </a:moveTo>
                      <a:cubicBezTo>
                        <a:pt x="982" y="745"/>
                        <a:pt x="1828" y="1653"/>
                        <a:pt x="2503" y="2684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4" name="Google Shape;7364;p43"/>
                <p:cNvSpPr/>
                <p:nvPr/>
              </p:nvSpPr>
              <p:spPr>
                <a:xfrm>
                  <a:off x="4542775" y="5264850"/>
                  <a:ext cx="32225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1260" extrusionOk="0">
                      <a:moveTo>
                        <a:pt x="341" y="1"/>
                      </a:moveTo>
                      <a:cubicBezTo>
                        <a:pt x="1" y="1"/>
                        <a:pt x="125" y="480"/>
                        <a:pt x="315" y="893"/>
                      </a:cubicBezTo>
                      <a:cubicBezTo>
                        <a:pt x="408" y="1095"/>
                        <a:pt x="617" y="1259"/>
                        <a:pt x="831" y="1259"/>
                      </a:cubicBezTo>
                      <a:cubicBezTo>
                        <a:pt x="873" y="1259"/>
                        <a:pt x="915" y="1253"/>
                        <a:pt x="957" y="1239"/>
                      </a:cubicBezTo>
                      <a:cubicBezTo>
                        <a:pt x="1164" y="1172"/>
                        <a:pt x="1288" y="936"/>
                        <a:pt x="1263" y="719"/>
                      </a:cubicBezTo>
                      <a:cubicBezTo>
                        <a:pt x="1239" y="502"/>
                        <a:pt x="1087" y="314"/>
                        <a:pt x="897" y="207"/>
                      </a:cubicBezTo>
                      <a:cubicBezTo>
                        <a:pt x="641" y="61"/>
                        <a:pt x="461" y="1"/>
                        <a:pt x="3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5" name="Google Shape;7365;p43"/>
                <p:cNvSpPr/>
                <p:nvPr/>
              </p:nvSpPr>
              <p:spPr>
                <a:xfrm>
                  <a:off x="4551050" y="5270400"/>
                  <a:ext cx="11950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625" fill="none" extrusionOk="0">
                      <a:moveTo>
                        <a:pt x="478" y="624"/>
                      </a:moveTo>
                      <a:cubicBezTo>
                        <a:pt x="371" y="381"/>
                        <a:pt x="207" y="167"/>
                        <a:pt x="1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6" name="Google Shape;7366;p43"/>
                <p:cNvSpPr/>
                <p:nvPr/>
              </p:nvSpPr>
              <p:spPr>
                <a:xfrm>
                  <a:off x="4519325" y="5236525"/>
                  <a:ext cx="43375" cy="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4" extrusionOk="0">
                      <a:moveTo>
                        <a:pt x="1129" y="0"/>
                      </a:moveTo>
                      <a:cubicBezTo>
                        <a:pt x="1082" y="0"/>
                        <a:pt x="1035" y="5"/>
                        <a:pt x="990" y="14"/>
                      </a:cubicBezTo>
                      <a:cubicBezTo>
                        <a:pt x="1" y="206"/>
                        <a:pt x="491" y="589"/>
                        <a:pt x="996" y="820"/>
                      </a:cubicBezTo>
                      <a:cubicBezTo>
                        <a:pt x="1072" y="855"/>
                        <a:pt x="1159" y="874"/>
                        <a:pt x="1245" y="874"/>
                      </a:cubicBezTo>
                      <a:cubicBezTo>
                        <a:pt x="1401" y="874"/>
                        <a:pt x="1553" y="813"/>
                        <a:pt x="1633" y="682"/>
                      </a:cubicBezTo>
                      <a:cubicBezTo>
                        <a:pt x="1735" y="515"/>
                        <a:pt x="1682" y="281"/>
                        <a:pt x="1539" y="149"/>
                      </a:cubicBezTo>
                      <a:cubicBezTo>
                        <a:pt x="1429" y="47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7" name="Google Shape;7367;p43"/>
                <p:cNvSpPr/>
                <p:nvPr/>
              </p:nvSpPr>
              <p:spPr>
                <a:xfrm>
                  <a:off x="4534675" y="5245175"/>
                  <a:ext cx="17225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54" fill="none" extrusionOk="0">
                      <a:moveTo>
                        <a:pt x="689" y="153"/>
                      </a:moveTo>
                      <a:cubicBezTo>
                        <a:pt x="474" y="51"/>
                        <a:pt x="238" y="0"/>
                        <a:pt x="0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8" name="Google Shape;7368;p43"/>
                <p:cNvSpPr/>
                <p:nvPr/>
              </p:nvSpPr>
              <p:spPr>
                <a:xfrm>
                  <a:off x="4514450" y="5243850"/>
                  <a:ext cx="22925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280" extrusionOk="0">
                      <a:moveTo>
                        <a:pt x="570" y="1"/>
                      </a:moveTo>
                      <a:cubicBezTo>
                        <a:pt x="458" y="1"/>
                        <a:pt x="314" y="124"/>
                        <a:pt x="130" y="447"/>
                      </a:cubicBezTo>
                      <a:cubicBezTo>
                        <a:pt x="33" y="616"/>
                        <a:pt x="1" y="830"/>
                        <a:pt x="81" y="1010"/>
                      </a:cubicBezTo>
                      <a:cubicBezTo>
                        <a:pt x="150" y="1164"/>
                        <a:pt x="313" y="1279"/>
                        <a:pt x="479" y="1279"/>
                      </a:cubicBezTo>
                      <a:cubicBezTo>
                        <a:pt x="505" y="1279"/>
                        <a:pt x="531" y="1276"/>
                        <a:pt x="556" y="1271"/>
                      </a:cubicBezTo>
                      <a:cubicBezTo>
                        <a:pt x="788" y="1219"/>
                        <a:pt x="916" y="949"/>
                        <a:pt x="892" y="712"/>
                      </a:cubicBezTo>
                      <a:cubicBezTo>
                        <a:pt x="856" y="364"/>
                        <a:pt x="761" y="1"/>
                        <a:pt x="5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9" name="Google Shape;7369;p43"/>
                <p:cNvSpPr/>
                <p:nvPr/>
              </p:nvSpPr>
              <p:spPr>
                <a:xfrm>
                  <a:off x="4525975" y="5248850"/>
                  <a:ext cx="280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01" fill="none" extrusionOk="0">
                      <a:moveTo>
                        <a:pt x="28" y="701"/>
                      </a:moveTo>
                      <a:cubicBezTo>
                        <a:pt x="0" y="464"/>
                        <a:pt x="29" y="223"/>
                        <a:pt x="112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0" name="Google Shape;7370;p43"/>
                <p:cNvSpPr/>
                <p:nvPr/>
              </p:nvSpPr>
              <p:spPr>
                <a:xfrm>
                  <a:off x="4488250" y="521755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569" y="1"/>
                      </a:moveTo>
                      <a:cubicBezTo>
                        <a:pt x="458" y="1"/>
                        <a:pt x="313" y="124"/>
                        <a:pt x="129" y="446"/>
                      </a:cubicBezTo>
                      <a:cubicBezTo>
                        <a:pt x="32" y="616"/>
                        <a:pt x="1" y="831"/>
                        <a:pt x="80" y="1009"/>
                      </a:cubicBezTo>
                      <a:cubicBezTo>
                        <a:pt x="150" y="1165"/>
                        <a:pt x="313" y="1280"/>
                        <a:pt x="480" y="1280"/>
                      </a:cubicBezTo>
                      <a:cubicBezTo>
                        <a:pt x="505" y="1280"/>
                        <a:pt x="530" y="1277"/>
                        <a:pt x="555" y="1272"/>
                      </a:cubicBezTo>
                      <a:cubicBezTo>
                        <a:pt x="788" y="1219"/>
                        <a:pt x="915" y="949"/>
                        <a:pt x="891" y="712"/>
                      </a:cubicBezTo>
                      <a:cubicBezTo>
                        <a:pt x="856" y="363"/>
                        <a:pt x="760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1" name="Google Shape;7371;p43"/>
                <p:cNvSpPr/>
                <p:nvPr/>
              </p:nvSpPr>
              <p:spPr>
                <a:xfrm>
                  <a:off x="4499750" y="5222550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29" y="700"/>
                      </a:moveTo>
                      <a:cubicBezTo>
                        <a:pt x="0" y="464"/>
                        <a:pt x="29" y="224"/>
                        <a:pt x="113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2" name="Google Shape;7372;p43"/>
                <p:cNvSpPr/>
                <p:nvPr/>
              </p:nvSpPr>
              <p:spPr>
                <a:xfrm>
                  <a:off x="4491750" y="5208700"/>
                  <a:ext cx="43375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5" extrusionOk="0">
                      <a:moveTo>
                        <a:pt x="1129" y="0"/>
                      </a:moveTo>
                      <a:cubicBezTo>
                        <a:pt x="1082" y="0"/>
                        <a:pt x="1036" y="5"/>
                        <a:pt x="990" y="14"/>
                      </a:cubicBezTo>
                      <a:cubicBezTo>
                        <a:pt x="1" y="207"/>
                        <a:pt x="491" y="590"/>
                        <a:pt x="996" y="821"/>
                      </a:cubicBezTo>
                      <a:cubicBezTo>
                        <a:pt x="1072" y="857"/>
                        <a:pt x="1159" y="875"/>
                        <a:pt x="1245" y="875"/>
                      </a:cubicBezTo>
                      <a:cubicBezTo>
                        <a:pt x="1401" y="875"/>
                        <a:pt x="1553" y="814"/>
                        <a:pt x="1634" y="683"/>
                      </a:cubicBezTo>
                      <a:cubicBezTo>
                        <a:pt x="1735" y="516"/>
                        <a:pt x="1682" y="283"/>
                        <a:pt x="1539" y="149"/>
                      </a:cubicBezTo>
                      <a:cubicBezTo>
                        <a:pt x="1430" y="48"/>
                        <a:pt x="1279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3" name="Google Shape;7373;p43"/>
                <p:cNvSpPr/>
                <p:nvPr/>
              </p:nvSpPr>
              <p:spPr>
                <a:xfrm>
                  <a:off x="4507100" y="5217375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689" y="154"/>
                      </a:moveTo>
                      <a:cubicBezTo>
                        <a:pt x="475" y="50"/>
                        <a:pt x="239" y="1"/>
                        <a:pt x="1" y="8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4" name="Google Shape;7374;p43"/>
                <p:cNvSpPr/>
                <p:nvPr/>
              </p:nvSpPr>
              <p:spPr>
                <a:xfrm>
                  <a:off x="4325675" y="5218050"/>
                  <a:ext cx="671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2504" fill="none" extrusionOk="0">
                      <a:moveTo>
                        <a:pt x="2685" y="0"/>
                      </a:moveTo>
                      <a:cubicBezTo>
                        <a:pt x="1941" y="982"/>
                        <a:pt x="1033" y="1829"/>
                        <a:pt x="1" y="250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5" name="Google Shape;7375;p43"/>
                <p:cNvSpPr/>
                <p:nvPr/>
              </p:nvSpPr>
              <p:spPr>
                <a:xfrm>
                  <a:off x="4307250" y="5268675"/>
                  <a:ext cx="36200" cy="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1141" extrusionOk="0">
                      <a:moveTo>
                        <a:pt x="1076" y="1"/>
                      </a:moveTo>
                      <a:cubicBezTo>
                        <a:pt x="900" y="1"/>
                        <a:pt x="654" y="85"/>
                        <a:pt x="428" y="190"/>
                      </a:cubicBezTo>
                      <a:cubicBezTo>
                        <a:pt x="188" y="301"/>
                        <a:pt x="0" y="577"/>
                        <a:pt x="82" y="830"/>
                      </a:cubicBezTo>
                      <a:cubicBezTo>
                        <a:pt x="144" y="1019"/>
                        <a:pt x="346" y="1140"/>
                        <a:pt x="547" y="1140"/>
                      </a:cubicBezTo>
                      <a:cubicBezTo>
                        <a:pt x="566" y="1140"/>
                        <a:pt x="584" y="1139"/>
                        <a:pt x="603" y="1137"/>
                      </a:cubicBezTo>
                      <a:cubicBezTo>
                        <a:pt x="820" y="1112"/>
                        <a:pt x="1007" y="961"/>
                        <a:pt x="1115" y="770"/>
                      </a:cubicBezTo>
                      <a:cubicBezTo>
                        <a:pt x="1447" y="187"/>
                        <a:pt x="1338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6" name="Google Shape;7376;p43"/>
                <p:cNvSpPr/>
                <p:nvPr/>
              </p:nvSpPr>
              <p:spPr>
                <a:xfrm>
                  <a:off x="4319150" y="5273800"/>
                  <a:ext cx="1557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479" fill="none" extrusionOk="0">
                      <a:moveTo>
                        <a:pt x="0" y="478"/>
                      </a:moveTo>
                      <a:cubicBezTo>
                        <a:pt x="243" y="370"/>
                        <a:pt x="457" y="207"/>
                        <a:pt x="623" y="0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7" name="Google Shape;7377;p43"/>
                <p:cNvSpPr/>
                <p:nvPr/>
              </p:nvSpPr>
              <p:spPr>
                <a:xfrm>
                  <a:off x="4345625" y="5252500"/>
                  <a:ext cx="23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69" extrusionOk="0">
                      <a:moveTo>
                        <a:pt x="587" y="1"/>
                      </a:moveTo>
                      <a:cubicBezTo>
                        <a:pt x="418" y="1"/>
                        <a:pt x="233" y="287"/>
                        <a:pt x="100" y="578"/>
                      </a:cubicBezTo>
                      <a:cubicBezTo>
                        <a:pt x="0" y="795"/>
                        <a:pt x="35" y="1092"/>
                        <a:pt x="238" y="1216"/>
                      </a:cubicBezTo>
                      <a:cubicBezTo>
                        <a:pt x="297" y="1252"/>
                        <a:pt x="365" y="1269"/>
                        <a:pt x="434" y="1269"/>
                      </a:cubicBezTo>
                      <a:cubicBezTo>
                        <a:pt x="558" y="1269"/>
                        <a:pt x="686" y="1214"/>
                        <a:pt x="771" y="1122"/>
                      </a:cubicBezTo>
                      <a:cubicBezTo>
                        <a:pt x="904" y="978"/>
                        <a:pt x="943" y="765"/>
                        <a:pt x="907" y="572"/>
                      </a:cubicBezTo>
                      <a:cubicBezTo>
                        <a:pt x="826" y="154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8" name="Google Shape;7378;p43"/>
                <p:cNvSpPr/>
                <p:nvPr/>
              </p:nvSpPr>
              <p:spPr>
                <a:xfrm>
                  <a:off x="4356100" y="5257425"/>
                  <a:ext cx="3875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690" fill="none" extrusionOk="0">
                      <a:moveTo>
                        <a:pt x="1" y="689"/>
                      </a:moveTo>
                      <a:cubicBezTo>
                        <a:pt x="104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9" name="Google Shape;7379;p43"/>
                <p:cNvSpPr/>
                <p:nvPr/>
              </p:nvSpPr>
              <p:spPr>
                <a:xfrm>
                  <a:off x="4328450" y="5238075"/>
                  <a:ext cx="43550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861" extrusionOk="0">
                      <a:moveTo>
                        <a:pt x="526" y="0"/>
                      </a:moveTo>
                      <a:cubicBezTo>
                        <a:pt x="450" y="0"/>
                        <a:pt x="375" y="15"/>
                        <a:pt x="305" y="46"/>
                      </a:cubicBezTo>
                      <a:cubicBezTo>
                        <a:pt x="125" y="126"/>
                        <a:pt x="1" y="329"/>
                        <a:pt x="43" y="520"/>
                      </a:cubicBezTo>
                      <a:cubicBezTo>
                        <a:pt x="91" y="734"/>
                        <a:pt x="324" y="860"/>
                        <a:pt x="545" y="860"/>
                      </a:cubicBezTo>
                      <a:cubicBezTo>
                        <a:pt x="564" y="860"/>
                        <a:pt x="583" y="859"/>
                        <a:pt x="602" y="857"/>
                      </a:cubicBezTo>
                      <a:cubicBezTo>
                        <a:pt x="1154" y="800"/>
                        <a:pt x="1742" y="594"/>
                        <a:pt x="868" y="95"/>
                      </a:cubicBezTo>
                      <a:cubicBezTo>
                        <a:pt x="765" y="35"/>
                        <a:pt x="645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0" name="Google Shape;7380;p43"/>
                <p:cNvSpPr/>
                <p:nvPr/>
              </p:nvSpPr>
              <p:spPr>
                <a:xfrm>
                  <a:off x="4338775" y="5248700"/>
                  <a:ext cx="17525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3" fill="none" extrusionOk="0">
                      <a:moveTo>
                        <a:pt x="1" y="29"/>
                      </a:moveTo>
                      <a:cubicBezTo>
                        <a:pt x="238" y="0"/>
                        <a:pt x="477" y="29"/>
                        <a:pt x="701" y="113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1" name="Google Shape;7381;p43"/>
                <p:cNvSpPr/>
                <p:nvPr/>
              </p:nvSpPr>
              <p:spPr>
                <a:xfrm>
                  <a:off x="4354725" y="5211875"/>
                  <a:ext cx="43575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860" extrusionOk="0">
                      <a:moveTo>
                        <a:pt x="527" y="0"/>
                      </a:moveTo>
                      <a:cubicBezTo>
                        <a:pt x="451" y="0"/>
                        <a:pt x="376" y="15"/>
                        <a:pt x="306" y="45"/>
                      </a:cubicBezTo>
                      <a:cubicBezTo>
                        <a:pt x="126" y="125"/>
                        <a:pt x="1" y="329"/>
                        <a:pt x="44" y="520"/>
                      </a:cubicBezTo>
                      <a:cubicBezTo>
                        <a:pt x="91" y="734"/>
                        <a:pt x="324" y="859"/>
                        <a:pt x="546" y="859"/>
                      </a:cubicBezTo>
                      <a:cubicBezTo>
                        <a:pt x="565" y="859"/>
                        <a:pt x="584" y="858"/>
                        <a:pt x="603" y="856"/>
                      </a:cubicBezTo>
                      <a:cubicBezTo>
                        <a:pt x="1155" y="799"/>
                        <a:pt x="1743" y="594"/>
                        <a:pt x="869" y="94"/>
                      </a:cubicBezTo>
                      <a:cubicBezTo>
                        <a:pt x="766" y="35"/>
                        <a:pt x="64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2" name="Google Shape;7382;p43"/>
                <p:cNvSpPr/>
                <p:nvPr/>
              </p:nvSpPr>
              <p:spPr>
                <a:xfrm>
                  <a:off x="4365050" y="5222500"/>
                  <a:ext cx="17525" cy="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2" fill="none" extrusionOk="0">
                      <a:moveTo>
                        <a:pt x="1" y="28"/>
                      </a:moveTo>
                      <a:cubicBezTo>
                        <a:pt x="238" y="1"/>
                        <a:pt x="477" y="29"/>
                        <a:pt x="701" y="112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3" name="Google Shape;7383;p43"/>
                <p:cNvSpPr/>
                <p:nvPr/>
              </p:nvSpPr>
              <p:spPr>
                <a:xfrm>
                  <a:off x="4373425" y="5224925"/>
                  <a:ext cx="2360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270" extrusionOk="0">
                      <a:moveTo>
                        <a:pt x="587" y="1"/>
                      </a:moveTo>
                      <a:cubicBezTo>
                        <a:pt x="418" y="1"/>
                        <a:pt x="234" y="287"/>
                        <a:pt x="100" y="578"/>
                      </a:cubicBezTo>
                      <a:cubicBezTo>
                        <a:pt x="1" y="795"/>
                        <a:pt x="35" y="1092"/>
                        <a:pt x="238" y="1216"/>
                      </a:cubicBezTo>
                      <a:cubicBezTo>
                        <a:pt x="297" y="1252"/>
                        <a:pt x="366" y="1269"/>
                        <a:pt x="434" y="1269"/>
                      </a:cubicBezTo>
                      <a:cubicBezTo>
                        <a:pt x="559" y="1269"/>
                        <a:pt x="686" y="1214"/>
                        <a:pt x="771" y="1122"/>
                      </a:cubicBezTo>
                      <a:cubicBezTo>
                        <a:pt x="904" y="978"/>
                        <a:pt x="944" y="765"/>
                        <a:pt x="907" y="572"/>
                      </a:cubicBezTo>
                      <a:cubicBezTo>
                        <a:pt x="825" y="155"/>
                        <a:pt x="710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4" name="Google Shape;7384;p43"/>
                <p:cNvSpPr/>
                <p:nvPr/>
              </p:nvSpPr>
              <p:spPr>
                <a:xfrm>
                  <a:off x="4383925" y="5229850"/>
                  <a:ext cx="38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690" fill="none" extrusionOk="0">
                      <a:moveTo>
                        <a:pt x="1" y="689"/>
                      </a:moveTo>
                      <a:cubicBezTo>
                        <a:pt x="103" y="474"/>
                        <a:pt x="154" y="239"/>
                        <a:pt x="146" y="1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5" name="Google Shape;7385;p43"/>
                <p:cNvSpPr/>
                <p:nvPr/>
              </p:nvSpPr>
              <p:spPr>
                <a:xfrm>
                  <a:off x="4335800" y="5049175"/>
                  <a:ext cx="62575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2686" fill="none" extrusionOk="0">
                      <a:moveTo>
                        <a:pt x="2503" y="2685"/>
                      </a:moveTo>
                      <a:cubicBezTo>
                        <a:pt x="1521" y="1939"/>
                        <a:pt x="675" y="1032"/>
                        <a:pt x="1" y="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6" name="Google Shape;7386;p43"/>
                <p:cNvSpPr/>
                <p:nvPr/>
              </p:nvSpPr>
              <p:spPr>
                <a:xfrm>
                  <a:off x="4318700" y="5032300"/>
                  <a:ext cx="322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1260" extrusionOk="0">
                      <a:moveTo>
                        <a:pt x="457" y="0"/>
                      </a:moveTo>
                      <a:cubicBezTo>
                        <a:pt x="415" y="0"/>
                        <a:pt x="373" y="7"/>
                        <a:pt x="332" y="20"/>
                      </a:cubicBezTo>
                      <a:cubicBezTo>
                        <a:pt x="125" y="87"/>
                        <a:pt x="1" y="323"/>
                        <a:pt x="25" y="540"/>
                      </a:cubicBezTo>
                      <a:cubicBezTo>
                        <a:pt x="50" y="757"/>
                        <a:pt x="202" y="945"/>
                        <a:pt x="392" y="1053"/>
                      </a:cubicBezTo>
                      <a:cubicBezTo>
                        <a:pt x="648" y="1199"/>
                        <a:pt x="827" y="1259"/>
                        <a:pt x="948" y="1259"/>
                      </a:cubicBezTo>
                      <a:cubicBezTo>
                        <a:pt x="1288" y="1259"/>
                        <a:pt x="1164" y="780"/>
                        <a:pt x="973" y="366"/>
                      </a:cubicBezTo>
                      <a:cubicBezTo>
                        <a:pt x="880" y="164"/>
                        <a:pt x="671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7" name="Google Shape;7387;p43"/>
                <p:cNvSpPr/>
                <p:nvPr/>
              </p:nvSpPr>
              <p:spPr>
                <a:xfrm>
                  <a:off x="4330650" y="5042650"/>
                  <a:ext cx="12000" cy="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623" fill="none" extrusionOk="0">
                      <a:moveTo>
                        <a:pt x="1" y="0"/>
                      </a:moveTo>
                      <a:cubicBezTo>
                        <a:pt x="109" y="243"/>
                        <a:pt x="272" y="456"/>
                        <a:pt x="479" y="623"/>
                      </a:cubicBezTo>
                    </a:path>
                  </a:pathLst>
                </a:custGeom>
                <a:noFill/>
                <a:ln w="200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8" name="Google Shape;7388;p43"/>
                <p:cNvSpPr/>
                <p:nvPr/>
              </p:nvSpPr>
              <p:spPr>
                <a:xfrm>
                  <a:off x="4331000" y="5070250"/>
                  <a:ext cx="4337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876" extrusionOk="0">
                      <a:moveTo>
                        <a:pt x="490" y="1"/>
                      </a:moveTo>
                      <a:cubicBezTo>
                        <a:pt x="334" y="1"/>
                        <a:pt x="182" y="62"/>
                        <a:pt x="102" y="193"/>
                      </a:cubicBezTo>
                      <a:cubicBezTo>
                        <a:pt x="0" y="359"/>
                        <a:pt x="53" y="593"/>
                        <a:pt x="196" y="726"/>
                      </a:cubicBezTo>
                      <a:cubicBezTo>
                        <a:pt x="306" y="828"/>
                        <a:pt x="456" y="875"/>
                        <a:pt x="606" y="875"/>
                      </a:cubicBezTo>
                      <a:cubicBezTo>
                        <a:pt x="653" y="875"/>
                        <a:pt x="700" y="871"/>
                        <a:pt x="745" y="862"/>
                      </a:cubicBezTo>
                      <a:cubicBezTo>
                        <a:pt x="1734" y="669"/>
                        <a:pt x="1243" y="286"/>
                        <a:pt x="739" y="54"/>
                      </a:cubicBezTo>
                      <a:cubicBezTo>
                        <a:pt x="663" y="19"/>
                        <a:pt x="576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9" name="Google Shape;7389;p43"/>
                <p:cNvSpPr/>
                <p:nvPr/>
              </p:nvSpPr>
              <p:spPr>
                <a:xfrm>
                  <a:off x="4341750" y="5079600"/>
                  <a:ext cx="17250" cy="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4" fill="none" extrusionOk="0">
                      <a:moveTo>
                        <a:pt x="1" y="1"/>
                      </a:moveTo>
                      <a:cubicBezTo>
                        <a:pt x="216" y="104"/>
                        <a:pt x="452" y="154"/>
                        <a:pt x="690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0" name="Google Shape;7390;p43"/>
                <p:cNvSpPr/>
                <p:nvPr/>
              </p:nvSpPr>
              <p:spPr>
                <a:xfrm>
                  <a:off x="4356325" y="5052800"/>
                  <a:ext cx="2290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79" extrusionOk="0">
                      <a:moveTo>
                        <a:pt x="438" y="0"/>
                      </a:moveTo>
                      <a:cubicBezTo>
                        <a:pt x="412" y="0"/>
                        <a:pt x="386" y="3"/>
                        <a:pt x="361" y="9"/>
                      </a:cubicBezTo>
                      <a:cubicBezTo>
                        <a:pt x="129" y="60"/>
                        <a:pt x="1" y="331"/>
                        <a:pt x="25" y="568"/>
                      </a:cubicBezTo>
                      <a:cubicBezTo>
                        <a:pt x="61" y="916"/>
                        <a:pt x="156" y="1279"/>
                        <a:pt x="347" y="1279"/>
                      </a:cubicBezTo>
                      <a:cubicBezTo>
                        <a:pt x="459" y="1279"/>
                        <a:pt x="603" y="1155"/>
                        <a:pt x="787" y="833"/>
                      </a:cubicBezTo>
                      <a:cubicBezTo>
                        <a:pt x="884" y="663"/>
                        <a:pt x="915" y="448"/>
                        <a:pt x="836" y="270"/>
                      </a:cubicBezTo>
                      <a:cubicBezTo>
                        <a:pt x="767" y="115"/>
                        <a:pt x="604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1" name="Google Shape;7391;p43"/>
                <p:cNvSpPr/>
                <p:nvPr/>
              </p:nvSpPr>
              <p:spPr>
                <a:xfrm>
                  <a:off x="4364900" y="5062275"/>
                  <a:ext cx="282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701" fill="none" extrusionOk="0">
                      <a:moveTo>
                        <a:pt x="85" y="1"/>
                      </a:moveTo>
                      <a:cubicBezTo>
                        <a:pt x="113" y="238"/>
                        <a:pt x="84" y="477"/>
                        <a:pt x="0" y="700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2" name="Google Shape;7392;p43"/>
                <p:cNvSpPr/>
                <p:nvPr/>
              </p:nvSpPr>
              <p:spPr>
                <a:xfrm>
                  <a:off x="4382525" y="5079100"/>
                  <a:ext cx="229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1280" extrusionOk="0">
                      <a:moveTo>
                        <a:pt x="439" y="0"/>
                      </a:moveTo>
                      <a:cubicBezTo>
                        <a:pt x="413" y="0"/>
                        <a:pt x="387" y="3"/>
                        <a:pt x="362" y="9"/>
                      </a:cubicBezTo>
                      <a:cubicBezTo>
                        <a:pt x="129" y="61"/>
                        <a:pt x="0" y="332"/>
                        <a:pt x="25" y="568"/>
                      </a:cubicBezTo>
                      <a:cubicBezTo>
                        <a:pt x="61" y="916"/>
                        <a:pt x="156" y="1279"/>
                        <a:pt x="348" y="1279"/>
                      </a:cubicBezTo>
                      <a:cubicBezTo>
                        <a:pt x="460" y="1279"/>
                        <a:pt x="604" y="1156"/>
                        <a:pt x="788" y="834"/>
                      </a:cubicBezTo>
                      <a:cubicBezTo>
                        <a:pt x="885" y="664"/>
                        <a:pt x="916" y="449"/>
                        <a:pt x="837" y="270"/>
                      </a:cubicBezTo>
                      <a:cubicBezTo>
                        <a:pt x="767" y="115"/>
                        <a:pt x="605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3" name="Google Shape;7393;p43"/>
                <p:cNvSpPr/>
                <p:nvPr/>
              </p:nvSpPr>
              <p:spPr>
                <a:xfrm>
                  <a:off x="4391125" y="5088600"/>
                  <a:ext cx="282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699" fill="none" extrusionOk="0">
                      <a:moveTo>
                        <a:pt x="84" y="0"/>
                      </a:moveTo>
                      <a:cubicBezTo>
                        <a:pt x="113" y="236"/>
                        <a:pt x="84" y="476"/>
                        <a:pt x="0" y="699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4" name="Google Shape;7394;p43"/>
                <p:cNvSpPr/>
                <p:nvPr/>
              </p:nvSpPr>
              <p:spPr>
                <a:xfrm>
                  <a:off x="4358550" y="5098050"/>
                  <a:ext cx="434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875" extrusionOk="0">
                      <a:moveTo>
                        <a:pt x="491" y="1"/>
                      </a:moveTo>
                      <a:cubicBezTo>
                        <a:pt x="335" y="1"/>
                        <a:pt x="183" y="62"/>
                        <a:pt x="102" y="193"/>
                      </a:cubicBezTo>
                      <a:cubicBezTo>
                        <a:pt x="1" y="359"/>
                        <a:pt x="54" y="593"/>
                        <a:pt x="197" y="726"/>
                      </a:cubicBezTo>
                      <a:cubicBezTo>
                        <a:pt x="306" y="828"/>
                        <a:pt x="457" y="875"/>
                        <a:pt x="607" y="875"/>
                      </a:cubicBezTo>
                      <a:cubicBezTo>
                        <a:pt x="654" y="875"/>
                        <a:pt x="700" y="870"/>
                        <a:pt x="746" y="861"/>
                      </a:cubicBezTo>
                      <a:cubicBezTo>
                        <a:pt x="1735" y="670"/>
                        <a:pt x="1244" y="286"/>
                        <a:pt x="740" y="55"/>
                      </a:cubicBezTo>
                      <a:cubicBezTo>
                        <a:pt x="664" y="19"/>
                        <a:pt x="577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5" name="Google Shape;7395;p43"/>
                <p:cNvSpPr/>
                <p:nvPr/>
              </p:nvSpPr>
              <p:spPr>
                <a:xfrm>
                  <a:off x="4369325" y="5107425"/>
                  <a:ext cx="1725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53" fill="none" extrusionOk="0">
                      <a:moveTo>
                        <a:pt x="1" y="1"/>
                      </a:moveTo>
                      <a:cubicBezTo>
                        <a:pt x="216" y="103"/>
                        <a:pt x="451" y="153"/>
                        <a:pt x="689" y="146"/>
                      </a:cubicBezTo>
                    </a:path>
                  </a:pathLst>
                </a:custGeom>
                <a:noFill/>
                <a:ln w="175" cap="rnd" cmpd="sng">
                  <a:solidFill>
                    <a:srgbClr val="5B6F2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6" name="Google Shape;7396;p43"/>
                <p:cNvSpPr/>
                <p:nvPr/>
              </p:nvSpPr>
              <p:spPr>
                <a:xfrm>
                  <a:off x="4335375" y="4962675"/>
                  <a:ext cx="202800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2" h="2043" extrusionOk="0">
                      <a:moveTo>
                        <a:pt x="4428" y="0"/>
                      </a:moveTo>
                      <a:cubicBezTo>
                        <a:pt x="2818" y="0"/>
                        <a:pt x="1228" y="377"/>
                        <a:pt x="0" y="1105"/>
                      </a:cubicBezTo>
                      <a:cubicBezTo>
                        <a:pt x="60" y="1264"/>
                        <a:pt x="184" y="1432"/>
                        <a:pt x="391" y="1608"/>
                      </a:cubicBezTo>
                      <a:cubicBezTo>
                        <a:pt x="538" y="1734"/>
                        <a:pt x="1055" y="1831"/>
                        <a:pt x="1551" y="1831"/>
                      </a:cubicBezTo>
                      <a:cubicBezTo>
                        <a:pt x="2161" y="1831"/>
                        <a:pt x="2741" y="1684"/>
                        <a:pt x="2569" y="1263"/>
                      </a:cubicBezTo>
                      <a:lnTo>
                        <a:pt x="2569" y="1263"/>
                      </a:lnTo>
                      <a:cubicBezTo>
                        <a:pt x="2767" y="1747"/>
                        <a:pt x="3298" y="2043"/>
                        <a:pt x="3823" y="2043"/>
                      </a:cubicBezTo>
                      <a:cubicBezTo>
                        <a:pt x="3879" y="2043"/>
                        <a:pt x="3935" y="2040"/>
                        <a:pt x="3991" y="2033"/>
                      </a:cubicBezTo>
                      <a:cubicBezTo>
                        <a:pt x="4566" y="1961"/>
                        <a:pt x="5068" y="1564"/>
                        <a:pt x="5360" y="1063"/>
                      </a:cubicBezTo>
                      <a:cubicBezTo>
                        <a:pt x="5730" y="1417"/>
                        <a:pt x="6243" y="1609"/>
                        <a:pt x="6754" y="1609"/>
                      </a:cubicBezTo>
                      <a:cubicBezTo>
                        <a:pt x="6989" y="1609"/>
                        <a:pt x="7223" y="1569"/>
                        <a:pt x="7442" y="1485"/>
                      </a:cubicBezTo>
                      <a:cubicBezTo>
                        <a:pt x="7778" y="1356"/>
                        <a:pt x="8108" y="1081"/>
                        <a:pt x="8111" y="722"/>
                      </a:cubicBezTo>
                      <a:lnTo>
                        <a:pt x="8111" y="717"/>
                      </a:lnTo>
                      <a:cubicBezTo>
                        <a:pt x="6984" y="235"/>
                        <a:pt x="5700" y="0"/>
                        <a:pt x="4428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7" name="Google Shape;7397;p43"/>
                <p:cNvSpPr/>
                <p:nvPr/>
              </p:nvSpPr>
              <p:spPr>
                <a:xfrm>
                  <a:off x="4339250" y="5323475"/>
                  <a:ext cx="19872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1765" extrusionOk="0">
                      <a:moveTo>
                        <a:pt x="4091" y="0"/>
                      </a:moveTo>
                      <a:cubicBezTo>
                        <a:pt x="4035" y="0"/>
                        <a:pt x="3979" y="3"/>
                        <a:pt x="3923" y="10"/>
                      </a:cubicBezTo>
                      <a:cubicBezTo>
                        <a:pt x="3348" y="82"/>
                        <a:pt x="2845" y="479"/>
                        <a:pt x="2553" y="980"/>
                      </a:cubicBezTo>
                      <a:cubicBezTo>
                        <a:pt x="2184" y="625"/>
                        <a:pt x="1671" y="433"/>
                        <a:pt x="1160" y="433"/>
                      </a:cubicBezTo>
                      <a:cubicBezTo>
                        <a:pt x="925" y="433"/>
                        <a:pt x="690" y="474"/>
                        <a:pt x="470" y="558"/>
                      </a:cubicBezTo>
                      <a:cubicBezTo>
                        <a:pt x="297" y="624"/>
                        <a:pt x="126" y="730"/>
                        <a:pt x="1" y="866"/>
                      </a:cubicBezTo>
                      <a:cubicBezTo>
                        <a:pt x="1018" y="1444"/>
                        <a:pt x="2492" y="1764"/>
                        <a:pt x="4062" y="1764"/>
                      </a:cubicBezTo>
                      <a:cubicBezTo>
                        <a:pt x="5361" y="1764"/>
                        <a:pt x="6724" y="1545"/>
                        <a:pt x="7948" y="1072"/>
                      </a:cubicBezTo>
                      <a:cubicBezTo>
                        <a:pt x="7919" y="875"/>
                        <a:pt x="7789" y="660"/>
                        <a:pt x="7522" y="435"/>
                      </a:cubicBezTo>
                      <a:cubicBezTo>
                        <a:pt x="7375" y="310"/>
                        <a:pt x="6859" y="212"/>
                        <a:pt x="6362" y="212"/>
                      </a:cubicBezTo>
                      <a:cubicBezTo>
                        <a:pt x="5752" y="212"/>
                        <a:pt x="5172" y="359"/>
                        <a:pt x="5344" y="781"/>
                      </a:cubicBezTo>
                      <a:cubicBezTo>
                        <a:pt x="5146" y="295"/>
                        <a:pt x="4616" y="0"/>
                        <a:pt x="4091" y="0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8" name="Google Shape;7398;p43"/>
                <p:cNvSpPr/>
                <p:nvPr/>
              </p:nvSpPr>
              <p:spPr>
                <a:xfrm>
                  <a:off x="4286900" y="5078700"/>
                  <a:ext cx="50325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1" extrusionOk="0">
                      <a:moveTo>
                        <a:pt x="512" y="1"/>
                      </a:moveTo>
                      <a:cubicBezTo>
                        <a:pt x="430" y="1"/>
                        <a:pt x="349" y="14"/>
                        <a:pt x="274" y="47"/>
                      </a:cubicBezTo>
                      <a:cubicBezTo>
                        <a:pt x="119" y="113"/>
                        <a:pt x="0" y="283"/>
                        <a:pt x="37" y="448"/>
                      </a:cubicBezTo>
                      <a:cubicBezTo>
                        <a:pt x="68" y="591"/>
                        <a:pt x="200" y="689"/>
                        <a:pt x="328" y="760"/>
                      </a:cubicBezTo>
                      <a:cubicBezTo>
                        <a:pt x="484" y="846"/>
                        <a:pt x="1131" y="1091"/>
                        <a:pt x="1545" y="1091"/>
                      </a:cubicBezTo>
                      <a:cubicBezTo>
                        <a:pt x="1712" y="1091"/>
                        <a:pt x="1842" y="1051"/>
                        <a:pt x="1885" y="944"/>
                      </a:cubicBezTo>
                      <a:cubicBezTo>
                        <a:pt x="2012" y="631"/>
                        <a:pt x="981" y="92"/>
                        <a:pt x="769" y="37"/>
                      </a:cubicBezTo>
                      <a:cubicBezTo>
                        <a:pt x="686" y="15"/>
                        <a:pt x="598" y="1"/>
                        <a:pt x="512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9" name="Google Shape;7399;p43"/>
                <p:cNvSpPr/>
                <p:nvPr/>
              </p:nvSpPr>
              <p:spPr>
                <a:xfrm>
                  <a:off x="4360975" y="5009475"/>
                  <a:ext cx="33225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7" extrusionOk="0">
                      <a:moveTo>
                        <a:pt x="374" y="1"/>
                      </a:moveTo>
                      <a:cubicBezTo>
                        <a:pt x="259" y="1"/>
                        <a:pt x="145" y="46"/>
                        <a:pt x="82" y="142"/>
                      </a:cubicBezTo>
                      <a:cubicBezTo>
                        <a:pt x="1" y="264"/>
                        <a:pt x="23" y="427"/>
                        <a:pt x="62" y="569"/>
                      </a:cubicBezTo>
                      <a:cubicBezTo>
                        <a:pt x="124" y="796"/>
                        <a:pt x="583" y="1827"/>
                        <a:pt x="946" y="1827"/>
                      </a:cubicBezTo>
                      <a:cubicBezTo>
                        <a:pt x="970" y="1827"/>
                        <a:pt x="993" y="1822"/>
                        <a:pt x="1016" y="1813"/>
                      </a:cubicBezTo>
                      <a:cubicBezTo>
                        <a:pt x="1329" y="1685"/>
                        <a:pt x="996" y="570"/>
                        <a:pt x="888" y="381"/>
                      </a:cubicBezTo>
                      <a:cubicBezTo>
                        <a:pt x="804" y="234"/>
                        <a:pt x="691" y="96"/>
                        <a:pt x="535" y="32"/>
                      </a:cubicBezTo>
                      <a:cubicBezTo>
                        <a:pt x="485" y="11"/>
                        <a:pt x="430" y="1"/>
                        <a:pt x="37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0" name="Google Shape;7400;p43"/>
                <p:cNvSpPr/>
                <p:nvPr/>
              </p:nvSpPr>
              <p:spPr>
                <a:xfrm>
                  <a:off x="4558625" y="5078700"/>
                  <a:ext cx="50300" cy="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1" extrusionOk="0">
                      <a:moveTo>
                        <a:pt x="1500" y="1"/>
                      </a:moveTo>
                      <a:cubicBezTo>
                        <a:pt x="1414" y="1"/>
                        <a:pt x="1326" y="15"/>
                        <a:pt x="1243" y="37"/>
                      </a:cubicBezTo>
                      <a:cubicBezTo>
                        <a:pt x="1031" y="92"/>
                        <a:pt x="1" y="631"/>
                        <a:pt x="129" y="944"/>
                      </a:cubicBezTo>
                      <a:cubicBezTo>
                        <a:pt x="172" y="1051"/>
                        <a:pt x="301" y="1091"/>
                        <a:pt x="468" y="1091"/>
                      </a:cubicBezTo>
                      <a:cubicBezTo>
                        <a:pt x="881" y="1091"/>
                        <a:pt x="1528" y="846"/>
                        <a:pt x="1684" y="760"/>
                      </a:cubicBezTo>
                      <a:cubicBezTo>
                        <a:pt x="1813" y="689"/>
                        <a:pt x="1945" y="591"/>
                        <a:pt x="1976" y="448"/>
                      </a:cubicBezTo>
                      <a:cubicBezTo>
                        <a:pt x="2012" y="283"/>
                        <a:pt x="1893" y="113"/>
                        <a:pt x="1738" y="47"/>
                      </a:cubicBezTo>
                      <a:cubicBezTo>
                        <a:pt x="1663" y="14"/>
                        <a:pt x="1582" y="1"/>
                        <a:pt x="1500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1" name="Google Shape;7401;p43"/>
                <p:cNvSpPr/>
                <p:nvPr/>
              </p:nvSpPr>
              <p:spPr>
                <a:xfrm>
                  <a:off x="4501650" y="5009475"/>
                  <a:ext cx="33200" cy="4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7" extrusionOk="0">
                      <a:moveTo>
                        <a:pt x="954" y="1"/>
                      </a:moveTo>
                      <a:cubicBezTo>
                        <a:pt x="899" y="1"/>
                        <a:pt x="844" y="11"/>
                        <a:pt x="794" y="32"/>
                      </a:cubicBezTo>
                      <a:cubicBezTo>
                        <a:pt x="637" y="96"/>
                        <a:pt x="524" y="234"/>
                        <a:pt x="441" y="381"/>
                      </a:cubicBezTo>
                      <a:cubicBezTo>
                        <a:pt x="333" y="570"/>
                        <a:pt x="0" y="1685"/>
                        <a:pt x="313" y="1813"/>
                      </a:cubicBezTo>
                      <a:cubicBezTo>
                        <a:pt x="336" y="1822"/>
                        <a:pt x="359" y="1827"/>
                        <a:pt x="383" y="1827"/>
                      </a:cubicBezTo>
                      <a:cubicBezTo>
                        <a:pt x="745" y="1827"/>
                        <a:pt x="1205" y="796"/>
                        <a:pt x="1267" y="569"/>
                      </a:cubicBezTo>
                      <a:cubicBezTo>
                        <a:pt x="1306" y="427"/>
                        <a:pt x="1328" y="264"/>
                        <a:pt x="1246" y="142"/>
                      </a:cubicBezTo>
                      <a:cubicBezTo>
                        <a:pt x="1183" y="46"/>
                        <a:pt x="1069" y="1"/>
                        <a:pt x="954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2" name="Google Shape;7402;p43"/>
                <p:cNvSpPr/>
                <p:nvPr/>
              </p:nvSpPr>
              <p:spPr>
                <a:xfrm>
                  <a:off x="4558625" y="5222150"/>
                  <a:ext cx="503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092" extrusionOk="0">
                      <a:moveTo>
                        <a:pt x="468" y="1"/>
                      </a:moveTo>
                      <a:cubicBezTo>
                        <a:pt x="301" y="1"/>
                        <a:pt x="172" y="41"/>
                        <a:pt x="129" y="148"/>
                      </a:cubicBezTo>
                      <a:cubicBezTo>
                        <a:pt x="1" y="462"/>
                        <a:pt x="1031" y="1000"/>
                        <a:pt x="1243" y="1055"/>
                      </a:cubicBezTo>
                      <a:cubicBezTo>
                        <a:pt x="1326" y="1077"/>
                        <a:pt x="1415" y="1092"/>
                        <a:pt x="1501" y="1092"/>
                      </a:cubicBezTo>
                      <a:cubicBezTo>
                        <a:pt x="1583" y="1092"/>
                        <a:pt x="1663" y="1078"/>
                        <a:pt x="1738" y="1046"/>
                      </a:cubicBezTo>
                      <a:cubicBezTo>
                        <a:pt x="1893" y="979"/>
                        <a:pt x="2012" y="809"/>
                        <a:pt x="1976" y="645"/>
                      </a:cubicBezTo>
                      <a:cubicBezTo>
                        <a:pt x="1945" y="500"/>
                        <a:pt x="1813" y="404"/>
                        <a:pt x="1684" y="332"/>
                      </a:cubicBezTo>
                      <a:cubicBezTo>
                        <a:pt x="1528" y="246"/>
                        <a:pt x="881" y="1"/>
                        <a:pt x="468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3" name="Google Shape;7403;p43"/>
                <p:cNvSpPr/>
                <p:nvPr/>
              </p:nvSpPr>
              <p:spPr>
                <a:xfrm>
                  <a:off x="4501650" y="5273000"/>
                  <a:ext cx="33200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1826" extrusionOk="0">
                      <a:moveTo>
                        <a:pt x="383" y="1"/>
                      </a:moveTo>
                      <a:cubicBezTo>
                        <a:pt x="359" y="1"/>
                        <a:pt x="336" y="5"/>
                        <a:pt x="313" y="14"/>
                      </a:cubicBezTo>
                      <a:cubicBezTo>
                        <a:pt x="0" y="142"/>
                        <a:pt x="333" y="1256"/>
                        <a:pt x="441" y="1447"/>
                      </a:cubicBezTo>
                      <a:cubicBezTo>
                        <a:pt x="524" y="1592"/>
                        <a:pt x="637" y="1731"/>
                        <a:pt x="794" y="1795"/>
                      </a:cubicBezTo>
                      <a:cubicBezTo>
                        <a:pt x="844" y="1815"/>
                        <a:pt x="899" y="1826"/>
                        <a:pt x="954" y="1826"/>
                      </a:cubicBezTo>
                      <a:cubicBezTo>
                        <a:pt x="1069" y="1826"/>
                        <a:pt x="1183" y="1780"/>
                        <a:pt x="1246" y="1685"/>
                      </a:cubicBezTo>
                      <a:cubicBezTo>
                        <a:pt x="1328" y="1562"/>
                        <a:pt x="1306" y="1400"/>
                        <a:pt x="1267" y="1258"/>
                      </a:cubicBezTo>
                      <a:cubicBezTo>
                        <a:pt x="1205" y="1031"/>
                        <a:pt x="745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4" name="Google Shape;7404;p43"/>
                <p:cNvSpPr/>
                <p:nvPr/>
              </p:nvSpPr>
              <p:spPr>
                <a:xfrm>
                  <a:off x="4286900" y="5222150"/>
                  <a:ext cx="50325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1092" extrusionOk="0">
                      <a:moveTo>
                        <a:pt x="1545" y="1"/>
                      </a:moveTo>
                      <a:cubicBezTo>
                        <a:pt x="1131" y="1"/>
                        <a:pt x="484" y="246"/>
                        <a:pt x="328" y="332"/>
                      </a:cubicBezTo>
                      <a:cubicBezTo>
                        <a:pt x="200" y="404"/>
                        <a:pt x="68" y="500"/>
                        <a:pt x="37" y="645"/>
                      </a:cubicBezTo>
                      <a:cubicBezTo>
                        <a:pt x="0" y="809"/>
                        <a:pt x="119" y="979"/>
                        <a:pt x="274" y="1046"/>
                      </a:cubicBezTo>
                      <a:cubicBezTo>
                        <a:pt x="348" y="1078"/>
                        <a:pt x="429" y="1092"/>
                        <a:pt x="511" y="1092"/>
                      </a:cubicBezTo>
                      <a:cubicBezTo>
                        <a:pt x="597" y="1092"/>
                        <a:pt x="685" y="1077"/>
                        <a:pt x="769" y="1055"/>
                      </a:cubicBezTo>
                      <a:cubicBezTo>
                        <a:pt x="981" y="1000"/>
                        <a:pt x="2012" y="462"/>
                        <a:pt x="1885" y="148"/>
                      </a:cubicBezTo>
                      <a:cubicBezTo>
                        <a:pt x="1842" y="41"/>
                        <a:pt x="1712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5" name="Google Shape;7405;p43"/>
                <p:cNvSpPr/>
                <p:nvPr/>
              </p:nvSpPr>
              <p:spPr>
                <a:xfrm>
                  <a:off x="4360975" y="5273000"/>
                  <a:ext cx="33225" cy="4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1826" extrusionOk="0">
                      <a:moveTo>
                        <a:pt x="946" y="1"/>
                      </a:moveTo>
                      <a:cubicBezTo>
                        <a:pt x="583" y="1"/>
                        <a:pt x="124" y="1031"/>
                        <a:pt x="62" y="1258"/>
                      </a:cubicBezTo>
                      <a:cubicBezTo>
                        <a:pt x="23" y="1400"/>
                        <a:pt x="1" y="1562"/>
                        <a:pt x="82" y="1685"/>
                      </a:cubicBezTo>
                      <a:cubicBezTo>
                        <a:pt x="145" y="1780"/>
                        <a:pt x="259" y="1826"/>
                        <a:pt x="374" y="1826"/>
                      </a:cubicBezTo>
                      <a:cubicBezTo>
                        <a:pt x="430" y="1826"/>
                        <a:pt x="485" y="1815"/>
                        <a:pt x="535" y="1795"/>
                      </a:cubicBezTo>
                      <a:cubicBezTo>
                        <a:pt x="691" y="1731"/>
                        <a:pt x="804" y="1592"/>
                        <a:pt x="888" y="1447"/>
                      </a:cubicBezTo>
                      <a:cubicBezTo>
                        <a:pt x="996" y="1256"/>
                        <a:pt x="1329" y="142"/>
                        <a:pt x="1016" y="14"/>
                      </a:cubicBezTo>
                      <a:cubicBezTo>
                        <a:pt x="993" y="5"/>
                        <a:pt x="969" y="1"/>
                        <a:pt x="946" y="1"/>
                      </a:cubicBezTo>
                      <a:close/>
                    </a:path>
                  </a:pathLst>
                </a:custGeom>
                <a:solidFill>
                  <a:srgbClr val="1A2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6" name="Google Shape;7406;p43"/>
                <p:cNvSpPr/>
                <p:nvPr/>
              </p:nvSpPr>
              <p:spPr>
                <a:xfrm>
                  <a:off x="4274275" y="5119900"/>
                  <a:ext cx="2460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5" extrusionOk="0">
                      <a:moveTo>
                        <a:pt x="492" y="1"/>
                      </a:moveTo>
                      <a:cubicBezTo>
                        <a:pt x="221" y="1"/>
                        <a:pt x="1" y="221"/>
                        <a:pt x="1" y="492"/>
                      </a:cubicBezTo>
                      <a:cubicBezTo>
                        <a:pt x="1" y="764"/>
                        <a:pt x="221" y="985"/>
                        <a:pt x="492" y="985"/>
                      </a:cubicBezTo>
                      <a:cubicBezTo>
                        <a:pt x="764" y="985"/>
                        <a:pt x="983" y="764"/>
                        <a:pt x="983" y="492"/>
                      </a:cubicBezTo>
                      <a:cubicBezTo>
                        <a:pt x="983" y="221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7" name="Google Shape;7407;p43"/>
                <p:cNvSpPr/>
                <p:nvPr/>
              </p:nvSpPr>
              <p:spPr>
                <a:xfrm>
                  <a:off x="4274275" y="5177875"/>
                  <a:ext cx="24600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4" extrusionOk="0">
                      <a:moveTo>
                        <a:pt x="492" y="1"/>
                      </a:moveTo>
                      <a:cubicBezTo>
                        <a:pt x="221" y="1"/>
                        <a:pt x="1" y="220"/>
                        <a:pt x="1" y="492"/>
                      </a:cubicBezTo>
                      <a:cubicBezTo>
                        <a:pt x="1" y="763"/>
                        <a:pt x="221" y="984"/>
                        <a:pt x="492" y="984"/>
                      </a:cubicBezTo>
                      <a:cubicBezTo>
                        <a:pt x="764" y="984"/>
                        <a:pt x="983" y="763"/>
                        <a:pt x="983" y="492"/>
                      </a:cubicBezTo>
                      <a:cubicBezTo>
                        <a:pt x="983" y="220"/>
                        <a:pt x="764" y="1"/>
                        <a:pt x="4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8" name="Google Shape;7408;p43"/>
                <p:cNvSpPr/>
                <p:nvPr/>
              </p:nvSpPr>
              <p:spPr>
                <a:xfrm>
                  <a:off x="4595875" y="5119900"/>
                  <a:ext cx="2462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5" extrusionOk="0">
                      <a:moveTo>
                        <a:pt x="493" y="1"/>
                      </a:moveTo>
                      <a:cubicBezTo>
                        <a:pt x="221" y="1"/>
                        <a:pt x="0" y="221"/>
                        <a:pt x="0" y="492"/>
                      </a:cubicBezTo>
                      <a:cubicBezTo>
                        <a:pt x="0" y="764"/>
                        <a:pt x="221" y="985"/>
                        <a:pt x="493" y="985"/>
                      </a:cubicBezTo>
                      <a:cubicBezTo>
                        <a:pt x="764" y="985"/>
                        <a:pt x="984" y="764"/>
                        <a:pt x="984" y="492"/>
                      </a:cubicBezTo>
                      <a:cubicBezTo>
                        <a:pt x="984" y="221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9" name="Google Shape;7409;p43"/>
                <p:cNvSpPr/>
                <p:nvPr/>
              </p:nvSpPr>
              <p:spPr>
                <a:xfrm>
                  <a:off x="4595875" y="5177875"/>
                  <a:ext cx="24625" cy="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984" extrusionOk="0">
                      <a:moveTo>
                        <a:pt x="493" y="1"/>
                      </a:moveTo>
                      <a:cubicBezTo>
                        <a:pt x="221" y="1"/>
                        <a:pt x="0" y="220"/>
                        <a:pt x="0" y="492"/>
                      </a:cubicBezTo>
                      <a:cubicBezTo>
                        <a:pt x="0" y="763"/>
                        <a:pt x="221" y="984"/>
                        <a:pt x="493" y="984"/>
                      </a:cubicBezTo>
                      <a:cubicBezTo>
                        <a:pt x="764" y="984"/>
                        <a:pt x="984" y="763"/>
                        <a:pt x="984" y="492"/>
                      </a:cubicBezTo>
                      <a:cubicBezTo>
                        <a:pt x="984" y="220"/>
                        <a:pt x="764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0" name="Google Shape;7410;p43"/>
                <p:cNvSpPr/>
                <p:nvPr/>
              </p:nvSpPr>
              <p:spPr>
                <a:xfrm>
                  <a:off x="4394550" y="4882650"/>
                  <a:ext cx="10502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4072" extrusionOk="0">
                      <a:moveTo>
                        <a:pt x="2434" y="1"/>
                      </a:moveTo>
                      <a:cubicBezTo>
                        <a:pt x="2305" y="1"/>
                        <a:pt x="2171" y="20"/>
                        <a:pt x="2047" y="40"/>
                      </a:cubicBezTo>
                      <a:cubicBezTo>
                        <a:pt x="1896" y="67"/>
                        <a:pt x="1735" y="95"/>
                        <a:pt x="1620" y="181"/>
                      </a:cubicBezTo>
                      <a:cubicBezTo>
                        <a:pt x="1508" y="265"/>
                        <a:pt x="1456" y="388"/>
                        <a:pt x="1408" y="507"/>
                      </a:cubicBezTo>
                      <a:cubicBezTo>
                        <a:pt x="1063" y="1354"/>
                        <a:pt x="628" y="2158"/>
                        <a:pt x="230" y="2962"/>
                      </a:cubicBezTo>
                      <a:cubicBezTo>
                        <a:pt x="0" y="3428"/>
                        <a:pt x="121" y="3882"/>
                        <a:pt x="487" y="3882"/>
                      </a:cubicBezTo>
                      <a:cubicBezTo>
                        <a:pt x="663" y="3882"/>
                        <a:pt x="896" y="3778"/>
                        <a:pt x="1173" y="3519"/>
                      </a:cubicBezTo>
                      <a:lnTo>
                        <a:pt x="1173" y="3519"/>
                      </a:lnTo>
                      <a:cubicBezTo>
                        <a:pt x="1138" y="3816"/>
                        <a:pt x="1495" y="4072"/>
                        <a:pt x="1851" y="4072"/>
                      </a:cubicBezTo>
                      <a:cubicBezTo>
                        <a:pt x="1887" y="4072"/>
                        <a:pt x="1923" y="4069"/>
                        <a:pt x="1959" y="4064"/>
                      </a:cubicBezTo>
                      <a:cubicBezTo>
                        <a:pt x="2345" y="4005"/>
                        <a:pt x="2626" y="3689"/>
                        <a:pt x="2675" y="3363"/>
                      </a:cubicBezTo>
                      <a:cubicBezTo>
                        <a:pt x="2871" y="3535"/>
                        <a:pt x="3161" y="3736"/>
                        <a:pt x="3431" y="3736"/>
                      </a:cubicBezTo>
                      <a:cubicBezTo>
                        <a:pt x="3497" y="3736"/>
                        <a:pt x="3562" y="3724"/>
                        <a:pt x="3623" y="3697"/>
                      </a:cubicBezTo>
                      <a:cubicBezTo>
                        <a:pt x="4201" y="3440"/>
                        <a:pt x="2985" y="215"/>
                        <a:pt x="2852" y="115"/>
                      </a:cubicBezTo>
                      <a:cubicBezTo>
                        <a:pt x="2738" y="29"/>
                        <a:pt x="2590" y="1"/>
                        <a:pt x="2434" y="1"/>
                      </a:cubicBezTo>
                      <a:close/>
                    </a:path>
                  </a:pathLst>
                </a:custGeom>
                <a:solidFill>
                  <a:srgbClr val="5B6F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1" name="Google Shape;7411;p43"/>
                <p:cNvSpPr/>
                <p:nvPr/>
              </p:nvSpPr>
              <p:spPr>
                <a:xfrm>
                  <a:off x="4442125" y="4895725"/>
                  <a:ext cx="6000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3025" extrusionOk="0">
                      <a:moveTo>
                        <a:pt x="182" y="1"/>
                      </a:moveTo>
                      <a:cubicBezTo>
                        <a:pt x="155" y="1"/>
                        <a:pt x="129" y="18"/>
                        <a:pt x="127" y="54"/>
                      </a:cubicBezTo>
                      <a:lnTo>
                        <a:pt x="2" y="2968"/>
                      </a:lnTo>
                      <a:cubicBezTo>
                        <a:pt x="1" y="2997"/>
                        <a:pt x="24" y="3024"/>
                        <a:pt x="55" y="3025"/>
                      </a:cubicBezTo>
                      <a:lnTo>
                        <a:pt x="57" y="3025"/>
                      </a:lnTo>
                      <a:cubicBezTo>
                        <a:pt x="87" y="3025"/>
                        <a:pt x="111" y="3002"/>
                        <a:pt x="112" y="2972"/>
                      </a:cubicBezTo>
                      <a:lnTo>
                        <a:pt x="237" y="59"/>
                      </a:lnTo>
                      <a:cubicBezTo>
                        <a:pt x="239" y="21"/>
                        <a:pt x="210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2" name="Google Shape;7412;p43"/>
                <p:cNvSpPr/>
                <p:nvPr/>
              </p:nvSpPr>
              <p:spPr>
                <a:xfrm>
                  <a:off x="4457875" y="4899375"/>
                  <a:ext cx="23125" cy="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2571" extrusionOk="0">
                      <a:moveTo>
                        <a:pt x="64" y="1"/>
                      </a:moveTo>
                      <a:cubicBezTo>
                        <a:pt x="32" y="1"/>
                        <a:pt x="0" y="25"/>
                        <a:pt x="8" y="66"/>
                      </a:cubicBezTo>
                      <a:cubicBezTo>
                        <a:pt x="177" y="912"/>
                        <a:pt x="499" y="1738"/>
                        <a:pt x="811" y="2535"/>
                      </a:cubicBezTo>
                      <a:cubicBezTo>
                        <a:pt x="818" y="2556"/>
                        <a:pt x="839" y="2570"/>
                        <a:pt x="862" y="2570"/>
                      </a:cubicBezTo>
                      <a:cubicBezTo>
                        <a:pt x="869" y="2570"/>
                        <a:pt x="876" y="2569"/>
                        <a:pt x="882" y="2566"/>
                      </a:cubicBezTo>
                      <a:cubicBezTo>
                        <a:pt x="911" y="2555"/>
                        <a:pt x="924" y="2523"/>
                        <a:pt x="913" y="2496"/>
                      </a:cubicBezTo>
                      <a:cubicBezTo>
                        <a:pt x="603" y="1701"/>
                        <a:pt x="283" y="882"/>
                        <a:pt x="116" y="45"/>
                      </a:cubicBezTo>
                      <a:cubicBezTo>
                        <a:pt x="110" y="14"/>
                        <a:pt x="87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3" name="Google Shape;7413;p43"/>
                <p:cNvSpPr/>
                <p:nvPr/>
              </p:nvSpPr>
              <p:spPr>
                <a:xfrm>
                  <a:off x="4416100" y="4898850"/>
                  <a:ext cx="22075" cy="6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2495" extrusionOk="0">
                      <a:moveTo>
                        <a:pt x="807" y="0"/>
                      </a:moveTo>
                      <a:cubicBezTo>
                        <a:pt x="789" y="0"/>
                        <a:pt x="772" y="9"/>
                        <a:pt x="761" y="29"/>
                      </a:cubicBezTo>
                      <a:cubicBezTo>
                        <a:pt x="622" y="272"/>
                        <a:pt x="547" y="536"/>
                        <a:pt x="474" y="790"/>
                      </a:cubicBezTo>
                      <a:lnTo>
                        <a:pt x="8" y="2424"/>
                      </a:lnTo>
                      <a:cubicBezTo>
                        <a:pt x="0" y="2454"/>
                        <a:pt x="17" y="2484"/>
                        <a:pt x="47" y="2492"/>
                      </a:cubicBezTo>
                      <a:cubicBezTo>
                        <a:pt x="51" y="2493"/>
                        <a:pt x="57" y="2495"/>
                        <a:pt x="61" y="2495"/>
                      </a:cubicBezTo>
                      <a:cubicBezTo>
                        <a:pt x="86" y="2495"/>
                        <a:pt x="108" y="2479"/>
                        <a:pt x="115" y="2455"/>
                      </a:cubicBezTo>
                      <a:lnTo>
                        <a:pt x="581" y="821"/>
                      </a:lnTo>
                      <a:cubicBezTo>
                        <a:pt x="652" y="573"/>
                        <a:pt x="724" y="316"/>
                        <a:pt x="857" y="84"/>
                      </a:cubicBezTo>
                      <a:cubicBezTo>
                        <a:pt x="882" y="40"/>
                        <a:pt x="845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14" name="Google Shape;7414;p43"/>
              <p:cNvSpPr/>
              <p:nvPr/>
            </p:nvSpPr>
            <p:spPr>
              <a:xfrm>
                <a:off x="4675227" y="4305050"/>
                <a:ext cx="36400" cy="1440201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0703" extrusionOk="0">
                    <a:moveTo>
                      <a:pt x="346" y="0"/>
                    </a:moveTo>
                    <a:cubicBezTo>
                      <a:pt x="344" y="0"/>
                      <a:pt x="343" y="0"/>
                      <a:pt x="342" y="0"/>
                    </a:cubicBezTo>
                    <a:cubicBezTo>
                      <a:pt x="152" y="2"/>
                      <a:pt x="0" y="158"/>
                      <a:pt x="2" y="348"/>
                    </a:cubicBezTo>
                    <a:lnTo>
                      <a:pt x="3" y="349"/>
                    </a:lnTo>
                    <a:cubicBezTo>
                      <a:pt x="7" y="535"/>
                      <a:pt x="158" y="685"/>
                      <a:pt x="345" y="685"/>
                    </a:cubicBezTo>
                    <a:lnTo>
                      <a:pt x="349" y="685"/>
                    </a:lnTo>
                    <a:cubicBezTo>
                      <a:pt x="538" y="685"/>
                      <a:pt x="691" y="530"/>
                      <a:pt x="689" y="341"/>
                    </a:cubicBezTo>
                    <a:cubicBezTo>
                      <a:pt x="688" y="152"/>
                      <a:pt x="534" y="0"/>
                      <a:pt x="346" y="0"/>
                    </a:cubicBezTo>
                    <a:close/>
                    <a:moveTo>
                      <a:pt x="360" y="1366"/>
                    </a:moveTo>
                    <a:cubicBezTo>
                      <a:pt x="359" y="1366"/>
                      <a:pt x="357" y="1366"/>
                      <a:pt x="356" y="1366"/>
                    </a:cubicBezTo>
                    <a:cubicBezTo>
                      <a:pt x="168" y="1368"/>
                      <a:pt x="16" y="1521"/>
                      <a:pt x="16" y="1710"/>
                    </a:cubicBezTo>
                    <a:lnTo>
                      <a:pt x="17" y="1710"/>
                    </a:lnTo>
                    <a:cubicBezTo>
                      <a:pt x="19" y="1899"/>
                      <a:pt x="172" y="2051"/>
                      <a:pt x="360" y="2051"/>
                    </a:cubicBezTo>
                    <a:lnTo>
                      <a:pt x="363" y="2051"/>
                    </a:lnTo>
                    <a:cubicBezTo>
                      <a:pt x="552" y="2049"/>
                      <a:pt x="705" y="1893"/>
                      <a:pt x="703" y="1704"/>
                    </a:cubicBezTo>
                    <a:cubicBezTo>
                      <a:pt x="700" y="1516"/>
                      <a:pt x="547" y="1366"/>
                      <a:pt x="360" y="1366"/>
                    </a:cubicBezTo>
                    <a:close/>
                    <a:moveTo>
                      <a:pt x="369" y="2728"/>
                    </a:moveTo>
                    <a:cubicBezTo>
                      <a:pt x="180" y="2729"/>
                      <a:pt x="27" y="2885"/>
                      <a:pt x="28" y="3074"/>
                    </a:cubicBezTo>
                    <a:lnTo>
                      <a:pt x="29" y="3075"/>
                    </a:lnTo>
                    <a:cubicBezTo>
                      <a:pt x="31" y="3263"/>
                      <a:pt x="184" y="3414"/>
                      <a:pt x="371" y="3415"/>
                    </a:cubicBezTo>
                    <a:lnTo>
                      <a:pt x="374" y="3415"/>
                    </a:lnTo>
                    <a:cubicBezTo>
                      <a:pt x="562" y="3413"/>
                      <a:pt x="714" y="3259"/>
                      <a:pt x="714" y="3070"/>
                    </a:cubicBezTo>
                    <a:cubicBezTo>
                      <a:pt x="712" y="2881"/>
                      <a:pt x="559" y="2728"/>
                      <a:pt x="369" y="2728"/>
                    </a:cubicBezTo>
                    <a:close/>
                    <a:moveTo>
                      <a:pt x="379" y="4093"/>
                    </a:moveTo>
                    <a:cubicBezTo>
                      <a:pt x="190" y="4094"/>
                      <a:pt x="36" y="4248"/>
                      <a:pt x="36" y="4437"/>
                    </a:cubicBezTo>
                    <a:lnTo>
                      <a:pt x="38" y="4438"/>
                    </a:lnTo>
                    <a:cubicBezTo>
                      <a:pt x="39" y="4626"/>
                      <a:pt x="191" y="4778"/>
                      <a:pt x="378" y="4780"/>
                    </a:cubicBezTo>
                    <a:lnTo>
                      <a:pt x="380" y="4780"/>
                    </a:lnTo>
                    <a:cubicBezTo>
                      <a:pt x="571" y="4778"/>
                      <a:pt x="723" y="4623"/>
                      <a:pt x="723" y="4433"/>
                    </a:cubicBezTo>
                    <a:cubicBezTo>
                      <a:pt x="721" y="4244"/>
                      <a:pt x="566" y="4093"/>
                      <a:pt x="379" y="4093"/>
                    </a:cubicBezTo>
                    <a:close/>
                    <a:moveTo>
                      <a:pt x="388" y="5457"/>
                    </a:moveTo>
                    <a:cubicBezTo>
                      <a:pt x="387" y="5457"/>
                      <a:pt x="386" y="5457"/>
                      <a:pt x="386" y="5457"/>
                    </a:cubicBezTo>
                    <a:cubicBezTo>
                      <a:pt x="195" y="5458"/>
                      <a:pt x="42" y="5613"/>
                      <a:pt x="43" y="5802"/>
                    </a:cubicBezTo>
                    <a:lnTo>
                      <a:pt x="44" y="5802"/>
                    </a:lnTo>
                    <a:cubicBezTo>
                      <a:pt x="45" y="5991"/>
                      <a:pt x="197" y="6141"/>
                      <a:pt x="385" y="6141"/>
                    </a:cubicBezTo>
                    <a:lnTo>
                      <a:pt x="388" y="6141"/>
                    </a:lnTo>
                    <a:cubicBezTo>
                      <a:pt x="576" y="6140"/>
                      <a:pt x="729" y="5987"/>
                      <a:pt x="729" y="5798"/>
                    </a:cubicBezTo>
                    <a:cubicBezTo>
                      <a:pt x="728" y="5609"/>
                      <a:pt x="575" y="5457"/>
                      <a:pt x="388" y="5457"/>
                    </a:cubicBezTo>
                    <a:close/>
                    <a:moveTo>
                      <a:pt x="390" y="6820"/>
                    </a:moveTo>
                    <a:cubicBezTo>
                      <a:pt x="201" y="6821"/>
                      <a:pt x="47" y="6976"/>
                      <a:pt x="47" y="7165"/>
                    </a:cubicBezTo>
                    <a:lnTo>
                      <a:pt x="49" y="7165"/>
                    </a:lnTo>
                    <a:cubicBezTo>
                      <a:pt x="49" y="7354"/>
                      <a:pt x="202" y="7507"/>
                      <a:pt x="390" y="7507"/>
                    </a:cubicBezTo>
                    <a:cubicBezTo>
                      <a:pt x="391" y="7507"/>
                      <a:pt x="392" y="7507"/>
                      <a:pt x="392" y="7507"/>
                    </a:cubicBezTo>
                    <a:cubicBezTo>
                      <a:pt x="581" y="7505"/>
                      <a:pt x="734" y="7352"/>
                      <a:pt x="734" y="7163"/>
                    </a:cubicBezTo>
                    <a:cubicBezTo>
                      <a:pt x="733" y="6973"/>
                      <a:pt x="580" y="6820"/>
                      <a:pt x="390" y="6820"/>
                    </a:cubicBezTo>
                    <a:close/>
                    <a:moveTo>
                      <a:pt x="392" y="8185"/>
                    </a:moveTo>
                    <a:cubicBezTo>
                      <a:pt x="203" y="8186"/>
                      <a:pt x="50" y="8339"/>
                      <a:pt x="50" y="8529"/>
                    </a:cubicBezTo>
                    <a:lnTo>
                      <a:pt x="51" y="8530"/>
                    </a:lnTo>
                    <a:cubicBezTo>
                      <a:pt x="52" y="8718"/>
                      <a:pt x="205" y="8872"/>
                      <a:pt x="395" y="8872"/>
                    </a:cubicBezTo>
                    <a:cubicBezTo>
                      <a:pt x="584" y="8870"/>
                      <a:pt x="736" y="8717"/>
                      <a:pt x="736" y="8528"/>
                    </a:cubicBezTo>
                    <a:cubicBezTo>
                      <a:pt x="735" y="8338"/>
                      <a:pt x="582" y="8185"/>
                      <a:pt x="392" y="8185"/>
                    </a:cubicBezTo>
                    <a:close/>
                    <a:moveTo>
                      <a:pt x="395" y="9549"/>
                    </a:moveTo>
                    <a:cubicBezTo>
                      <a:pt x="205" y="9549"/>
                      <a:pt x="51" y="9702"/>
                      <a:pt x="50" y="9892"/>
                    </a:cubicBezTo>
                    <a:lnTo>
                      <a:pt x="51" y="9893"/>
                    </a:lnTo>
                    <a:cubicBezTo>
                      <a:pt x="51" y="10082"/>
                      <a:pt x="205" y="10236"/>
                      <a:pt x="395" y="10237"/>
                    </a:cubicBezTo>
                    <a:cubicBezTo>
                      <a:pt x="583" y="10236"/>
                      <a:pt x="736" y="10081"/>
                      <a:pt x="736" y="9892"/>
                    </a:cubicBezTo>
                    <a:cubicBezTo>
                      <a:pt x="736" y="9702"/>
                      <a:pt x="583" y="9549"/>
                      <a:pt x="395" y="9549"/>
                    </a:cubicBezTo>
                    <a:close/>
                    <a:moveTo>
                      <a:pt x="392" y="10914"/>
                    </a:moveTo>
                    <a:cubicBezTo>
                      <a:pt x="203" y="10914"/>
                      <a:pt x="49" y="11067"/>
                      <a:pt x="50" y="11257"/>
                    </a:cubicBezTo>
                    <a:lnTo>
                      <a:pt x="51" y="11257"/>
                    </a:lnTo>
                    <a:cubicBezTo>
                      <a:pt x="52" y="11445"/>
                      <a:pt x="204" y="11597"/>
                      <a:pt x="392" y="11599"/>
                    </a:cubicBezTo>
                    <a:cubicBezTo>
                      <a:pt x="582" y="11599"/>
                      <a:pt x="736" y="11446"/>
                      <a:pt x="736" y="11257"/>
                    </a:cubicBezTo>
                    <a:cubicBezTo>
                      <a:pt x="736" y="11067"/>
                      <a:pt x="583" y="10914"/>
                      <a:pt x="395" y="10914"/>
                    </a:cubicBezTo>
                    <a:cubicBezTo>
                      <a:pt x="394" y="10914"/>
                      <a:pt x="393" y="10914"/>
                      <a:pt x="392" y="10914"/>
                    </a:cubicBezTo>
                    <a:close/>
                    <a:moveTo>
                      <a:pt x="394" y="12277"/>
                    </a:moveTo>
                    <a:cubicBezTo>
                      <a:pt x="394" y="12277"/>
                      <a:pt x="393" y="12277"/>
                      <a:pt x="392" y="12277"/>
                    </a:cubicBezTo>
                    <a:cubicBezTo>
                      <a:pt x="203" y="12278"/>
                      <a:pt x="51" y="12430"/>
                      <a:pt x="50" y="12620"/>
                    </a:cubicBezTo>
                    <a:cubicBezTo>
                      <a:pt x="48" y="12808"/>
                      <a:pt x="201" y="12963"/>
                      <a:pt x="390" y="12963"/>
                    </a:cubicBezTo>
                    <a:cubicBezTo>
                      <a:pt x="391" y="12963"/>
                      <a:pt x="392" y="12963"/>
                      <a:pt x="392" y="12963"/>
                    </a:cubicBezTo>
                    <a:cubicBezTo>
                      <a:pt x="582" y="12963"/>
                      <a:pt x="735" y="12810"/>
                      <a:pt x="737" y="12622"/>
                    </a:cubicBezTo>
                    <a:lnTo>
                      <a:pt x="735" y="12622"/>
                    </a:lnTo>
                    <a:cubicBezTo>
                      <a:pt x="736" y="12432"/>
                      <a:pt x="583" y="12277"/>
                      <a:pt x="394" y="12277"/>
                    </a:cubicBezTo>
                    <a:close/>
                    <a:moveTo>
                      <a:pt x="390" y="13642"/>
                    </a:moveTo>
                    <a:cubicBezTo>
                      <a:pt x="201" y="13642"/>
                      <a:pt x="47" y="13795"/>
                      <a:pt x="47" y="13985"/>
                    </a:cubicBezTo>
                    <a:cubicBezTo>
                      <a:pt x="46" y="14174"/>
                      <a:pt x="200" y="14328"/>
                      <a:pt x="390" y="14328"/>
                    </a:cubicBezTo>
                    <a:cubicBezTo>
                      <a:pt x="580" y="14328"/>
                      <a:pt x="733" y="14175"/>
                      <a:pt x="734" y="13986"/>
                    </a:cubicBezTo>
                    <a:cubicBezTo>
                      <a:pt x="734" y="13796"/>
                      <a:pt x="580" y="13642"/>
                      <a:pt x="390" y="13642"/>
                    </a:cubicBezTo>
                    <a:close/>
                    <a:moveTo>
                      <a:pt x="390" y="15006"/>
                    </a:moveTo>
                    <a:cubicBezTo>
                      <a:pt x="201" y="15006"/>
                      <a:pt x="45" y="15159"/>
                      <a:pt x="45" y="15349"/>
                    </a:cubicBezTo>
                    <a:lnTo>
                      <a:pt x="46" y="15350"/>
                    </a:lnTo>
                    <a:cubicBezTo>
                      <a:pt x="47" y="15538"/>
                      <a:pt x="200" y="15691"/>
                      <a:pt x="388" y="15692"/>
                    </a:cubicBezTo>
                    <a:cubicBezTo>
                      <a:pt x="577" y="15692"/>
                      <a:pt x="732" y="15538"/>
                      <a:pt x="733" y="15349"/>
                    </a:cubicBezTo>
                    <a:cubicBezTo>
                      <a:pt x="732" y="15160"/>
                      <a:pt x="579" y="15007"/>
                      <a:pt x="390" y="15006"/>
                    </a:cubicBezTo>
                    <a:close/>
                    <a:moveTo>
                      <a:pt x="386" y="16369"/>
                    </a:moveTo>
                    <a:cubicBezTo>
                      <a:pt x="196" y="16370"/>
                      <a:pt x="43" y="16524"/>
                      <a:pt x="43" y="16714"/>
                    </a:cubicBezTo>
                    <a:lnTo>
                      <a:pt x="44" y="16714"/>
                    </a:lnTo>
                    <a:cubicBezTo>
                      <a:pt x="44" y="16903"/>
                      <a:pt x="197" y="17055"/>
                      <a:pt x="386" y="17056"/>
                    </a:cubicBezTo>
                    <a:cubicBezTo>
                      <a:pt x="575" y="17056"/>
                      <a:pt x="729" y="16903"/>
                      <a:pt x="731" y="16714"/>
                    </a:cubicBezTo>
                    <a:cubicBezTo>
                      <a:pt x="729" y="16524"/>
                      <a:pt x="575" y="16370"/>
                      <a:pt x="386" y="16369"/>
                    </a:cubicBezTo>
                    <a:close/>
                    <a:moveTo>
                      <a:pt x="386" y="17734"/>
                    </a:moveTo>
                    <a:cubicBezTo>
                      <a:pt x="196" y="17734"/>
                      <a:pt x="42" y="17887"/>
                      <a:pt x="41" y="18076"/>
                    </a:cubicBezTo>
                    <a:cubicBezTo>
                      <a:pt x="40" y="18267"/>
                      <a:pt x="194" y="18421"/>
                      <a:pt x="384" y="18421"/>
                    </a:cubicBezTo>
                    <a:lnTo>
                      <a:pt x="386" y="18421"/>
                    </a:lnTo>
                    <a:cubicBezTo>
                      <a:pt x="574" y="18420"/>
                      <a:pt x="726" y="18267"/>
                      <a:pt x="727" y="18079"/>
                    </a:cubicBezTo>
                    <a:cubicBezTo>
                      <a:pt x="727" y="17889"/>
                      <a:pt x="575" y="17735"/>
                      <a:pt x="386" y="17734"/>
                    </a:cubicBezTo>
                    <a:close/>
                    <a:moveTo>
                      <a:pt x="384" y="19099"/>
                    </a:moveTo>
                    <a:cubicBezTo>
                      <a:pt x="194" y="19099"/>
                      <a:pt x="40" y="19252"/>
                      <a:pt x="40" y="19442"/>
                    </a:cubicBezTo>
                    <a:cubicBezTo>
                      <a:pt x="40" y="19632"/>
                      <a:pt x="193" y="19786"/>
                      <a:pt x="384" y="19786"/>
                    </a:cubicBezTo>
                    <a:cubicBezTo>
                      <a:pt x="572" y="19785"/>
                      <a:pt x="725" y="19632"/>
                      <a:pt x="726" y="19444"/>
                    </a:cubicBezTo>
                    <a:cubicBezTo>
                      <a:pt x="726" y="19254"/>
                      <a:pt x="573" y="19100"/>
                      <a:pt x="384" y="19099"/>
                    </a:cubicBezTo>
                    <a:close/>
                    <a:moveTo>
                      <a:pt x="384" y="20464"/>
                    </a:moveTo>
                    <a:cubicBezTo>
                      <a:pt x="194" y="20464"/>
                      <a:pt x="40" y="20617"/>
                      <a:pt x="40" y="20807"/>
                    </a:cubicBezTo>
                    <a:cubicBezTo>
                      <a:pt x="40" y="20996"/>
                      <a:pt x="194" y="21150"/>
                      <a:pt x="384" y="21150"/>
                    </a:cubicBezTo>
                    <a:cubicBezTo>
                      <a:pt x="573" y="21149"/>
                      <a:pt x="726" y="20995"/>
                      <a:pt x="726" y="20807"/>
                    </a:cubicBezTo>
                    <a:cubicBezTo>
                      <a:pt x="725" y="20617"/>
                      <a:pt x="572" y="20464"/>
                      <a:pt x="384" y="20464"/>
                    </a:cubicBezTo>
                    <a:close/>
                    <a:moveTo>
                      <a:pt x="381" y="21829"/>
                    </a:moveTo>
                    <a:cubicBezTo>
                      <a:pt x="193" y="21829"/>
                      <a:pt x="41" y="21982"/>
                      <a:pt x="42" y="22170"/>
                    </a:cubicBezTo>
                    <a:cubicBezTo>
                      <a:pt x="41" y="22359"/>
                      <a:pt x="193" y="22513"/>
                      <a:pt x="382" y="22513"/>
                    </a:cubicBezTo>
                    <a:cubicBezTo>
                      <a:pt x="382" y="22513"/>
                      <a:pt x="383" y="22513"/>
                      <a:pt x="384" y="22513"/>
                    </a:cubicBezTo>
                    <a:cubicBezTo>
                      <a:pt x="384" y="22513"/>
                      <a:pt x="385" y="22513"/>
                      <a:pt x="386" y="22513"/>
                    </a:cubicBezTo>
                    <a:cubicBezTo>
                      <a:pt x="574" y="22513"/>
                      <a:pt x="727" y="22359"/>
                      <a:pt x="726" y="22170"/>
                    </a:cubicBezTo>
                    <a:lnTo>
                      <a:pt x="728" y="22170"/>
                    </a:lnTo>
                    <a:cubicBezTo>
                      <a:pt x="727" y="21981"/>
                      <a:pt x="573" y="21829"/>
                      <a:pt x="384" y="21829"/>
                    </a:cubicBezTo>
                    <a:cubicBezTo>
                      <a:pt x="383" y="21829"/>
                      <a:pt x="382" y="21829"/>
                      <a:pt x="381" y="21829"/>
                    </a:cubicBezTo>
                    <a:close/>
                    <a:moveTo>
                      <a:pt x="386" y="23191"/>
                    </a:moveTo>
                    <a:cubicBezTo>
                      <a:pt x="196" y="23192"/>
                      <a:pt x="44" y="23346"/>
                      <a:pt x="44" y="23536"/>
                    </a:cubicBezTo>
                    <a:cubicBezTo>
                      <a:pt x="43" y="23724"/>
                      <a:pt x="197" y="23878"/>
                      <a:pt x="386" y="23878"/>
                    </a:cubicBezTo>
                    <a:cubicBezTo>
                      <a:pt x="387" y="23878"/>
                      <a:pt x="387" y="23878"/>
                      <a:pt x="388" y="23878"/>
                    </a:cubicBezTo>
                    <a:cubicBezTo>
                      <a:pt x="577" y="23877"/>
                      <a:pt x="731" y="23723"/>
                      <a:pt x="731" y="23533"/>
                    </a:cubicBezTo>
                    <a:cubicBezTo>
                      <a:pt x="728" y="23345"/>
                      <a:pt x="575" y="23193"/>
                      <a:pt x="386" y="23191"/>
                    </a:cubicBezTo>
                    <a:close/>
                    <a:moveTo>
                      <a:pt x="391" y="24556"/>
                    </a:moveTo>
                    <a:cubicBezTo>
                      <a:pt x="200" y="24558"/>
                      <a:pt x="46" y="24712"/>
                      <a:pt x="49" y="24901"/>
                    </a:cubicBezTo>
                    <a:cubicBezTo>
                      <a:pt x="49" y="25089"/>
                      <a:pt x="202" y="25242"/>
                      <a:pt x="390" y="25242"/>
                    </a:cubicBezTo>
                    <a:lnTo>
                      <a:pt x="392" y="25242"/>
                    </a:lnTo>
                    <a:cubicBezTo>
                      <a:pt x="582" y="25241"/>
                      <a:pt x="735" y="25088"/>
                      <a:pt x="735" y="24898"/>
                    </a:cubicBezTo>
                    <a:cubicBezTo>
                      <a:pt x="733" y="24710"/>
                      <a:pt x="580" y="24558"/>
                      <a:pt x="391" y="24556"/>
                    </a:cubicBezTo>
                    <a:close/>
                    <a:moveTo>
                      <a:pt x="398" y="25921"/>
                    </a:moveTo>
                    <a:cubicBezTo>
                      <a:pt x="397" y="25921"/>
                      <a:pt x="396" y="25921"/>
                      <a:pt x="396" y="25921"/>
                    </a:cubicBezTo>
                    <a:cubicBezTo>
                      <a:pt x="206" y="25923"/>
                      <a:pt x="54" y="26076"/>
                      <a:pt x="53" y="26266"/>
                    </a:cubicBezTo>
                    <a:cubicBezTo>
                      <a:pt x="55" y="26454"/>
                      <a:pt x="208" y="26607"/>
                      <a:pt x="397" y="26607"/>
                    </a:cubicBezTo>
                    <a:lnTo>
                      <a:pt x="400" y="26607"/>
                    </a:lnTo>
                    <a:cubicBezTo>
                      <a:pt x="588" y="26607"/>
                      <a:pt x="740" y="26453"/>
                      <a:pt x="739" y="26263"/>
                    </a:cubicBezTo>
                    <a:cubicBezTo>
                      <a:pt x="739" y="26075"/>
                      <a:pt x="586" y="25921"/>
                      <a:pt x="398" y="25921"/>
                    </a:cubicBezTo>
                    <a:close/>
                    <a:moveTo>
                      <a:pt x="408" y="27286"/>
                    </a:moveTo>
                    <a:cubicBezTo>
                      <a:pt x="407" y="27286"/>
                      <a:pt x="406" y="27286"/>
                      <a:pt x="404" y="27286"/>
                    </a:cubicBezTo>
                    <a:cubicBezTo>
                      <a:pt x="214" y="27287"/>
                      <a:pt x="62" y="27442"/>
                      <a:pt x="62" y="27633"/>
                    </a:cubicBezTo>
                    <a:lnTo>
                      <a:pt x="63" y="27633"/>
                    </a:lnTo>
                    <a:cubicBezTo>
                      <a:pt x="65" y="27820"/>
                      <a:pt x="218" y="27972"/>
                      <a:pt x="407" y="27972"/>
                    </a:cubicBezTo>
                    <a:lnTo>
                      <a:pt x="409" y="27972"/>
                    </a:lnTo>
                    <a:cubicBezTo>
                      <a:pt x="598" y="27970"/>
                      <a:pt x="750" y="27815"/>
                      <a:pt x="748" y="27625"/>
                    </a:cubicBezTo>
                    <a:cubicBezTo>
                      <a:pt x="747" y="27438"/>
                      <a:pt x="595" y="27286"/>
                      <a:pt x="408" y="27286"/>
                    </a:cubicBezTo>
                    <a:close/>
                    <a:moveTo>
                      <a:pt x="417" y="28650"/>
                    </a:moveTo>
                    <a:cubicBezTo>
                      <a:pt x="416" y="28650"/>
                      <a:pt x="415" y="28650"/>
                      <a:pt x="413" y="28650"/>
                    </a:cubicBezTo>
                    <a:cubicBezTo>
                      <a:pt x="224" y="28653"/>
                      <a:pt x="73" y="28807"/>
                      <a:pt x="73" y="28997"/>
                    </a:cubicBezTo>
                    <a:lnTo>
                      <a:pt x="74" y="28997"/>
                    </a:lnTo>
                    <a:cubicBezTo>
                      <a:pt x="76" y="29185"/>
                      <a:pt x="229" y="29336"/>
                      <a:pt x="418" y="29337"/>
                    </a:cubicBezTo>
                    <a:lnTo>
                      <a:pt x="420" y="29337"/>
                    </a:lnTo>
                    <a:cubicBezTo>
                      <a:pt x="609" y="29335"/>
                      <a:pt x="761" y="29180"/>
                      <a:pt x="760" y="28990"/>
                    </a:cubicBezTo>
                    <a:cubicBezTo>
                      <a:pt x="759" y="28802"/>
                      <a:pt x="605" y="28650"/>
                      <a:pt x="417" y="28650"/>
                    </a:cubicBezTo>
                    <a:close/>
                    <a:moveTo>
                      <a:pt x="431" y="30015"/>
                    </a:moveTo>
                    <a:cubicBezTo>
                      <a:pt x="429" y="30015"/>
                      <a:pt x="428" y="30015"/>
                      <a:pt x="426" y="30015"/>
                    </a:cubicBezTo>
                    <a:cubicBezTo>
                      <a:pt x="238" y="30017"/>
                      <a:pt x="86" y="30172"/>
                      <a:pt x="89" y="30362"/>
                    </a:cubicBezTo>
                    <a:cubicBezTo>
                      <a:pt x="90" y="30550"/>
                      <a:pt x="244" y="30701"/>
                      <a:pt x="432" y="30702"/>
                    </a:cubicBezTo>
                    <a:lnTo>
                      <a:pt x="436" y="30702"/>
                    </a:lnTo>
                    <a:cubicBezTo>
                      <a:pt x="625" y="30698"/>
                      <a:pt x="776" y="30542"/>
                      <a:pt x="774" y="30353"/>
                    </a:cubicBezTo>
                    <a:cubicBezTo>
                      <a:pt x="771" y="30165"/>
                      <a:pt x="618" y="30015"/>
                      <a:pt x="431" y="300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15" name="Google Shape;7415;p43"/>
          <p:cNvGrpSpPr/>
          <p:nvPr/>
        </p:nvGrpSpPr>
        <p:grpSpPr>
          <a:xfrm>
            <a:off x="5305238" y="1179619"/>
            <a:ext cx="2855443" cy="3296338"/>
            <a:chOff x="1720600" y="1056850"/>
            <a:chExt cx="1581875" cy="1826125"/>
          </a:xfrm>
        </p:grpSpPr>
        <p:sp>
          <p:nvSpPr>
            <p:cNvPr id="7416" name="Google Shape;7416;p43"/>
            <p:cNvSpPr/>
            <p:nvPr/>
          </p:nvSpPr>
          <p:spPr>
            <a:xfrm>
              <a:off x="2300650" y="2319850"/>
              <a:ext cx="470475" cy="360075"/>
            </a:xfrm>
            <a:custGeom>
              <a:avLst/>
              <a:gdLst/>
              <a:ahLst/>
              <a:cxnLst/>
              <a:rect l="l" t="t" r="r" b="b"/>
              <a:pathLst>
                <a:path w="18819" h="14403" extrusionOk="0">
                  <a:moveTo>
                    <a:pt x="1" y="992"/>
                  </a:moveTo>
                  <a:cubicBezTo>
                    <a:pt x="1" y="992"/>
                    <a:pt x="1" y="992"/>
                    <a:pt x="1" y="992"/>
                  </a:cubicBezTo>
                  <a:lnTo>
                    <a:pt x="1" y="992"/>
                  </a:lnTo>
                  <a:close/>
                  <a:moveTo>
                    <a:pt x="17599" y="0"/>
                  </a:moveTo>
                  <a:cubicBezTo>
                    <a:pt x="17535" y="0"/>
                    <a:pt x="17471" y="3"/>
                    <a:pt x="17408" y="7"/>
                  </a:cubicBezTo>
                  <a:lnTo>
                    <a:pt x="1" y="992"/>
                  </a:lnTo>
                  <a:lnTo>
                    <a:pt x="1" y="992"/>
                  </a:lnTo>
                  <a:cubicBezTo>
                    <a:pt x="3" y="992"/>
                    <a:pt x="6" y="992"/>
                    <a:pt x="8" y="992"/>
                  </a:cubicBezTo>
                  <a:cubicBezTo>
                    <a:pt x="926" y="992"/>
                    <a:pt x="1485" y="11766"/>
                    <a:pt x="1511" y="12686"/>
                  </a:cubicBezTo>
                  <a:cubicBezTo>
                    <a:pt x="1522" y="13055"/>
                    <a:pt x="1548" y="13461"/>
                    <a:pt x="1806" y="13726"/>
                  </a:cubicBezTo>
                  <a:cubicBezTo>
                    <a:pt x="2025" y="13951"/>
                    <a:pt x="2356" y="14015"/>
                    <a:pt x="2667" y="14062"/>
                  </a:cubicBezTo>
                  <a:cubicBezTo>
                    <a:pt x="3634" y="14207"/>
                    <a:pt x="4611" y="14286"/>
                    <a:pt x="5588" y="14302"/>
                  </a:cubicBezTo>
                  <a:cubicBezTo>
                    <a:pt x="5619" y="14302"/>
                    <a:pt x="5651" y="14303"/>
                    <a:pt x="5683" y="14303"/>
                  </a:cubicBezTo>
                  <a:cubicBezTo>
                    <a:pt x="5928" y="14303"/>
                    <a:pt x="6180" y="14281"/>
                    <a:pt x="6377" y="14142"/>
                  </a:cubicBezTo>
                  <a:cubicBezTo>
                    <a:pt x="6620" y="13969"/>
                    <a:pt x="6718" y="13660"/>
                    <a:pt x="6807" y="13375"/>
                  </a:cubicBezTo>
                  <a:cubicBezTo>
                    <a:pt x="7648" y="10703"/>
                    <a:pt x="9023" y="8229"/>
                    <a:pt x="10849" y="6104"/>
                  </a:cubicBezTo>
                  <a:cubicBezTo>
                    <a:pt x="11883" y="8646"/>
                    <a:pt x="12918" y="11188"/>
                    <a:pt x="13952" y="13730"/>
                  </a:cubicBezTo>
                  <a:cubicBezTo>
                    <a:pt x="14040" y="13946"/>
                    <a:pt x="14140" y="14177"/>
                    <a:pt x="14338" y="14300"/>
                  </a:cubicBezTo>
                  <a:cubicBezTo>
                    <a:pt x="14467" y="14380"/>
                    <a:pt x="14616" y="14402"/>
                    <a:pt x="14769" y="14402"/>
                  </a:cubicBezTo>
                  <a:cubicBezTo>
                    <a:pt x="14861" y="14402"/>
                    <a:pt x="14953" y="14394"/>
                    <a:pt x="15043" y="14386"/>
                  </a:cubicBezTo>
                  <a:lnTo>
                    <a:pt x="18445" y="14063"/>
                  </a:lnTo>
                  <a:cubicBezTo>
                    <a:pt x="18818" y="9650"/>
                    <a:pt x="18796" y="5214"/>
                    <a:pt x="18379" y="806"/>
                  </a:cubicBezTo>
                  <a:cubicBezTo>
                    <a:pt x="18357" y="577"/>
                    <a:pt x="18324" y="328"/>
                    <a:pt x="18158" y="169"/>
                  </a:cubicBezTo>
                  <a:cubicBezTo>
                    <a:pt x="18012" y="31"/>
                    <a:pt x="17806" y="0"/>
                    <a:pt x="17599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3"/>
            <p:cNvSpPr/>
            <p:nvPr/>
          </p:nvSpPr>
          <p:spPr>
            <a:xfrm>
              <a:off x="2247100" y="2682350"/>
              <a:ext cx="216300" cy="200625"/>
            </a:xfrm>
            <a:custGeom>
              <a:avLst/>
              <a:gdLst/>
              <a:ahLst/>
              <a:cxnLst/>
              <a:rect l="l" t="t" r="r" b="b"/>
              <a:pathLst>
                <a:path w="8652" h="8025" extrusionOk="0">
                  <a:moveTo>
                    <a:pt x="7553" y="1"/>
                  </a:moveTo>
                  <a:cubicBezTo>
                    <a:pt x="6468" y="1"/>
                    <a:pt x="4918" y="217"/>
                    <a:pt x="4707" y="293"/>
                  </a:cubicBezTo>
                  <a:cubicBezTo>
                    <a:pt x="4597" y="333"/>
                    <a:pt x="4492" y="349"/>
                    <a:pt x="4393" y="349"/>
                  </a:cubicBezTo>
                  <a:cubicBezTo>
                    <a:pt x="3954" y="349"/>
                    <a:pt x="3627" y="30"/>
                    <a:pt x="3467" y="30"/>
                  </a:cubicBezTo>
                  <a:cubicBezTo>
                    <a:pt x="3386" y="30"/>
                    <a:pt x="3348" y="113"/>
                    <a:pt x="3359" y="362"/>
                  </a:cubicBezTo>
                  <a:cubicBezTo>
                    <a:pt x="3393" y="1116"/>
                    <a:pt x="3592" y="4818"/>
                    <a:pt x="3278" y="5175"/>
                  </a:cubicBezTo>
                  <a:cubicBezTo>
                    <a:pt x="3003" y="5486"/>
                    <a:pt x="2629" y="5692"/>
                    <a:pt x="2249" y="5858"/>
                  </a:cubicBezTo>
                  <a:cubicBezTo>
                    <a:pt x="1778" y="6063"/>
                    <a:pt x="1287" y="6216"/>
                    <a:pt x="783" y="6315"/>
                  </a:cubicBezTo>
                  <a:cubicBezTo>
                    <a:pt x="205" y="6429"/>
                    <a:pt x="0" y="7177"/>
                    <a:pt x="456" y="7549"/>
                  </a:cubicBezTo>
                  <a:lnTo>
                    <a:pt x="466" y="7558"/>
                  </a:lnTo>
                  <a:cubicBezTo>
                    <a:pt x="806" y="7828"/>
                    <a:pt x="1255" y="7907"/>
                    <a:pt x="1686" y="7956"/>
                  </a:cubicBezTo>
                  <a:cubicBezTo>
                    <a:pt x="2089" y="8000"/>
                    <a:pt x="2497" y="8024"/>
                    <a:pt x="2904" y="8024"/>
                  </a:cubicBezTo>
                  <a:cubicBezTo>
                    <a:pt x="4107" y="8024"/>
                    <a:pt x="5307" y="7815"/>
                    <a:pt x="6396" y="7312"/>
                  </a:cubicBezTo>
                  <a:cubicBezTo>
                    <a:pt x="6647" y="7197"/>
                    <a:pt x="6900" y="7058"/>
                    <a:pt x="7065" y="6836"/>
                  </a:cubicBezTo>
                  <a:cubicBezTo>
                    <a:pt x="7197" y="6662"/>
                    <a:pt x="7264" y="6450"/>
                    <a:pt x="7327" y="6241"/>
                  </a:cubicBezTo>
                  <a:cubicBezTo>
                    <a:pt x="7914" y="4292"/>
                    <a:pt x="8347" y="2302"/>
                    <a:pt x="8622" y="285"/>
                  </a:cubicBezTo>
                  <a:cubicBezTo>
                    <a:pt x="8652" y="73"/>
                    <a:pt x="8180" y="1"/>
                    <a:pt x="7553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3"/>
            <p:cNvSpPr/>
            <p:nvPr/>
          </p:nvSpPr>
          <p:spPr>
            <a:xfrm>
              <a:off x="2276275" y="2632150"/>
              <a:ext cx="225000" cy="103550"/>
            </a:xfrm>
            <a:custGeom>
              <a:avLst/>
              <a:gdLst/>
              <a:ahLst/>
              <a:cxnLst/>
              <a:rect l="l" t="t" r="r" b="b"/>
              <a:pathLst>
                <a:path w="9000" h="4142" extrusionOk="0">
                  <a:moveTo>
                    <a:pt x="4459" y="1"/>
                  </a:moveTo>
                  <a:cubicBezTo>
                    <a:pt x="4458" y="1"/>
                    <a:pt x="4457" y="1"/>
                    <a:pt x="4456" y="1"/>
                  </a:cubicBezTo>
                  <a:cubicBezTo>
                    <a:pt x="3984" y="1"/>
                    <a:pt x="3531" y="285"/>
                    <a:pt x="3291" y="692"/>
                  </a:cubicBezTo>
                  <a:cubicBezTo>
                    <a:pt x="2955" y="343"/>
                    <a:pt x="2689" y="213"/>
                    <a:pt x="2479" y="213"/>
                  </a:cubicBezTo>
                  <a:cubicBezTo>
                    <a:pt x="1869" y="213"/>
                    <a:pt x="1733" y="1309"/>
                    <a:pt x="1732" y="1309"/>
                  </a:cubicBezTo>
                  <a:cubicBezTo>
                    <a:pt x="1651" y="1282"/>
                    <a:pt x="1566" y="1270"/>
                    <a:pt x="1480" y="1270"/>
                  </a:cubicBezTo>
                  <a:cubicBezTo>
                    <a:pt x="766" y="1270"/>
                    <a:pt x="0" y="2117"/>
                    <a:pt x="1030" y="2599"/>
                  </a:cubicBezTo>
                  <a:cubicBezTo>
                    <a:pt x="1125" y="2644"/>
                    <a:pt x="1230" y="2670"/>
                    <a:pt x="1313" y="2734"/>
                  </a:cubicBezTo>
                  <a:cubicBezTo>
                    <a:pt x="1408" y="2809"/>
                    <a:pt x="1461" y="2923"/>
                    <a:pt x="1520" y="3027"/>
                  </a:cubicBezTo>
                  <a:cubicBezTo>
                    <a:pt x="1815" y="3551"/>
                    <a:pt x="2370" y="3917"/>
                    <a:pt x="2967" y="3984"/>
                  </a:cubicBezTo>
                  <a:cubicBezTo>
                    <a:pt x="3034" y="3991"/>
                    <a:pt x="3102" y="3995"/>
                    <a:pt x="3170" y="3995"/>
                  </a:cubicBezTo>
                  <a:cubicBezTo>
                    <a:pt x="3701" y="3995"/>
                    <a:pt x="4231" y="3766"/>
                    <a:pt x="4590" y="3372"/>
                  </a:cubicBezTo>
                  <a:cubicBezTo>
                    <a:pt x="4847" y="3823"/>
                    <a:pt x="5348" y="4125"/>
                    <a:pt x="5867" y="4141"/>
                  </a:cubicBezTo>
                  <a:cubicBezTo>
                    <a:pt x="5882" y="4142"/>
                    <a:pt x="5897" y="4142"/>
                    <a:pt x="5912" y="4142"/>
                  </a:cubicBezTo>
                  <a:cubicBezTo>
                    <a:pt x="6415" y="4142"/>
                    <a:pt x="6913" y="3876"/>
                    <a:pt x="7190" y="3455"/>
                  </a:cubicBezTo>
                  <a:cubicBezTo>
                    <a:pt x="7478" y="3608"/>
                    <a:pt x="7813" y="3761"/>
                    <a:pt x="8126" y="3761"/>
                  </a:cubicBezTo>
                  <a:cubicBezTo>
                    <a:pt x="8267" y="3761"/>
                    <a:pt x="8403" y="3731"/>
                    <a:pt x="8529" y="3655"/>
                  </a:cubicBezTo>
                  <a:cubicBezTo>
                    <a:pt x="9000" y="3374"/>
                    <a:pt x="8973" y="2696"/>
                    <a:pt x="8889" y="2155"/>
                  </a:cubicBezTo>
                  <a:cubicBezTo>
                    <a:pt x="8858" y="1962"/>
                    <a:pt x="8825" y="1762"/>
                    <a:pt x="8717" y="1601"/>
                  </a:cubicBezTo>
                  <a:cubicBezTo>
                    <a:pt x="8629" y="1469"/>
                    <a:pt x="8476" y="1370"/>
                    <a:pt x="8323" y="1370"/>
                  </a:cubicBezTo>
                  <a:cubicBezTo>
                    <a:pt x="8287" y="1370"/>
                    <a:pt x="8251" y="1375"/>
                    <a:pt x="8216" y="1387"/>
                  </a:cubicBezTo>
                  <a:cubicBezTo>
                    <a:pt x="8083" y="876"/>
                    <a:pt x="7597" y="502"/>
                    <a:pt x="7077" y="410"/>
                  </a:cubicBezTo>
                  <a:cubicBezTo>
                    <a:pt x="6975" y="392"/>
                    <a:pt x="6873" y="383"/>
                    <a:pt x="6770" y="383"/>
                  </a:cubicBezTo>
                  <a:cubicBezTo>
                    <a:pt x="6348" y="383"/>
                    <a:pt x="5927" y="526"/>
                    <a:pt x="5561" y="744"/>
                  </a:cubicBezTo>
                  <a:cubicBezTo>
                    <a:pt x="5399" y="301"/>
                    <a:pt x="4932" y="1"/>
                    <a:pt x="4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3"/>
            <p:cNvSpPr/>
            <p:nvPr/>
          </p:nvSpPr>
          <p:spPr>
            <a:xfrm>
              <a:off x="2647300" y="2682350"/>
              <a:ext cx="216300" cy="200625"/>
            </a:xfrm>
            <a:custGeom>
              <a:avLst/>
              <a:gdLst/>
              <a:ahLst/>
              <a:cxnLst/>
              <a:rect l="l" t="t" r="r" b="b"/>
              <a:pathLst>
                <a:path w="8652" h="8025" extrusionOk="0">
                  <a:moveTo>
                    <a:pt x="1099" y="1"/>
                  </a:moveTo>
                  <a:cubicBezTo>
                    <a:pt x="472" y="1"/>
                    <a:pt x="0" y="73"/>
                    <a:pt x="30" y="285"/>
                  </a:cubicBezTo>
                  <a:cubicBezTo>
                    <a:pt x="305" y="2302"/>
                    <a:pt x="738" y="4292"/>
                    <a:pt x="1325" y="6241"/>
                  </a:cubicBezTo>
                  <a:cubicBezTo>
                    <a:pt x="1388" y="6450"/>
                    <a:pt x="1455" y="6662"/>
                    <a:pt x="1587" y="6836"/>
                  </a:cubicBezTo>
                  <a:cubicBezTo>
                    <a:pt x="1752" y="7058"/>
                    <a:pt x="2005" y="7197"/>
                    <a:pt x="2256" y="7312"/>
                  </a:cubicBezTo>
                  <a:cubicBezTo>
                    <a:pt x="3345" y="7815"/>
                    <a:pt x="4546" y="8024"/>
                    <a:pt x="5749" y="8024"/>
                  </a:cubicBezTo>
                  <a:cubicBezTo>
                    <a:pt x="6156" y="8024"/>
                    <a:pt x="6563" y="8000"/>
                    <a:pt x="6966" y="7956"/>
                  </a:cubicBezTo>
                  <a:cubicBezTo>
                    <a:pt x="7397" y="7907"/>
                    <a:pt x="7847" y="7828"/>
                    <a:pt x="8186" y="7558"/>
                  </a:cubicBezTo>
                  <a:lnTo>
                    <a:pt x="8196" y="7549"/>
                  </a:lnTo>
                  <a:cubicBezTo>
                    <a:pt x="8652" y="7177"/>
                    <a:pt x="8447" y="6429"/>
                    <a:pt x="7869" y="6315"/>
                  </a:cubicBezTo>
                  <a:cubicBezTo>
                    <a:pt x="7365" y="6216"/>
                    <a:pt x="6874" y="6063"/>
                    <a:pt x="6403" y="5858"/>
                  </a:cubicBezTo>
                  <a:cubicBezTo>
                    <a:pt x="6023" y="5692"/>
                    <a:pt x="5649" y="5486"/>
                    <a:pt x="5374" y="5175"/>
                  </a:cubicBezTo>
                  <a:cubicBezTo>
                    <a:pt x="5061" y="4818"/>
                    <a:pt x="5259" y="1116"/>
                    <a:pt x="5293" y="362"/>
                  </a:cubicBezTo>
                  <a:cubicBezTo>
                    <a:pt x="5304" y="113"/>
                    <a:pt x="5266" y="30"/>
                    <a:pt x="5185" y="30"/>
                  </a:cubicBezTo>
                  <a:cubicBezTo>
                    <a:pt x="5025" y="30"/>
                    <a:pt x="4699" y="349"/>
                    <a:pt x="4259" y="349"/>
                  </a:cubicBezTo>
                  <a:cubicBezTo>
                    <a:pt x="4160" y="349"/>
                    <a:pt x="4055" y="333"/>
                    <a:pt x="3945" y="293"/>
                  </a:cubicBezTo>
                  <a:cubicBezTo>
                    <a:pt x="3734" y="217"/>
                    <a:pt x="2184" y="1"/>
                    <a:pt x="1099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3"/>
            <p:cNvSpPr/>
            <p:nvPr/>
          </p:nvSpPr>
          <p:spPr>
            <a:xfrm>
              <a:off x="2609425" y="2631825"/>
              <a:ext cx="228100" cy="103875"/>
            </a:xfrm>
            <a:custGeom>
              <a:avLst/>
              <a:gdLst/>
              <a:ahLst/>
              <a:cxnLst/>
              <a:rect l="l" t="t" r="r" b="b"/>
              <a:pathLst>
                <a:path w="9124" h="4155" extrusionOk="0">
                  <a:moveTo>
                    <a:pt x="6445" y="1"/>
                  </a:moveTo>
                  <a:cubicBezTo>
                    <a:pt x="6116" y="1"/>
                    <a:pt x="5812" y="196"/>
                    <a:pt x="5710" y="705"/>
                  </a:cubicBezTo>
                  <a:cubicBezTo>
                    <a:pt x="5469" y="298"/>
                    <a:pt x="5016" y="14"/>
                    <a:pt x="4544" y="14"/>
                  </a:cubicBezTo>
                  <a:cubicBezTo>
                    <a:pt x="4543" y="14"/>
                    <a:pt x="4542" y="14"/>
                    <a:pt x="4541" y="14"/>
                  </a:cubicBezTo>
                  <a:cubicBezTo>
                    <a:pt x="4069" y="14"/>
                    <a:pt x="3601" y="314"/>
                    <a:pt x="3439" y="757"/>
                  </a:cubicBezTo>
                  <a:cubicBezTo>
                    <a:pt x="3074" y="539"/>
                    <a:pt x="2652" y="396"/>
                    <a:pt x="2230" y="396"/>
                  </a:cubicBezTo>
                  <a:cubicBezTo>
                    <a:pt x="2127" y="396"/>
                    <a:pt x="2025" y="405"/>
                    <a:pt x="1923" y="423"/>
                  </a:cubicBezTo>
                  <a:cubicBezTo>
                    <a:pt x="1403" y="515"/>
                    <a:pt x="917" y="889"/>
                    <a:pt x="784" y="1400"/>
                  </a:cubicBezTo>
                  <a:cubicBezTo>
                    <a:pt x="749" y="1388"/>
                    <a:pt x="713" y="1383"/>
                    <a:pt x="677" y="1383"/>
                  </a:cubicBezTo>
                  <a:cubicBezTo>
                    <a:pt x="524" y="1383"/>
                    <a:pt x="372" y="1482"/>
                    <a:pt x="283" y="1614"/>
                  </a:cubicBezTo>
                  <a:cubicBezTo>
                    <a:pt x="175" y="1775"/>
                    <a:pt x="142" y="1975"/>
                    <a:pt x="112" y="2168"/>
                  </a:cubicBezTo>
                  <a:cubicBezTo>
                    <a:pt x="27" y="2709"/>
                    <a:pt x="0" y="3387"/>
                    <a:pt x="471" y="3668"/>
                  </a:cubicBezTo>
                  <a:cubicBezTo>
                    <a:pt x="597" y="3744"/>
                    <a:pt x="733" y="3774"/>
                    <a:pt x="874" y="3774"/>
                  </a:cubicBezTo>
                  <a:cubicBezTo>
                    <a:pt x="1187" y="3774"/>
                    <a:pt x="1522" y="3621"/>
                    <a:pt x="1811" y="3468"/>
                  </a:cubicBezTo>
                  <a:cubicBezTo>
                    <a:pt x="2089" y="3889"/>
                    <a:pt x="2586" y="4155"/>
                    <a:pt x="3088" y="4155"/>
                  </a:cubicBezTo>
                  <a:cubicBezTo>
                    <a:pt x="3103" y="4155"/>
                    <a:pt x="3118" y="4155"/>
                    <a:pt x="3134" y="4154"/>
                  </a:cubicBezTo>
                  <a:cubicBezTo>
                    <a:pt x="3652" y="4138"/>
                    <a:pt x="4153" y="3836"/>
                    <a:pt x="4410" y="3385"/>
                  </a:cubicBezTo>
                  <a:cubicBezTo>
                    <a:pt x="4769" y="3779"/>
                    <a:pt x="5299" y="4008"/>
                    <a:pt x="5830" y="4008"/>
                  </a:cubicBezTo>
                  <a:cubicBezTo>
                    <a:pt x="5898" y="4008"/>
                    <a:pt x="5966" y="4004"/>
                    <a:pt x="6033" y="3997"/>
                  </a:cubicBezTo>
                  <a:cubicBezTo>
                    <a:pt x="6630" y="3930"/>
                    <a:pt x="7186" y="3564"/>
                    <a:pt x="7481" y="3040"/>
                  </a:cubicBezTo>
                  <a:cubicBezTo>
                    <a:pt x="7540" y="2936"/>
                    <a:pt x="7592" y="2822"/>
                    <a:pt x="7687" y="2747"/>
                  </a:cubicBezTo>
                  <a:cubicBezTo>
                    <a:pt x="7770" y="2683"/>
                    <a:pt x="7875" y="2657"/>
                    <a:pt x="7970" y="2612"/>
                  </a:cubicBezTo>
                  <a:cubicBezTo>
                    <a:pt x="9124" y="2072"/>
                    <a:pt x="7486" y="984"/>
                    <a:pt x="7486" y="984"/>
                  </a:cubicBezTo>
                  <a:cubicBezTo>
                    <a:pt x="7533" y="479"/>
                    <a:pt x="6959" y="1"/>
                    <a:pt x="6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3"/>
            <p:cNvSpPr/>
            <p:nvPr/>
          </p:nvSpPr>
          <p:spPr>
            <a:xfrm>
              <a:off x="2323300" y="2748350"/>
              <a:ext cx="61800" cy="18125"/>
            </a:xfrm>
            <a:custGeom>
              <a:avLst/>
              <a:gdLst/>
              <a:ahLst/>
              <a:cxnLst/>
              <a:rect l="l" t="t" r="r" b="b"/>
              <a:pathLst>
                <a:path w="2472" h="725" extrusionOk="0">
                  <a:moveTo>
                    <a:pt x="1190" y="0"/>
                  </a:moveTo>
                  <a:cubicBezTo>
                    <a:pt x="992" y="0"/>
                    <a:pt x="793" y="26"/>
                    <a:pt x="599" y="77"/>
                  </a:cubicBezTo>
                  <a:cubicBezTo>
                    <a:pt x="456" y="116"/>
                    <a:pt x="252" y="186"/>
                    <a:pt x="116" y="359"/>
                  </a:cubicBezTo>
                  <a:cubicBezTo>
                    <a:pt x="1" y="508"/>
                    <a:pt x="107" y="725"/>
                    <a:pt x="296" y="725"/>
                  </a:cubicBezTo>
                  <a:cubicBezTo>
                    <a:pt x="366" y="725"/>
                    <a:pt x="432" y="693"/>
                    <a:pt x="475" y="638"/>
                  </a:cubicBezTo>
                  <a:cubicBezTo>
                    <a:pt x="514" y="587"/>
                    <a:pt x="590" y="549"/>
                    <a:pt x="716" y="515"/>
                  </a:cubicBezTo>
                  <a:cubicBezTo>
                    <a:pt x="872" y="474"/>
                    <a:pt x="1032" y="454"/>
                    <a:pt x="1191" y="454"/>
                  </a:cubicBezTo>
                  <a:cubicBezTo>
                    <a:pt x="1507" y="454"/>
                    <a:pt x="1820" y="534"/>
                    <a:pt x="2100" y="691"/>
                  </a:cubicBezTo>
                  <a:cubicBezTo>
                    <a:pt x="2136" y="711"/>
                    <a:pt x="2174" y="720"/>
                    <a:pt x="2212" y="720"/>
                  </a:cubicBezTo>
                  <a:cubicBezTo>
                    <a:pt x="2291" y="720"/>
                    <a:pt x="2368" y="679"/>
                    <a:pt x="2410" y="605"/>
                  </a:cubicBezTo>
                  <a:cubicBezTo>
                    <a:pt x="2472" y="496"/>
                    <a:pt x="2433" y="357"/>
                    <a:pt x="2323" y="295"/>
                  </a:cubicBezTo>
                  <a:cubicBezTo>
                    <a:pt x="1974" y="100"/>
                    <a:pt x="1584" y="0"/>
                    <a:pt x="1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3"/>
            <p:cNvSpPr/>
            <p:nvPr/>
          </p:nvSpPr>
          <p:spPr>
            <a:xfrm>
              <a:off x="2375975" y="2751425"/>
              <a:ext cx="23875" cy="23900"/>
            </a:xfrm>
            <a:custGeom>
              <a:avLst/>
              <a:gdLst/>
              <a:ahLst/>
              <a:cxnLst/>
              <a:rect l="l" t="t" r="r" b="b"/>
              <a:pathLst>
                <a:path w="955" h="956" extrusionOk="0">
                  <a:moveTo>
                    <a:pt x="477" y="0"/>
                  </a:moveTo>
                  <a:cubicBezTo>
                    <a:pt x="214" y="0"/>
                    <a:pt x="0" y="214"/>
                    <a:pt x="0" y="477"/>
                  </a:cubicBezTo>
                  <a:cubicBezTo>
                    <a:pt x="0" y="742"/>
                    <a:pt x="214" y="955"/>
                    <a:pt x="477" y="955"/>
                  </a:cubicBezTo>
                  <a:cubicBezTo>
                    <a:pt x="740" y="955"/>
                    <a:pt x="954" y="742"/>
                    <a:pt x="954" y="477"/>
                  </a:cubicBezTo>
                  <a:cubicBezTo>
                    <a:pt x="954" y="214"/>
                    <a:pt x="740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3"/>
            <p:cNvSpPr/>
            <p:nvPr/>
          </p:nvSpPr>
          <p:spPr>
            <a:xfrm>
              <a:off x="2322825" y="2787000"/>
              <a:ext cx="55250" cy="16225"/>
            </a:xfrm>
            <a:custGeom>
              <a:avLst/>
              <a:gdLst/>
              <a:ahLst/>
              <a:cxnLst/>
              <a:rect l="l" t="t" r="r" b="b"/>
              <a:pathLst>
                <a:path w="2210" h="649" extrusionOk="0">
                  <a:moveTo>
                    <a:pt x="1065" y="0"/>
                  </a:moveTo>
                  <a:cubicBezTo>
                    <a:pt x="887" y="0"/>
                    <a:pt x="709" y="23"/>
                    <a:pt x="535" y="69"/>
                  </a:cubicBezTo>
                  <a:cubicBezTo>
                    <a:pt x="407" y="103"/>
                    <a:pt x="225" y="166"/>
                    <a:pt x="104" y="321"/>
                  </a:cubicBezTo>
                  <a:cubicBezTo>
                    <a:pt x="1" y="455"/>
                    <a:pt x="96" y="649"/>
                    <a:pt x="264" y="649"/>
                  </a:cubicBezTo>
                  <a:cubicBezTo>
                    <a:pt x="327" y="649"/>
                    <a:pt x="385" y="620"/>
                    <a:pt x="424" y="570"/>
                  </a:cubicBezTo>
                  <a:cubicBezTo>
                    <a:pt x="469" y="512"/>
                    <a:pt x="568" y="480"/>
                    <a:pt x="639" y="461"/>
                  </a:cubicBezTo>
                  <a:cubicBezTo>
                    <a:pt x="779" y="424"/>
                    <a:pt x="922" y="406"/>
                    <a:pt x="1065" y="406"/>
                  </a:cubicBezTo>
                  <a:cubicBezTo>
                    <a:pt x="1348" y="406"/>
                    <a:pt x="1628" y="478"/>
                    <a:pt x="1878" y="618"/>
                  </a:cubicBezTo>
                  <a:cubicBezTo>
                    <a:pt x="1910" y="635"/>
                    <a:pt x="1944" y="644"/>
                    <a:pt x="1977" y="644"/>
                  </a:cubicBezTo>
                  <a:cubicBezTo>
                    <a:pt x="2048" y="644"/>
                    <a:pt x="2117" y="606"/>
                    <a:pt x="2155" y="541"/>
                  </a:cubicBezTo>
                  <a:cubicBezTo>
                    <a:pt x="2210" y="442"/>
                    <a:pt x="2175" y="319"/>
                    <a:pt x="2078" y="264"/>
                  </a:cubicBezTo>
                  <a:cubicBezTo>
                    <a:pt x="1766" y="90"/>
                    <a:pt x="1417" y="0"/>
                    <a:pt x="1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3"/>
            <p:cNvSpPr/>
            <p:nvPr/>
          </p:nvSpPr>
          <p:spPr>
            <a:xfrm>
              <a:off x="2369925" y="2789725"/>
              <a:ext cx="21375" cy="21400"/>
            </a:xfrm>
            <a:custGeom>
              <a:avLst/>
              <a:gdLst/>
              <a:ahLst/>
              <a:cxnLst/>
              <a:rect l="l" t="t" r="r" b="b"/>
              <a:pathLst>
                <a:path w="855" h="856" extrusionOk="0">
                  <a:moveTo>
                    <a:pt x="428" y="1"/>
                  </a:moveTo>
                  <a:cubicBezTo>
                    <a:pt x="191" y="1"/>
                    <a:pt x="1" y="192"/>
                    <a:pt x="1" y="428"/>
                  </a:cubicBezTo>
                  <a:cubicBezTo>
                    <a:pt x="1" y="664"/>
                    <a:pt x="191" y="856"/>
                    <a:pt x="428" y="856"/>
                  </a:cubicBezTo>
                  <a:cubicBezTo>
                    <a:pt x="664" y="856"/>
                    <a:pt x="855" y="664"/>
                    <a:pt x="855" y="428"/>
                  </a:cubicBezTo>
                  <a:cubicBezTo>
                    <a:pt x="855" y="192"/>
                    <a:pt x="664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3"/>
            <p:cNvSpPr/>
            <p:nvPr/>
          </p:nvSpPr>
          <p:spPr>
            <a:xfrm>
              <a:off x="2723025" y="2748350"/>
              <a:ext cx="61775" cy="18125"/>
            </a:xfrm>
            <a:custGeom>
              <a:avLst/>
              <a:gdLst/>
              <a:ahLst/>
              <a:cxnLst/>
              <a:rect l="l" t="t" r="r" b="b"/>
              <a:pathLst>
                <a:path w="2471" h="725" extrusionOk="0">
                  <a:moveTo>
                    <a:pt x="1282" y="0"/>
                  </a:moveTo>
                  <a:cubicBezTo>
                    <a:pt x="888" y="0"/>
                    <a:pt x="498" y="100"/>
                    <a:pt x="148" y="295"/>
                  </a:cubicBezTo>
                  <a:cubicBezTo>
                    <a:pt x="39" y="357"/>
                    <a:pt x="1" y="495"/>
                    <a:pt x="63" y="604"/>
                  </a:cubicBezTo>
                  <a:cubicBezTo>
                    <a:pt x="104" y="678"/>
                    <a:pt x="182" y="719"/>
                    <a:pt x="261" y="719"/>
                  </a:cubicBezTo>
                  <a:cubicBezTo>
                    <a:pt x="298" y="719"/>
                    <a:pt x="336" y="710"/>
                    <a:pt x="371" y="691"/>
                  </a:cubicBezTo>
                  <a:cubicBezTo>
                    <a:pt x="651" y="534"/>
                    <a:pt x="965" y="454"/>
                    <a:pt x="1280" y="454"/>
                  </a:cubicBezTo>
                  <a:cubicBezTo>
                    <a:pt x="1439" y="454"/>
                    <a:pt x="1599" y="474"/>
                    <a:pt x="1756" y="515"/>
                  </a:cubicBezTo>
                  <a:cubicBezTo>
                    <a:pt x="1881" y="549"/>
                    <a:pt x="1957" y="587"/>
                    <a:pt x="1996" y="638"/>
                  </a:cubicBezTo>
                  <a:cubicBezTo>
                    <a:pt x="2039" y="693"/>
                    <a:pt x="2105" y="725"/>
                    <a:pt x="2176" y="725"/>
                  </a:cubicBezTo>
                  <a:cubicBezTo>
                    <a:pt x="2364" y="725"/>
                    <a:pt x="2471" y="508"/>
                    <a:pt x="2355" y="359"/>
                  </a:cubicBezTo>
                  <a:cubicBezTo>
                    <a:pt x="2220" y="186"/>
                    <a:pt x="2015" y="116"/>
                    <a:pt x="1873" y="77"/>
                  </a:cubicBezTo>
                  <a:cubicBezTo>
                    <a:pt x="1678" y="26"/>
                    <a:pt x="1479" y="0"/>
                    <a:pt x="1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3"/>
            <p:cNvSpPr/>
            <p:nvPr/>
          </p:nvSpPr>
          <p:spPr>
            <a:xfrm>
              <a:off x="2708250" y="2751425"/>
              <a:ext cx="23900" cy="23900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0"/>
                  </a:moveTo>
                  <a:cubicBezTo>
                    <a:pt x="214" y="0"/>
                    <a:pt x="0" y="214"/>
                    <a:pt x="0" y="477"/>
                  </a:cubicBezTo>
                  <a:cubicBezTo>
                    <a:pt x="0" y="742"/>
                    <a:pt x="214" y="955"/>
                    <a:pt x="478" y="955"/>
                  </a:cubicBezTo>
                  <a:cubicBezTo>
                    <a:pt x="742" y="955"/>
                    <a:pt x="955" y="742"/>
                    <a:pt x="955" y="477"/>
                  </a:cubicBezTo>
                  <a:cubicBezTo>
                    <a:pt x="955" y="214"/>
                    <a:pt x="742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3"/>
            <p:cNvSpPr/>
            <p:nvPr/>
          </p:nvSpPr>
          <p:spPr>
            <a:xfrm>
              <a:off x="2729875" y="2787000"/>
              <a:ext cx="55375" cy="16225"/>
            </a:xfrm>
            <a:custGeom>
              <a:avLst/>
              <a:gdLst/>
              <a:ahLst/>
              <a:cxnLst/>
              <a:rect l="l" t="t" r="r" b="b"/>
              <a:pathLst>
                <a:path w="2215" h="649" extrusionOk="0">
                  <a:moveTo>
                    <a:pt x="1151" y="0"/>
                  </a:moveTo>
                  <a:cubicBezTo>
                    <a:pt x="799" y="0"/>
                    <a:pt x="450" y="90"/>
                    <a:pt x="138" y="264"/>
                  </a:cubicBezTo>
                  <a:cubicBezTo>
                    <a:pt x="38" y="318"/>
                    <a:pt x="0" y="444"/>
                    <a:pt x="56" y="543"/>
                  </a:cubicBezTo>
                  <a:cubicBezTo>
                    <a:pt x="94" y="609"/>
                    <a:pt x="163" y="646"/>
                    <a:pt x="234" y="646"/>
                  </a:cubicBezTo>
                  <a:cubicBezTo>
                    <a:pt x="269" y="646"/>
                    <a:pt x="305" y="637"/>
                    <a:pt x="337" y="618"/>
                  </a:cubicBezTo>
                  <a:cubicBezTo>
                    <a:pt x="588" y="478"/>
                    <a:pt x="868" y="406"/>
                    <a:pt x="1151" y="406"/>
                  </a:cubicBezTo>
                  <a:cubicBezTo>
                    <a:pt x="1293" y="406"/>
                    <a:pt x="1436" y="424"/>
                    <a:pt x="1577" y="461"/>
                  </a:cubicBezTo>
                  <a:cubicBezTo>
                    <a:pt x="1647" y="480"/>
                    <a:pt x="1746" y="512"/>
                    <a:pt x="1791" y="570"/>
                  </a:cubicBezTo>
                  <a:cubicBezTo>
                    <a:pt x="1830" y="620"/>
                    <a:pt x="1889" y="648"/>
                    <a:pt x="1952" y="649"/>
                  </a:cubicBezTo>
                  <a:lnTo>
                    <a:pt x="1952" y="649"/>
                  </a:lnTo>
                  <a:cubicBezTo>
                    <a:pt x="2120" y="648"/>
                    <a:pt x="2214" y="454"/>
                    <a:pt x="2111" y="321"/>
                  </a:cubicBezTo>
                  <a:cubicBezTo>
                    <a:pt x="1991" y="166"/>
                    <a:pt x="1808" y="103"/>
                    <a:pt x="1680" y="69"/>
                  </a:cubicBezTo>
                  <a:cubicBezTo>
                    <a:pt x="1506" y="23"/>
                    <a:pt x="1328" y="0"/>
                    <a:pt x="1151" y="0"/>
                  </a:cubicBezTo>
                  <a:close/>
                  <a:moveTo>
                    <a:pt x="1952" y="649"/>
                  </a:moveTo>
                  <a:lnTo>
                    <a:pt x="1952" y="649"/>
                  </a:lnTo>
                  <a:cubicBezTo>
                    <a:pt x="1952" y="649"/>
                    <a:pt x="1951" y="649"/>
                    <a:pt x="1951" y="649"/>
                  </a:cubicBezTo>
                  <a:lnTo>
                    <a:pt x="1952" y="649"/>
                  </a:lnTo>
                  <a:cubicBezTo>
                    <a:pt x="1952" y="649"/>
                    <a:pt x="1952" y="649"/>
                    <a:pt x="1952" y="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3"/>
            <p:cNvSpPr/>
            <p:nvPr/>
          </p:nvSpPr>
          <p:spPr>
            <a:xfrm>
              <a:off x="2716775" y="278972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28" y="1"/>
                  </a:moveTo>
                  <a:cubicBezTo>
                    <a:pt x="192" y="1"/>
                    <a:pt x="1" y="192"/>
                    <a:pt x="1" y="428"/>
                  </a:cubicBezTo>
                  <a:cubicBezTo>
                    <a:pt x="1" y="664"/>
                    <a:pt x="192" y="856"/>
                    <a:pt x="428" y="856"/>
                  </a:cubicBezTo>
                  <a:cubicBezTo>
                    <a:pt x="664" y="856"/>
                    <a:pt x="856" y="664"/>
                    <a:pt x="856" y="428"/>
                  </a:cubicBezTo>
                  <a:cubicBezTo>
                    <a:pt x="856" y="192"/>
                    <a:pt x="664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3"/>
            <p:cNvSpPr/>
            <p:nvPr/>
          </p:nvSpPr>
          <p:spPr>
            <a:xfrm>
              <a:off x="2072325" y="2225600"/>
              <a:ext cx="523825" cy="304000"/>
            </a:xfrm>
            <a:custGeom>
              <a:avLst/>
              <a:gdLst/>
              <a:ahLst/>
              <a:cxnLst/>
              <a:rect l="l" t="t" r="r" b="b"/>
              <a:pathLst>
                <a:path w="20953" h="12160" extrusionOk="0">
                  <a:moveTo>
                    <a:pt x="4921" y="1"/>
                  </a:moveTo>
                  <a:cubicBezTo>
                    <a:pt x="4903" y="1"/>
                    <a:pt x="4886" y="1"/>
                    <a:pt x="4869" y="2"/>
                  </a:cubicBezTo>
                  <a:cubicBezTo>
                    <a:pt x="3715" y="77"/>
                    <a:pt x="246" y="4136"/>
                    <a:pt x="109" y="5251"/>
                  </a:cubicBezTo>
                  <a:cubicBezTo>
                    <a:pt x="1" y="6126"/>
                    <a:pt x="1965" y="6578"/>
                    <a:pt x="2520" y="7262"/>
                  </a:cubicBezTo>
                  <a:cubicBezTo>
                    <a:pt x="5465" y="10888"/>
                    <a:pt x="10120" y="12159"/>
                    <a:pt x="14818" y="12159"/>
                  </a:cubicBezTo>
                  <a:cubicBezTo>
                    <a:pt x="15753" y="12159"/>
                    <a:pt x="16689" y="12109"/>
                    <a:pt x="17614" y="12017"/>
                  </a:cubicBezTo>
                  <a:cubicBezTo>
                    <a:pt x="18293" y="11950"/>
                    <a:pt x="18990" y="11833"/>
                    <a:pt x="19557" y="11456"/>
                  </a:cubicBezTo>
                  <a:cubicBezTo>
                    <a:pt x="20617" y="10755"/>
                    <a:pt x="20952" y="9346"/>
                    <a:pt x="20938" y="8076"/>
                  </a:cubicBezTo>
                  <a:cubicBezTo>
                    <a:pt x="20922" y="6806"/>
                    <a:pt x="20649" y="5527"/>
                    <a:pt x="20863" y="4274"/>
                  </a:cubicBezTo>
                  <a:lnTo>
                    <a:pt x="20863" y="4274"/>
                  </a:lnTo>
                  <a:cubicBezTo>
                    <a:pt x="19718" y="4558"/>
                    <a:pt x="18554" y="4690"/>
                    <a:pt x="17391" y="4690"/>
                  </a:cubicBezTo>
                  <a:cubicBezTo>
                    <a:pt x="14711" y="4690"/>
                    <a:pt x="12038" y="3989"/>
                    <a:pt x="9614" y="2834"/>
                  </a:cubicBezTo>
                  <a:cubicBezTo>
                    <a:pt x="8527" y="2316"/>
                    <a:pt x="6061" y="1"/>
                    <a:pt x="4921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3"/>
            <p:cNvSpPr/>
            <p:nvPr/>
          </p:nvSpPr>
          <p:spPr>
            <a:xfrm>
              <a:off x="2053925" y="2348575"/>
              <a:ext cx="575775" cy="238525"/>
            </a:xfrm>
            <a:custGeom>
              <a:avLst/>
              <a:gdLst/>
              <a:ahLst/>
              <a:cxnLst/>
              <a:rect l="l" t="t" r="r" b="b"/>
              <a:pathLst>
                <a:path w="23031" h="9541" extrusionOk="0">
                  <a:moveTo>
                    <a:pt x="22071" y="0"/>
                  </a:moveTo>
                  <a:cubicBezTo>
                    <a:pt x="21694" y="0"/>
                    <a:pt x="21100" y="689"/>
                    <a:pt x="20421" y="964"/>
                  </a:cubicBezTo>
                  <a:cubicBezTo>
                    <a:pt x="19720" y="1249"/>
                    <a:pt x="19462" y="4318"/>
                    <a:pt x="19481" y="5075"/>
                  </a:cubicBezTo>
                  <a:cubicBezTo>
                    <a:pt x="19491" y="5426"/>
                    <a:pt x="19448" y="5818"/>
                    <a:pt x="19188" y="6057"/>
                  </a:cubicBezTo>
                  <a:cubicBezTo>
                    <a:pt x="18980" y="6249"/>
                    <a:pt x="18686" y="6292"/>
                    <a:pt x="18394" y="6292"/>
                  </a:cubicBezTo>
                  <a:cubicBezTo>
                    <a:pt x="18314" y="6292"/>
                    <a:pt x="18235" y="6289"/>
                    <a:pt x="18158" y="6285"/>
                  </a:cubicBezTo>
                  <a:cubicBezTo>
                    <a:pt x="13285" y="6018"/>
                    <a:pt x="7914" y="5389"/>
                    <a:pt x="4363" y="2042"/>
                  </a:cubicBezTo>
                  <a:cubicBezTo>
                    <a:pt x="3333" y="1072"/>
                    <a:pt x="1795" y="47"/>
                    <a:pt x="891" y="47"/>
                  </a:cubicBezTo>
                  <a:cubicBezTo>
                    <a:pt x="318" y="47"/>
                    <a:pt x="0" y="459"/>
                    <a:pt x="230" y="1559"/>
                  </a:cubicBezTo>
                  <a:cubicBezTo>
                    <a:pt x="698" y="3799"/>
                    <a:pt x="2529" y="5662"/>
                    <a:pt x="4501" y="6821"/>
                  </a:cubicBezTo>
                  <a:cubicBezTo>
                    <a:pt x="5584" y="7458"/>
                    <a:pt x="6826" y="7761"/>
                    <a:pt x="8050" y="8039"/>
                  </a:cubicBezTo>
                  <a:cubicBezTo>
                    <a:pt x="9931" y="8465"/>
                    <a:pt x="11819" y="8851"/>
                    <a:pt x="13716" y="9194"/>
                  </a:cubicBezTo>
                  <a:cubicBezTo>
                    <a:pt x="14727" y="9378"/>
                    <a:pt x="15853" y="9541"/>
                    <a:pt x="16954" y="9541"/>
                  </a:cubicBezTo>
                  <a:cubicBezTo>
                    <a:pt x="17956" y="9541"/>
                    <a:pt x="18937" y="9406"/>
                    <a:pt x="19792" y="9028"/>
                  </a:cubicBezTo>
                  <a:cubicBezTo>
                    <a:pt x="23030" y="7597"/>
                    <a:pt x="22664" y="1369"/>
                    <a:pt x="22405" y="383"/>
                  </a:cubicBezTo>
                  <a:cubicBezTo>
                    <a:pt x="22333" y="106"/>
                    <a:pt x="22218" y="0"/>
                    <a:pt x="22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3"/>
            <p:cNvSpPr/>
            <p:nvPr/>
          </p:nvSpPr>
          <p:spPr>
            <a:xfrm>
              <a:off x="2169750" y="2345800"/>
              <a:ext cx="122975" cy="74375"/>
            </a:xfrm>
            <a:custGeom>
              <a:avLst/>
              <a:gdLst/>
              <a:ahLst/>
              <a:cxnLst/>
              <a:rect l="l" t="t" r="r" b="b"/>
              <a:pathLst>
                <a:path w="4919" h="2975" extrusionOk="0">
                  <a:moveTo>
                    <a:pt x="101" y="1"/>
                  </a:moveTo>
                  <a:cubicBezTo>
                    <a:pt x="45" y="1"/>
                    <a:pt x="0" y="76"/>
                    <a:pt x="56" y="124"/>
                  </a:cubicBezTo>
                  <a:cubicBezTo>
                    <a:pt x="1460" y="1339"/>
                    <a:pt x="3064" y="2302"/>
                    <a:pt x="4796" y="2970"/>
                  </a:cubicBezTo>
                  <a:cubicBezTo>
                    <a:pt x="4805" y="2974"/>
                    <a:pt x="4813" y="2975"/>
                    <a:pt x="4822" y="2975"/>
                  </a:cubicBezTo>
                  <a:cubicBezTo>
                    <a:pt x="4899" y="2975"/>
                    <a:pt x="4919" y="2868"/>
                    <a:pt x="4847" y="2840"/>
                  </a:cubicBezTo>
                  <a:cubicBezTo>
                    <a:pt x="3129" y="2177"/>
                    <a:pt x="1540" y="1223"/>
                    <a:pt x="146" y="19"/>
                  </a:cubicBezTo>
                  <a:cubicBezTo>
                    <a:pt x="131" y="6"/>
                    <a:pt x="116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3"/>
            <p:cNvSpPr/>
            <p:nvPr/>
          </p:nvSpPr>
          <p:spPr>
            <a:xfrm>
              <a:off x="2143975" y="2324950"/>
              <a:ext cx="58550" cy="41650"/>
            </a:xfrm>
            <a:custGeom>
              <a:avLst/>
              <a:gdLst/>
              <a:ahLst/>
              <a:cxnLst/>
              <a:rect l="l" t="t" r="r" b="b"/>
              <a:pathLst>
                <a:path w="2342" h="1666" extrusionOk="0">
                  <a:moveTo>
                    <a:pt x="713" y="0"/>
                  </a:moveTo>
                  <a:cubicBezTo>
                    <a:pt x="586" y="0"/>
                    <a:pt x="462" y="33"/>
                    <a:pt x="354" y="106"/>
                  </a:cubicBezTo>
                  <a:cubicBezTo>
                    <a:pt x="83" y="289"/>
                    <a:pt x="0" y="681"/>
                    <a:pt x="126" y="983"/>
                  </a:cubicBezTo>
                  <a:cubicBezTo>
                    <a:pt x="252" y="1285"/>
                    <a:pt x="549" y="1493"/>
                    <a:pt x="867" y="1570"/>
                  </a:cubicBezTo>
                  <a:cubicBezTo>
                    <a:pt x="1140" y="1636"/>
                    <a:pt x="1353" y="1666"/>
                    <a:pt x="1518" y="1666"/>
                  </a:cubicBezTo>
                  <a:cubicBezTo>
                    <a:pt x="2342" y="1666"/>
                    <a:pt x="1926" y="926"/>
                    <a:pt x="1420" y="340"/>
                  </a:cubicBezTo>
                  <a:cubicBezTo>
                    <a:pt x="1246" y="137"/>
                    <a:pt x="974" y="0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3"/>
            <p:cNvSpPr/>
            <p:nvPr/>
          </p:nvSpPr>
          <p:spPr>
            <a:xfrm>
              <a:off x="2160150" y="2338800"/>
              <a:ext cx="27825" cy="20525"/>
            </a:xfrm>
            <a:custGeom>
              <a:avLst/>
              <a:gdLst/>
              <a:ahLst/>
              <a:cxnLst/>
              <a:rect l="l" t="t" r="r" b="b"/>
              <a:pathLst>
                <a:path w="1113" h="821" extrusionOk="0">
                  <a:moveTo>
                    <a:pt x="85" y="0"/>
                  </a:moveTo>
                  <a:cubicBezTo>
                    <a:pt x="41" y="0"/>
                    <a:pt x="1" y="52"/>
                    <a:pt x="35" y="97"/>
                  </a:cubicBezTo>
                  <a:cubicBezTo>
                    <a:pt x="296" y="411"/>
                    <a:pt x="629" y="657"/>
                    <a:pt x="1005" y="816"/>
                  </a:cubicBezTo>
                  <a:cubicBezTo>
                    <a:pt x="1013" y="819"/>
                    <a:pt x="1020" y="820"/>
                    <a:pt x="1028" y="820"/>
                  </a:cubicBezTo>
                  <a:cubicBezTo>
                    <a:pt x="1094" y="820"/>
                    <a:pt x="1113" y="730"/>
                    <a:pt x="1051" y="704"/>
                  </a:cubicBezTo>
                  <a:cubicBezTo>
                    <a:pt x="694" y="553"/>
                    <a:pt x="377" y="319"/>
                    <a:pt x="129" y="21"/>
                  </a:cubicBezTo>
                  <a:cubicBezTo>
                    <a:pt x="116" y="6"/>
                    <a:pt x="100" y="0"/>
                    <a:pt x="8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3"/>
            <p:cNvSpPr/>
            <p:nvPr/>
          </p:nvSpPr>
          <p:spPr>
            <a:xfrm>
              <a:off x="2177775" y="2374000"/>
              <a:ext cx="65725" cy="32225"/>
            </a:xfrm>
            <a:custGeom>
              <a:avLst/>
              <a:gdLst/>
              <a:ahLst/>
              <a:cxnLst/>
              <a:rect l="l" t="t" r="r" b="b"/>
              <a:pathLst>
                <a:path w="2629" h="1289" extrusionOk="0">
                  <a:moveTo>
                    <a:pt x="811" y="1"/>
                  </a:moveTo>
                  <a:cubicBezTo>
                    <a:pt x="492" y="1"/>
                    <a:pt x="162" y="171"/>
                    <a:pt x="78" y="474"/>
                  </a:cubicBezTo>
                  <a:cubicBezTo>
                    <a:pt x="0" y="756"/>
                    <a:pt x="173" y="1071"/>
                    <a:pt x="435" y="1203"/>
                  </a:cubicBezTo>
                  <a:cubicBezTo>
                    <a:pt x="551" y="1262"/>
                    <a:pt x="679" y="1288"/>
                    <a:pt x="808" y="1288"/>
                  </a:cubicBezTo>
                  <a:cubicBezTo>
                    <a:pt x="971" y="1288"/>
                    <a:pt x="1137" y="1246"/>
                    <a:pt x="1283" y="1171"/>
                  </a:cubicBezTo>
                  <a:cubicBezTo>
                    <a:pt x="2629" y="485"/>
                    <a:pt x="1763" y="135"/>
                    <a:pt x="941" y="10"/>
                  </a:cubicBezTo>
                  <a:cubicBezTo>
                    <a:pt x="898" y="4"/>
                    <a:pt x="855" y="1"/>
                    <a:pt x="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3"/>
            <p:cNvSpPr/>
            <p:nvPr/>
          </p:nvSpPr>
          <p:spPr>
            <a:xfrm>
              <a:off x="2191400" y="2385600"/>
              <a:ext cx="30600" cy="5725"/>
            </a:xfrm>
            <a:custGeom>
              <a:avLst/>
              <a:gdLst/>
              <a:ahLst/>
              <a:cxnLst/>
              <a:rect l="l" t="t" r="r" b="b"/>
              <a:pathLst>
                <a:path w="1224" h="229" extrusionOk="0">
                  <a:moveTo>
                    <a:pt x="1139" y="1"/>
                  </a:moveTo>
                  <a:cubicBezTo>
                    <a:pt x="1133" y="1"/>
                    <a:pt x="1127" y="2"/>
                    <a:pt x="1120" y="3"/>
                  </a:cubicBezTo>
                  <a:cubicBezTo>
                    <a:pt x="905" y="72"/>
                    <a:pt x="681" y="107"/>
                    <a:pt x="457" y="107"/>
                  </a:cubicBezTo>
                  <a:cubicBezTo>
                    <a:pt x="336" y="107"/>
                    <a:pt x="215" y="97"/>
                    <a:pt x="95" y="76"/>
                  </a:cubicBezTo>
                  <a:cubicBezTo>
                    <a:pt x="92" y="76"/>
                    <a:pt x="89" y="76"/>
                    <a:pt x="86" y="76"/>
                  </a:cubicBezTo>
                  <a:cubicBezTo>
                    <a:pt x="16" y="76"/>
                    <a:pt x="0" y="181"/>
                    <a:pt x="74" y="196"/>
                  </a:cubicBezTo>
                  <a:cubicBezTo>
                    <a:pt x="200" y="217"/>
                    <a:pt x="328" y="228"/>
                    <a:pt x="455" y="228"/>
                  </a:cubicBezTo>
                  <a:cubicBezTo>
                    <a:pt x="693" y="228"/>
                    <a:pt x="930" y="191"/>
                    <a:pt x="1156" y="119"/>
                  </a:cubicBezTo>
                  <a:cubicBezTo>
                    <a:pt x="1223" y="94"/>
                    <a:pt x="1200" y="1"/>
                    <a:pt x="113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3"/>
            <p:cNvSpPr/>
            <p:nvPr/>
          </p:nvSpPr>
          <p:spPr>
            <a:xfrm>
              <a:off x="2206800" y="2339200"/>
              <a:ext cx="35325" cy="47825"/>
            </a:xfrm>
            <a:custGeom>
              <a:avLst/>
              <a:gdLst/>
              <a:ahLst/>
              <a:cxnLst/>
              <a:rect l="l" t="t" r="r" b="b"/>
              <a:pathLst>
                <a:path w="1413" h="1913" extrusionOk="0">
                  <a:moveTo>
                    <a:pt x="654" y="1"/>
                  </a:moveTo>
                  <a:cubicBezTo>
                    <a:pt x="561" y="1"/>
                    <a:pt x="469" y="22"/>
                    <a:pt x="387" y="67"/>
                  </a:cubicBezTo>
                  <a:cubicBezTo>
                    <a:pt x="73" y="238"/>
                    <a:pt x="0" y="682"/>
                    <a:pt x="134" y="1012"/>
                  </a:cubicBezTo>
                  <a:cubicBezTo>
                    <a:pt x="315" y="1464"/>
                    <a:pt x="576" y="1913"/>
                    <a:pt x="832" y="1913"/>
                  </a:cubicBezTo>
                  <a:cubicBezTo>
                    <a:pt x="1014" y="1913"/>
                    <a:pt x="1194" y="1687"/>
                    <a:pt x="1342" y="1078"/>
                  </a:cubicBezTo>
                  <a:cubicBezTo>
                    <a:pt x="1413" y="794"/>
                    <a:pt x="1368" y="471"/>
                    <a:pt x="1179" y="247"/>
                  </a:cubicBezTo>
                  <a:cubicBezTo>
                    <a:pt x="1051" y="94"/>
                    <a:pt x="850" y="1"/>
                    <a:pt x="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3"/>
            <p:cNvSpPr/>
            <p:nvPr/>
          </p:nvSpPr>
          <p:spPr>
            <a:xfrm>
              <a:off x="2220800" y="2352025"/>
              <a:ext cx="8375" cy="29125"/>
            </a:xfrm>
            <a:custGeom>
              <a:avLst/>
              <a:gdLst/>
              <a:ahLst/>
              <a:cxnLst/>
              <a:rect l="l" t="t" r="r" b="b"/>
              <a:pathLst>
                <a:path w="335" h="1165" extrusionOk="0">
                  <a:moveTo>
                    <a:pt x="79" y="1"/>
                  </a:moveTo>
                  <a:cubicBezTo>
                    <a:pt x="40" y="1"/>
                    <a:pt x="0" y="37"/>
                    <a:pt x="21" y="85"/>
                  </a:cubicBezTo>
                  <a:cubicBezTo>
                    <a:pt x="156" y="406"/>
                    <a:pt x="213" y="753"/>
                    <a:pt x="185" y="1100"/>
                  </a:cubicBezTo>
                  <a:cubicBezTo>
                    <a:pt x="182" y="1133"/>
                    <a:pt x="207" y="1161"/>
                    <a:pt x="240" y="1165"/>
                  </a:cubicBezTo>
                  <a:lnTo>
                    <a:pt x="245" y="1165"/>
                  </a:lnTo>
                  <a:cubicBezTo>
                    <a:pt x="277" y="1165"/>
                    <a:pt x="303" y="1140"/>
                    <a:pt x="306" y="1109"/>
                  </a:cubicBezTo>
                  <a:cubicBezTo>
                    <a:pt x="335" y="743"/>
                    <a:pt x="275" y="376"/>
                    <a:pt x="132" y="38"/>
                  </a:cubicBezTo>
                  <a:cubicBezTo>
                    <a:pt x="121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3"/>
            <p:cNvSpPr/>
            <p:nvPr/>
          </p:nvSpPr>
          <p:spPr>
            <a:xfrm>
              <a:off x="2255475" y="2366275"/>
              <a:ext cx="35325" cy="47800"/>
            </a:xfrm>
            <a:custGeom>
              <a:avLst/>
              <a:gdLst/>
              <a:ahLst/>
              <a:cxnLst/>
              <a:rect l="l" t="t" r="r" b="b"/>
              <a:pathLst>
                <a:path w="1413" h="1912" extrusionOk="0">
                  <a:moveTo>
                    <a:pt x="653" y="0"/>
                  </a:moveTo>
                  <a:cubicBezTo>
                    <a:pt x="561" y="0"/>
                    <a:pt x="469" y="21"/>
                    <a:pt x="387" y="66"/>
                  </a:cubicBezTo>
                  <a:cubicBezTo>
                    <a:pt x="74" y="238"/>
                    <a:pt x="0" y="681"/>
                    <a:pt x="133" y="1012"/>
                  </a:cubicBezTo>
                  <a:cubicBezTo>
                    <a:pt x="315" y="1464"/>
                    <a:pt x="576" y="1912"/>
                    <a:pt x="832" y="1912"/>
                  </a:cubicBezTo>
                  <a:cubicBezTo>
                    <a:pt x="1014" y="1912"/>
                    <a:pt x="1194" y="1687"/>
                    <a:pt x="1343" y="1078"/>
                  </a:cubicBezTo>
                  <a:cubicBezTo>
                    <a:pt x="1412" y="793"/>
                    <a:pt x="1368" y="470"/>
                    <a:pt x="1179" y="247"/>
                  </a:cubicBezTo>
                  <a:cubicBezTo>
                    <a:pt x="1051" y="94"/>
                    <a:pt x="850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3"/>
            <p:cNvSpPr/>
            <p:nvPr/>
          </p:nvSpPr>
          <p:spPr>
            <a:xfrm>
              <a:off x="2269475" y="2379075"/>
              <a:ext cx="8375" cy="29125"/>
            </a:xfrm>
            <a:custGeom>
              <a:avLst/>
              <a:gdLst/>
              <a:ahLst/>
              <a:cxnLst/>
              <a:rect l="l" t="t" r="r" b="b"/>
              <a:pathLst>
                <a:path w="335" h="1165" extrusionOk="0">
                  <a:moveTo>
                    <a:pt x="79" y="1"/>
                  </a:moveTo>
                  <a:cubicBezTo>
                    <a:pt x="40" y="1"/>
                    <a:pt x="1" y="37"/>
                    <a:pt x="21" y="85"/>
                  </a:cubicBezTo>
                  <a:cubicBezTo>
                    <a:pt x="156" y="406"/>
                    <a:pt x="212" y="754"/>
                    <a:pt x="185" y="1100"/>
                  </a:cubicBezTo>
                  <a:cubicBezTo>
                    <a:pt x="183" y="1133"/>
                    <a:pt x="207" y="1162"/>
                    <a:pt x="240" y="1165"/>
                  </a:cubicBezTo>
                  <a:lnTo>
                    <a:pt x="245" y="1165"/>
                  </a:lnTo>
                  <a:cubicBezTo>
                    <a:pt x="246" y="1165"/>
                    <a:pt x="247" y="1165"/>
                    <a:pt x="248" y="1165"/>
                  </a:cubicBezTo>
                  <a:cubicBezTo>
                    <a:pt x="279" y="1165"/>
                    <a:pt x="304" y="1141"/>
                    <a:pt x="306" y="1110"/>
                  </a:cubicBezTo>
                  <a:cubicBezTo>
                    <a:pt x="335" y="744"/>
                    <a:pt x="275" y="376"/>
                    <a:pt x="133" y="39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3"/>
            <p:cNvSpPr/>
            <p:nvPr/>
          </p:nvSpPr>
          <p:spPr>
            <a:xfrm>
              <a:off x="2229050" y="2402675"/>
              <a:ext cx="65725" cy="32225"/>
            </a:xfrm>
            <a:custGeom>
              <a:avLst/>
              <a:gdLst/>
              <a:ahLst/>
              <a:cxnLst/>
              <a:rect l="l" t="t" r="r" b="b"/>
              <a:pathLst>
                <a:path w="2629" h="1289" extrusionOk="0">
                  <a:moveTo>
                    <a:pt x="810" y="0"/>
                  </a:moveTo>
                  <a:cubicBezTo>
                    <a:pt x="491" y="0"/>
                    <a:pt x="161" y="171"/>
                    <a:pt x="78" y="474"/>
                  </a:cubicBezTo>
                  <a:cubicBezTo>
                    <a:pt x="1" y="756"/>
                    <a:pt x="173" y="1071"/>
                    <a:pt x="435" y="1203"/>
                  </a:cubicBezTo>
                  <a:cubicBezTo>
                    <a:pt x="550" y="1262"/>
                    <a:pt x="678" y="1288"/>
                    <a:pt x="807" y="1288"/>
                  </a:cubicBezTo>
                  <a:cubicBezTo>
                    <a:pt x="971" y="1288"/>
                    <a:pt x="1137" y="1246"/>
                    <a:pt x="1283" y="1171"/>
                  </a:cubicBezTo>
                  <a:cubicBezTo>
                    <a:pt x="2628" y="485"/>
                    <a:pt x="1762" y="135"/>
                    <a:pt x="940" y="10"/>
                  </a:cubicBezTo>
                  <a:cubicBezTo>
                    <a:pt x="898" y="4"/>
                    <a:pt x="854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3"/>
            <p:cNvSpPr/>
            <p:nvPr/>
          </p:nvSpPr>
          <p:spPr>
            <a:xfrm>
              <a:off x="2242625" y="2414250"/>
              <a:ext cx="30625" cy="5750"/>
            </a:xfrm>
            <a:custGeom>
              <a:avLst/>
              <a:gdLst/>
              <a:ahLst/>
              <a:cxnLst/>
              <a:rect l="l" t="t" r="r" b="b"/>
              <a:pathLst>
                <a:path w="1225" h="230" extrusionOk="0">
                  <a:moveTo>
                    <a:pt x="1139" y="1"/>
                  </a:moveTo>
                  <a:cubicBezTo>
                    <a:pt x="1134" y="1"/>
                    <a:pt x="1128" y="1"/>
                    <a:pt x="1121" y="3"/>
                  </a:cubicBezTo>
                  <a:cubicBezTo>
                    <a:pt x="906" y="73"/>
                    <a:pt x="682" y="108"/>
                    <a:pt x="458" y="108"/>
                  </a:cubicBezTo>
                  <a:cubicBezTo>
                    <a:pt x="337" y="108"/>
                    <a:pt x="215" y="98"/>
                    <a:pt x="95" y="77"/>
                  </a:cubicBezTo>
                  <a:cubicBezTo>
                    <a:pt x="91" y="76"/>
                    <a:pt x="87" y="76"/>
                    <a:pt x="83" y="76"/>
                  </a:cubicBezTo>
                  <a:cubicBezTo>
                    <a:pt x="14" y="76"/>
                    <a:pt x="0" y="184"/>
                    <a:pt x="76" y="197"/>
                  </a:cubicBezTo>
                  <a:cubicBezTo>
                    <a:pt x="201" y="218"/>
                    <a:pt x="329" y="229"/>
                    <a:pt x="457" y="229"/>
                  </a:cubicBezTo>
                  <a:cubicBezTo>
                    <a:pt x="695" y="229"/>
                    <a:pt x="932" y="192"/>
                    <a:pt x="1157" y="119"/>
                  </a:cubicBezTo>
                  <a:cubicBezTo>
                    <a:pt x="1225" y="95"/>
                    <a:pt x="1201" y="1"/>
                    <a:pt x="113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3"/>
            <p:cNvSpPr/>
            <p:nvPr/>
          </p:nvSpPr>
          <p:spPr>
            <a:xfrm>
              <a:off x="2318700" y="2426200"/>
              <a:ext cx="142225" cy="13350"/>
            </a:xfrm>
            <a:custGeom>
              <a:avLst/>
              <a:gdLst/>
              <a:ahLst/>
              <a:cxnLst/>
              <a:rect l="l" t="t" r="r" b="b"/>
              <a:pathLst>
                <a:path w="5689" h="534" extrusionOk="0">
                  <a:moveTo>
                    <a:pt x="97" y="1"/>
                  </a:moveTo>
                  <a:cubicBezTo>
                    <a:pt x="21" y="1"/>
                    <a:pt x="0" y="117"/>
                    <a:pt x="82" y="138"/>
                  </a:cubicBezTo>
                  <a:cubicBezTo>
                    <a:pt x="1247" y="400"/>
                    <a:pt x="2437" y="532"/>
                    <a:pt x="3630" y="533"/>
                  </a:cubicBezTo>
                  <a:cubicBezTo>
                    <a:pt x="4291" y="532"/>
                    <a:pt x="4950" y="493"/>
                    <a:pt x="5605" y="412"/>
                  </a:cubicBezTo>
                  <a:cubicBezTo>
                    <a:pt x="5688" y="396"/>
                    <a:pt x="5675" y="274"/>
                    <a:pt x="5593" y="274"/>
                  </a:cubicBezTo>
                  <a:cubicBezTo>
                    <a:pt x="5591" y="274"/>
                    <a:pt x="5589" y="274"/>
                    <a:pt x="5587" y="274"/>
                  </a:cubicBezTo>
                  <a:cubicBezTo>
                    <a:pt x="4938" y="354"/>
                    <a:pt x="4286" y="394"/>
                    <a:pt x="3634" y="394"/>
                  </a:cubicBezTo>
                  <a:cubicBezTo>
                    <a:pt x="2451" y="394"/>
                    <a:pt x="1270" y="263"/>
                    <a:pt x="112" y="2"/>
                  </a:cubicBezTo>
                  <a:cubicBezTo>
                    <a:pt x="107" y="1"/>
                    <a:pt x="102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3"/>
            <p:cNvSpPr/>
            <p:nvPr/>
          </p:nvSpPr>
          <p:spPr>
            <a:xfrm>
              <a:off x="2415325" y="2418125"/>
              <a:ext cx="73675" cy="36025"/>
            </a:xfrm>
            <a:custGeom>
              <a:avLst/>
              <a:gdLst/>
              <a:ahLst/>
              <a:cxnLst/>
              <a:rect l="l" t="t" r="r" b="b"/>
              <a:pathLst>
                <a:path w="2947" h="1441" extrusionOk="0">
                  <a:moveTo>
                    <a:pt x="2069" y="1"/>
                  </a:moveTo>
                  <a:cubicBezTo>
                    <a:pt x="1979" y="1"/>
                    <a:pt x="1890" y="12"/>
                    <a:pt x="1806" y="36"/>
                  </a:cubicBezTo>
                  <a:cubicBezTo>
                    <a:pt x="913" y="282"/>
                    <a:pt x="0" y="784"/>
                    <a:pt x="1580" y="1366"/>
                  </a:cubicBezTo>
                  <a:cubicBezTo>
                    <a:pt x="1711" y="1414"/>
                    <a:pt x="1852" y="1440"/>
                    <a:pt x="1992" y="1440"/>
                  </a:cubicBezTo>
                  <a:cubicBezTo>
                    <a:pt x="2181" y="1440"/>
                    <a:pt x="2367" y="1393"/>
                    <a:pt x="2523" y="1290"/>
                  </a:cubicBezTo>
                  <a:cubicBezTo>
                    <a:pt x="2796" y="1110"/>
                    <a:pt x="2946" y="737"/>
                    <a:pt x="2823" y="434"/>
                  </a:cubicBezTo>
                  <a:cubicBezTo>
                    <a:pt x="2705" y="147"/>
                    <a:pt x="2386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3"/>
            <p:cNvSpPr/>
            <p:nvPr/>
          </p:nvSpPr>
          <p:spPr>
            <a:xfrm>
              <a:off x="2439550" y="2432775"/>
              <a:ext cx="33725" cy="5575"/>
            </a:xfrm>
            <a:custGeom>
              <a:avLst/>
              <a:gdLst/>
              <a:ahLst/>
              <a:cxnLst/>
              <a:rect l="l" t="t" r="r" b="b"/>
              <a:pathLst>
                <a:path w="1349" h="223" extrusionOk="0">
                  <a:moveTo>
                    <a:pt x="1262" y="1"/>
                  </a:moveTo>
                  <a:cubicBezTo>
                    <a:pt x="1256" y="1"/>
                    <a:pt x="1250" y="2"/>
                    <a:pt x="1243" y="4"/>
                  </a:cubicBezTo>
                  <a:cubicBezTo>
                    <a:pt x="1019" y="69"/>
                    <a:pt x="789" y="102"/>
                    <a:pt x="558" y="102"/>
                  </a:cubicBezTo>
                  <a:cubicBezTo>
                    <a:pt x="403" y="102"/>
                    <a:pt x="248" y="87"/>
                    <a:pt x="96" y="58"/>
                  </a:cubicBezTo>
                  <a:cubicBezTo>
                    <a:pt x="92" y="57"/>
                    <a:pt x="88" y="57"/>
                    <a:pt x="84" y="57"/>
                  </a:cubicBezTo>
                  <a:cubicBezTo>
                    <a:pt x="17" y="57"/>
                    <a:pt x="0" y="159"/>
                    <a:pt x="73" y="177"/>
                  </a:cubicBezTo>
                  <a:cubicBezTo>
                    <a:pt x="232" y="208"/>
                    <a:pt x="395" y="223"/>
                    <a:pt x="558" y="223"/>
                  </a:cubicBezTo>
                  <a:cubicBezTo>
                    <a:pt x="802" y="223"/>
                    <a:pt x="1044" y="189"/>
                    <a:pt x="1278" y="119"/>
                  </a:cubicBezTo>
                  <a:cubicBezTo>
                    <a:pt x="1348" y="99"/>
                    <a:pt x="1326" y="1"/>
                    <a:pt x="126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3"/>
            <p:cNvSpPr/>
            <p:nvPr/>
          </p:nvSpPr>
          <p:spPr>
            <a:xfrm>
              <a:off x="2385450" y="2434250"/>
              <a:ext cx="48525" cy="38500"/>
            </a:xfrm>
            <a:custGeom>
              <a:avLst/>
              <a:gdLst/>
              <a:ahLst/>
              <a:cxnLst/>
              <a:rect l="l" t="t" r="r" b="b"/>
              <a:pathLst>
                <a:path w="1941" h="1540" extrusionOk="0">
                  <a:moveTo>
                    <a:pt x="493" y="1"/>
                  </a:moveTo>
                  <a:cubicBezTo>
                    <a:pt x="146" y="1"/>
                    <a:pt x="0" y="251"/>
                    <a:pt x="437" y="1035"/>
                  </a:cubicBezTo>
                  <a:cubicBezTo>
                    <a:pt x="581" y="1292"/>
                    <a:pt x="833" y="1498"/>
                    <a:pt x="1124" y="1535"/>
                  </a:cubicBezTo>
                  <a:cubicBezTo>
                    <a:pt x="1150" y="1538"/>
                    <a:pt x="1176" y="1539"/>
                    <a:pt x="1203" y="1539"/>
                  </a:cubicBezTo>
                  <a:cubicBezTo>
                    <a:pt x="1470" y="1539"/>
                    <a:pt x="1742" y="1380"/>
                    <a:pt x="1827" y="1127"/>
                  </a:cubicBezTo>
                  <a:cubicBezTo>
                    <a:pt x="1940" y="788"/>
                    <a:pt x="1691" y="413"/>
                    <a:pt x="1368" y="261"/>
                  </a:cubicBezTo>
                  <a:cubicBezTo>
                    <a:pt x="1063" y="117"/>
                    <a:pt x="731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3"/>
            <p:cNvSpPr/>
            <p:nvPr/>
          </p:nvSpPr>
          <p:spPr>
            <a:xfrm>
              <a:off x="2394975" y="2439575"/>
              <a:ext cx="25075" cy="19325"/>
            </a:xfrm>
            <a:custGeom>
              <a:avLst/>
              <a:gdLst/>
              <a:ahLst/>
              <a:cxnLst/>
              <a:rect l="l" t="t" r="r" b="b"/>
              <a:pathLst>
                <a:path w="1003" h="773" extrusionOk="0">
                  <a:moveTo>
                    <a:pt x="86" y="1"/>
                  </a:moveTo>
                  <a:cubicBezTo>
                    <a:pt x="41" y="1"/>
                    <a:pt x="0" y="54"/>
                    <a:pt x="37" y="100"/>
                  </a:cubicBezTo>
                  <a:cubicBezTo>
                    <a:pt x="265" y="387"/>
                    <a:pt x="559" y="616"/>
                    <a:pt x="893" y="767"/>
                  </a:cubicBezTo>
                  <a:cubicBezTo>
                    <a:pt x="900" y="771"/>
                    <a:pt x="909" y="772"/>
                    <a:pt x="918" y="773"/>
                  </a:cubicBezTo>
                  <a:cubicBezTo>
                    <a:pt x="983" y="773"/>
                    <a:pt x="1003" y="683"/>
                    <a:pt x="942" y="656"/>
                  </a:cubicBezTo>
                  <a:cubicBezTo>
                    <a:pt x="626" y="514"/>
                    <a:pt x="347" y="297"/>
                    <a:pt x="132" y="25"/>
                  </a:cubicBezTo>
                  <a:cubicBezTo>
                    <a:pt x="119" y="8"/>
                    <a:pt x="102" y="1"/>
                    <a:pt x="8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3"/>
            <p:cNvSpPr/>
            <p:nvPr/>
          </p:nvSpPr>
          <p:spPr>
            <a:xfrm>
              <a:off x="2384700" y="2396650"/>
              <a:ext cx="45100" cy="41200"/>
            </a:xfrm>
            <a:custGeom>
              <a:avLst/>
              <a:gdLst/>
              <a:ahLst/>
              <a:cxnLst/>
              <a:rect l="l" t="t" r="r" b="b"/>
              <a:pathLst>
                <a:path w="1804" h="1648" extrusionOk="0">
                  <a:moveTo>
                    <a:pt x="1067" y="0"/>
                  </a:moveTo>
                  <a:cubicBezTo>
                    <a:pt x="1004" y="0"/>
                    <a:pt x="940" y="9"/>
                    <a:pt x="880" y="26"/>
                  </a:cubicBezTo>
                  <a:cubicBezTo>
                    <a:pt x="597" y="108"/>
                    <a:pt x="382" y="351"/>
                    <a:pt x="280" y="627"/>
                  </a:cubicBezTo>
                  <a:cubicBezTo>
                    <a:pt x="0" y="1392"/>
                    <a:pt x="125" y="1648"/>
                    <a:pt x="407" y="1648"/>
                  </a:cubicBezTo>
                  <a:cubicBezTo>
                    <a:pt x="648" y="1648"/>
                    <a:pt x="1004" y="1461"/>
                    <a:pt x="1321" y="1245"/>
                  </a:cubicBezTo>
                  <a:cubicBezTo>
                    <a:pt x="1617" y="1043"/>
                    <a:pt x="1804" y="635"/>
                    <a:pt x="1639" y="318"/>
                  </a:cubicBezTo>
                  <a:cubicBezTo>
                    <a:pt x="1531" y="114"/>
                    <a:pt x="1299" y="0"/>
                    <a:pt x="1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3"/>
            <p:cNvSpPr/>
            <p:nvPr/>
          </p:nvSpPr>
          <p:spPr>
            <a:xfrm>
              <a:off x="2393475" y="2410125"/>
              <a:ext cx="22125" cy="22375"/>
            </a:xfrm>
            <a:custGeom>
              <a:avLst/>
              <a:gdLst/>
              <a:ahLst/>
              <a:cxnLst/>
              <a:rect l="l" t="t" r="r" b="b"/>
              <a:pathLst>
                <a:path w="885" h="895" extrusionOk="0">
                  <a:moveTo>
                    <a:pt x="797" y="1"/>
                  </a:moveTo>
                  <a:cubicBezTo>
                    <a:pt x="786" y="1"/>
                    <a:pt x="775" y="4"/>
                    <a:pt x="763" y="11"/>
                  </a:cubicBezTo>
                  <a:cubicBezTo>
                    <a:pt x="457" y="212"/>
                    <a:pt x="203" y="484"/>
                    <a:pt x="24" y="804"/>
                  </a:cubicBezTo>
                  <a:cubicBezTo>
                    <a:pt x="1" y="845"/>
                    <a:pt x="31" y="894"/>
                    <a:pt x="77" y="894"/>
                  </a:cubicBezTo>
                  <a:cubicBezTo>
                    <a:pt x="99" y="894"/>
                    <a:pt x="119" y="882"/>
                    <a:pt x="130" y="863"/>
                  </a:cubicBezTo>
                  <a:cubicBezTo>
                    <a:pt x="299" y="560"/>
                    <a:pt x="540" y="303"/>
                    <a:pt x="830" y="112"/>
                  </a:cubicBezTo>
                  <a:cubicBezTo>
                    <a:pt x="884" y="75"/>
                    <a:pt x="849" y="1"/>
                    <a:pt x="79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3"/>
            <p:cNvSpPr/>
            <p:nvPr/>
          </p:nvSpPr>
          <p:spPr>
            <a:xfrm>
              <a:off x="2329200" y="2392025"/>
              <a:ext cx="45075" cy="41225"/>
            </a:xfrm>
            <a:custGeom>
              <a:avLst/>
              <a:gdLst/>
              <a:ahLst/>
              <a:cxnLst/>
              <a:rect l="l" t="t" r="r" b="b"/>
              <a:pathLst>
                <a:path w="1803" h="1649" extrusionOk="0">
                  <a:moveTo>
                    <a:pt x="1066" y="1"/>
                  </a:moveTo>
                  <a:cubicBezTo>
                    <a:pt x="1003" y="1"/>
                    <a:pt x="940" y="9"/>
                    <a:pt x="880" y="26"/>
                  </a:cubicBezTo>
                  <a:cubicBezTo>
                    <a:pt x="598" y="108"/>
                    <a:pt x="382" y="351"/>
                    <a:pt x="280" y="627"/>
                  </a:cubicBezTo>
                  <a:cubicBezTo>
                    <a:pt x="1" y="1392"/>
                    <a:pt x="125" y="1648"/>
                    <a:pt x="407" y="1648"/>
                  </a:cubicBezTo>
                  <a:cubicBezTo>
                    <a:pt x="648" y="1648"/>
                    <a:pt x="1004" y="1461"/>
                    <a:pt x="1321" y="1245"/>
                  </a:cubicBezTo>
                  <a:cubicBezTo>
                    <a:pt x="1617" y="1044"/>
                    <a:pt x="1803" y="636"/>
                    <a:pt x="1638" y="318"/>
                  </a:cubicBezTo>
                  <a:cubicBezTo>
                    <a:pt x="1531" y="114"/>
                    <a:pt x="1298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3"/>
            <p:cNvSpPr/>
            <p:nvPr/>
          </p:nvSpPr>
          <p:spPr>
            <a:xfrm>
              <a:off x="2338125" y="2405525"/>
              <a:ext cx="21950" cy="22375"/>
            </a:xfrm>
            <a:custGeom>
              <a:avLst/>
              <a:gdLst/>
              <a:ahLst/>
              <a:cxnLst/>
              <a:rect l="l" t="t" r="r" b="b"/>
              <a:pathLst>
                <a:path w="878" h="895" extrusionOk="0">
                  <a:moveTo>
                    <a:pt x="790" y="1"/>
                  </a:moveTo>
                  <a:cubicBezTo>
                    <a:pt x="780" y="1"/>
                    <a:pt x="769" y="4"/>
                    <a:pt x="757" y="11"/>
                  </a:cubicBezTo>
                  <a:cubicBezTo>
                    <a:pt x="451" y="212"/>
                    <a:pt x="196" y="484"/>
                    <a:pt x="17" y="804"/>
                  </a:cubicBezTo>
                  <a:cubicBezTo>
                    <a:pt x="0" y="833"/>
                    <a:pt x="11" y="870"/>
                    <a:pt x="40" y="887"/>
                  </a:cubicBezTo>
                  <a:cubicBezTo>
                    <a:pt x="50" y="891"/>
                    <a:pt x="60" y="894"/>
                    <a:pt x="70" y="894"/>
                  </a:cubicBezTo>
                  <a:cubicBezTo>
                    <a:pt x="92" y="894"/>
                    <a:pt x="112" y="882"/>
                    <a:pt x="123" y="863"/>
                  </a:cubicBezTo>
                  <a:cubicBezTo>
                    <a:pt x="293" y="560"/>
                    <a:pt x="534" y="303"/>
                    <a:pt x="823" y="112"/>
                  </a:cubicBezTo>
                  <a:cubicBezTo>
                    <a:pt x="877" y="75"/>
                    <a:pt x="842" y="1"/>
                    <a:pt x="79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3"/>
            <p:cNvSpPr/>
            <p:nvPr/>
          </p:nvSpPr>
          <p:spPr>
            <a:xfrm>
              <a:off x="2326900" y="2429550"/>
              <a:ext cx="48500" cy="38475"/>
            </a:xfrm>
            <a:custGeom>
              <a:avLst/>
              <a:gdLst/>
              <a:ahLst/>
              <a:cxnLst/>
              <a:rect l="l" t="t" r="r" b="b"/>
              <a:pathLst>
                <a:path w="1940" h="1539" extrusionOk="0">
                  <a:moveTo>
                    <a:pt x="494" y="0"/>
                  </a:moveTo>
                  <a:cubicBezTo>
                    <a:pt x="146" y="0"/>
                    <a:pt x="1" y="251"/>
                    <a:pt x="438" y="1035"/>
                  </a:cubicBezTo>
                  <a:cubicBezTo>
                    <a:pt x="582" y="1292"/>
                    <a:pt x="834" y="1498"/>
                    <a:pt x="1125" y="1533"/>
                  </a:cubicBezTo>
                  <a:cubicBezTo>
                    <a:pt x="1151" y="1536"/>
                    <a:pt x="1178" y="1538"/>
                    <a:pt x="1205" y="1538"/>
                  </a:cubicBezTo>
                  <a:cubicBezTo>
                    <a:pt x="1472" y="1538"/>
                    <a:pt x="1743" y="1378"/>
                    <a:pt x="1828" y="1125"/>
                  </a:cubicBezTo>
                  <a:cubicBezTo>
                    <a:pt x="1940" y="787"/>
                    <a:pt x="1692" y="413"/>
                    <a:pt x="1369" y="261"/>
                  </a:cubicBezTo>
                  <a:cubicBezTo>
                    <a:pt x="1063" y="117"/>
                    <a:pt x="731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3"/>
            <p:cNvSpPr/>
            <p:nvPr/>
          </p:nvSpPr>
          <p:spPr>
            <a:xfrm>
              <a:off x="2336425" y="2434875"/>
              <a:ext cx="25075" cy="19300"/>
            </a:xfrm>
            <a:custGeom>
              <a:avLst/>
              <a:gdLst/>
              <a:ahLst/>
              <a:cxnLst/>
              <a:rect l="l" t="t" r="r" b="b"/>
              <a:pathLst>
                <a:path w="1003" h="772" extrusionOk="0">
                  <a:moveTo>
                    <a:pt x="86" y="0"/>
                  </a:moveTo>
                  <a:cubicBezTo>
                    <a:pt x="41" y="0"/>
                    <a:pt x="0" y="53"/>
                    <a:pt x="37" y="99"/>
                  </a:cubicBezTo>
                  <a:cubicBezTo>
                    <a:pt x="266" y="387"/>
                    <a:pt x="559" y="616"/>
                    <a:pt x="894" y="767"/>
                  </a:cubicBezTo>
                  <a:cubicBezTo>
                    <a:pt x="901" y="770"/>
                    <a:pt x="909" y="771"/>
                    <a:pt x="918" y="771"/>
                  </a:cubicBezTo>
                  <a:cubicBezTo>
                    <a:pt x="983" y="771"/>
                    <a:pt x="1003" y="682"/>
                    <a:pt x="943" y="656"/>
                  </a:cubicBezTo>
                  <a:cubicBezTo>
                    <a:pt x="626" y="512"/>
                    <a:pt x="348" y="297"/>
                    <a:pt x="132" y="24"/>
                  </a:cubicBezTo>
                  <a:cubicBezTo>
                    <a:pt x="119" y="7"/>
                    <a:pt x="102" y="0"/>
                    <a:pt x="8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3"/>
            <p:cNvSpPr/>
            <p:nvPr/>
          </p:nvSpPr>
          <p:spPr>
            <a:xfrm>
              <a:off x="2286175" y="2403175"/>
              <a:ext cx="36675" cy="34925"/>
            </a:xfrm>
            <a:custGeom>
              <a:avLst/>
              <a:gdLst/>
              <a:ahLst/>
              <a:cxnLst/>
              <a:rect l="l" t="t" r="r" b="b"/>
              <a:pathLst>
                <a:path w="1467" h="1397" extrusionOk="0">
                  <a:moveTo>
                    <a:pt x="755" y="0"/>
                  </a:moveTo>
                  <a:cubicBezTo>
                    <a:pt x="742" y="0"/>
                    <a:pt x="728" y="0"/>
                    <a:pt x="714" y="1"/>
                  </a:cubicBezTo>
                  <a:cubicBezTo>
                    <a:pt x="432" y="17"/>
                    <a:pt x="188" y="201"/>
                    <a:pt x="94" y="467"/>
                  </a:cubicBezTo>
                  <a:cubicBezTo>
                    <a:pt x="0" y="734"/>
                    <a:pt x="78" y="1031"/>
                    <a:pt x="288" y="1220"/>
                  </a:cubicBezTo>
                  <a:cubicBezTo>
                    <a:pt x="419" y="1336"/>
                    <a:pt x="585" y="1397"/>
                    <a:pt x="753" y="1397"/>
                  </a:cubicBezTo>
                  <a:cubicBezTo>
                    <a:pt x="856" y="1397"/>
                    <a:pt x="960" y="1374"/>
                    <a:pt x="1057" y="1328"/>
                  </a:cubicBezTo>
                  <a:cubicBezTo>
                    <a:pt x="1312" y="1205"/>
                    <a:pt x="1467" y="941"/>
                    <a:pt x="1451" y="659"/>
                  </a:cubicBezTo>
                  <a:cubicBezTo>
                    <a:pt x="1430" y="287"/>
                    <a:pt x="1123" y="0"/>
                    <a:pt x="75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3"/>
            <p:cNvSpPr/>
            <p:nvPr/>
          </p:nvSpPr>
          <p:spPr>
            <a:xfrm>
              <a:off x="2642275" y="2172175"/>
              <a:ext cx="377450" cy="325400"/>
            </a:xfrm>
            <a:custGeom>
              <a:avLst/>
              <a:gdLst/>
              <a:ahLst/>
              <a:cxnLst/>
              <a:rect l="l" t="t" r="r" b="b"/>
              <a:pathLst>
                <a:path w="15098" h="13016" extrusionOk="0">
                  <a:moveTo>
                    <a:pt x="10725" y="1"/>
                  </a:moveTo>
                  <a:cubicBezTo>
                    <a:pt x="9920" y="1"/>
                    <a:pt x="8727" y="2847"/>
                    <a:pt x="7973" y="3425"/>
                  </a:cubicBezTo>
                  <a:cubicBezTo>
                    <a:pt x="6159" y="4814"/>
                    <a:pt x="4096" y="5677"/>
                    <a:pt x="1987" y="5677"/>
                  </a:cubicBezTo>
                  <a:cubicBezTo>
                    <a:pt x="1327" y="5677"/>
                    <a:pt x="663" y="5592"/>
                    <a:pt x="1" y="5413"/>
                  </a:cubicBezTo>
                  <a:lnTo>
                    <a:pt x="1" y="5413"/>
                  </a:lnTo>
                  <a:cubicBezTo>
                    <a:pt x="240" y="6652"/>
                    <a:pt x="131" y="7941"/>
                    <a:pt x="208" y="9209"/>
                  </a:cubicBezTo>
                  <a:cubicBezTo>
                    <a:pt x="284" y="10477"/>
                    <a:pt x="620" y="11868"/>
                    <a:pt x="1428" y="12514"/>
                  </a:cubicBezTo>
                  <a:cubicBezTo>
                    <a:pt x="1861" y="12861"/>
                    <a:pt x="2369" y="12944"/>
                    <a:pt x="2861" y="12978"/>
                  </a:cubicBezTo>
                  <a:cubicBezTo>
                    <a:pt x="3213" y="13003"/>
                    <a:pt x="3566" y="13016"/>
                    <a:pt x="3920" y="13016"/>
                  </a:cubicBezTo>
                  <a:cubicBezTo>
                    <a:pt x="7620" y="13016"/>
                    <a:pt x="11324" y="11611"/>
                    <a:pt x="13366" y="7493"/>
                  </a:cubicBezTo>
                  <a:cubicBezTo>
                    <a:pt x="13718" y="6783"/>
                    <a:pt x="15097" y="6237"/>
                    <a:pt x="14960" y="5369"/>
                  </a:cubicBezTo>
                  <a:cubicBezTo>
                    <a:pt x="14783" y="4262"/>
                    <a:pt x="11566" y="19"/>
                    <a:pt x="10732" y="1"/>
                  </a:cubicBezTo>
                  <a:cubicBezTo>
                    <a:pt x="10730" y="1"/>
                    <a:pt x="10727" y="1"/>
                    <a:pt x="1072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3"/>
            <p:cNvSpPr/>
            <p:nvPr/>
          </p:nvSpPr>
          <p:spPr>
            <a:xfrm>
              <a:off x="2626600" y="2292600"/>
              <a:ext cx="426725" cy="263575"/>
            </a:xfrm>
            <a:custGeom>
              <a:avLst/>
              <a:gdLst/>
              <a:ahLst/>
              <a:cxnLst/>
              <a:rect l="l" t="t" r="r" b="b"/>
              <a:pathLst>
                <a:path w="17069" h="10543" extrusionOk="0">
                  <a:moveTo>
                    <a:pt x="16295" y="1"/>
                  </a:moveTo>
                  <a:cubicBezTo>
                    <a:pt x="15403" y="1"/>
                    <a:pt x="13897" y="1342"/>
                    <a:pt x="13178" y="2430"/>
                  </a:cubicBezTo>
                  <a:cubicBezTo>
                    <a:pt x="10858" y="5943"/>
                    <a:pt x="7048" y="6835"/>
                    <a:pt x="3569" y="7340"/>
                  </a:cubicBezTo>
                  <a:cubicBezTo>
                    <a:pt x="3486" y="7353"/>
                    <a:pt x="3399" y="7363"/>
                    <a:pt x="3312" y="7363"/>
                  </a:cubicBezTo>
                  <a:cubicBezTo>
                    <a:pt x="3133" y="7363"/>
                    <a:pt x="2955" y="7319"/>
                    <a:pt x="2815" y="7163"/>
                  </a:cubicBezTo>
                  <a:cubicBezTo>
                    <a:pt x="2613" y="6937"/>
                    <a:pt x="2555" y="6551"/>
                    <a:pt x="2537" y="6198"/>
                  </a:cubicBezTo>
                  <a:cubicBezTo>
                    <a:pt x="2501" y="5443"/>
                    <a:pt x="2105" y="2393"/>
                    <a:pt x="1583" y="2144"/>
                  </a:cubicBezTo>
                  <a:cubicBezTo>
                    <a:pt x="1084" y="1906"/>
                    <a:pt x="617" y="1263"/>
                    <a:pt x="344" y="1263"/>
                  </a:cubicBezTo>
                  <a:cubicBezTo>
                    <a:pt x="232" y="1263"/>
                    <a:pt x="153" y="1372"/>
                    <a:pt x="119" y="1662"/>
                  </a:cubicBezTo>
                  <a:cubicBezTo>
                    <a:pt x="1" y="2658"/>
                    <a:pt x="163" y="8889"/>
                    <a:pt x="2584" y="10158"/>
                  </a:cubicBezTo>
                  <a:cubicBezTo>
                    <a:pt x="3116" y="10436"/>
                    <a:pt x="3698" y="10543"/>
                    <a:pt x="4292" y="10543"/>
                  </a:cubicBezTo>
                  <a:cubicBezTo>
                    <a:pt x="5199" y="10543"/>
                    <a:pt x="6132" y="10294"/>
                    <a:pt x="6955" y="10025"/>
                  </a:cubicBezTo>
                  <a:cubicBezTo>
                    <a:pt x="8292" y="9589"/>
                    <a:pt x="9622" y="9113"/>
                    <a:pt x="10942" y="8595"/>
                  </a:cubicBezTo>
                  <a:cubicBezTo>
                    <a:pt x="11801" y="8257"/>
                    <a:pt x="12672" y="7894"/>
                    <a:pt x="13404" y="7206"/>
                  </a:cubicBezTo>
                  <a:cubicBezTo>
                    <a:pt x="14741" y="5952"/>
                    <a:pt x="16806" y="3624"/>
                    <a:pt x="16988" y="1366"/>
                  </a:cubicBezTo>
                  <a:cubicBezTo>
                    <a:pt x="17068" y="377"/>
                    <a:pt x="16768" y="1"/>
                    <a:pt x="16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3"/>
            <p:cNvSpPr/>
            <p:nvPr/>
          </p:nvSpPr>
          <p:spPr>
            <a:xfrm>
              <a:off x="2877000" y="2268575"/>
              <a:ext cx="77025" cy="87325"/>
            </a:xfrm>
            <a:custGeom>
              <a:avLst/>
              <a:gdLst/>
              <a:ahLst/>
              <a:cxnLst/>
              <a:rect l="l" t="t" r="r" b="b"/>
              <a:pathLst>
                <a:path w="3081" h="3493" extrusionOk="0">
                  <a:moveTo>
                    <a:pt x="3003" y="1"/>
                  </a:moveTo>
                  <a:cubicBezTo>
                    <a:pt x="2986" y="1"/>
                    <a:pt x="2968" y="9"/>
                    <a:pt x="2955" y="29"/>
                  </a:cubicBezTo>
                  <a:cubicBezTo>
                    <a:pt x="2197" y="1317"/>
                    <a:pt x="1210" y="2455"/>
                    <a:pt x="42" y="3389"/>
                  </a:cubicBezTo>
                  <a:cubicBezTo>
                    <a:pt x="0" y="3423"/>
                    <a:pt x="25" y="3492"/>
                    <a:pt x="79" y="3492"/>
                  </a:cubicBezTo>
                  <a:cubicBezTo>
                    <a:pt x="92" y="3492"/>
                    <a:pt x="105" y="3487"/>
                    <a:pt x="115" y="3479"/>
                  </a:cubicBezTo>
                  <a:cubicBezTo>
                    <a:pt x="1293" y="2536"/>
                    <a:pt x="2290" y="1387"/>
                    <a:pt x="3056" y="87"/>
                  </a:cubicBezTo>
                  <a:cubicBezTo>
                    <a:pt x="3081" y="42"/>
                    <a:pt x="3043" y="1"/>
                    <a:pt x="3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3"/>
            <p:cNvSpPr/>
            <p:nvPr/>
          </p:nvSpPr>
          <p:spPr>
            <a:xfrm>
              <a:off x="2934375" y="2248825"/>
              <a:ext cx="38450" cy="39550"/>
            </a:xfrm>
            <a:custGeom>
              <a:avLst/>
              <a:gdLst/>
              <a:ahLst/>
              <a:cxnLst/>
              <a:rect l="l" t="t" r="r" b="b"/>
              <a:pathLst>
                <a:path w="1538" h="1582" extrusionOk="0">
                  <a:moveTo>
                    <a:pt x="946" y="1"/>
                  </a:moveTo>
                  <a:cubicBezTo>
                    <a:pt x="680" y="1"/>
                    <a:pt x="431" y="207"/>
                    <a:pt x="330" y="461"/>
                  </a:cubicBezTo>
                  <a:cubicBezTo>
                    <a:pt x="121" y="980"/>
                    <a:pt x="0" y="1582"/>
                    <a:pt x="423" y="1582"/>
                  </a:cubicBezTo>
                  <a:cubicBezTo>
                    <a:pt x="573" y="1582"/>
                    <a:pt x="792" y="1506"/>
                    <a:pt x="1101" y="1322"/>
                  </a:cubicBezTo>
                  <a:cubicBezTo>
                    <a:pt x="1330" y="1188"/>
                    <a:pt x="1505" y="950"/>
                    <a:pt x="1522" y="678"/>
                  </a:cubicBezTo>
                  <a:cubicBezTo>
                    <a:pt x="1537" y="405"/>
                    <a:pt x="1365" y="109"/>
                    <a:pt x="1102" y="25"/>
                  </a:cubicBezTo>
                  <a:cubicBezTo>
                    <a:pt x="1050" y="8"/>
                    <a:pt x="997" y="1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3"/>
            <p:cNvSpPr/>
            <p:nvPr/>
          </p:nvSpPr>
          <p:spPr>
            <a:xfrm>
              <a:off x="2942850" y="2260525"/>
              <a:ext cx="16775" cy="22125"/>
            </a:xfrm>
            <a:custGeom>
              <a:avLst/>
              <a:gdLst/>
              <a:ahLst/>
              <a:cxnLst/>
              <a:rect l="l" t="t" r="r" b="b"/>
              <a:pathLst>
                <a:path w="671" h="885" extrusionOk="0">
                  <a:moveTo>
                    <a:pt x="606" y="1"/>
                  </a:moveTo>
                  <a:cubicBezTo>
                    <a:pt x="588" y="1"/>
                    <a:pt x="570" y="10"/>
                    <a:pt x="561" y="33"/>
                  </a:cubicBezTo>
                  <a:cubicBezTo>
                    <a:pt x="449" y="329"/>
                    <a:pt x="265" y="591"/>
                    <a:pt x="25" y="797"/>
                  </a:cubicBezTo>
                  <a:cubicBezTo>
                    <a:pt x="4" y="814"/>
                    <a:pt x="1" y="846"/>
                    <a:pt x="19" y="867"/>
                  </a:cubicBezTo>
                  <a:cubicBezTo>
                    <a:pt x="29" y="879"/>
                    <a:pt x="43" y="885"/>
                    <a:pt x="58" y="885"/>
                  </a:cubicBezTo>
                  <a:cubicBezTo>
                    <a:pt x="70" y="885"/>
                    <a:pt x="81" y="882"/>
                    <a:pt x="91" y="874"/>
                  </a:cubicBezTo>
                  <a:cubicBezTo>
                    <a:pt x="343" y="657"/>
                    <a:pt x="538" y="380"/>
                    <a:pt x="655" y="70"/>
                  </a:cubicBezTo>
                  <a:cubicBezTo>
                    <a:pt x="670" y="30"/>
                    <a:pt x="638" y="1"/>
                    <a:pt x="60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3"/>
            <p:cNvSpPr/>
            <p:nvPr/>
          </p:nvSpPr>
          <p:spPr>
            <a:xfrm>
              <a:off x="2906825" y="2296525"/>
              <a:ext cx="53400" cy="27475"/>
            </a:xfrm>
            <a:custGeom>
              <a:avLst/>
              <a:gdLst/>
              <a:ahLst/>
              <a:cxnLst/>
              <a:rect l="l" t="t" r="r" b="b"/>
              <a:pathLst>
                <a:path w="2136" h="1099" extrusionOk="0">
                  <a:moveTo>
                    <a:pt x="1503" y="0"/>
                  </a:moveTo>
                  <a:cubicBezTo>
                    <a:pt x="1396" y="0"/>
                    <a:pt x="1288" y="24"/>
                    <a:pt x="1195" y="69"/>
                  </a:cubicBezTo>
                  <a:cubicBezTo>
                    <a:pt x="583" y="359"/>
                    <a:pt x="1" y="842"/>
                    <a:pt x="1244" y="1082"/>
                  </a:cubicBezTo>
                  <a:cubicBezTo>
                    <a:pt x="1301" y="1093"/>
                    <a:pt x="1359" y="1099"/>
                    <a:pt x="1417" y="1099"/>
                  </a:cubicBezTo>
                  <a:cubicBezTo>
                    <a:pt x="1604" y="1099"/>
                    <a:pt x="1789" y="1039"/>
                    <a:pt x="1919" y="911"/>
                  </a:cubicBezTo>
                  <a:cubicBezTo>
                    <a:pt x="2087" y="744"/>
                    <a:pt x="2136" y="451"/>
                    <a:pt x="1998" y="241"/>
                  </a:cubicBezTo>
                  <a:cubicBezTo>
                    <a:pt x="1889" y="77"/>
                    <a:pt x="1696" y="0"/>
                    <a:pt x="1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3"/>
            <p:cNvSpPr/>
            <p:nvPr/>
          </p:nvSpPr>
          <p:spPr>
            <a:xfrm>
              <a:off x="2924375" y="2307000"/>
              <a:ext cx="23925" cy="7175"/>
            </a:xfrm>
            <a:custGeom>
              <a:avLst/>
              <a:gdLst/>
              <a:ahLst/>
              <a:cxnLst/>
              <a:rect l="l" t="t" r="r" b="b"/>
              <a:pathLst>
                <a:path w="957" h="287" extrusionOk="0">
                  <a:moveTo>
                    <a:pt x="899" y="1"/>
                  </a:moveTo>
                  <a:cubicBezTo>
                    <a:pt x="891" y="1"/>
                    <a:pt x="884" y="2"/>
                    <a:pt x="876" y="6"/>
                  </a:cubicBezTo>
                  <a:cubicBezTo>
                    <a:pt x="634" y="125"/>
                    <a:pt x="369" y="186"/>
                    <a:pt x="101" y="186"/>
                  </a:cubicBezTo>
                  <a:cubicBezTo>
                    <a:pt x="85" y="186"/>
                    <a:pt x="69" y="185"/>
                    <a:pt x="53" y="185"/>
                  </a:cubicBezTo>
                  <a:cubicBezTo>
                    <a:pt x="51" y="185"/>
                    <a:pt x="50" y="185"/>
                    <a:pt x="48" y="185"/>
                  </a:cubicBezTo>
                  <a:cubicBezTo>
                    <a:pt x="22" y="185"/>
                    <a:pt x="0" y="207"/>
                    <a:pt x="0" y="233"/>
                  </a:cubicBezTo>
                  <a:cubicBezTo>
                    <a:pt x="0" y="262"/>
                    <a:pt x="21" y="285"/>
                    <a:pt x="50" y="285"/>
                  </a:cubicBezTo>
                  <a:cubicBezTo>
                    <a:pt x="69" y="286"/>
                    <a:pt x="87" y="286"/>
                    <a:pt x="107" y="286"/>
                  </a:cubicBezTo>
                  <a:cubicBezTo>
                    <a:pt x="110" y="286"/>
                    <a:pt x="112" y="286"/>
                    <a:pt x="114" y="286"/>
                  </a:cubicBezTo>
                  <a:cubicBezTo>
                    <a:pt x="394" y="286"/>
                    <a:pt x="670" y="221"/>
                    <a:pt x="921" y="97"/>
                  </a:cubicBezTo>
                  <a:cubicBezTo>
                    <a:pt x="946" y="85"/>
                    <a:pt x="957" y="54"/>
                    <a:pt x="943" y="29"/>
                  </a:cubicBezTo>
                  <a:cubicBezTo>
                    <a:pt x="935" y="11"/>
                    <a:pt x="917" y="1"/>
                    <a:pt x="89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3"/>
            <p:cNvSpPr/>
            <p:nvPr/>
          </p:nvSpPr>
          <p:spPr>
            <a:xfrm>
              <a:off x="2899150" y="2274600"/>
              <a:ext cx="28300" cy="40200"/>
            </a:xfrm>
            <a:custGeom>
              <a:avLst/>
              <a:gdLst/>
              <a:ahLst/>
              <a:cxnLst/>
              <a:rect l="l" t="t" r="r" b="b"/>
              <a:pathLst>
                <a:path w="1132" h="1608" extrusionOk="0">
                  <a:moveTo>
                    <a:pt x="565" y="1"/>
                  </a:moveTo>
                  <a:cubicBezTo>
                    <a:pt x="357" y="1"/>
                    <a:pt x="163" y="145"/>
                    <a:pt x="87" y="340"/>
                  </a:cubicBezTo>
                  <a:cubicBezTo>
                    <a:pt x="0" y="564"/>
                    <a:pt x="54" y="834"/>
                    <a:pt x="188" y="1048"/>
                  </a:cubicBezTo>
                  <a:cubicBezTo>
                    <a:pt x="439" y="1452"/>
                    <a:pt x="627" y="1607"/>
                    <a:pt x="766" y="1607"/>
                  </a:cubicBezTo>
                  <a:cubicBezTo>
                    <a:pt x="1004" y="1607"/>
                    <a:pt x="1097" y="1152"/>
                    <a:pt x="1117" y="714"/>
                  </a:cubicBezTo>
                  <a:cubicBezTo>
                    <a:pt x="1132" y="417"/>
                    <a:pt x="952" y="76"/>
                    <a:pt x="660" y="11"/>
                  </a:cubicBezTo>
                  <a:cubicBezTo>
                    <a:pt x="628" y="4"/>
                    <a:pt x="597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3"/>
            <p:cNvSpPr/>
            <p:nvPr/>
          </p:nvSpPr>
          <p:spPr>
            <a:xfrm>
              <a:off x="2912475" y="2285275"/>
              <a:ext cx="7025" cy="24500"/>
            </a:xfrm>
            <a:custGeom>
              <a:avLst/>
              <a:gdLst/>
              <a:ahLst/>
              <a:cxnLst/>
              <a:rect l="l" t="t" r="r" b="b"/>
              <a:pathLst>
                <a:path w="281" h="980" extrusionOk="0">
                  <a:moveTo>
                    <a:pt x="70" y="1"/>
                  </a:moveTo>
                  <a:cubicBezTo>
                    <a:pt x="44" y="1"/>
                    <a:pt x="21" y="20"/>
                    <a:pt x="19" y="47"/>
                  </a:cubicBezTo>
                  <a:cubicBezTo>
                    <a:pt x="0" y="355"/>
                    <a:pt x="54" y="665"/>
                    <a:pt x="177" y="948"/>
                  </a:cubicBezTo>
                  <a:cubicBezTo>
                    <a:pt x="184" y="967"/>
                    <a:pt x="202" y="979"/>
                    <a:pt x="223" y="979"/>
                  </a:cubicBezTo>
                  <a:cubicBezTo>
                    <a:pt x="230" y="979"/>
                    <a:pt x="236" y="978"/>
                    <a:pt x="243" y="975"/>
                  </a:cubicBezTo>
                  <a:cubicBezTo>
                    <a:pt x="268" y="964"/>
                    <a:pt x="280" y="934"/>
                    <a:pt x="269" y="909"/>
                  </a:cubicBezTo>
                  <a:cubicBezTo>
                    <a:pt x="154" y="640"/>
                    <a:pt x="102" y="347"/>
                    <a:pt x="119" y="54"/>
                  </a:cubicBezTo>
                  <a:cubicBezTo>
                    <a:pt x="122" y="26"/>
                    <a:pt x="101" y="2"/>
                    <a:pt x="72" y="1"/>
                  </a:cubicBezTo>
                  <a:cubicBezTo>
                    <a:pt x="71" y="1"/>
                    <a:pt x="71" y="1"/>
                    <a:pt x="7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3"/>
            <p:cNvSpPr/>
            <p:nvPr/>
          </p:nvSpPr>
          <p:spPr>
            <a:xfrm>
              <a:off x="2868375" y="2307675"/>
              <a:ext cx="28275" cy="40175"/>
            </a:xfrm>
            <a:custGeom>
              <a:avLst/>
              <a:gdLst/>
              <a:ahLst/>
              <a:cxnLst/>
              <a:rect l="l" t="t" r="r" b="b"/>
              <a:pathLst>
                <a:path w="1131" h="1607" extrusionOk="0">
                  <a:moveTo>
                    <a:pt x="563" y="1"/>
                  </a:moveTo>
                  <a:cubicBezTo>
                    <a:pt x="356" y="1"/>
                    <a:pt x="162" y="145"/>
                    <a:pt x="88" y="340"/>
                  </a:cubicBezTo>
                  <a:cubicBezTo>
                    <a:pt x="1" y="564"/>
                    <a:pt x="55" y="834"/>
                    <a:pt x="187" y="1047"/>
                  </a:cubicBezTo>
                  <a:cubicBezTo>
                    <a:pt x="439" y="1452"/>
                    <a:pt x="627" y="1607"/>
                    <a:pt x="766" y="1607"/>
                  </a:cubicBezTo>
                  <a:cubicBezTo>
                    <a:pt x="1004" y="1607"/>
                    <a:pt x="1098" y="1151"/>
                    <a:pt x="1118" y="713"/>
                  </a:cubicBezTo>
                  <a:cubicBezTo>
                    <a:pt x="1131" y="416"/>
                    <a:pt x="952" y="76"/>
                    <a:pt x="659" y="11"/>
                  </a:cubicBezTo>
                  <a:cubicBezTo>
                    <a:pt x="627" y="4"/>
                    <a:pt x="595" y="1"/>
                    <a:pt x="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3"/>
            <p:cNvSpPr/>
            <p:nvPr/>
          </p:nvSpPr>
          <p:spPr>
            <a:xfrm>
              <a:off x="2881700" y="2318325"/>
              <a:ext cx="7025" cy="24525"/>
            </a:xfrm>
            <a:custGeom>
              <a:avLst/>
              <a:gdLst/>
              <a:ahLst/>
              <a:cxnLst/>
              <a:rect l="l" t="t" r="r" b="b"/>
              <a:pathLst>
                <a:path w="281" h="981" extrusionOk="0">
                  <a:moveTo>
                    <a:pt x="74" y="1"/>
                  </a:moveTo>
                  <a:cubicBezTo>
                    <a:pt x="46" y="1"/>
                    <a:pt x="23" y="21"/>
                    <a:pt x="20" y="48"/>
                  </a:cubicBezTo>
                  <a:cubicBezTo>
                    <a:pt x="1" y="357"/>
                    <a:pt x="55" y="665"/>
                    <a:pt x="177" y="949"/>
                  </a:cubicBezTo>
                  <a:cubicBezTo>
                    <a:pt x="185" y="968"/>
                    <a:pt x="202" y="980"/>
                    <a:pt x="223" y="980"/>
                  </a:cubicBezTo>
                  <a:cubicBezTo>
                    <a:pt x="230" y="980"/>
                    <a:pt x="237" y="978"/>
                    <a:pt x="243" y="976"/>
                  </a:cubicBezTo>
                  <a:cubicBezTo>
                    <a:pt x="269" y="965"/>
                    <a:pt x="281" y="935"/>
                    <a:pt x="270" y="910"/>
                  </a:cubicBezTo>
                  <a:cubicBezTo>
                    <a:pt x="154" y="640"/>
                    <a:pt x="102" y="348"/>
                    <a:pt x="121" y="55"/>
                  </a:cubicBezTo>
                  <a:cubicBezTo>
                    <a:pt x="122" y="27"/>
                    <a:pt x="101" y="3"/>
                    <a:pt x="7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3"/>
            <p:cNvSpPr/>
            <p:nvPr/>
          </p:nvSpPr>
          <p:spPr>
            <a:xfrm>
              <a:off x="2874475" y="2331475"/>
              <a:ext cx="53425" cy="27475"/>
            </a:xfrm>
            <a:custGeom>
              <a:avLst/>
              <a:gdLst/>
              <a:ahLst/>
              <a:cxnLst/>
              <a:rect l="l" t="t" r="r" b="b"/>
              <a:pathLst>
                <a:path w="2137" h="1099" extrusionOk="0">
                  <a:moveTo>
                    <a:pt x="1502" y="1"/>
                  </a:moveTo>
                  <a:cubicBezTo>
                    <a:pt x="1395" y="1"/>
                    <a:pt x="1288" y="24"/>
                    <a:pt x="1194" y="69"/>
                  </a:cubicBezTo>
                  <a:cubicBezTo>
                    <a:pt x="583" y="359"/>
                    <a:pt x="0" y="842"/>
                    <a:pt x="1244" y="1082"/>
                  </a:cubicBezTo>
                  <a:cubicBezTo>
                    <a:pt x="1301" y="1093"/>
                    <a:pt x="1359" y="1099"/>
                    <a:pt x="1416" y="1099"/>
                  </a:cubicBezTo>
                  <a:cubicBezTo>
                    <a:pt x="1604" y="1099"/>
                    <a:pt x="1788" y="1040"/>
                    <a:pt x="1918" y="911"/>
                  </a:cubicBezTo>
                  <a:cubicBezTo>
                    <a:pt x="2087" y="745"/>
                    <a:pt x="2136" y="451"/>
                    <a:pt x="1998" y="242"/>
                  </a:cubicBezTo>
                  <a:cubicBezTo>
                    <a:pt x="1889" y="77"/>
                    <a:pt x="1696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3"/>
            <p:cNvSpPr/>
            <p:nvPr/>
          </p:nvSpPr>
          <p:spPr>
            <a:xfrm>
              <a:off x="2892000" y="2341925"/>
              <a:ext cx="24425" cy="7225"/>
            </a:xfrm>
            <a:custGeom>
              <a:avLst/>
              <a:gdLst/>
              <a:ahLst/>
              <a:cxnLst/>
              <a:rect l="l" t="t" r="r" b="b"/>
              <a:pathLst>
                <a:path w="977" h="289" extrusionOk="0">
                  <a:moveTo>
                    <a:pt x="902" y="1"/>
                  </a:moveTo>
                  <a:cubicBezTo>
                    <a:pt x="894" y="1"/>
                    <a:pt x="886" y="3"/>
                    <a:pt x="877" y="8"/>
                  </a:cubicBezTo>
                  <a:cubicBezTo>
                    <a:pt x="637" y="125"/>
                    <a:pt x="373" y="187"/>
                    <a:pt x="107" y="187"/>
                  </a:cubicBezTo>
                  <a:cubicBezTo>
                    <a:pt x="89" y="187"/>
                    <a:pt x="72" y="187"/>
                    <a:pt x="54" y="186"/>
                  </a:cubicBezTo>
                  <a:cubicBezTo>
                    <a:pt x="52" y="186"/>
                    <a:pt x="50" y="186"/>
                    <a:pt x="48" y="186"/>
                  </a:cubicBezTo>
                  <a:cubicBezTo>
                    <a:pt x="22" y="186"/>
                    <a:pt x="1" y="208"/>
                    <a:pt x="2" y="235"/>
                  </a:cubicBezTo>
                  <a:cubicBezTo>
                    <a:pt x="1" y="263"/>
                    <a:pt x="23" y="286"/>
                    <a:pt x="50" y="287"/>
                  </a:cubicBezTo>
                  <a:cubicBezTo>
                    <a:pt x="69" y="288"/>
                    <a:pt x="89" y="288"/>
                    <a:pt x="108" y="288"/>
                  </a:cubicBezTo>
                  <a:cubicBezTo>
                    <a:pt x="390" y="288"/>
                    <a:pt x="669" y="223"/>
                    <a:pt x="922" y="98"/>
                  </a:cubicBezTo>
                  <a:cubicBezTo>
                    <a:pt x="977" y="73"/>
                    <a:pt x="949" y="1"/>
                    <a:pt x="90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3"/>
            <p:cNvSpPr/>
            <p:nvPr/>
          </p:nvSpPr>
          <p:spPr>
            <a:xfrm>
              <a:off x="2749425" y="2367775"/>
              <a:ext cx="110075" cy="40325"/>
            </a:xfrm>
            <a:custGeom>
              <a:avLst/>
              <a:gdLst/>
              <a:ahLst/>
              <a:cxnLst/>
              <a:rect l="l" t="t" r="r" b="b"/>
              <a:pathLst>
                <a:path w="4403" h="1613" extrusionOk="0">
                  <a:moveTo>
                    <a:pt x="4319" y="0"/>
                  </a:moveTo>
                  <a:cubicBezTo>
                    <a:pt x="4310" y="0"/>
                    <a:pt x="4300" y="3"/>
                    <a:pt x="4290" y="8"/>
                  </a:cubicBezTo>
                  <a:cubicBezTo>
                    <a:pt x="2984" y="753"/>
                    <a:pt x="1555" y="1257"/>
                    <a:pt x="70" y="1497"/>
                  </a:cubicBezTo>
                  <a:cubicBezTo>
                    <a:pt x="0" y="1509"/>
                    <a:pt x="8" y="1611"/>
                    <a:pt x="80" y="1612"/>
                  </a:cubicBezTo>
                  <a:cubicBezTo>
                    <a:pt x="83" y="1612"/>
                    <a:pt x="85" y="1611"/>
                    <a:pt x="88" y="1611"/>
                  </a:cubicBezTo>
                  <a:cubicBezTo>
                    <a:pt x="1587" y="1370"/>
                    <a:pt x="3029" y="861"/>
                    <a:pt x="4348" y="108"/>
                  </a:cubicBezTo>
                  <a:cubicBezTo>
                    <a:pt x="4403" y="76"/>
                    <a:pt x="4371" y="0"/>
                    <a:pt x="4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3"/>
            <p:cNvSpPr/>
            <p:nvPr/>
          </p:nvSpPr>
          <p:spPr>
            <a:xfrm>
              <a:off x="2728075" y="2394350"/>
              <a:ext cx="57525" cy="30250"/>
            </a:xfrm>
            <a:custGeom>
              <a:avLst/>
              <a:gdLst/>
              <a:ahLst/>
              <a:cxnLst/>
              <a:rect l="l" t="t" r="r" b="b"/>
              <a:pathLst>
                <a:path w="2301" h="1210" extrusionOk="0">
                  <a:moveTo>
                    <a:pt x="751" y="0"/>
                  </a:moveTo>
                  <a:cubicBezTo>
                    <a:pt x="734" y="0"/>
                    <a:pt x="718" y="0"/>
                    <a:pt x="701" y="1"/>
                  </a:cubicBezTo>
                  <a:cubicBezTo>
                    <a:pt x="371" y="5"/>
                    <a:pt x="30" y="226"/>
                    <a:pt x="14" y="558"/>
                  </a:cubicBezTo>
                  <a:cubicBezTo>
                    <a:pt x="0" y="830"/>
                    <a:pt x="220" y="1096"/>
                    <a:pt x="483" y="1177"/>
                  </a:cubicBezTo>
                  <a:cubicBezTo>
                    <a:pt x="555" y="1200"/>
                    <a:pt x="629" y="1210"/>
                    <a:pt x="703" y="1210"/>
                  </a:cubicBezTo>
                  <a:cubicBezTo>
                    <a:pt x="898" y="1210"/>
                    <a:pt x="1091" y="1137"/>
                    <a:pt x="1243" y="1020"/>
                  </a:cubicBezTo>
                  <a:cubicBezTo>
                    <a:pt x="2301" y="201"/>
                    <a:pt x="150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3"/>
            <p:cNvSpPr/>
            <p:nvPr/>
          </p:nvSpPr>
          <p:spPr>
            <a:xfrm>
              <a:off x="2740250" y="2402150"/>
              <a:ext cx="26550" cy="8250"/>
            </a:xfrm>
            <a:custGeom>
              <a:avLst/>
              <a:gdLst/>
              <a:ahLst/>
              <a:cxnLst/>
              <a:rect l="l" t="t" r="r" b="b"/>
              <a:pathLst>
                <a:path w="1062" h="330" extrusionOk="0">
                  <a:moveTo>
                    <a:pt x="988" y="0"/>
                  </a:moveTo>
                  <a:cubicBezTo>
                    <a:pt x="981" y="0"/>
                    <a:pt x="973" y="2"/>
                    <a:pt x="964" y="6"/>
                  </a:cubicBezTo>
                  <a:cubicBezTo>
                    <a:pt x="687" y="153"/>
                    <a:pt x="376" y="229"/>
                    <a:pt x="61" y="229"/>
                  </a:cubicBezTo>
                  <a:lnTo>
                    <a:pt x="51" y="229"/>
                  </a:lnTo>
                  <a:cubicBezTo>
                    <a:pt x="50" y="229"/>
                    <a:pt x="50" y="229"/>
                    <a:pt x="49" y="229"/>
                  </a:cubicBezTo>
                  <a:cubicBezTo>
                    <a:pt x="21" y="229"/>
                    <a:pt x="0" y="252"/>
                    <a:pt x="0" y="279"/>
                  </a:cubicBezTo>
                  <a:cubicBezTo>
                    <a:pt x="0" y="311"/>
                    <a:pt x="29" y="330"/>
                    <a:pt x="61" y="330"/>
                  </a:cubicBezTo>
                  <a:cubicBezTo>
                    <a:pt x="63" y="330"/>
                    <a:pt x="65" y="330"/>
                    <a:pt x="68" y="330"/>
                  </a:cubicBezTo>
                  <a:cubicBezTo>
                    <a:pt x="397" y="330"/>
                    <a:pt x="722" y="249"/>
                    <a:pt x="1012" y="95"/>
                  </a:cubicBezTo>
                  <a:cubicBezTo>
                    <a:pt x="1061" y="68"/>
                    <a:pt x="1035" y="0"/>
                    <a:pt x="98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3"/>
            <p:cNvSpPr/>
            <p:nvPr/>
          </p:nvSpPr>
          <p:spPr>
            <a:xfrm>
              <a:off x="2776000" y="2391625"/>
              <a:ext cx="33900" cy="36125"/>
            </a:xfrm>
            <a:custGeom>
              <a:avLst/>
              <a:gdLst/>
              <a:ahLst/>
              <a:cxnLst/>
              <a:rect l="l" t="t" r="r" b="b"/>
              <a:pathLst>
                <a:path w="1356" h="1445" extrusionOk="0">
                  <a:moveTo>
                    <a:pt x="1034" y="0"/>
                  </a:moveTo>
                  <a:cubicBezTo>
                    <a:pt x="834" y="0"/>
                    <a:pt x="548" y="204"/>
                    <a:pt x="305" y="431"/>
                  </a:cubicBezTo>
                  <a:cubicBezTo>
                    <a:pt x="93" y="628"/>
                    <a:pt x="0" y="988"/>
                    <a:pt x="182" y="1234"/>
                  </a:cubicBezTo>
                  <a:cubicBezTo>
                    <a:pt x="284" y="1373"/>
                    <a:pt x="456" y="1444"/>
                    <a:pt x="624" y="1444"/>
                  </a:cubicBezTo>
                  <a:cubicBezTo>
                    <a:pt x="701" y="1444"/>
                    <a:pt x="777" y="1430"/>
                    <a:pt x="845" y="1400"/>
                  </a:cubicBezTo>
                  <a:cubicBezTo>
                    <a:pt x="1064" y="1303"/>
                    <a:pt x="1205" y="1078"/>
                    <a:pt x="1246" y="839"/>
                  </a:cubicBezTo>
                  <a:cubicBezTo>
                    <a:pt x="1356" y="215"/>
                    <a:pt x="1240" y="0"/>
                    <a:pt x="10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3"/>
            <p:cNvSpPr/>
            <p:nvPr/>
          </p:nvSpPr>
          <p:spPr>
            <a:xfrm>
              <a:off x="2787825" y="2396125"/>
              <a:ext cx="15225" cy="20500"/>
            </a:xfrm>
            <a:custGeom>
              <a:avLst/>
              <a:gdLst/>
              <a:ahLst/>
              <a:cxnLst/>
              <a:rect l="l" t="t" r="r" b="b"/>
              <a:pathLst>
                <a:path w="609" h="820" extrusionOk="0">
                  <a:moveTo>
                    <a:pt x="543" y="0"/>
                  </a:moveTo>
                  <a:cubicBezTo>
                    <a:pt x="523" y="0"/>
                    <a:pt x="504" y="11"/>
                    <a:pt x="496" y="36"/>
                  </a:cubicBezTo>
                  <a:cubicBezTo>
                    <a:pt x="402" y="303"/>
                    <a:pt x="244" y="542"/>
                    <a:pt x="34" y="732"/>
                  </a:cubicBezTo>
                  <a:cubicBezTo>
                    <a:pt x="0" y="762"/>
                    <a:pt x="22" y="820"/>
                    <a:pt x="68" y="820"/>
                  </a:cubicBezTo>
                  <a:cubicBezTo>
                    <a:pt x="81" y="820"/>
                    <a:pt x="93" y="815"/>
                    <a:pt x="101" y="806"/>
                  </a:cubicBezTo>
                  <a:cubicBezTo>
                    <a:pt x="324" y="606"/>
                    <a:pt x="493" y="353"/>
                    <a:pt x="592" y="71"/>
                  </a:cubicBezTo>
                  <a:cubicBezTo>
                    <a:pt x="608" y="29"/>
                    <a:pt x="575" y="0"/>
                    <a:pt x="54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3"/>
            <p:cNvSpPr/>
            <p:nvPr/>
          </p:nvSpPr>
          <p:spPr>
            <a:xfrm>
              <a:off x="2767925" y="2364400"/>
              <a:ext cx="42825" cy="30425"/>
            </a:xfrm>
            <a:custGeom>
              <a:avLst/>
              <a:gdLst/>
              <a:ahLst/>
              <a:cxnLst/>
              <a:rect l="l" t="t" r="r" b="b"/>
              <a:pathLst>
                <a:path w="1713" h="1217" extrusionOk="0">
                  <a:moveTo>
                    <a:pt x="558" y="1"/>
                  </a:moveTo>
                  <a:cubicBezTo>
                    <a:pt x="315" y="1"/>
                    <a:pt x="79" y="171"/>
                    <a:pt x="44" y="412"/>
                  </a:cubicBezTo>
                  <a:cubicBezTo>
                    <a:pt x="1" y="705"/>
                    <a:pt x="258" y="990"/>
                    <a:pt x="545" y="1084"/>
                  </a:cubicBezTo>
                  <a:cubicBezTo>
                    <a:pt x="776" y="1159"/>
                    <a:pt x="1020" y="1216"/>
                    <a:pt x="1208" y="1216"/>
                  </a:cubicBezTo>
                  <a:cubicBezTo>
                    <a:pt x="1561" y="1216"/>
                    <a:pt x="1713" y="1013"/>
                    <a:pt x="1193" y="345"/>
                  </a:cubicBezTo>
                  <a:cubicBezTo>
                    <a:pt x="1038" y="146"/>
                    <a:pt x="802" y="1"/>
                    <a:pt x="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3"/>
            <p:cNvSpPr/>
            <p:nvPr/>
          </p:nvSpPr>
          <p:spPr>
            <a:xfrm>
              <a:off x="2778550" y="2376200"/>
              <a:ext cx="23125" cy="13950"/>
            </a:xfrm>
            <a:custGeom>
              <a:avLst/>
              <a:gdLst/>
              <a:ahLst/>
              <a:cxnLst/>
              <a:rect l="l" t="t" r="r" b="b"/>
              <a:pathLst>
                <a:path w="925" h="558" extrusionOk="0">
                  <a:moveTo>
                    <a:pt x="73" y="1"/>
                  </a:moveTo>
                  <a:cubicBezTo>
                    <a:pt x="20" y="1"/>
                    <a:pt x="1" y="87"/>
                    <a:pt x="64" y="102"/>
                  </a:cubicBezTo>
                  <a:cubicBezTo>
                    <a:pt x="347" y="189"/>
                    <a:pt x="606" y="341"/>
                    <a:pt x="822" y="545"/>
                  </a:cubicBezTo>
                  <a:cubicBezTo>
                    <a:pt x="830" y="554"/>
                    <a:pt x="844" y="558"/>
                    <a:pt x="856" y="558"/>
                  </a:cubicBezTo>
                  <a:cubicBezTo>
                    <a:pt x="901" y="558"/>
                    <a:pt x="924" y="503"/>
                    <a:pt x="890" y="471"/>
                  </a:cubicBezTo>
                  <a:cubicBezTo>
                    <a:pt x="664" y="257"/>
                    <a:pt x="391" y="97"/>
                    <a:pt x="93" y="5"/>
                  </a:cubicBezTo>
                  <a:cubicBezTo>
                    <a:pt x="86" y="2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3"/>
            <p:cNvSpPr/>
            <p:nvPr/>
          </p:nvSpPr>
          <p:spPr>
            <a:xfrm>
              <a:off x="2810200" y="2347825"/>
              <a:ext cx="42850" cy="30400"/>
            </a:xfrm>
            <a:custGeom>
              <a:avLst/>
              <a:gdLst/>
              <a:ahLst/>
              <a:cxnLst/>
              <a:rect l="l" t="t" r="r" b="b"/>
              <a:pathLst>
                <a:path w="1714" h="1216" extrusionOk="0">
                  <a:moveTo>
                    <a:pt x="558" y="1"/>
                  </a:moveTo>
                  <a:cubicBezTo>
                    <a:pt x="315" y="1"/>
                    <a:pt x="79" y="170"/>
                    <a:pt x="44" y="412"/>
                  </a:cubicBezTo>
                  <a:cubicBezTo>
                    <a:pt x="1" y="705"/>
                    <a:pt x="259" y="990"/>
                    <a:pt x="546" y="1084"/>
                  </a:cubicBezTo>
                  <a:cubicBezTo>
                    <a:pt x="777" y="1159"/>
                    <a:pt x="1021" y="1216"/>
                    <a:pt x="1208" y="1216"/>
                  </a:cubicBezTo>
                  <a:cubicBezTo>
                    <a:pt x="1562" y="1216"/>
                    <a:pt x="1714" y="1012"/>
                    <a:pt x="1193" y="344"/>
                  </a:cubicBezTo>
                  <a:cubicBezTo>
                    <a:pt x="1039" y="146"/>
                    <a:pt x="802" y="1"/>
                    <a:pt x="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3"/>
            <p:cNvSpPr/>
            <p:nvPr/>
          </p:nvSpPr>
          <p:spPr>
            <a:xfrm>
              <a:off x="2821075" y="2359700"/>
              <a:ext cx="22900" cy="13875"/>
            </a:xfrm>
            <a:custGeom>
              <a:avLst/>
              <a:gdLst/>
              <a:ahLst/>
              <a:cxnLst/>
              <a:rect l="l" t="t" r="r" b="b"/>
              <a:pathLst>
                <a:path w="916" h="555" extrusionOk="0">
                  <a:moveTo>
                    <a:pt x="72" y="0"/>
                  </a:moveTo>
                  <a:cubicBezTo>
                    <a:pt x="20" y="0"/>
                    <a:pt x="1" y="77"/>
                    <a:pt x="55" y="99"/>
                  </a:cubicBezTo>
                  <a:cubicBezTo>
                    <a:pt x="338" y="186"/>
                    <a:pt x="597" y="338"/>
                    <a:pt x="812" y="540"/>
                  </a:cubicBezTo>
                  <a:cubicBezTo>
                    <a:pt x="822" y="549"/>
                    <a:pt x="834" y="555"/>
                    <a:pt x="847" y="555"/>
                  </a:cubicBezTo>
                  <a:cubicBezTo>
                    <a:pt x="892" y="555"/>
                    <a:pt x="915" y="499"/>
                    <a:pt x="881" y="468"/>
                  </a:cubicBezTo>
                  <a:cubicBezTo>
                    <a:pt x="655" y="253"/>
                    <a:pt x="383" y="94"/>
                    <a:pt x="85" y="2"/>
                  </a:cubicBezTo>
                  <a:cubicBezTo>
                    <a:pt x="80" y="1"/>
                    <a:pt x="76" y="0"/>
                    <a:pt x="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3"/>
            <p:cNvSpPr/>
            <p:nvPr/>
          </p:nvSpPr>
          <p:spPr>
            <a:xfrm>
              <a:off x="2820625" y="2374250"/>
              <a:ext cx="33925" cy="36125"/>
            </a:xfrm>
            <a:custGeom>
              <a:avLst/>
              <a:gdLst/>
              <a:ahLst/>
              <a:cxnLst/>
              <a:rect l="l" t="t" r="r" b="b"/>
              <a:pathLst>
                <a:path w="1357" h="1445" extrusionOk="0">
                  <a:moveTo>
                    <a:pt x="1035" y="0"/>
                  </a:moveTo>
                  <a:cubicBezTo>
                    <a:pt x="834" y="0"/>
                    <a:pt x="549" y="204"/>
                    <a:pt x="305" y="431"/>
                  </a:cubicBezTo>
                  <a:cubicBezTo>
                    <a:pt x="93" y="629"/>
                    <a:pt x="0" y="987"/>
                    <a:pt x="182" y="1234"/>
                  </a:cubicBezTo>
                  <a:cubicBezTo>
                    <a:pt x="285" y="1373"/>
                    <a:pt x="457" y="1444"/>
                    <a:pt x="625" y="1444"/>
                  </a:cubicBezTo>
                  <a:cubicBezTo>
                    <a:pt x="701" y="1444"/>
                    <a:pt x="777" y="1429"/>
                    <a:pt x="845" y="1399"/>
                  </a:cubicBezTo>
                  <a:cubicBezTo>
                    <a:pt x="1064" y="1303"/>
                    <a:pt x="1206" y="1078"/>
                    <a:pt x="1247" y="839"/>
                  </a:cubicBezTo>
                  <a:cubicBezTo>
                    <a:pt x="1357" y="215"/>
                    <a:pt x="1240" y="0"/>
                    <a:pt x="1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3"/>
            <p:cNvSpPr/>
            <p:nvPr/>
          </p:nvSpPr>
          <p:spPr>
            <a:xfrm>
              <a:off x="2832725" y="2378850"/>
              <a:ext cx="14850" cy="20400"/>
            </a:xfrm>
            <a:custGeom>
              <a:avLst/>
              <a:gdLst/>
              <a:ahLst/>
              <a:cxnLst/>
              <a:rect l="l" t="t" r="r" b="b"/>
              <a:pathLst>
                <a:path w="594" h="816" extrusionOk="0">
                  <a:moveTo>
                    <a:pt x="532" y="0"/>
                  </a:moveTo>
                  <a:cubicBezTo>
                    <a:pt x="513" y="0"/>
                    <a:pt x="494" y="10"/>
                    <a:pt x="486" y="33"/>
                  </a:cubicBezTo>
                  <a:cubicBezTo>
                    <a:pt x="392" y="300"/>
                    <a:pt x="233" y="538"/>
                    <a:pt x="24" y="727"/>
                  </a:cubicBezTo>
                  <a:cubicBezTo>
                    <a:pt x="3" y="746"/>
                    <a:pt x="1" y="778"/>
                    <a:pt x="20" y="799"/>
                  </a:cubicBezTo>
                  <a:cubicBezTo>
                    <a:pt x="29" y="810"/>
                    <a:pt x="43" y="816"/>
                    <a:pt x="57" y="816"/>
                  </a:cubicBezTo>
                  <a:cubicBezTo>
                    <a:pt x="69" y="816"/>
                    <a:pt x="81" y="811"/>
                    <a:pt x="91" y="802"/>
                  </a:cubicBezTo>
                  <a:cubicBezTo>
                    <a:pt x="314" y="602"/>
                    <a:pt x="481" y="350"/>
                    <a:pt x="580" y="66"/>
                  </a:cubicBezTo>
                  <a:cubicBezTo>
                    <a:pt x="594" y="27"/>
                    <a:pt x="563" y="0"/>
                    <a:pt x="53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3"/>
            <p:cNvSpPr/>
            <p:nvPr/>
          </p:nvSpPr>
          <p:spPr>
            <a:xfrm>
              <a:off x="2851850" y="2344975"/>
              <a:ext cx="32350" cy="29300"/>
            </a:xfrm>
            <a:custGeom>
              <a:avLst/>
              <a:gdLst/>
              <a:ahLst/>
              <a:cxnLst/>
              <a:rect l="l" t="t" r="r" b="b"/>
              <a:pathLst>
                <a:path w="1294" h="1172" extrusionOk="0">
                  <a:moveTo>
                    <a:pt x="615" y="1"/>
                  </a:moveTo>
                  <a:cubicBezTo>
                    <a:pt x="573" y="1"/>
                    <a:pt x="529" y="6"/>
                    <a:pt x="486" y="16"/>
                  </a:cubicBezTo>
                  <a:cubicBezTo>
                    <a:pt x="178" y="87"/>
                    <a:pt x="1" y="401"/>
                    <a:pt x="89" y="716"/>
                  </a:cubicBezTo>
                  <a:cubicBezTo>
                    <a:pt x="166" y="988"/>
                    <a:pt x="415" y="1171"/>
                    <a:pt x="680" y="1171"/>
                  </a:cubicBezTo>
                  <a:cubicBezTo>
                    <a:pt x="722" y="1171"/>
                    <a:pt x="765" y="1167"/>
                    <a:pt x="807" y="1157"/>
                  </a:cubicBezTo>
                  <a:cubicBezTo>
                    <a:pt x="1116" y="1085"/>
                    <a:pt x="1294" y="771"/>
                    <a:pt x="1205" y="455"/>
                  </a:cubicBezTo>
                  <a:cubicBezTo>
                    <a:pt x="1129" y="184"/>
                    <a:pt x="880" y="1"/>
                    <a:pt x="61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3"/>
            <p:cNvSpPr/>
            <p:nvPr/>
          </p:nvSpPr>
          <p:spPr>
            <a:xfrm>
              <a:off x="2156575" y="2090975"/>
              <a:ext cx="791950" cy="287850"/>
            </a:xfrm>
            <a:custGeom>
              <a:avLst/>
              <a:gdLst/>
              <a:ahLst/>
              <a:cxnLst/>
              <a:rect l="l" t="t" r="r" b="b"/>
              <a:pathLst>
                <a:path w="31678" h="11514" extrusionOk="0">
                  <a:moveTo>
                    <a:pt x="30612" y="0"/>
                  </a:moveTo>
                  <a:cubicBezTo>
                    <a:pt x="24264" y="2483"/>
                    <a:pt x="17653" y="4231"/>
                    <a:pt x="10908" y="5207"/>
                  </a:cubicBezTo>
                  <a:cubicBezTo>
                    <a:pt x="10146" y="5317"/>
                    <a:pt x="9424" y="5361"/>
                    <a:pt x="8725" y="5361"/>
                  </a:cubicBezTo>
                  <a:cubicBezTo>
                    <a:pt x="6358" y="5361"/>
                    <a:pt x="4260" y="4854"/>
                    <a:pt x="1803" y="4672"/>
                  </a:cubicBezTo>
                  <a:cubicBezTo>
                    <a:pt x="1563" y="4655"/>
                    <a:pt x="1352" y="4644"/>
                    <a:pt x="1170" y="4644"/>
                  </a:cubicBezTo>
                  <a:cubicBezTo>
                    <a:pt x="55" y="4644"/>
                    <a:pt x="1" y="5051"/>
                    <a:pt x="753" y="6772"/>
                  </a:cubicBezTo>
                  <a:cubicBezTo>
                    <a:pt x="1332" y="8093"/>
                    <a:pt x="2551" y="9220"/>
                    <a:pt x="3784" y="9921"/>
                  </a:cubicBezTo>
                  <a:cubicBezTo>
                    <a:pt x="5966" y="11159"/>
                    <a:pt x="8554" y="11446"/>
                    <a:pt x="11062" y="11502"/>
                  </a:cubicBezTo>
                  <a:cubicBezTo>
                    <a:pt x="11406" y="11510"/>
                    <a:pt x="11750" y="11514"/>
                    <a:pt x="12093" y="11514"/>
                  </a:cubicBezTo>
                  <a:cubicBezTo>
                    <a:pt x="15007" y="11514"/>
                    <a:pt x="17914" y="11238"/>
                    <a:pt x="20777" y="10691"/>
                  </a:cubicBezTo>
                  <a:cubicBezTo>
                    <a:pt x="23513" y="10168"/>
                    <a:pt x="26300" y="9345"/>
                    <a:pt x="28389" y="7503"/>
                  </a:cubicBezTo>
                  <a:cubicBezTo>
                    <a:pt x="30478" y="5661"/>
                    <a:pt x="31678" y="2573"/>
                    <a:pt x="30612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3"/>
            <p:cNvSpPr/>
            <p:nvPr/>
          </p:nvSpPr>
          <p:spPr>
            <a:xfrm>
              <a:off x="1869100" y="1730425"/>
              <a:ext cx="474800" cy="317850"/>
            </a:xfrm>
            <a:custGeom>
              <a:avLst/>
              <a:gdLst/>
              <a:ahLst/>
              <a:cxnLst/>
              <a:rect l="l" t="t" r="r" b="b"/>
              <a:pathLst>
                <a:path w="18992" h="12714" extrusionOk="0">
                  <a:moveTo>
                    <a:pt x="14665" y="1"/>
                  </a:moveTo>
                  <a:cubicBezTo>
                    <a:pt x="11321" y="1"/>
                    <a:pt x="5943" y="3856"/>
                    <a:pt x="3581" y="5484"/>
                  </a:cubicBezTo>
                  <a:cubicBezTo>
                    <a:pt x="1963" y="6599"/>
                    <a:pt x="302" y="8043"/>
                    <a:pt x="89" y="9996"/>
                  </a:cubicBezTo>
                  <a:cubicBezTo>
                    <a:pt x="0" y="10816"/>
                    <a:pt x="236" y="11733"/>
                    <a:pt x="912" y="12205"/>
                  </a:cubicBezTo>
                  <a:cubicBezTo>
                    <a:pt x="1394" y="12541"/>
                    <a:pt x="2012" y="12601"/>
                    <a:pt x="2599" y="12636"/>
                  </a:cubicBezTo>
                  <a:cubicBezTo>
                    <a:pt x="3447" y="12688"/>
                    <a:pt x="4295" y="12713"/>
                    <a:pt x="5143" y="12713"/>
                  </a:cubicBezTo>
                  <a:cubicBezTo>
                    <a:pt x="8254" y="12713"/>
                    <a:pt x="11358" y="12368"/>
                    <a:pt x="14397" y="11681"/>
                  </a:cubicBezTo>
                  <a:cubicBezTo>
                    <a:pt x="14672" y="11618"/>
                    <a:pt x="14957" y="11548"/>
                    <a:pt x="15168" y="11361"/>
                  </a:cubicBezTo>
                  <a:cubicBezTo>
                    <a:pt x="15400" y="11154"/>
                    <a:pt x="15501" y="10843"/>
                    <a:pt x="15593" y="10546"/>
                  </a:cubicBezTo>
                  <a:cubicBezTo>
                    <a:pt x="16316" y="8205"/>
                    <a:pt x="18992" y="697"/>
                    <a:pt x="15295" y="52"/>
                  </a:cubicBezTo>
                  <a:cubicBezTo>
                    <a:pt x="15095" y="17"/>
                    <a:pt x="14884" y="1"/>
                    <a:pt x="1466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3"/>
            <p:cNvSpPr/>
            <p:nvPr/>
          </p:nvSpPr>
          <p:spPr>
            <a:xfrm>
              <a:off x="1720600" y="1956825"/>
              <a:ext cx="191050" cy="181200"/>
            </a:xfrm>
            <a:custGeom>
              <a:avLst/>
              <a:gdLst/>
              <a:ahLst/>
              <a:cxnLst/>
              <a:rect l="l" t="t" r="r" b="b"/>
              <a:pathLst>
                <a:path w="7642" h="7248" extrusionOk="0">
                  <a:moveTo>
                    <a:pt x="4471" y="0"/>
                  </a:moveTo>
                  <a:cubicBezTo>
                    <a:pt x="3852" y="0"/>
                    <a:pt x="3123" y="55"/>
                    <a:pt x="2242" y="115"/>
                  </a:cubicBezTo>
                  <a:cubicBezTo>
                    <a:pt x="1954" y="135"/>
                    <a:pt x="1558" y="253"/>
                    <a:pt x="1630" y="543"/>
                  </a:cubicBezTo>
                  <a:cubicBezTo>
                    <a:pt x="1659" y="655"/>
                    <a:pt x="1750" y="740"/>
                    <a:pt x="1858" y="782"/>
                  </a:cubicBezTo>
                  <a:lnTo>
                    <a:pt x="3384" y="1363"/>
                  </a:lnTo>
                  <a:lnTo>
                    <a:pt x="253" y="3360"/>
                  </a:lnTo>
                  <a:lnTo>
                    <a:pt x="249" y="3363"/>
                  </a:lnTo>
                  <a:cubicBezTo>
                    <a:pt x="22" y="3510"/>
                    <a:pt x="83" y="3860"/>
                    <a:pt x="345" y="3932"/>
                  </a:cubicBezTo>
                  <a:cubicBezTo>
                    <a:pt x="432" y="3956"/>
                    <a:pt x="525" y="3966"/>
                    <a:pt x="621" y="3966"/>
                  </a:cubicBezTo>
                  <a:cubicBezTo>
                    <a:pt x="856" y="3966"/>
                    <a:pt x="1104" y="3902"/>
                    <a:pt x="1322" y="3815"/>
                  </a:cubicBezTo>
                  <a:cubicBezTo>
                    <a:pt x="1685" y="3671"/>
                    <a:pt x="2059" y="3479"/>
                    <a:pt x="2439" y="3479"/>
                  </a:cubicBezTo>
                  <a:cubicBezTo>
                    <a:pt x="2505" y="3479"/>
                    <a:pt x="2572" y="3485"/>
                    <a:pt x="2638" y="3498"/>
                  </a:cubicBezTo>
                  <a:lnTo>
                    <a:pt x="306" y="5402"/>
                  </a:lnTo>
                  <a:cubicBezTo>
                    <a:pt x="159" y="5521"/>
                    <a:pt x="1" y="5661"/>
                    <a:pt x="24" y="5867"/>
                  </a:cubicBezTo>
                  <a:cubicBezTo>
                    <a:pt x="44" y="6039"/>
                    <a:pt x="187" y="6169"/>
                    <a:pt x="354" y="6213"/>
                  </a:cubicBezTo>
                  <a:cubicBezTo>
                    <a:pt x="410" y="6228"/>
                    <a:pt x="465" y="6234"/>
                    <a:pt x="519" y="6234"/>
                  </a:cubicBezTo>
                  <a:cubicBezTo>
                    <a:pt x="723" y="6234"/>
                    <a:pt x="920" y="6145"/>
                    <a:pt x="1105" y="6054"/>
                  </a:cubicBezTo>
                  <a:cubicBezTo>
                    <a:pt x="1924" y="5649"/>
                    <a:pt x="2708" y="5174"/>
                    <a:pt x="3446" y="4636"/>
                  </a:cubicBezTo>
                  <a:lnTo>
                    <a:pt x="3446" y="4636"/>
                  </a:lnTo>
                  <a:cubicBezTo>
                    <a:pt x="3089" y="5174"/>
                    <a:pt x="2431" y="5795"/>
                    <a:pt x="1896" y="6464"/>
                  </a:cubicBezTo>
                  <a:cubicBezTo>
                    <a:pt x="1403" y="7081"/>
                    <a:pt x="1764" y="7247"/>
                    <a:pt x="1936" y="7247"/>
                  </a:cubicBezTo>
                  <a:cubicBezTo>
                    <a:pt x="1953" y="7247"/>
                    <a:pt x="1969" y="7245"/>
                    <a:pt x="1982" y="7242"/>
                  </a:cubicBezTo>
                  <a:cubicBezTo>
                    <a:pt x="2828" y="7025"/>
                    <a:pt x="3656" y="5918"/>
                    <a:pt x="4295" y="5324"/>
                  </a:cubicBezTo>
                  <a:lnTo>
                    <a:pt x="4295" y="5324"/>
                  </a:lnTo>
                  <a:cubicBezTo>
                    <a:pt x="4295" y="5324"/>
                    <a:pt x="3652" y="6616"/>
                    <a:pt x="3639" y="6642"/>
                  </a:cubicBezTo>
                  <a:cubicBezTo>
                    <a:pt x="3493" y="6928"/>
                    <a:pt x="3623" y="7027"/>
                    <a:pt x="3803" y="7027"/>
                  </a:cubicBezTo>
                  <a:cubicBezTo>
                    <a:pt x="3940" y="7027"/>
                    <a:pt x="4106" y="6970"/>
                    <a:pt x="4202" y="6895"/>
                  </a:cubicBezTo>
                  <a:cubicBezTo>
                    <a:pt x="4689" y="6516"/>
                    <a:pt x="5143" y="5833"/>
                    <a:pt x="5366" y="5413"/>
                  </a:cubicBezTo>
                  <a:cubicBezTo>
                    <a:pt x="5773" y="4651"/>
                    <a:pt x="6265" y="3939"/>
                    <a:pt x="6834" y="3291"/>
                  </a:cubicBezTo>
                  <a:cubicBezTo>
                    <a:pt x="7073" y="3019"/>
                    <a:pt x="7327" y="2755"/>
                    <a:pt x="7479" y="2427"/>
                  </a:cubicBezTo>
                  <a:cubicBezTo>
                    <a:pt x="7641" y="2080"/>
                    <a:pt x="7572" y="1531"/>
                    <a:pt x="7343" y="1225"/>
                  </a:cubicBezTo>
                  <a:cubicBezTo>
                    <a:pt x="6616" y="250"/>
                    <a:pt x="5796" y="0"/>
                    <a:pt x="4471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3"/>
            <p:cNvSpPr/>
            <p:nvPr/>
          </p:nvSpPr>
          <p:spPr>
            <a:xfrm>
              <a:off x="1783275" y="2031225"/>
              <a:ext cx="56175" cy="56450"/>
            </a:xfrm>
            <a:custGeom>
              <a:avLst/>
              <a:gdLst/>
              <a:ahLst/>
              <a:cxnLst/>
              <a:rect l="l" t="t" r="r" b="b"/>
              <a:pathLst>
                <a:path w="2247" h="2258" extrusionOk="0">
                  <a:moveTo>
                    <a:pt x="90" y="1"/>
                  </a:moveTo>
                  <a:cubicBezTo>
                    <a:pt x="45" y="1"/>
                    <a:pt x="0" y="36"/>
                    <a:pt x="10" y="94"/>
                  </a:cubicBezTo>
                  <a:cubicBezTo>
                    <a:pt x="218" y="1133"/>
                    <a:pt x="1087" y="2021"/>
                    <a:pt x="2119" y="2256"/>
                  </a:cubicBezTo>
                  <a:cubicBezTo>
                    <a:pt x="2125" y="2257"/>
                    <a:pt x="2131" y="2258"/>
                    <a:pt x="2138" y="2258"/>
                  </a:cubicBezTo>
                  <a:cubicBezTo>
                    <a:pt x="2231" y="2257"/>
                    <a:pt x="2247" y="2121"/>
                    <a:pt x="2154" y="2100"/>
                  </a:cubicBezTo>
                  <a:cubicBezTo>
                    <a:pt x="1181" y="1879"/>
                    <a:pt x="364" y="1042"/>
                    <a:pt x="167" y="63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3"/>
            <p:cNvSpPr/>
            <p:nvPr/>
          </p:nvSpPr>
          <p:spPr>
            <a:xfrm>
              <a:off x="1806200" y="1984950"/>
              <a:ext cx="55975" cy="14725"/>
            </a:xfrm>
            <a:custGeom>
              <a:avLst/>
              <a:gdLst/>
              <a:ahLst/>
              <a:cxnLst/>
              <a:rect l="l" t="t" r="r" b="b"/>
              <a:pathLst>
                <a:path w="2239" h="589" extrusionOk="0">
                  <a:moveTo>
                    <a:pt x="2123" y="1"/>
                  </a:moveTo>
                  <a:cubicBezTo>
                    <a:pt x="2106" y="1"/>
                    <a:pt x="2089" y="7"/>
                    <a:pt x="2072" y="20"/>
                  </a:cubicBezTo>
                  <a:cubicBezTo>
                    <a:pt x="1741" y="289"/>
                    <a:pt x="1317" y="430"/>
                    <a:pt x="893" y="430"/>
                  </a:cubicBezTo>
                  <a:cubicBezTo>
                    <a:pt x="630" y="430"/>
                    <a:pt x="366" y="376"/>
                    <a:pt x="125" y="264"/>
                  </a:cubicBezTo>
                  <a:cubicBezTo>
                    <a:pt x="115" y="259"/>
                    <a:pt x="104" y="257"/>
                    <a:pt x="93" y="257"/>
                  </a:cubicBezTo>
                  <a:cubicBezTo>
                    <a:pt x="62" y="257"/>
                    <a:pt x="33" y="274"/>
                    <a:pt x="20" y="303"/>
                  </a:cubicBezTo>
                  <a:cubicBezTo>
                    <a:pt x="1" y="343"/>
                    <a:pt x="19" y="391"/>
                    <a:pt x="58" y="409"/>
                  </a:cubicBezTo>
                  <a:cubicBezTo>
                    <a:pt x="318" y="528"/>
                    <a:pt x="600" y="589"/>
                    <a:pt x="885" y="589"/>
                  </a:cubicBezTo>
                  <a:cubicBezTo>
                    <a:pt x="887" y="589"/>
                    <a:pt x="890" y="589"/>
                    <a:pt x="892" y="589"/>
                  </a:cubicBezTo>
                  <a:cubicBezTo>
                    <a:pt x="1353" y="589"/>
                    <a:pt x="1813" y="437"/>
                    <a:pt x="2174" y="144"/>
                  </a:cubicBezTo>
                  <a:cubicBezTo>
                    <a:pt x="2239" y="90"/>
                    <a:pt x="2188" y="1"/>
                    <a:pt x="2123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3"/>
            <p:cNvSpPr/>
            <p:nvPr/>
          </p:nvSpPr>
          <p:spPr>
            <a:xfrm>
              <a:off x="1891700" y="1892950"/>
              <a:ext cx="48975" cy="62050"/>
            </a:xfrm>
            <a:custGeom>
              <a:avLst/>
              <a:gdLst/>
              <a:ahLst/>
              <a:cxnLst/>
              <a:rect l="l" t="t" r="r" b="b"/>
              <a:pathLst>
                <a:path w="1959" h="2482" extrusionOk="0">
                  <a:moveTo>
                    <a:pt x="1307" y="1"/>
                  </a:moveTo>
                  <a:cubicBezTo>
                    <a:pt x="1175" y="1"/>
                    <a:pt x="1040" y="45"/>
                    <a:pt x="928" y="137"/>
                  </a:cubicBezTo>
                  <a:cubicBezTo>
                    <a:pt x="534" y="462"/>
                    <a:pt x="232" y="913"/>
                    <a:pt x="105" y="1401"/>
                  </a:cubicBezTo>
                  <a:cubicBezTo>
                    <a:pt x="0" y="1807"/>
                    <a:pt x="91" y="2481"/>
                    <a:pt x="522" y="2481"/>
                  </a:cubicBezTo>
                  <a:cubicBezTo>
                    <a:pt x="781" y="2481"/>
                    <a:pt x="1162" y="2238"/>
                    <a:pt x="1697" y="1549"/>
                  </a:cubicBezTo>
                  <a:cubicBezTo>
                    <a:pt x="1747" y="1485"/>
                    <a:pt x="1838" y="1294"/>
                    <a:pt x="1864" y="1218"/>
                  </a:cubicBezTo>
                  <a:cubicBezTo>
                    <a:pt x="1958" y="926"/>
                    <a:pt x="1943" y="609"/>
                    <a:pt x="1819" y="328"/>
                  </a:cubicBezTo>
                  <a:cubicBezTo>
                    <a:pt x="1723" y="115"/>
                    <a:pt x="1518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3"/>
            <p:cNvSpPr/>
            <p:nvPr/>
          </p:nvSpPr>
          <p:spPr>
            <a:xfrm>
              <a:off x="1897875" y="1911950"/>
              <a:ext cx="24825" cy="32250"/>
            </a:xfrm>
            <a:custGeom>
              <a:avLst/>
              <a:gdLst/>
              <a:ahLst/>
              <a:cxnLst/>
              <a:rect l="l" t="t" r="r" b="b"/>
              <a:pathLst>
                <a:path w="993" h="1290" extrusionOk="0">
                  <a:moveTo>
                    <a:pt x="992" y="1"/>
                  </a:moveTo>
                  <a:lnTo>
                    <a:pt x="992" y="1"/>
                  </a:lnTo>
                  <a:cubicBezTo>
                    <a:pt x="637" y="130"/>
                    <a:pt x="339" y="378"/>
                    <a:pt x="148" y="704"/>
                  </a:cubicBezTo>
                  <a:cubicBezTo>
                    <a:pt x="31" y="904"/>
                    <a:pt x="0" y="1290"/>
                    <a:pt x="222" y="1290"/>
                  </a:cubicBezTo>
                  <a:cubicBezTo>
                    <a:pt x="274" y="1290"/>
                    <a:pt x="338" y="1269"/>
                    <a:pt x="419" y="1221"/>
                  </a:cubicBezTo>
                  <a:cubicBezTo>
                    <a:pt x="620" y="1099"/>
                    <a:pt x="766" y="902"/>
                    <a:pt x="854" y="686"/>
                  </a:cubicBezTo>
                  <a:cubicBezTo>
                    <a:pt x="944" y="469"/>
                    <a:pt x="979" y="236"/>
                    <a:pt x="99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3"/>
            <p:cNvSpPr/>
            <p:nvPr/>
          </p:nvSpPr>
          <p:spPr>
            <a:xfrm>
              <a:off x="1914150" y="1957775"/>
              <a:ext cx="60050" cy="53550"/>
            </a:xfrm>
            <a:custGeom>
              <a:avLst/>
              <a:gdLst/>
              <a:ahLst/>
              <a:cxnLst/>
              <a:rect l="l" t="t" r="r" b="b"/>
              <a:pathLst>
                <a:path w="2402" h="2142" extrusionOk="0">
                  <a:moveTo>
                    <a:pt x="1807" y="0"/>
                  </a:moveTo>
                  <a:cubicBezTo>
                    <a:pt x="1739" y="0"/>
                    <a:pt x="1668" y="12"/>
                    <a:pt x="1599" y="38"/>
                  </a:cubicBezTo>
                  <a:cubicBezTo>
                    <a:pt x="1121" y="214"/>
                    <a:pt x="686" y="538"/>
                    <a:pt x="405" y="956"/>
                  </a:cubicBezTo>
                  <a:cubicBezTo>
                    <a:pt x="142" y="1348"/>
                    <a:pt x="0" y="2141"/>
                    <a:pt x="617" y="2141"/>
                  </a:cubicBezTo>
                  <a:cubicBezTo>
                    <a:pt x="879" y="2141"/>
                    <a:pt x="1276" y="1999"/>
                    <a:pt x="1858" y="1623"/>
                  </a:cubicBezTo>
                  <a:cubicBezTo>
                    <a:pt x="1925" y="1579"/>
                    <a:pt x="2075" y="1430"/>
                    <a:pt x="2125" y="1366"/>
                  </a:cubicBezTo>
                  <a:cubicBezTo>
                    <a:pt x="2311" y="1122"/>
                    <a:pt x="2401" y="818"/>
                    <a:pt x="2377" y="511"/>
                  </a:cubicBezTo>
                  <a:cubicBezTo>
                    <a:pt x="2352" y="207"/>
                    <a:pt x="2093" y="0"/>
                    <a:pt x="1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3"/>
            <p:cNvSpPr/>
            <p:nvPr/>
          </p:nvSpPr>
          <p:spPr>
            <a:xfrm>
              <a:off x="1921325" y="1975975"/>
              <a:ext cx="35025" cy="24375"/>
            </a:xfrm>
            <a:custGeom>
              <a:avLst/>
              <a:gdLst/>
              <a:ahLst/>
              <a:cxnLst/>
              <a:rect l="l" t="t" r="r" b="b"/>
              <a:pathLst>
                <a:path w="1401" h="975" extrusionOk="0">
                  <a:moveTo>
                    <a:pt x="1400" y="0"/>
                  </a:moveTo>
                  <a:lnTo>
                    <a:pt x="1400" y="0"/>
                  </a:lnTo>
                  <a:cubicBezTo>
                    <a:pt x="1022" y="5"/>
                    <a:pt x="659" y="139"/>
                    <a:pt x="370" y="383"/>
                  </a:cubicBezTo>
                  <a:cubicBezTo>
                    <a:pt x="172" y="552"/>
                    <a:pt x="0" y="975"/>
                    <a:pt x="336" y="975"/>
                  </a:cubicBezTo>
                  <a:cubicBezTo>
                    <a:pt x="370" y="975"/>
                    <a:pt x="409" y="970"/>
                    <a:pt x="454" y="961"/>
                  </a:cubicBezTo>
                  <a:cubicBezTo>
                    <a:pt x="683" y="914"/>
                    <a:pt x="887" y="776"/>
                    <a:pt x="1043" y="601"/>
                  </a:cubicBezTo>
                  <a:cubicBezTo>
                    <a:pt x="1199" y="427"/>
                    <a:pt x="1310" y="216"/>
                    <a:pt x="140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3"/>
            <p:cNvSpPr/>
            <p:nvPr/>
          </p:nvSpPr>
          <p:spPr>
            <a:xfrm>
              <a:off x="1907050" y="1919425"/>
              <a:ext cx="59300" cy="64475"/>
            </a:xfrm>
            <a:custGeom>
              <a:avLst/>
              <a:gdLst/>
              <a:ahLst/>
              <a:cxnLst/>
              <a:rect l="l" t="t" r="r" b="b"/>
              <a:pathLst>
                <a:path w="2372" h="2579" extrusionOk="0">
                  <a:moveTo>
                    <a:pt x="1682" y="1"/>
                  </a:moveTo>
                  <a:cubicBezTo>
                    <a:pt x="1571" y="1"/>
                    <a:pt x="1457" y="29"/>
                    <a:pt x="1352" y="90"/>
                  </a:cubicBezTo>
                  <a:cubicBezTo>
                    <a:pt x="862" y="371"/>
                    <a:pt x="448" y="806"/>
                    <a:pt x="218" y="1315"/>
                  </a:cubicBezTo>
                  <a:cubicBezTo>
                    <a:pt x="18" y="1763"/>
                    <a:pt x="0" y="2579"/>
                    <a:pt x="559" y="2579"/>
                  </a:cubicBezTo>
                  <a:cubicBezTo>
                    <a:pt x="846" y="2579"/>
                    <a:pt x="1285" y="2363"/>
                    <a:pt x="1929" y="1772"/>
                  </a:cubicBezTo>
                  <a:cubicBezTo>
                    <a:pt x="1996" y="1710"/>
                    <a:pt x="2130" y="1520"/>
                    <a:pt x="2172" y="1442"/>
                  </a:cubicBezTo>
                  <a:cubicBezTo>
                    <a:pt x="2329" y="1140"/>
                    <a:pt x="2371" y="792"/>
                    <a:pt x="2289" y="461"/>
                  </a:cubicBezTo>
                  <a:cubicBezTo>
                    <a:pt x="2213" y="173"/>
                    <a:pt x="1955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3"/>
            <p:cNvSpPr/>
            <p:nvPr/>
          </p:nvSpPr>
          <p:spPr>
            <a:xfrm>
              <a:off x="1907425" y="1940150"/>
              <a:ext cx="39025" cy="36575"/>
            </a:xfrm>
            <a:custGeom>
              <a:avLst/>
              <a:gdLst/>
              <a:ahLst/>
              <a:cxnLst/>
              <a:rect l="l" t="t" r="r" b="b"/>
              <a:pathLst>
                <a:path w="1561" h="1463" extrusionOk="0">
                  <a:moveTo>
                    <a:pt x="1561" y="0"/>
                  </a:moveTo>
                  <a:lnTo>
                    <a:pt x="1561" y="0"/>
                  </a:lnTo>
                  <a:cubicBezTo>
                    <a:pt x="1083" y="87"/>
                    <a:pt x="647" y="337"/>
                    <a:pt x="330" y="706"/>
                  </a:cubicBezTo>
                  <a:cubicBezTo>
                    <a:pt x="127" y="946"/>
                    <a:pt x="0" y="1463"/>
                    <a:pt x="342" y="1463"/>
                  </a:cubicBezTo>
                  <a:cubicBezTo>
                    <a:pt x="400" y="1463"/>
                    <a:pt x="472" y="1448"/>
                    <a:pt x="560" y="1414"/>
                  </a:cubicBezTo>
                  <a:cubicBezTo>
                    <a:pt x="842" y="1303"/>
                    <a:pt x="1073" y="1086"/>
                    <a:pt x="1234" y="832"/>
                  </a:cubicBezTo>
                  <a:cubicBezTo>
                    <a:pt x="1394" y="578"/>
                    <a:pt x="1492" y="291"/>
                    <a:pt x="156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3"/>
            <p:cNvSpPr/>
            <p:nvPr/>
          </p:nvSpPr>
          <p:spPr>
            <a:xfrm>
              <a:off x="1931900" y="1977225"/>
              <a:ext cx="75350" cy="52800"/>
            </a:xfrm>
            <a:custGeom>
              <a:avLst/>
              <a:gdLst/>
              <a:ahLst/>
              <a:cxnLst/>
              <a:rect l="l" t="t" r="r" b="b"/>
              <a:pathLst>
                <a:path w="3014" h="2112" extrusionOk="0">
                  <a:moveTo>
                    <a:pt x="2336" y="1"/>
                  </a:moveTo>
                  <a:cubicBezTo>
                    <a:pt x="2300" y="1"/>
                    <a:pt x="2263" y="4"/>
                    <a:pt x="2226" y="10"/>
                  </a:cubicBezTo>
                  <a:cubicBezTo>
                    <a:pt x="1668" y="102"/>
                    <a:pt x="1129" y="366"/>
                    <a:pt x="737" y="763"/>
                  </a:cubicBezTo>
                  <a:cubicBezTo>
                    <a:pt x="340" y="1166"/>
                    <a:pt x="1" y="2112"/>
                    <a:pt x="914" y="2112"/>
                  </a:cubicBezTo>
                  <a:cubicBezTo>
                    <a:pt x="1201" y="2112"/>
                    <a:pt x="1611" y="2019"/>
                    <a:pt x="2180" y="1787"/>
                  </a:cubicBezTo>
                  <a:cubicBezTo>
                    <a:pt x="2264" y="1754"/>
                    <a:pt x="2457" y="1622"/>
                    <a:pt x="2524" y="1563"/>
                  </a:cubicBezTo>
                  <a:cubicBezTo>
                    <a:pt x="2776" y="1335"/>
                    <a:pt x="2937" y="1022"/>
                    <a:pt x="2975" y="685"/>
                  </a:cubicBezTo>
                  <a:cubicBezTo>
                    <a:pt x="3014" y="305"/>
                    <a:pt x="2704" y="1"/>
                    <a:pt x="2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3"/>
            <p:cNvSpPr/>
            <p:nvPr/>
          </p:nvSpPr>
          <p:spPr>
            <a:xfrm>
              <a:off x="1942050" y="1996000"/>
              <a:ext cx="44325" cy="22000"/>
            </a:xfrm>
            <a:custGeom>
              <a:avLst/>
              <a:gdLst/>
              <a:ahLst/>
              <a:cxnLst/>
              <a:rect l="l" t="t" r="r" b="b"/>
              <a:pathLst>
                <a:path w="1773" h="880" extrusionOk="0">
                  <a:moveTo>
                    <a:pt x="1457" y="1"/>
                  </a:moveTo>
                  <a:cubicBezTo>
                    <a:pt x="1149" y="1"/>
                    <a:pt x="845" y="80"/>
                    <a:pt x="575" y="233"/>
                  </a:cubicBezTo>
                  <a:cubicBezTo>
                    <a:pt x="302" y="389"/>
                    <a:pt x="0" y="880"/>
                    <a:pt x="533" y="880"/>
                  </a:cubicBezTo>
                  <a:cubicBezTo>
                    <a:pt x="537" y="880"/>
                    <a:pt x="542" y="880"/>
                    <a:pt x="547" y="879"/>
                  </a:cubicBezTo>
                  <a:cubicBezTo>
                    <a:pt x="806" y="875"/>
                    <a:pt x="1055" y="766"/>
                    <a:pt x="1261" y="608"/>
                  </a:cubicBezTo>
                  <a:cubicBezTo>
                    <a:pt x="1466" y="451"/>
                    <a:pt x="1630" y="245"/>
                    <a:pt x="1772" y="29"/>
                  </a:cubicBezTo>
                  <a:cubicBezTo>
                    <a:pt x="1667" y="10"/>
                    <a:pt x="1562" y="1"/>
                    <a:pt x="145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3"/>
            <p:cNvSpPr/>
            <p:nvPr/>
          </p:nvSpPr>
          <p:spPr>
            <a:xfrm>
              <a:off x="1915000" y="2018800"/>
              <a:ext cx="90100" cy="38325"/>
            </a:xfrm>
            <a:custGeom>
              <a:avLst/>
              <a:gdLst/>
              <a:ahLst/>
              <a:cxnLst/>
              <a:rect l="l" t="t" r="r" b="b"/>
              <a:pathLst>
                <a:path w="3604" h="1533" extrusionOk="0">
                  <a:moveTo>
                    <a:pt x="2334" y="0"/>
                  </a:moveTo>
                  <a:cubicBezTo>
                    <a:pt x="2067" y="0"/>
                    <a:pt x="1802" y="43"/>
                    <a:pt x="1554" y="131"/>
                  </a:cubicBezTo>
                  <a:cubicBezTo>
                    <a:pt x="922" y="354"/>
                    <a:pt x="1" y="1379"/>
                    <a:pt x="2323" y="1532"/>
                  </a:cubicBezTo>
                  <a:cubicBezTo>
                    <a:pt x="2330" y="1532"/>
                    <a:pt x="2337" y="1533"/>
                    <a:pt x="2345" y="1533"/>
                  </a:cubicBezTo>
                  <a:cubicBezTo>
                    <a:pt x="2436" y="1533"/>
                    <a:pt x="2618" y="1505"/>
                    <a:pt x="2690" y="1485"/>
                  </a:cubicBezTo>
                  <a:cubicBezTo>
                    <a:pt x="2985" y="1400"/>
                    <a:pt x="3240" y="1209"/>
                    <a:pt x="3403" y="950"/>
                  </a:cubicBezTo>
                  <a:cubicBezTo>
                    <a:pt x="3603" y="627"/>
                    <a:pt x="3425" y="212"/>
                    <a:pt x="3062" y="106"/>
                  </a:cubicBezTo>
                  <a:cubicBezTo>
                    <a:pt x="2827" y="37"/>
                    <a:pt x="2580" y="0"/>
                    <a:pt x="2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3"/>
            <p:cNvSpPr/>
            <p:nvPr/>
          </p:nvSpPr>
          <p:spPr>
            <a:xfrm>
              <a:off x="1938350" y="2028825"/>
              <a:ext cx="44650" cy="15200"/>
            </a:xfrm>
            <a:custGeom>
              <a:avLst/>
              <a:gdLst/>
              <a:ahLst/>
              <a:cxnLst/>
              <a:rect l="l" t="t" r="r" b="b"/>
              <a:pathLst>
                <a:path w="1786" h="608" extrusionOk="0">
                  <a:moveTo>
                    <a:pt x="835" y="1"/>
                  </a:moveTo>
                  <a:cubicBezTo>
                    <a:pt x="800" y="1"/>
                    <a:pt x="766" y="2"/>
                    <a:pt x="731" y="4"/>
                  </a:cubicBezTo>
                  <a:cubicBezTo>
                    <a:pt x="445" y="23"/>
                    <a:pt x="1" y="307"/>
                    <a:pt x="454" y="517"/>
                  </a:cubicBezTo>
                  <a:cubicBezTo>
                    <a:pt x="588" y="580"/>
                    <a:pt x="735" y="607"/>
                    <a:pt x="882" y="607"/>
                  </a:cubicBezTo>
                  <a:cubicBezTo>
                    <a:pt x="969" y="607"/>
                    <a:pt x="1056" y="598"/>
                    <a:pt x="1141" y="580"/>
                  </a:cubicBezTo>
                  <a:cubicBezTo>
                    <a:pt x="1370" y="533"/>
                    <a:pt x="1584" y="430"/>
                    <a:pt x="1786" y="311"/>
                  </a:cubicBezTo>
                  <a:cubicBezTo>
                    <a:pt x="1509" y="109"/>
                    <a:pt x="1176" y="1"/>
                    <a:pt x="83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3"/>
            <p:cNvSpPr/>
            <p:nvPr/>
          </p:nvSpPr>
          <p:spPr>
            <a:xfrm>
              <a:off x="1819975" y="1918600"/>
              <a:ext cx="141375" cy="154750"/>
            </a:xfrm>
            <a:custGeom>
              <a:avLst/>
              <a:gdLst/>
              <a:ahLst/>
              <a:cxnLst/>
              <a:rect l="l" t="t" r="r" b="b"/>
              <a:pathLst>
                <a:path w="5655" h="6190" extrusionOk="0">
                  <a:moveTo>
                    <a:pt x="2631" y="1"/>
                  </a:moveTo>
                  <a:cubicBezTo>
                    <a:pt x="1720" y="1"/>
                    <a:pt x="0" y="821"/>
                    <a:pt x="839" y="1719"/>
                  </a:cubicBezTo>
                  <a:cubicBezTo>
                    <a:pt x="957" y="1846"/>
                    <a:pt x="1139" y="1924"/>
                    <a:pt x="1196" y="2087"/>
                  </a:cubicBezTo>
                  <a:cubicBezTo>
                    <a:pt x="1287" y="2343"/>
                    <a:pt x="1021" y="2565"/>
                    <a:pt x="851" y="2776"/>
                  </a:cubicBezTo>
                  <a:cubicBezTo>
                    <a:pt x="597" y="3091"/>
                    <a:pt x="531" y="3548"/>
                    <a:pt x="686" y="3921"/>
                  </a:cubicBezTo>
                  <a:cubicBezTo>
                    <a:pt x="841" y="4296"/>
                    <a:pt x="1209" y="4573"/>
                    <a:pt x="1613" y="4617"/>
                  </a:cubicBezTo>
                  <a:cubicBezTo>
                    <a:pt x="1801" y="4637"/>
                    <a:pt x="2008" y="4614"/>
                    <a:pt x="2163" y="4722"/>
                  </a:cubicBezTo>
                  <a:cubicBezTo>
                    <a:pt x="2463" y="4932"/>
                    <a:pt x="2335" y="5432"/>
                    <a:pt x="2566" y="5716"/>
                  </a:cubicBezTo>
                  <a:cubicBezTo>
                    <a:pt x="2665" y="5840"/>
                    <a:pt x="2818" y="5903"/>
                    <a:pt x="2966" y="5959"/>
                  </a:cubicBezTo>
                  <a:cubicBezTo>
                    <a:pt x="3316" y="6089"/>
                    <a:pt x="3703" y="6190"/>
                    <a:pt x="4075" y="6190"/>
                  </a:cubicBezTo>
                  <a:cubicBezTo>
                    <a:pt x="4361" y="6190"/>
                    <a:pt x="4639" y="6130"/>
                    <a:pt x="4884" y="5977"/>
                  </a:cubicBezTo>
                  <a:cubicBezTo>
                    <a:pt x="5459" y="5619"/>
                    <a:pt x="5655" y="4827"/>
                    <a:pt x="5468" y="4177"/>
                  </a:cubicBezTo>
                  <a:cubicBezTo>
                    <a:pt x="5280" y="3526"/>
                    <a:pt x="4782" y="3005"/>
                    <a:pt x="4229" y="2615"/>
                  </a:cubicBezTo>
                  <a:cubicBezTo>
                    <a:pt x="4061" y="2496"/>
                    <a:pt x="3878" y="2379"/>
                    <a:pt x="3779" y="2199"/>
                  </a:cubicBezTo>
                  <a:cubicBezTo>
                    <a:pt x="3596" y="1870"/>
                    <a:pt x="3747" y="1462"/>
                    <a:pt x="3725" y="1087"/>
                  </a:cubicBezTo>
                  <a:cubicBezTo>
                    <a:pt x="3697" y="627"/>
                    <a:pt x="3374" y="198"/>
                    <a:pt x="2939" y="45"/>
                  </a:cubicBezTo>
                  <a:cubicBezTo>
                    <a:pt x="2855" y="15"/>
                    <a:pt x="2750" y="1"/>
                    <a:pt x="2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43"/>
            <p:cNvSpPr/>
            <p:nvPr/>
          </p:nvSpPr>
          <p:spPr>
            <a:xfrm>
              <a:off x="2023175" y="1951100"/>
              <a:ext cx="29025" cy="86250"/>
            </a:xfrm>
            <a:custGeom>
              <a:avLst/>
              <a:gdLst/>
              <a:ahLst/>
              <a:cxnLst/>
              <a:rect l="l" t="t" r="r" b="b"/>
              <a:pathLst>
                <a:path w="1161" h="3450" extrusionOk="0">
                  <a:moveTo>
                    <a:pt x="51" y="0"/>
                  </a:moveTo>
                  <a:cubicBezTo>
                    <a:pt x="44" y="0"/>
                    <a:pt x="38" y="2"/>
                    <a:pt x="31" y="5"/>
                  </a:cubicBezTo>
                  <a:cubicBezTo>
                    <a:pt x="9" y="16"/>
                    <a:pt x="0" y="43"/>
                    <a:pt x="12" y="65"/>
                  </a:cubicBezTo>
                  <a:cubicBezTo>
                    <a:pt x="554" y="1111"/>
                    <a:pt x="912" y="2242"/>
                    <a:pt x="1070" y="3410"/>
                  </a:cubicBezTo>
                  <a:cubicBezTo>
                    <a:pt x="1073" y="3433"/>
                    <a:pt x="1092" y="3449"/>
                    <a:pt x="1114" y="3449"/>
                  </a:cubicBezTo>
                  <a:cubicBezTo>
                    <a:pt x="1116" y="3449"/>
                    <a:pt x="1118" y="3449"/>
                    <a:pt x="1120" y="3449"/>
                  </a:cubicBezTo>
                  <a:cubicBezTo>
                    <a:pt x="1128" y="3448"/>
                    <a:pt x="1137" y="3443"/>
                    <a:pt x="1144" y="3438"/>
                  </a:cubicBezTo>
                  <a:cubicBezTo>
                    <a:pt x="1155" y="3428"/>
                    <a:pt x="1160" y="3413"/>
                    <a:pt x="1158" y="3398"/>
                  </a:cubicBezTo>
                  <a:cubicBezTo>
                    <a:pt x="998" y="2220"/>
                    <a:pt x="638" y="1079"/>
                    <a:pt x="91" y="24"/>
                  </a:cubicBezTo>
                  <a:cubicBezTo>
                    <a:pt x="83" y="9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43"/>
            <p:cNvSpPr/>
            <p:nvPr/>
          </p:nvSpPr>
          <p:spPr>
            <a:xfrm>
              <a:off x="2010200" y="1934500"/>
              <a:ext cx="25650" cy="32800"/>
            </a:xfrm>
            <a:custGeom>
              <a:avLst/>
              <a:gdLst/>
              <a:ahLst/>
              <a:cxnLst/>
              <a:rect l="l" t="t" r="r" b="b"/>
              <a:pathLst>
                <a:path w="1026" h="1312" extrusionOk="0">
                  <a:moveTo>
                    <a:pt x="476" y="0"/>
                  </a:moveTo>
                  <a:cubicBezTo>
                    <a:pt x="370" y="0"/>
                    <a:pt x="266" y="34"/>
                    <a:pt x="189" y="105"/>
                  </a:cubicBezTo>
                  <a:cubicBezTo>
                    <a:pt x="0" y="277"/>
                    <a:pt x="26" y="597"/>
                    <a:pt x="175" y="803"/>
                  </a:cubicBezTo>
                  <a:cubicBezTo>
                    <a:pt x="364" y="1064"/>
                    <a:pt x="598" y="1312"/>
                    <a:pt x="773" y="1312"/>
                  </a:cubicBezTo>
                  <a:cubicBezTo>
                    <a:pt x="921" y="1312"/>
                    <a:pt x="1026" y="1136"/>
                    <a:pt x="1025" y="642"/>
                  </a:cubicBezTo>
                  <a:cubicBezTo>
                    <a:pt x="1024" y="433"/>
                    <a:pt x="938" y="216"/>
                    <a:pt x="769" y="94"/>
                  </a:cubicBezTo>
                  <a:cubicBezTo>
                    <a:pt x="685" y="33"/>
                    <a:pt x="58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3"/>
            <p:cNvSpPr/>
            <p:nvPr/>
          </p:nvSpPr>
          <p:spPr>
            <a:xfrm>
              <a:off x="2020000" y="1943575"/>
              <a:ext cx="10075" cy="19850"/>
            </a:xfrm>
            <a:custGeom>
              <a:avLst/>
              <a:gdLst/>
              <a:ahLst/>
              <a:cxnLst/>
              <a:rect l="l" t="t" r="r" b="b"/>
              <a:pathLst>
                <a:path w="403" h="794" extrusionOk="0">
                  <a:moveTo>
                    <a:pt x="56" y="1"/>
                  </a:moveTo>
                  <a:cubicBezTo>
                    <a:pt x="45" y="1"/>
                    <a:pt x="35" y="4"/>
                    <a:pt x="26" y="11"/>
                  </a:cubicBezTo>
                  <a:cubicBezTo>
                    <a:pt x="5" y="27"/>
                    <a:pt x="0" y="58"/>
                    <a:pt x="16" y="80"/>
                  </a:cubicBezTo>
                  <a:cubicBezTo>
                    <a:pt x="164" y="278"/>
                    <a:pt x="262" y="509"/>
                    <a:pt x="302" y="752"/>
                  </a:cubicBezTo>
                  <a:cubicBezTo>
                    <a:pt x="307" y="778"/>
                    <a:pt x="329" y="794"/>
                    <a:pt x="352" y="794"/>
                  </a:cubicBezTo>
                  <a:cubicBezTo>
                    <a:pt x="364" y="794"/>
                    <a:pt x="375" y="790"/>
                    <a:pt x="385" y="781"/>
                  </a:cubicBezTo>
                  <a:cubicBezTo>
                    <a:pt x="397" y="769"/>
                    <a:pt x="403" y="752"/>
                    <a:pt x="399" y="736"/>
                  </a:cubicBezTo>
                  <a:cubicBezTo>
                    <a:pt x="356" y="477"/>
                    <a:pt x="253" y="231"/>
                    <a:pt x="95" y="21"/>
                  </a:cubicBezTo>
                  <a:cubicBezTo>
                    <a:pt x="85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3"/>
            <p:cNvSpPr/>
            <p:nvPr/>
          </p:nvSpPr>
          <p:spPr>
            <a:xfrm>
              <a:off x="2035975" y="1962500"/>
              <a:ext cx="22300" cy="30000"/>
            </a:xfrm>
            <a:custGeom>
              <a:avLst/>
              <a:gdLst/>
              <a:ahLst/>
              <a:cxnLst/>
              <a:rect l="l" t="t" r="r" b="b"/>
              <a:pathLst>
                <a:path w="892" h="1200" extrusionOk="0">
                  <a:moveTo>
                    <a:pt x="458" y="0"/>
                  </a:moveTo>
                  <a:cubicBezTo>
                    <a:pt x="454" y="0"/>
                    <a:pt x="451" y="1"/>
                    <a:pt x="448" y="1"/>
                  </a:cubicBezTo>
                  <a:cubicBezTo>
                    <a:pt x="219" y="8"/>
                    <a:pt x="50" y="241"/>
                    <a:pt x="30" y="469"/>
                  </a:cubicBezTo>
                  <a:cubicBezTo>
                    <a:pt x="1" y="821"/>
                    <a:pt x="30" y="1200"/>
                    <a:pt x="237" y="1200"/>
                  </a:cubicBezTo>
                  <a:cubicBezTo>
                    <a:pt x="341" y="1200"/>
                    <a:pt x="491" y="1102"/>
                    <a:pt x="702" y="854"/>
                  </a:cubicBezTo>
                  <a:cubicBezTo>
                    <a:pt x="825" y="711"/>
                    <a:pt x="892" y="514"/>
                    <a:pt x="849" y="331"/>
                  </a:cubicBezTo>
                  <a:cubicBezTo>
                    <a:pt x="807" y="152"/>
                    <a:pt x="641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3"/>
            <p:cNvSpPr/>
            <p:nvPr/>
          </p:nvSpPr>
          <p:spPr>
            <a:xfrm>
              <a:off x="2040525" y="1970450"/>
              <a:ext cx="7725" cy="18375"/>
            </a:xfrm>
            <a:custGeom>
              <a:avLst/>
              <a:gdLst/>
              <a:ahLst/>
              <a:cxnLst/>
              <a:rect l="l" t="t" r="r" b="b"/>
              <a:pathLst>
                <a:path w="309" h="735" extrusionOk="0">
                  <a:moveTo>
                    <a:pt x="262" y="1"/>
                  </a:moveTo>
                  <a:cubicBezTo>
                    <a:pt x="241" y="1"/>
                    <a:pt x="219" y="14"/>
                    <a:pt x="217" y="42"/>
                  </a:cubicBezTo>
                  <a:cubicBezTo>
                    <a:pt x="203" y="263"/>
                    <a:pt x="135" y="477"/>
                    <a:pt x="20" y="666"/>
                  </a:cubicBezTo>
                  <a:cubicBezTo>
                    <a:pt x="0" y="700"/>
                    <a:pt x="28" y="734"/>
                    <a:pt x="59" y="734"/>
                  </a:cubicBezTo>
                  <a:cubicBezTo>
                    <a:pt x="69" y="734"/>
                    <a:pt x="79" y="731"/>
                    <a:pt x="88" y="723"/>
                  </a:cubicBezTo>
                  <a:cubicBezTo>
                    <a:pt x="92" y="719"/>
                    <a:pt x="95" y="716"/>
                    <a:pt x="97" y="713"/>
                  </a:cubicBezTo>
                  <a:cubicBezTo>
                    <a:pt x="218" y="511"/>
                    <a:pt x="291" y="283"/>
                    <a:pt x="307" y="48"/>
                  </a:cubicBezTo>
                  <a:cubicBezTo>
                    <a:pt x="309" y="17"/>
                    <a:pt x="285" y="1"/>
                    <a:pt x="26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3"/>
            <p:cNvSpPr/>
            <p:nvPr/>
          </p:nvSpPr>
          <p:spPr>
            <a:xfrm>
              <a:off x="2010550" y="1975650"/>
              <a:ext cx="39550" cy="21700"/>
            </a:xfrm>
            <a:custGeom>
              <a:avLst/>
              <a:gdLst/>
              <a:ahLst/>
              <a:cxnLst/>
              <a:rect l="l" t="t" r="r" b="b"/>
              <a:pathLst>
                <a:path w="1582" h="868" extrusionOk="0">
                  <a:moveTo>
                    <a:pt x="426" y="0"/>
                  </a:moveTo>
                  <a:cubicBezTo>
                    <a:pt x="312" y="0"/>
                    <a:pt x="202" y="38"/>
                    <a:pt x="126" y="122"/>
                  </a:cubicBezTo>
                  <a:cubicBezTo>
                    <a:pt x="1" y="261"/>
                    <a:pt x="8" y="491"/>
                    <a:pt x="121" y="642"/>
                  </a:cubicBezTo>
                  <a:cubicBezTo>
                    <a:pt x="231" y="792"/>
                    <a:pt x="423" y="867"/>
                    <a:pt x="610" y="867"/>
                  </a:cubicBezTo>
                  <a:cubicBezTo>
                    <a:pt x="612" y="867"/>
                    <a:pt x="613" y="867"/>
                    <a:pt x="614" y="867"/>
                  </a:cubicBezTo>
                  <a:cubicBezTo>
                    <a:pt x="1582" y="863"/>
                    <a:pt x="1187" y="413"/>
                    <a:pt x="753" y="105"/>
                  </a:cubicBezTo>
                  <a:cubicBezTo>
                    <a:pt x="659" y="38"/>
                    <a:pt x="540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3"/>
            <p:cNvSpPr/>
            <p:nvPr/>
          </p:nvSpPr>
          <p:spPr>
            <a:xfrm>
              <a:off x="2019400" y="1983350"/>
              <a:ext cx="18050" cy="8750"/>
            </a:xfrm>
            <a:custGeom>
              <a:avLst/>
              <a:gdLst/>
              <a:ahLst/>
              <a:cxnLst/>
              <a:rect l="l" t="t" r="r" b="b"/>
              <a:pathLst>
                <a:path w="722" h="350" extrusionOk="0">
                  <a:moveTo>
                    <a:pt x="50" y="0"/>
                  </a:moveTo>
                  <a:cubicBezTo>
                    <a:pt x="37" y="0"/>
                    <a:pt x="23" y="6"/>
                    <a:pt x="15" y="18"/>
                  </a:cubicBezTo>
                  <a:cubicBezTo>
                    <a:pt x="0" y="38"/>
                    <a:pt x="5" y="67"/>
                    <a:pt x="24" y="81"/>
                  </a:cubicBezTo>
                  <a:cubicBezTo>
                    <a:pt x="214" y="221"/>
                    <a:pt x="434" y="312"/>
                    <a:pt x="668" y="349"/>
                  </a:cubicBezTo>
                  <a:cubicBezTo>
                    <a:pt x="670" y="349"/>
                    <a:pt x="672" y="349"/>
                    <a:pt x="675" y="349"/>
                  </a:cubicBezTo>
                  <a:cubicBezTo>
                    <a:pt x="686" y="349"/>
                    <a:pt x="696" y="345"/>
                    <a:pt x="704" y="338"/>
                  </a:cubicBezTo>
                  <a:cubicBezTo>
                    <a:pt x="712" y="331"/>
                    <a:pt x="717" y="322"/>
                    <a:pt x="719" y="312"/>
                  </a:cubicBezTo>
                  <a:cubicBezTo>
                    <a:pt x="722" y="288"/>
                    <a:pt x="705" y="265"/>
                    <a:pt x="681" y="261"/>
                  </a:cubicBezTo>
                  <a:cubicBezTo>
                    <a:pt x="463" y="226"/>
                    <a:pt x="256" y="141"/>
                    <a:pt x="77" y="9"/>
                  </a:cubicBezTo>
                  <a:cubicBezTo>
                    <a:pt x="69" y="3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3"/>
            <p:cNvSpPr/>
            <p:nvPr/>
          </p:nvSpPr>
          <p:spPr>
            <a:xfrm>
              <a:off x="2020175" y="2009975"/>
              <a:ext cx="39550" cy="21725"/>
            </a:xfrm>
            <a:custGeom>
              <a:avLst/>
              <a:gdLst/>
              <a:ahLst/>
              <a:cxnLst/>
              <a:rect l="l" t="t" r="r" b="b"/>
              <a:pathLst>
                <a:path w="1582" h="869" extrusionOk="0">
                  <a:moveTo>
                    <a:pt x="424" y="1"/>
                  </a:moveTo>
                  <a:cubicBezTo>
                    <a:pt x="311" y="1"/>
                    <a:pt x="202" y="38"/>
                    <a:pt x="126" y="122"/>
                  </a:cubicBezTo>
                  <a:cubicBezTo>
                    <a:pt x="0" y="262"/>
                    <a:pt x="8" y="491"/>
                    <a:pt x="119" y="642"/>
                  </a:cubicBezTo>
                  <a:cubicBezTo>
                    <a:pt x="231" y="792"/>
                    <a:pt x="423" y="868"/>
                    <a:pt x="610" y="868"/>
                  </a:cubicBezTo>
                  <a:cubicBezTo>
                    <a:pt x="611" y="868"/>
                    <a:pt x="612" y="868"/>
                    <a:pt x="614" y="868"/>
                  </a:cubicBezTo>
                  <a:cubicBezTo>
                    <a:pt x="1581" y="863"/>
                    <a:pt x="1187" y="413"/>
                    <a:pt x="751" y="106"/>
                  </a:cubicBezTo>
                  <a:cubicBezTo>
                    <a:pt x="658" y="39"/>
                    <a:pt x="538" y="1"/>
                    <a:pt x="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3"/>
            <p:cNvSpPr/>
            <p:nvPr/>
          </p:nvSpPr>
          <p:spPr>
            <a:xfrm>
              <a:off x="2028625" y="2017650"/>
              <a:ext cx="18725" cy="8775"/>
            </a:xfrm>
            <a:custGeom>
              <a:avLst/>
              <a:gdLst/>
              <a:ahLst/>
              <a:cxnLst/>
              <a:rect l="l" t="t" r="r" b="b"/>
              <a:pathLst>
                <a:path w="749" h="351" extrusionOk="0">
                  <a:moveTo>
                    <a:pt x="66" y="1"/>
                  </a:moveTo>
                  <a:cubicBezTo>
                    <a:pt x="28" y="1"/>
                    <a:pt x="1" y="53"/>
                    <a:pt x="40" y="82"/>
                  </a:cubicBezTo>
                  <a:cubicBezTo>
                    <a:pt x="229" y="222"/>
                    <a:pt x="451" y="313"/>
                    <a:pt x="683" y="351"/>
                  </a:cubicBezTo>
                  <a:cubicBezTo>
                    <a:pt x="685" y="351"/>
                    <a:pt x="687" y="351"/>
                    <a:pt x="688" y="351"/>
                  </a:cubicBezTo>
                  <a:cubicBezTo>
                    <a:pt x="700" y="351"/>
                    <a:pt x="711" y="347"/>
                    <a:pt x="721" y="340"/>
                  </a:cubicBezTo>
                  <a:cubicBezTo>
                    <a:pt x="748" y="314"/>
                    <a:pt x="734" y="268"/>
                    <a:pt x="698" y="262"/>
                  </a:cubicBezTo>
                  <a:cubicBezTo>
                    <a:pt x="478" y="227"/>
                    <a:pt x="271" y="141"/>
                    <a:pt x="93" y="10"/>
                  </a:cubicBezTo>
                  <a:cubicBezTo>
                    <a:pt x="84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3"/>
            <p:cNvSpPr/>
            <p:nvPr/>
          </p:nvSpPr>
          <p:spPr>
            <a:xfrm>
              <a:off x="2046225" y="1998700"/>
              <a:ext cx="22275" cy="29975"/>
            </a:xfrm>
            <a:custGeom>
              <a:avLst/>
              <a:gdLst/>
              <a:ahLst/>
              <a:cxnLst/>
              <a:rect l="l" t="t" r="r" b="b"/>
              <a:pathLst>
                <a:path w="891" h="1199" extrusionOk="0">
                  <a:moveTo>
                    <a:pt x="458" y="0"/>
                  </a:moveTo>
                  <a:cubicBezTo>
                    <a:pt x="454" y="0"/>
                    <a:pt x="450" y="0"/>
                    <a:pt x="447" y="0"/>
                  </a:cubicBezTo>
                  <a:cubicBezTo>
                    <a:pt x="218" y="8"/>
                    <a:pt x="49" y="240"/>
                    <a:pt x="30" y="468"/>
                  </a:cubicBezTo>
                  <a:cubicBezTo>
                    <a:pt x="0" y="820"/>
                    <a:pt x="29" y="1199"/>
                    <a:pt x="236" y="1199"/>
                  </a:cubicBezTo>
                  <a:cubicBezTo>
                    <a:pt x="341" y="1199"/>
                    <a:pt x="491" y="1101"/>
                    <a:pt x="702" y="854"/>
                  </a:cubicBezTo>
                  <a:cubicBezTo>
                    <a:pt x="823" y="710"/>
                    <a:pt x="891" y="513"/>
                    <a:pt x="848" y="331"/>
                  </a:cubicBezTo>
                  <a:cubicBezTo>
                    <a:pt x="805" y="152"/>
                    <a:pt x="641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3"/>
            <p:cNvSpPr/>
            <p:nvPr/>
          </p:nvSpPr>
          <p:spPr>
            <a:xfrm>
              <a:off x="2050750" y="2006625"/>
              <a:ext cx="7725" cy="18375"/>
            </a:xfrm>
            <a:custGeom>
              <a:avLst/>
              <a:gdLst/>
              <a:ahLst/>
              <a:cxnLst/>
              <a:rect l="l" t="t" r="r" b="b"/>
              <a:pathLst>
                <a:path w="309" h="735" extrusionOk="0">
                  <a:moveTo>
                    <a:pt x="262" y="0"/>
                  </a:moveTo>
                  <a:cubicBezTo>
                    <a:pt x="241" y="0"/>
                    <a:pt x="220" y="14"/>
                    <a:pt x="218" y="41"/>
                  </a:cubicBezTo>
                  <a:cubicBezTo>
                    <a:pt x="203" y="263"/>
                    <a:pt x="136" y="477"/>
                    <a:pt x="21" y="666"/>
                  </a:cubicBezTo>
                  <a:cubicBezTo>
                    <a:pt x="0" y="699"/>
                    <a:pt x="28" y="734"/>
                    <a:pt x="59" y="734"/>
                  </a:cubicBezTo>
                  <a:cubicBezTo>
                    <a:pt x="69" y="734"/>
                    <a:pt x="79" y="730"/>
                    <a:pt x="88" y="722"/>
                  </a:cubicBezTo>
                  <a:cubicBezTo>
                    <a:pt x="91" y="719"/>
                    <a:pt x="95" y="716"/>
                    <a:pt x="97" y="712"/>
                  </a:cubicBezTo>
                  <a:cubicBezTo>
                    <a:pt x="219" y="511"/>
                    <a:pt x="291" y="283"/>
                    <a:pt x="306" y="48"/>
                  </a:cubicBezTo>
                  <a:cubicBezTo>
                    <a:pt x="309" y="17"/>
                    <a:pt x="285" y="0"/>
                    <a:pt x="26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3"/>
            <p:cNvSpPr/>
            <p:nvPr/>
          </p:nvSpPr>
          <p:spPr>
            <a:xfrm>
              <a:off x="1968525" y="1889600"/>
              <a:ext cx="38950" cy="52225"/>
            </a:xfrm>
            <a:custGeom>
              <a:avLst/>
              <a:gdLst/>
              <a:ahLst/>
              <a:cxnLst/>
              <a:rect l="l" t="t" r="r" b="b"/>
              <a:pathLst>
                <a:path w="1558" h="2089" extrusionOk="0">
                  <a:moveTo>
                    <a:pt x="98" y="0"/>
                  </a:moveTo>
                  <a:cubicBezTo>
                    <a:pt x="68" y="0"/>
                    <a:pt x="39" y="16"/>
                    <a:pt x="24" y="43"/>
                  </a:cubicBezTo>
                  <a:cubicBezTo>
                    <a:pt x="0" y="84"/>
                    <a:pt x="15" y="136"/>
                    <a:pt x="55" y="159"/>
                  </a:cubicBezTo>
                  <a:cubicBezTo>
                    <a:pt x="721" y="538"/>
                    <a:pt x="1178" y="1247"/>
                    <a:pt x="1248" y="2011"/>
                  </a:cubicBezTo>
                  <a:cubicBezTo>
                    <a:pt x="1251" y="2048"/>
                    <a:pt x="1279" y="2079"/>
                    <a:pt x="1317" y="2087"/>
                  </a:cubicBezTo>
                  <a:cubicBezTo>
                    <a:pt x="1321" y="2088"/>
                    <a:pt x="1327" y="2088"/>
                    <a:pt x="1332" y="2088"/>
                  </a:cubicBezTo>
                  <a:cubicBezTo>
                    <a:pt x="1364" y="2088"/>
                    <a:pt x="1394" y="2069"/>
                    <a:pt x="1408" y="2041"/>
                  </a:cubicBezTo>
                  <a:cubicBezTo>
                    <a:pt x="1509" y="1840"/>
                    <a:pt x="1526" y="1617"/>
                    <a:pt x="1536" y="1386"/>
                  </a:cubicBezTo>
                  <a:cubicBezTo>
                    <a:pt x="1557" y="928"/>
                    <a:pt x="1533" y="461"/>
                    <a:pt x="1227" y="145"/>
                  </a:cubicBezTo>
                  <a:cubicBezTo>
                    <a:pt x="1208" y="126"/>
                    <a:pt x="1187" y="118"/>
                    <a:pt x="1167" y="118"/>
                  </a:cubicBezTo>
                  <a:cubicBezTo>
                    <a:pt x="1101" y="118"/>
                    <a:pt x="1044" y="201"/>
                    <a:pt x="1104" y="264"/>
                  </a:cubicBezTo>
                  <a:cubicBezTo>
                    <a:pt x="1366" y="532"/>
                    <a:pt x="1385" y="959"/>
                    <a:pt x="1366" y="1379"/>
                  </a:cubicBezTo>
                  <a:cubicBezTo>
                    <a:pt x="1363" y="1457"/>
                    <a:pt x="1359" y="1534"/>
                    <a:pt x="1350" y="1609"/>
                  </a:cubicBezTo>
                  <a:cubicBezTo>
                    <a:pt x="1180" y="945"/>
                    <a:pt x="739" y="353"/>
                    <a:pt x="140" y="11"/>
                  </a:cubicBezTo>
                  <a:cubicBezTo>
                    <a:pt x="127" y="4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3"/>
            <p:cNvSpPr/>
            <p:nvPr/>
          </p:nvSpPr>
          <p:spPr>
            <a:xfrm>
              <a:off x="1955725" y="1876850"/>
              <a:ext cx="23950" cy="23050"/>
            </a:xfrm>
            <a:custGeom>
              <a:avLst/>
              <a:gdLst/>
              <a:ahLst/>
              <a:cxnLst/>
              <a:rect l="l" t="t" r="r" b="b"/>
              <a:pathLst>
                <a:path w="958" h="922" extrusionOk="0">
                  <a:moveTo>
                    <a:pt x="497" y="0"/>
                  </a:moveTo>
                  <a:cubicBezTo>
                    <a:pt x="311" y="0"/>
                    <a:pt x="142" y="113"/>
                    <a:pt x="71" y="284"/>
                  </a:cubicBezTo>
                  <a:cubicBezTo>
                    <a:pt x="0" y="456"/>
                    <a:pt x="39" y="655"/>
                    <a:pt x="171" y="787"/>
                  </a:cubicBezTo>
                  <a:cubicBezTo>
                    <a:pt x="259" y="875"/>
                    <a:pt x="377" y="921"/>
                    <a:pt x="497" y="921"/>
                  </a:cubicBezTo>
                  <a:cubicBezTo>
                    <a:pt x="556" y="921"/>
                    <a:pt x="616" y="910"/>
                    <a:pt x="673" y="886"/>
                  </a:cubicBezTo>
                  <a:cubicBezTo>
                    <a:pt x="845" y="816"/>
                    <a:pt x="957" y="647"/>
                    <a:pt x="957" y="461"/>
                  </a:cubicBezTo>
                  <a:cubicBezTo>
                    <a:pt x="957" y="206"/>
                    <a:pt x="751" y="0"/>
                    <a:pt x="497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3"/>
            <p:cNvSpPr/>
            <p:nvPr/>
          </p:nvSpPr>
          <p:spPr>
            <a:xfrm>
              <a:off x="1985550" y="1879575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62" y="0"/>
                  </a:moveTo>
                  <a:cubicBezTo>
                    <a:pt x="162" y="0"/>
                    <a:pt x="0" y="161"/>
                    <a:pt x="0" y="362"/>
                  </a:cubicBezTo>
                  <a:cubicBezTo>
                    <a:pt x="0" y="561"/>
                    <a:pt x="162" y="723"/>
                    <a:pt x="362" y="723"/>
                  </a:cubicBezTo>
                  <a:cubicBezTo>
                    <a:pt x="561" y="723"/>
                    <a:pt x="723" y="561"/>
                    <a:pt x="723" y="362"/>
                  </a:cubicBezTo>
                  <a:cubicBezTo>
                    <a:pt x="723" y="161"/>
                    <a:pt x="561" y="0"/>
                    <a:pt x="36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3"/>
            <p:cNvSpPr/>
            <p:nvPr/>
          </p:nvSpPr>
          <p:spPr>
            <a:xfrm>
              <a:off x="2603050" y="1691000"/>
              <a:ext cx="528425" cy="284150"/>
            </a:xfrm>
            <a:custGeom>
              <a:avLst/>
              <a:gdLst/>
              <a:ahLst/>
              <a:cxnLst/>
              <a:rect l="l" t="t" r="r" b="b"/>
              <a:pathLst>
                <a:path w="21137" h="11366" extrusionOk="0">
                  <a:moveTo>
                    <a:pt x="5892" y="0"/>
                  </a:moveTo>
                  <a:cubicBezTo>
                    <a:pt x="4905" y="0"/>
                    <a:pt x="4028" y="137"/>
                    <a:pt x="3357" y="474"/>
                  </a:cubicBezTo>
                  <a:cubicBezTo>
                    <a:pt x="1" y="2153"/>
                    <a:pt x="4722" y="8576"/>
                    <a:pt x="6087" y="10609"/>
                  </a:cubicBezTo>
                  <a:cubicBezTo>
                    <a:pt x="6260" y="10867"/>
                    <a:pt x="6447" y="11137"/>
                    <a:pt x="6728" y="11268"/>
                  </a:cubicBezTo>
                  <a:cubicBezTo>
                    <a:pt x="6894" y="11345"/>
                    <a:pt x="7076" y="11366"/>
                    <a:pt x="7261" y="11366"/>
                  </a:cubicBezTo>
                  <a:cubicBezTo>
                    <a:pt x="7360" y="11366"/>
                    <a:pt x="7460" y="11360"/>
                    <a:pt x="7557" y="11353"/>
                  </a:cubicBezTo>
                  <a:cubicBezTo>
                    <a:pt x="11514" y="11078"/>
                    <a:pt x="15410" y="10245"/>
                    <a:pt x="19133" y="8878"/>
                  </a:cubicBezTo>
                  <a:cubicBezTo>
                    <a:pt x="19685" y="8675"/>
                    <a:pt x="20259" y="8440"/>
                    <a:pt x="20625" y="7980"/>
                  </a:cubicBezTo>
                  <a:cubicBezTo>
                    <a:pt x="21136" y="7333"/>
                    <a:pt x="21100" y="6388"/>
                    <a:pt x="20778" y="5627"/>
                  </a:cubicBezTo>
                  <a:cubicBezTo>
                    <a:pt x="20013" y="3818"/>
                    <a:pt x="18006" y="2911"/>
                    <a:pt x="16137" y="2309"/>
                  </a:cubicBezTo>
                  <a:cubicBezTo>
                    <a:pt x="13888" y="1584"/>
                    <a:pt x="9249" y="0"/>
                    <a:pt x="5892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3"/>
            <p:cNvSpPr/>
            <p:nvPr/>
          </p:nvSpPr>
          <p:spPr>
            <a:xfrm>
              <a:off x="3089800" y="1783850"/>
              <a:ext cx="212675" cy="178250"/>
            </a:xfrm>
            <a:custGeom>
              <a:avLst/>
              <a:gdLst/>
              <a:ahLst/>
              <a:cxnLst/>
              <a:rect l="l" t="t" r="r" b="b"/>
              <a:pathLst>
                <a:path w="8507" h="7130" extrusionOk="0">
                  <a:moveTo>
                    <a:pt x="4990" y="1"/>
                  </a:moveTo>
                  <a:cubicBezTo>
                    <a:pt x="4891" y="1"/>
                    <a:pt x="4788" y="15"/>
                    <a:pt x="4698" y="35"/>
                  </a:cubicBezTo>
                  <a:cubicBezTo>
                    <a:pt x="1993" y="649"/>
                    <a:pt x="743" y="888"/>
                    <a:pt x="131" y="2563"/>
                  </a:cubicBezTo>
                  <a:cubicBezTo>
                    <a:pt x="0" y="2923"/>
                    <a:pt x="92" y="3468"/>
                    <a:pt x="345" y="3753"/>
                  </a:cubicBezTo>
                  <a:cubicBezTo>
                    <a:pt x="586" y="4024"/>
                    <a:pt x="906" y="4205"/>
                    <a:pt x="1212" y="4397"/>
                  </a:cubicBezTo>
                  <a:cubicBezTo>
                    <a:pt x="1944" y="4854"/>
                    <a:pt x="2620" y="5395"/>
                    <a:pt x="3227" y="6007"/>
                  </a:cubicBezTo>
                  <a:cubicBezTo>
                    <a:pt x="3563" y="6346"/>
                    <a:pt x="4195" y="6869"/>
                    <a:pt x="4770" y="7092"/>
                  </a:cubicBezTo>
                  <a:cubicBezTo>
                    <a:pt x="4833" y="7116"/>
                    <a:pt x="4915" y="7129"/>
                    <a:pt x="4998" y="7129"/>
                  </a:cubicBezTo>
                  <a:cubicBezTo>
                    <a:pt x="5261" y="7129"/>
                    <a:pt x="5533" y="6998"/>
                    <a:pt x="5236" y="6688"/>
                  </a:cubicBezTo>
                  <a:cubicBezTo>
                    <a:pt x="5216" y="6667"/>
                    <a:pt x="4229" y="5614"/>
                    <a:pt x="4229" y="5614"/>
                  </a:cubicBezTo>
                  <a:lnTo>
                    <a:pt x="4229" y="5614"/>
                  </a:lnTo>
                  <a:cubicBezTo>
                    <a:pt x="4995" y="5991"/>
                    <a:pt x="6076" y="6788"/>
                    <a:pt x="6940" y="6788"/>
                  </a:cubicBezTo>
                  <a:cubicBezTo>
                    <a:pt x="6959" y="6788"/>
                    <a:pt x="6977" y="6787"/>
                    <a:pt x="6996" y="6786"/>
                  </a:cubicBezTo>
                  <a:cubicBezTo>
                    <a:pt x="7136" y="6781"/>
                    <a:pt x="7570" y="6512"/>
                    <a:pt x="6855" y="6017"/>
                  </a:cubicBezTo>
                  <a:cubicBezTo>
                    <a:pt x="6149" y="5530"/>
                    <a:pt x="5341" y="5124"/>
                    <a:pt x="4845" y="4710"/>
                  </a:cubicBezTo>
                  <a:lnTo>
                    <a:pt x="4845" y="4710"/>
                  </a:lnTo>
                  <a:cubicBezTo>
                    <a:pt x="5706" y="5015"/>
                    <a:pt x="6593" y="5245"/>
                    <a:pt x="7494" y="5396"/>
                  </a:cubicBezTo>
                  <a:cubicBezTo>
                    <a:pt x="7613" y="5416"/>
                    <a:pt x="7736" y="5434"/>
                    <a:pt x="7856" y="5434"/>
                  </a:cubicBezTo>
                  <a:cubicBezTo>
                    <a:pt x="7997" y="5434"/>
                    <a:pt x="8135" y="5409"/>
                    <a:pt x="8259" y="5333"/>
                  </a:cubicBezTo>
                  <a:cubicBezTo>
                    <a:pt x="8406" y="5243"/>
                    <a:pt x="8507" y="5078"/>
                    <a:pt x="8476" y="4907"/>
                  </a:cubicBezTo>
                  <a:cubicBezTo>
                    <a:pt x="8439" y="4703"/>
                    <a:pt x="8247" y="4615"/>
                    <a:pt x="8073" y="4542"/>
                  </a:cubicBezTo>
                  <a:lnTo>
                    <a:pt x="5291" y="3389"/>
                  </a:lnTo>
                  <a:cubicBezTo>
                    <a:pt x="5484" y="3287"/>
                    <a:pt x="5696" y="3257"/>
                    <a:pt x="5915" y="3257"/>
                  </a:cubicBezTo>
                  <a:cubicBezTo>
                    <a:pt x="6155" y="3257"/>
                    <a:pt x="6403" y="3294"/>
                    <a:pt x="6643" y="3315"/>
                  </a:cubicBezTo>
                  <a:cubicBezTo>
                    <a:pt x="6712" y="3321"/>
                    <a:pt x="6783" y="3324"/>
                    <a:pt x="6854" y="3324"/>
                  </a:cubicBezTo>
                  <a:cubicBezTo>
                    <a:pt x="7124" y="3324"/>
                    <a:pt x="7402" y="3278"/>
                    <a:pt x="7613" y="3145"/>
                  </a:cubicBezTo>
                  <a:cubicBezTo>
                    <a:pt x="7842" y="3002"/>
                    <a:pt x="7800" y="2647"/>
                    <a:pt x="7540" y="2572"/>
                  </a:cubicBezTo>
                  <a:lnTo>
                    <a:pt x="7536" y="2571"/>
                  </a:lnTo>
                  <a:lnTo>
                    <a:pt x="3963" y="1558"/>
                  </a:lnTo>
                  <a:lnTo>
                    <a:pt x="5258" y="562"/>
                  </a:lnTo>
                  <a:cubicBezTo>
                    <a:pt x="5349" y="491"/>
                    <a:pt x="5412" y="383"/>
                    <a:pt x="5406" y="267"/>
                  </a:cubicBezTo>
                  <a:cubicBezTo>
                    <a:pt x="5397" y="65"/>
                    <a:pt x="5203" y="1"/>
                    <a:pt x="4990" y="1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3"/>
            <p:cNvSpPr/>
            <p:nvPr/>
          </p:nvSpPr>
          <p:spPr>
            <a:xfrm>
              <a:off x="3183200" y="1855625"/>
              <a:ext cx="41175" cy="69000"/>
            </a:xfrm>
            <a:custGeom>
              <a:avLst/>
              <a:gdLst/>
              <a:ahLst/>
              <a:cxnLst/>
              <a:rect l="l" t="t" r="r" b="b"/>
              <a:pathLst>
                <a:path w="1647" h="2760" extrusionOk="0">
                  <a:moveTo>
                    <a:pt x="1474" y="1"/>
                  </a:moveTo>
                  <a:cubicBezTo>
                    <a:pt x="1470" y="1"/>
                    <a:pt x="1466" y="1"/>
                    <a:pt x="1461" y="2"/>
                  </a:cubicBezTo>
                  <a:cubicBezTo>
                    <a:pt x="1418" y="5"/>
                    <a:pt x="1385" y="44"/>
                    <a:pt x="1390" y="88"/>
                  </a:cubicBezTo>
                  <a:cubicBezTo>
                    <a:pt x="1482" y="1082"/>
                    <a:pt x="940" y="2120"/>
                    <a:pt x="71" y="2611"/>
                  </a:cubicBezTo>
                  <a:cubicBezTo>
                    <a:pt x="0" y="2652"/>
                    <a:pt x="28" y="2760"/>
                    <a:pt x="110" y="2760"/>
                  </a:cubicBezTo>
                  <a:cubicBezTo>
                    <a:pt x="124" y="2760"/>
                    <a:pt x="137" y="2756"/>
                    <a:pt x="149" y="2750"/>
                  </a:cubicBezTo>
                  <a:cubicBezTo>
                    <a:pt x="1071" y="2229"/>
                    <a:pt x="1646" y="1128"/>
                    <a:pt x="1548" y="74"/>
                  </a:cubicBezTo>
                  <a:cubicBezTo>
                    <a:pt x="1544" y="34"/>
                    <a:pt x="1512" y="1"/>
                    <a:pt x="1474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3"/>
            <p:cNvSpPr/>
            <p:nvPr/>
          </p:nvSpPr>
          <p:spPr>
            <a:xfrm>
              <a:off x="3133100" y="1824050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2133" y="1"/>
                  </a:moveTo>
                  <a:cubicBezTo>
                    <a:pt x="2116" y="1"/>
                    <a:pt x="2097" y="7"/>
                    <a:pt x="2080" y="22"/>
                  </a:cubicBezTo>
                  <a:cubicBezTo>
                    <a:pt x="1741" y="323"/>
                    <a:pt x="1290" y="483"/>
                    <a:pt x="840" y="483"/>
                  </a:cubicBezTo>
                  <a:cubicBezTo>
                    <a:pt x="603" y="483"/>
                    <a:pt x="366" y="439"/>
                    <a:pt x="146" y="347"/>
                  </a:cubicBezTo>
                  <a:cubicBezTo>
                    <a:pt x="135" y="343"/>
                    <a:pt x="124" y="341"/>
                    <a:pt x="115" y="341"/>
                  </a:cubicBezTo>
                  <a:cubicBezTo>
                    <a:pt x="38" y="341"/>
                    <a:pt x="1" y="457"/>
                    <a:pt x="84" y="495"/>
                  </a:cubicBezTo>
                  <a:cubicBezTo>
                    <a:pt x="324" y="593"/>
                    <a:pt x="580" y="643"/>
                    <a:pt x="839" y="643"/>
                  </a:cubicBezTo>
                  <a:cubicBezTo>
                    <a:pt x="1328" y="643"/>
                    <a:pt x="1818" y="468"/>
                    <a:pt x="2186" y="141"/>
                  </a:cubicBezTo>
                  <a:cubicBezTo>
                    <a:pt x="2248" y="86"/>
                    <a:pt x="2197" y="1"/>
                    <a:pt x="2133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3"/>
            <p:cNvSpPr/>
            <p:nvPr/>
          </p:nvSpPr>
          <p:spPr>
            <a:xfrm>
              <a:off x="3035725" y="1762625"/>
              <a:ext cx="58375" cy="54900"/>
            </a:xfrm>
            <a:custGeom>
              <a:avLst/>
              <a:gdLst/>
              <a:ahLst/>
              <a:cxnLst/>
              <a:rect l="l" t="t" r="r" b="b"/>
              <a:pathLst>
                <a:path w="2335" h="2196" extrusionOk="0">
                  <a:moveTo>
                    <a:pt x="604" y="1"/>
                  </a:moveTo>
                  <a:cubicBezTo>
                    <a:pt x="329" y="1"/>
                    <a:pt x="77" y="192"/>
                    <a:pt x="39" y="485"/>
                  </a:cubicBezTo>
                  <a:cubicBezTo>
                    <a:pt x="1" y="790"/>
                    <a:pt x="77" y="1098"/>
                    <a:pt x="252" y="1351"/>
                  </a:cubicBezTo>
                  <a:cubicBezTo>
                    <a:pt x="298" y="1417"/>
                    <a:pt x="440" y="1573"/>
                    <a:pt x="506" y="1620"/>
                  </a:cubicBezTo>
                  <a:cubicBezTo>
                    <a:pt x="1093" y="2038"/>
                    <a:pt x="1492" y="2195"/>
                    <a:pt x="1753" y="2195"/>
                  </a:cubicBezTo>
                  <a:cubicBezTo>
                    <a:pt x="2334" y="2195"/>
                    <a:pt x="2229" y="1417"/>
                    <a:pt x="1988" y="1021"/>
                  </a:cubicBezTo>
                  <a:cubicBezTo>
                    <a:pt x="1727" y="590"/>
                    <a:pt x="1307" y="245"/>
                    <a:pt x="837" y="48"/>
                  </a:cubicBezTo>
                  <a:cubicBezTo>
                    <a:pt x="760" y="16"/>
                    <a:pt x="681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3"/>
            <p:cNvSpPr/>
            <p:nvPr/>
          </p:nvSpPr>
          <p:spPr>
            <a:xfrm>
              <a:off x="3053650" y="1780975"/>
              <a:ext cx="33750" cy="25550"/>
            </a:xfrm>
            <a:custGeom>
              <a:avLst/>
              <a:gdLst/>
              <a:ahLst/>
              <a:cxnLst/>
              <a:rect l="l" t="t" r="r" b="b"/>
              <a:pathLst>
                <a:path w="1350" h="1022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219"/>
                    <a:pt x="183" y="434"/>
                    <a:pt x="330" y="616"/>
                  </a:cubicBezTo>
                  <a:cubicBezTo>
                    <a:pt x="478" y="798"/>
                    <a:pt x="674" y="945"/>
                    <a:pt x="901" y="1003"/>
                  </a:cubicBezTo>
                  <a:cubicBezTo>
                    <a:pt x="953" y="1016"/>
                    <a:pt x="997" y="1022"/>
                    <a:pt x="1035" y="1022"/>
                  </a:cubicBezTo>
                  <a:cubicBezTo>
                    <a:pt x="1349" y="1022"/>
                    <a:pt x="1199" y="604"/>
                    <a:pt x="1012" y="430"/>
                  </a:cubicBezTo>
                  <a:cubicBezTo>
                    <a:pt x="735" y="173"/>
                    <a:pt x="378" y="21"/>
                    <a:pt x="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3"/>
            <p:cNvSpPr/>
            <p:nvPr/>
          </p:nvSpPr>
          <p:spPr>
            <a:xfrm>
              <a:off x="3019850" y="1834700"/>
              <a:ext cx="73175" cy="44400"/>
            </a:xfrm>
            <a:custGeom>
              <a:avLst/>
              <a:gdLst/>
              <a:ahLst/>
              <a:cxnLst/>
              <a:rect l="l" t="t" r="r" b="b"/>
              <a:pathLst>
                <a:path w="2927" h="1776" extrusionOk="0">
                  <a:moveTo>
                    <a:pt x="648" y="1"/>
                  </a:moveTo>
                  <a:cubicBezTo>
                    <a:pt x="288" y="1"/>
                    <a:pt x="0" y="321"/>
                    <a:pt x="76" y="679"/>
                  </a:cubicBezTo>
                  <a:cubicBezTo>
                    <a:pt x="142" y="980"/>
                    <a:pt x="315" y="1246"/>
                    <a:pt x="564" y="1426"/>
                  </a:cubicBezTo>
                  <a:cubicBezTo>
                    <a:pt x="630" y="1473"/>
                    <a:pt x="815" y="1573"/>
                    <a:pt x="893" y="1596"/>
                  </a:cubicBezTo>
                  <a:cubicBezTo>
                    <a:pt x="1331" y="1722"/>
                    <a:pt x="1663" y="1775"/>
                    <a:pt x="1910" y="1775"/>
                  </a:cubicBezTo>
                  <a:cubicBezTo>
                    <a:pt x="2926" y="1775"/>
                    <a:pt x="2511" y="882"/>
                    <a:pt x="2093" y="539"/>
                  </a:cubicBezTo>
                  <a:cubicBezTo>
                    <a:pt x="1704" y="219"/>
                    <a:pt x="1194" y="34"/>
                    <a:pt x="684" y="2"/>
                  </a:cubicBezTo>
                  <a:cubicBezTo>
                    <a:pt x="672" y="1"/>
                    <a:pt x="660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3"/>
            <p:cNvSpPr/>
            <p:nvPr/>
          </p:nvSpPr>
          <p:spPr>
            <a:xfrm>
              <a:off x="3039825" y="1850325"/>
              <a:ext cx="42000" cy="17925"/>
            </a:xfrm>
            <a:custGeom>
              <a:avLst/>
              <a:gdLst/>
              <a:ahLst/>
              <a:cxnLst/>
              <a:rect l="l" t="t" r="r" b="b"/>
              <a:pathLst>
                <a:path w="1680" h="717" extrusionOk="0">
                  <a:moveTo>
                    <a:pt x="452" y="1"/>
                  </a:moveTo>
                  <a:cubicBezTo>
                    <a:pt x="300" y="1"/>
                    <a:pt x="149" y="22"/>
                    <a:pt x="1" y="65"/>
                  </a:cubicBezTo>
                  <a:cubicBezTo>
                    <a:pt x="150" y="246"/>
                    <a:pt x="316" y="415"/>
                    <a:pt x="515" y="537"/>
                  </a:cubicBezTo>
                  <a:cubicBezTo>
                    <a:pt x="692" y="646"/>
                    <a:pt x="897" y="717"/>
                    <a:pt x="1103" y="717"/>
                  </a:cubicBezTo>
                  <a:cubicBezTo>
                    <a:pt x="1130" y="717"/>
                    <a:pt x="1156" y="715"/>
                    <a:pt x="1183" y="713"/>
                  </a:cubicBezTo>
                  <a:cubicBezTo>
                    <a:pt x="1680" y="669"/>
                    <a:pt x="1359" y="250"/>
                    <a:pt x="1097" y="135"/>
                  </a:cubicBezTo>
                  <a:cubicBezTo>
                    <a:pt x="892" y="46"/>
                    <a:pt x="672" y="1"/>
                    <a:pt x="45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3"/>
            <p:cNvSpPr/>
            <p:nvPr/>
          </p:nvSpPr>
          <p:spPr>
            <a:xfrm>
              <a:off x="3018950" y="1795000"/>
              <a:ext cx="71825" cy="55100"/>
            </a:xfrm>
            <a:custGeom>
              <a:avLst/>
              <a:gdLst/>
              <a:ahLst/>
              <a:cxnLst/>
              <a:rect l="l" t="t" r="r" b="b"/>
              <a:pathLst>
                <a:path w="2873" h="2204" extrusionOk="0">
                  <a:moveTo>
                    <a:pt x="652" y="1"/>
                  </a:moveTo>
                  <a:cubicBezTo>
                    <a:pt x="302" y="1"/>
                    <a:pt x="1" y="277"/>
                    <a:pt x="15" y="643"/>
                  </a:cubicBezTo>
                  <a:cubicBezTo>
                    <a:pt x="29" y="984"/>
                    <a:pt x="169" y="1305"/>
                    <a:pt x="407" y="1549"/>
                  </a:cubicBezTo>
                  <a:cubicBezTo>
                    <a:pt x="471" y="1613"/>
                    <a:pt x="654" y="1756"/>
                    <a:pt x="734" y="1796"/>
                  </a:cubicBezTo>
                  <a:cubicBezTo>
                    <a:pt x="1340" y="2089"/>
                    <a:pt x="1765" y="2204"/>
                    <a:pt x="2054" y="2204"/>
                  </a:cubicBezTo>
                  <a:cubicBezTo>
                    <a:pt x="2873" y="2204"/>
                    <a:pt x="2601" y="1282"/>
                    <a:pt x="2242" y="867"/>
                  </a:cubicBezTo>
                  <a:cubicBezTo>
                    <a:pt x="1877" y="445"/>
                    <a:pt x="1355" y="148"/>
                    <a:pt x="805" y="19"/>
                  </a:cubicBezTo>
                  <a:cubicBezTo>
                    <a:pt x="753" y="7"/>
                    <a:pt x="702" y="1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3"/>
            <p:cNvSpPr/>
            <p:nvPr/>
          </p:nvSpPr>
          <p:spPr>
            <a:xfrm>
              <a:off x="3038975" y="1814425"/>
              <a:ext cx="49575" cy="27100"/>
            </a:xfrm>
            <a:custGeom>
              <a:avLst/>
              <a:gdLst/>
              <a:ahLst/>
              <a:cxnLst/>
              <a:rect l="l" t="t" r="r" b="b"/>
              <a:pathLst>
                <a:path w="1983" h="1084" extrusionOk="0">
                  <a:moveTo>
                    <a:pt x="236" y="1"/>
                  </a:moveTo>
                  <a:cubicBezTo>
                    <a:pt x="157" y="1"/>
                    <a:pt x="79" y="5"/>
                    <a:pt x="1" y="14"/>
                  </a:cubicBezTo>
                  <a:cubicBezTo>
                    <a:pt x="150" y="273"/>
                    <a:pt x="327" y="521"/>
                    <a:pt x="554" y="717"/>
                  </a:cubicBezTo>
                  <a:cubicBezTo>
                    <a:pt x="781" y="913"/>
                    <a:pt x="1064" y="1056"/>
                    <a:pt x="1367" y="1080"/>
                  </a:cubicBezTo>
                  <a:cubicBezTo>
                    <a:pt x="1393" y="1083"/>
                    <a:pt x="1418" y="1084"/>
                    <a:pt x="1442" y="1084"/>
                  </a:cubicBezTo>
                  <a:cubicBezTo>
                    <a:pt x="1983" y="1084"/>
                    <a:pt x="1679" y="530"/>
                    <a:pt x="1382" y="338"/>
                  </a:cubicBezTo>
                  <a:cubicBezTo>
                    <a:pt x="1039" y="117"/>
                    <a:pt x="641" y="1"/>
                    <a:pt x="23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3"/>
            <p:cNvSpPr/>
            <p:nvPr/>
          </p:nvSpPr>
          <p:spPr>
            <a:xfrm>
              <a:off x="2993250" y="1861750"/>
              <a:ext cx="91600" cy="43625"/>
            </a:xfrm>
            <a:custGeom>
              <a:avLst/>
              <a:gdLst/>
              <a:ahLst/>
              <a:cxnLst/>
              <a:rect l="l" t="t" r="r" b="b"/>
              <a:pathLst>
                <a:path w="3664" h="1745" extrusionOk="0">
                  <a:moveTo>
                    <a:pt x="1042" y="1"/>
                  </a:moveTo>
                  <a:cubicBezTo>
                    <a:pt x="922" y="1"/>
                    <a:pt x="802" y="9"/>
                    <a:pt x="684" y="24"/>
                  </a:cubicBezTo>
                  <a:cubicBezTo>
                    <a:pt x="269" y="77"/>
                    <a:pt x="1" y="498"/>
                    <a:pt x="162" y="885"/>
                  </a:cubicBezTo>
                  <a:cubicBezTo>
                    <a:pt x="295" y="1198"/>
                    <a:pt x="538" y="1451"/>
                    <a:pt x="846" y="1597"/>
                  </a:cubicBezTo>
                  <a:cubicBezTo>
                    <a:pt x="927" y="1634"/>
                    <a:pt x="1149" y="1705"/>
                    <a:pt x="1238" y="1714"/>
                  </a:cubicBezTo>
                  <a:cubicBezTo>
                    <a:pt x="1459" y="1735"/>
                    <a:pt x="1654" y="1744"/>
                    <a:pt x="1827" y="1744"/>
                  </a:cubicBezTo>
                  <a:cubicBezTo>
                    <a:pt x="3664" y="1744"/>
                    <a:pt x="2924" y="644"/>
                    <a:pt x="2328" y="318"/>
                  </a:cubicBezTo>
                  <a:cubicBezTo>
                    <a:pt x="1941" y="107"/>
                    <a:pt x="1491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3"/>
            <p:cNvSpPr/>
            <p:nvPr/>
          </p:nvSpPr>
          <p:spPr>
            <a:xfrm>
              <a:off x="3017000" y="1875600"/>
              <a:ext cx="48800" cy="17350"/>
            </a:xfrm>
            <a:custGeom>
              <a:avLst/>
              <a:gdLst/>
              <a:ahLst/>
              <a:cxnLst/>
              <a:rect l="l" t="t" r="r" b="b"/>
              <a:pathLst>
                <a:path w="1952" h="694" extrusionOk="0">
                  <a:moveTo>
                    <a:pt x="811" y="0"/>
                  </a:moveTo>
                  <a:cubicBezTo>
                    <a:pt x="531" y="0"/>
                    <a:pt x="254" y="66"/>
                    <a:pt x="0" y="193"/>
                  </a:cubicBezTo>
                  <a:cubicBezTo>
                    <a:pt x="200" y="360"/>
                    <a:pt x="416" y="510"/>
                    <a:pt x="657" y="601"/>
                  </a:cubicBezTo>
                  <a:cubicBezTo>
                    <a:pt x="810" y="659"/>
                    <a:pt x="974" y="694"/>
                    <a:pt x="1137" y="694"/>
                  </a:cubicBezTo>
                  <a:cubicBezTo>
                    <a:pt x="1232" y="694"/>
                    <a:pt x="1327" y="682"/>
                    <a:pt x="1419" y="656"/>
                  </a:cubicBezTo>
                  <a:cubicBezTo>
                    <a:pt x="1952" y="506"/>
                    <a:pt x="1516" y="116"/>
                    <a:pt x="1208" y="45"/>
                  </a:cubicBezTo>
                  <a:cubicBezTo>
                    <a:pt x="1077" y="15"/>
                    <a:pt x="944" y="0"/>
                    <a:pt x="81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3"/>
            <p:cNvSpPr/>
            <p:nvPr/>
          </p:nvSpPr>
          <p:spPr>
            <a:xfrm>
              <a:off x="3009950" y="1895275"/>
              <a:ext cx="91675" cy="40675"/>
            </a:xfrm>
            <a:custGeom>
              <a:avLst/>
              <a:gdLst/>
              <a:ahLst/>
              <a:cxnLst/>
              <a:rect l="l" t="t" r="r" b="b"/>
              <a:pathLst>
                <a:path w="3667" h="1627" extrusionOk="0">
                  <a:moveTo>
                    <a:pt x="1716" y="0"/>
                  </a:moveTo>
                  <a:cubicBezTo>
                    <a:pt x="1245" y="0"/>
                    <a:pt x="767" y="152"/>
                    <a:pt x="368" y="412"/>
                  </a:cubicBezTo>
                  <a:cubicBezTo>
                    <a:pt x="51" y="619"/>
                    <a:pt x="0" y="1068"/>
                    <a:pt x="285" y="1319"/>
                  </a:cubicBezTo>
                  <a:cubicBezTo>
                    <a:pt x="513" y="1518"/>
                    <a:pt x="805" y="1627"/>
                    <a:pt x="1107" y="1627"/>
                  </a:cubicBezTo>
                  <a:cubicBezTo>
                    <a:pt x="1112" y="1627"/>
                    <a:pt x="1116" y="1626"/>
                    <a:pt x="1121" y="1626"/>
                  </a:cubicBezTo>
                  <a:cubicBezTo>
                    <a:pt x="1202" y="1624"/>
                    <a:pt x="1411" y="1594"/>
                    <a:pt x="1487" y="1566"/>
                  </a:cubicBezTo>
                  <a:cubicBezTo>
                    <a:pt x="3667" y="752"/>
                    <a:pt x="2490" y="34"/>
                    <a:pt x="1819" y="2"/>
                  </a:cubicBezTo>
                  <a:cubicBezTo>
                    <a:pt x="1785" y="1"/>
                    <a:pt x="1750" y="0"/>
                    <a:pt x="1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3"/>
            <p:cNvSpPr/>
            <p:nvPr/>
          </p:nvSpPr>
          <p:spPr>
            <a:xfrm>
              <a:off x="3031700" y="1902350"/>
              <a:ext cx="41300" cy="17275"/>
            </a:xfrm>
            <a:custGeom>
              <a:avLst/>
              <a:gdLst/>
              <a:ahLst/>
              <a:cxnLst/>
              <a:rect l="l" t="t" r="r" b="b"/>
              <a:pathLst>
                <a:path w="1652" h="691" extrusionOk="0">
                  <a:moveTo>
                    <a:pt x="1064" y="0"/>
                  </a:moveTo>
                  <a:cubicBezTo>
                    <a:pt x="1014" y="0"/>
                    <a:pt x="966" y="5"/>
                    <a:pt x="923" y="15"/>
                  </a:cubicBezTo>
                  <a:cubicBezTo>
                    <a:pt x="555" y="101"/>
                    <a:pt x="229" y="312"/>
                    <a:pt x="1" y="612"/>
                  </a:cubicBezTo>
                  <a:cubicBezTo>
                    <a:pt x="184" y="658"/>
                    <a:pt x="371" y="691"/>
                    <a:pt x="559" y="691"/>
                  </a:cubicBezTo>
                  <a:cubicBezTo>
                    <a:pt x="605" y="691"/>
                    <a:pt x="651" y="689"/>
                    <a:pt x="696" y="685"/>
                  </a:cubicBezTo>
                  <a:cubicBezTo>
                    <a:pt x="928" y="664"/>
                    <a:pt x="1161" y="583"/>
                    <a:pt x="1336" y="428"/>
                  </a:cubicBezTo>
                  <a:cubicBezTo>
                    <a:pt x="1651" y="147"/>
                    <a:pt x="1337" y="0"/>
                    <a:pt x="106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3"/>
            <p:cNvSpPr/>
            <p:nvPr/>
          </p:nvSpPr>
          <p:spPr>
            <a:xfrm>
              <a:off x="3052850" y="1774450"/>
              <a:ext cx="113875" cy="162750"/>
            </a:xfrm>
            <a:custGeom>
              <a:avLst/>
              <a:gdLst/>
              <a:ahLst/>
              <a:cxnLst/>
              <a:rect l="l" t="t" r="r" b="b"/>
              <a:pathLst>
                <a:path w="4555" h="6510" extrusionOk="0">
                  <a:moveTo>
                    <a:pt x="2227" y="1"/>
                  </a:moveTo>
                  <a:cubicBezTo>
                    <a:pt x="1817" y="1"/>
                    <a:pt x="1437" y="78"/>
                    <a:pt x="1241" y="220"/>
                  </a:cubicBezTo>
                  <a:cubicBezTo>
                    <a:pt x="869" y="494"/>
                    <a:pt x="683" y="997"/>
                    <a:pt x="790" y="1445"/>
                  </a:cubicBezTo>
                  <a:cubicBezTo>
                    <a:pt x="876" y="1811"/>
                    <a:pt x="1138" y="2158"/>
                    <a:pt x="1057" y="2526"/>
                  </a:cubicBezTo>
                  <a:cubicBezTo>
                    <a:pt x="1013" y="2728"/>
                    <a:pt x="872" y="2891"/>
                    <a:pt x="746" y="3054"/>
                  </a:cubicBezTo>
                  <a:cubicBezTo>
                    <a:pt x="327" y="3586"/>
                    <a:pt x="1" y="4228"/>
                    <a:pt x="8" y="4905"/>
                  </a:cubicBezTo>
                  <a:cubicBezTo>
                    <a:pt x="15" y="5582"/>
                    <a:pt x="431" y="6284"/>
                    <a:pt x="1084" y="6463"/>
                  </a:cubicBezTo>
                  <a:cubicBezTo>
                    <a:pt x="1201" y="6495"/>
                    <a:pt x="1319" y="6509"/>
                    <a:pt x="1437" y="6509"/>
                  </a:cubicBezTo>
                  <a:cubicBezTo>
                    <a:pt x="1963" y="6509"/>
                    <a:pt x="2484" y="6221"/>
                    <a:pt x="2916" y="5894"/>
                  </a:cubicBezTo>
                  <a:cubicBezTo>
                    <a:pt x="3042" y="5798"/>
                    <a:pt x="3169" y="5693"/>
                    <a:pt x="3230" y="5547"/>
                  </a:cubicBezTo>
                  <a:cubicBezTo>
                    <a:pt x="3368" y="5209"/>
                    <a:pt x="3102" y="4765"/>
                    <a:pt x="3329" y="4480"/>
                  </a:cubicBezTo>
                  <a:cubicBezTo>
                    <a:pt x="3447" y="4331"/>
                    <a:pt x="3652" y="4293"/>
                    <a:pt x="3826" y="4220"/>
                  </a:cubicBezTo>
                  <a:cubicBezTo>
                    <a:pt x="4200" y="4062"/>
                    <a:pt x="4473" y="3691"/>
                    <a:pt x="4514" y="3288"/>
                  </a:cubicBezTo>
                  <a:cubicBezTo>
                    <a:pt x="4554" y="2884"/>
                    <a:pt x="4360" y="2467"/>
                    <a:pt x="4025" y="2238"/>
                  </a:cubicBezTo>
                  <a:cubicBezTo>
                    <a:pt x="3803" y="2084"/>
                    <a:pt x="3485" y="1947"/>
                    <a:pt x="3498" y="1677"/>
                  </a:cubicBezTo>
                  <a:cubicBezTo>
                    <a:pt x="3505" y="1504"/>
                    <a:pt x="3656" y="1377"/>
                    <a:pt x="3734" y="1222"/>
                  </a:cubicBezTo>
                  <a:cubicBezTo>
                    <a:pt x="4157" y="368"/>
                    <a:pt x="3121" y="1"/>
                    <a:pt x="2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3"/>
            <p:cNvSpPr/>
            <p:nvPr/>
          </p:nvSpPr>
          <p:spPr>
            <a:xfrm>
              <a:off x="2960675" y="1847550"/>
              <a:ext cx="8375" cy="90400"/>
            </a:xfrm>
            <a:custGeom>
              <a:avLst/>
              <a:gdLst/>
              <a:ahLst/>
              <a:cxnLst/>
              <a:rect l="l" t="t" r="r" b="b"/>
              <a:pathLst>
                <a:path w="335" h="3616" extrusionOk="0">
                  <a:moveTo>
                    <a:pt x="283" y="0"/>
                  </a:moveTo>
                  <a:cubicBezTo>
                    <a:pt x="263" y="0"/>
                    <a:pt x="243" y="12"/>
                    <a:pt x="240" y="40"/>
                  </a:cubicBezTo>
                  <a:cubicBezTo>
                    <a:pt x="18" y="1207"/>
                    <a:pt x="0" y="2405"/>
                    <a:pt x="187" y="3578"/>
                  </a:cubicBezTo>
                  <a:cubicBezTo>
                    <a:pt x="190" y="3593"/>
                    <a:pt x="199" y="3605"/>
                    <a:pt x="212" y="3611"/>
                  </a:cubicBezTo>
                  <a:cubicBezTo>
                    <a:pt x="218" y="3614"/>
                    <a:pt x="225" y="3616"/>
                    <a:pt x="231" y="3616"/>
                  </a:cubicBezTo>
                  <a:cubicBezTo>
                    <a:pt x="257" y="3616"/>
                    <a:pt x="279" y="3592"/>
                    <a:pt x="275" y="3564"/>
                  </a:cubicBezTo>
                  <a:cubicBezTo>
                    <a:pt x="91" y="2401"/>
                    <a:pt x="108" y="1213"/>
                    <a:pt x="327" y="56"/>
                  </a:cubicBezTo>
                  <a:cubicBezTo>
                    <a:pt x="335" y="21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3"/>
            <p:cNvSpPr/>
            <p:nvPr/>
          </p:nvSpPr>
          <p:spPr>
            <a:xfrm>
              <a:off x="2954925" y="1830575"/>
              <a:ext cx="25075" cy="34275"/>
            </a:xfrm>
            <a:custGeom>
              <a:avLst/>
              <a:gdLst/>
              <a:ahLst/>
              <a:cxnLst/>
              <a:rect l="l" t="t" r="r" b="b"/>
              <a:pathLst>
                <a:path w="1003" h="1371" extrusionOk="0">
                  <a:moveTo>
                    <a:pt x="534" y="1"/>
                  </a:moveTo>
                  <a:cubicBezTo>
                    <a:pt x="387" y="1"/>
                    <a:pt x="237" y="76"/>
                    <a:pt x="147" y="194"/>
                  </a:cubicBezTo>
                  <a:cubicBezTo>
                    <a:pt x="20" y="362"/>
                    <a:pt x="0" y="593"/>
                    <a:pt x="60" y="794"/>
                  </a:cubicBezTo>
                  <a:cubicBezTo>
                    <a:pt x="185" y="1214"/>
                    <a:pt x="318" y="1370"/>
                    <a:pt x="445" y="1370"/>
                  </a:cubicBezTo>
                  <a:cubicBezTo>
                    <a:pt x="631" y="1370"/>
                    <a:pt x="804" y="1037"/>
                    <a:pt x="919" y="704"/>
                  </a:cubicBezTo>
                  <a:cubicBezTo>
                    <a:pt x="1003" y="463"/>
                    <a:pt x="936" y="150"/>
                    <a:pt x="705" y="39"/>
                  </a:cubicBezTo>
                  <a:cubicBezTo>
                    <a:pt x="651" y="13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3"/>
            <p:cNvSpPr/>
            <p:nvPr/>
          </p:nvSpPr>
          <p:spPr>
            <a:xfrm>
              <a:off x="2964400" y="1839575"/>
              <a:ext cx="5525" cy="21225"/>
            </a:xfrm>
            <a:custGeom>
              <a:avLst/>
              <a:gdLst/>
              <a:ahLst/>
              <a:cxnLst/>
              <a:rect l="l" t="t" r="r" b="b"/>
              <a:pathLst>
                <a:path w="221" h="849" extrusionOk="0">
                  <a:moveTo>
                    <a:pt x="167" y="0"/>
                  </a:moveTo>
                  <a:cubicBezTo>
                    <a:pt x="147" y="0"/>
                    <a:pt x="127" y="13"/>
                    <a:pt x="119" y="33"/>
                  </a:cubicBezTo>
                  <a:cubicBezTo>
                    <a:pt x="29" y="279"/>
                    <a:pt x="0" y="545"/>
                    <a:pt x="33" y="805"/>
                  </a:cubicBezTo>
                  <a:cubicBezTo>
                    <a:pt x="35" y="821"/>
                    <a:pt x="45" y="836"/>
                    <a:pt x="61" y="843"/>
                  </a:cubicBezTo>
                  <a:cubicBezTo>
                    <a:pt x="68" y="846"/>
                    <a:pt x="76" y="848"/>
                    <a:pt x="84" y="848"/>
                  </a:cubicBezTo>
                  <a:cubicBezTo>
                    <a:pt x="85" y="848"/>
                    <a:pt x="87" y="848"/>
                    <a:pt x="88" y="848"/>
                  </a:cubicBezTo>
                  <a:cubicBezTo>
                    <a:pt x="116" y="845"/>
                    <a:pt x="135" y="819"/>
                    <a:pt x="131" y="793"/>
                  </a:cubicBezTo>
                  <a:cubicBezTo>
                    <a:pt x="100" y="547"/>
                    <a:pt x="128" y="299"/>
                    <a:pt x="213" y="67"/>
                  </a:cubicBezTo>
                  <a:cubicBezTo>
                    <a:pt x="221" y="41"/>
                    <a:pt x="208" y="13"/>
                    <a:pt x="183" y="3"/>
                  </a:cubicBezTo>
                  <a:cubicBezTo>
                    <a:pt x="178" y="1"/>
                    <a:pt x="172" y="0"/>
                    <a:pt x="16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3"/>
            <p:cNvSpPr/>
            <p:nvPr/>
          </p:nvSpPr>
          <p:spPr>
            <a:xfrm>
              <a:off x="2941450" y="1864850"/>
              <a:ext cx="26475" cy="27700"/>
            </a:xfrm>
            <a:custGeom>
              <a:avLst/>
              <a:gdLst/>
              <a:ahLst/>
              <a:cxnLst/>
              <a:rect l="l" t="t" r="r" b="b"/>
              <a:pathLst>
                <a:path w="1059" h="1108" extrusionOk="0">
                  <a:moveTo>
                    <a:pt x="389" y="1"/>
                  </a:moveTo>
                  <a:cubicBezTo>
                    <a:pt x="360" y="1"/>
                    <a:pt x="331" y="4"/>
                    <a:pt x="301" y="12"/>
                  </a:cubicBezTo>
                  <a:cubicBezTo>
                    <a:pt x="119" y="60"/>
                    <a:pt x="0" y="257"/>
                    <a:pt x="11" y="445"/>
                  </a:cubicBezTo>
                  <a:cubicBezTo>
                    <a:pt x="23" y="632"/>
                    <a:pt x="144" y="802"/>
                    <a:pt x="301" y="903"/>
                  </a:cubicBezTo>
                  <a:cubicBezTo>
                    <a:pt x="526" y="1048"/>
                    <a:pt x="682" y="1108"/>
                    <a:pt x="786" y="1108"/>
                  </a:cubicBezTo>
                  <a:cubicBezTo>
                    <a:pt x="1059" y="1108"/>
                    <a:pt x="976" y="699"/>
                    <a:pt x="834" y="340"/>
                  </a:cubicBezTo>
                  <a:cubicBezTo>
                    <a:pt x="762" y="156"/>
                    <a:pt x="580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3"/>
            <p:cNvSpPr/>
            <p:nvPr/>
          </p:nvSpPr>
          <p:spPr>
            <a:xfrm>
              <a:off x="2950325" y="1872725"/>
              <a:ext cx="12400" cy="16175"/>
            </a:xfrm>
            <a:custGeom>
              <a:avLst/>
              <a:gdLst/>
              <a:ahLst/>
              <a:cxnLst/>
              <a:rect l="l" t="t" r="r" b="b"/>
              <a:pathLst>
                <a:path w="496" h="647" extrusionOk="0">
                  <a:moveTo>
                    <a:pt x="55" y="0"/>
                  </a:moveTo>
                  <a:cubicBezTo>
                    <a:pt x="28" y="0"/>
                    <a:pt x="1" y="24"/>
                    <a:pt x="11" y="58"/>
                  </a:cubicBezTo>
                  <a:cubicBezTo>
                    <a:pt x="94" y="279"/>
                    <a:pt x="228" y="477"/>
                    <a:pt x="403" y="635"/>
                  </a:cubicBezTo>
                  <a:cubicBezTo>
                    <a:pt x="407" y="638"/>
                    <a:pt x="410" y="640"/>
                    <a:pt x="413" y="642"/>
                  </a:cubicBezTo>
                  <a:cubicBezTo>
                    <a:pt x="420" y="646"/>
                    <a:pt x="427" y="647"/>
                    <a:pt x="434" y="647"/>
                  </a:cubicBezTo>
                  <a:cubicBezTo>
                    <a:pt x="471" y="647"/>
                    <a:pt x="496" y="599"/>
                    <a:pt x="463" y="568"/>
                  </a:cubicBezTo>
                  <a:cubicBezTo>
                    <a:pt x="299" y="420"/>
                    <a:pt x="172" y="235"/>
                    <a:pt x="95" y="28"/>
                  </a:cubicBezTo>
                  <a:cubicBezTo>
                    <a:pt x="86" y="8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3"/>
            <p:cNvSpPr/>
            <p:nvPr/>
          </p:nvSpPr>
          <p:spPr>
            <a:xfrm>
              <a:off x="2958525" y="1869750"/>
              <a:ext cx="32625" cy="24500"/>
            </a:xfrm>
            <a:custGeom>
              <a:avLst/>
              <a:gdLst/>
              <a:ahLst/>
              <a:cxnLst/>
              <a:rect l="l" t="t" r="r" b="b"/>
              <a:pathLst>
                <a:path w="1305" h="980" extrusionOk="0">
                  <a:moveTo>
                    <a:pt x="897" y="1"/>
                  </a:moveTo>
                  <a:cubicBezTo>
                    <a:pt x="742" y="1"/>
                    <a:pt x="580" y="89"/>
                    <a:pt x="481" y="216"/>
                  </a:cubicBezTo>
                  <a:cubicBezTo>
                    <a:pt x="215" y="557"/>
                    <a:pt x="1" y="979"/>
                    <a:pt x="427" y="979"/>
                  </a:cubicBezTo>
                  <a:cubicBezTo>
                    <a:pt x="526" y="979"/>
                    <a:pt x="658" y="957"/>
                    <a:pt x="832" y="906"/>
                  </a:cubicBezTo>
                  <a:cubicBezTo>
                    <a:pt x="1013" y="853"/>
                    <a:pt x="1177" y="725"/>
                    <a:pt x="1241" y="548"/>
                  </a:cubicBezTo>
                  <a:cubicBezTo>
                    <a:pt x="1305" y="371"/>
                    <a:pt x="1247" y="149"/>
                    <a:pt x="1086" y="52"/>
                  </a:cubicBezTo>
                  <a:cubicBezTo>
                    <a:pt x="1027" y="16"/>
                    <a:pt x="963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3"/>
            <p:cNvSpPr/>
            <p:nvPr/>
          </p:nvSpPr>
          <p:spPr>
            <a:xfrm>
              <a:off x="2966250" y="1877450"/>
              <a:ext cx="15675" cy="12950"/>
            </a:xfrm>
            <a:custGeom>
              <a:avLst/>
              <a:gdLst/>
              <a:ahLst/>
              <a:cxnLst/>
              <a:rect l="l" t="t" r="r" b="b"/>
              <a:pathLst>
                <a:path w="627" h="518" extrusionOk="0">
                  <a:moveTo>
                    <a:pt x="576" y="0"/>
                  </a:moveTo>
                  <a:cubicBezTo>
                    <a:pt x="562" y="0"/>
                    <a:pt x="549" y="6"/>
                    <a:pt x="540" y="18"/>
                  </a:cubicBezTo>
                  <a:cubicBezTo>
                    <a:pt x="407" y="194"/>
                    <a:pt x="234" y="337"/>
                    <a:pt x="34" y="432"/>
                  </a:cubicBezTo>
                  <a:cubicBezTo>
                    <a:pt x="0" y="449"/>
                    <a:pt x="0" y="497"/>
                    <a:pt x="34" y="513"/>
                  </a:cubicBezTo>
                  <a:cubicBezTo>
                    <a:pt x="40" y="516"/>
                    <a:pt x="47" y="518"/>
                    <a:pt x="53" y="518"/>
                  </a:cubicBezTo>
                  <a:cubicBezTo>
                    <a:pt x="60" y="518"/>
                    <a:pt x="67" y="516"/>
                    <a:pt x="73" y="513"/>
                  </a:cubicBezTo>
                  <a:cubicBezTo>
                    <a:pt x="285" y="411"/>
                    <a:pt x="469" y="259"/>
                    <a:pt x="611" y="71"/>
                  </a:cubicBezTo>
                  <a:cubicBezTo>
                    <a:pt x="627" y="52"/>
                    <a:pt x="622" y="24"/>
                    <a:pt x="603" y="9"/>
                  </a:cubicBezTo>
                  <a:cubicBezTo>
                    <a:pt x="595" y="3"/>
                    <a:pt x="585" y="0"/>
                    <a:pt x="57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3"/>
            <p:cNvSpPr/>
            <p:nvPr/>
          </p:nvSpPr>
          <p:spPr>
            <a:xfrm>
              <a:off x="2959200" y="1905400"/>
              <a:ext cx="32625" cy="24475"/>
            </a:xfrm>
            <a:custGeom>
              <a:avLst/>
              <a:gdLst/>
              <a:ahLst/>
              <a:cxnLst/>
              <a:rect l="l" t="t" r="r" b="b"/>
              <a:pathLst>
                <a:path w="1305" h="979" extrusionOk="0">
                  <a:moveTo>
                    <a:pt x="897" y="0"/>
                  </a:moveTo>
                  <a:cubicBezTo>
                    <a:pt x="741" y="0"/>
                    <a:pt x="579" y="89"/>
                    <a:pt x="480" y="216"/>
                  </a:cubicBezTo>
                  <a:cubicBezTo>
                    <a:pt x="214" y="556"/>
                    <a:pt x="0" y="979"/>
                    <a:pt x="427" y="979"/>
                  </a:cubicBezTo>
                  <a:cubicBezTo>
                    <a:pt x="525" y="979"/>
                    <a:pt x="658" y="956"/>
                    <a:pt x="832" y="905"/>
                  </a:cubicBezTo>
                  <a:cubicBezTo>
                    <a:pt x="1012" y="852"/>
                    <a:pt x="1177" y="725"/>
                    <a:pt x="1241" y="547"/>
                  </a:cubicBezTo>
                  <a:cubicBezTo>
                    <a:pt x="1304" y="371"/>
                    <a:pt x="1246" y="148"/>
                    <a:pt x="1085" y="51"/>
                  </a:cubicBezTo>
                  <a:cubicBezTo>
                    <a:pt x="1027" y="16"/>
                    <a:pt x="962" y="0"/>
                    <a:pt x="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3"/>
            <p:cNvSpPr/>
            <p:nvPr/>
          </p:nvSpPr>
          <p:spPr>
            <a:xfrm>
              <a:off x="2966950" y="1913050"/>
              <a:ext cx="15925" cy="13000"/>
            </a:xfrm>
            <a:custGeom>
              <a:avLst/>
              <a:gdLst/>
              <a:ahLst/>
              <a:cxnLst/>
              <a:rect l="l" t="t" r="r" b="b"/>
              <a:pathLst>
                <a:path w="637" h="520" extrusionOk="0">
                  <a:moveTo>
                    <a:pt x="574" y="1"/>
                  </a:moveTo>
                  <a:cubicBezTo>
                    <a:pt x="561" y="1"/>
                    <a:pt x="548" y="6"/>
                    <a:pt x="538" y="20"/>
                  </a:cubicBezTo>
                  <a:cubicBezTo>
                    <a:pt x="406" y="196"/>
                    <a:pt x="232" y="338"/>
                    <a:pt x="33" y="434"/>
                  </a:cubicBezTo>
                  <a:cubicBezTo>
                    <a:pt x="11" y="445"/>
                    <a:pt x="1" y="471"/>
                    <a:pt x="12" y="493"/>
                  </a:cubicBezTo>
                  <a:cubicBezTo>
                    <a:pt x="16" y="503"/>
                    <a:pt x="23" y="510"/>
                    <a:pt x="33" y="514"/>
                  </a:cubicBezTo>
                  <a:cubicBezTo>
                    <a:pt x="39" y="518"/>
                    <a:pt x="45" y="519"/>
                    <a:pt x="52" y="519"/>
                  </a:cubicBezTo>
                  <a:cubicBezTo>
                    <a:pt x="58" y="519"/>
                    <a:pt x="65" y="518"/>
                    <a:pt x="71" y="514"/>
                  </a:cubicBezTo>
                  <a:cubicBezTo>
                    <a:pt x="283" y="413"/>
                    <a:pt x="468" y="261"/>
                    <a:pt x="610" y="73"/>
                  </a:cubicBezTo>
                  <a:cubicBezTo>
                    <a:pt x="636" y="38"/>
                    <a:pt x="606" y="1"/>
                    <a:pt x="57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3"/>
            <p:cNvSpPr/>
            <p:nvPr/>
          </p:nvSpPr>
          <p:spPr>
            <a:xfrm>
              <a:off x="2942050" y="1902450"/>
              <a:ext cx="26500" cy="27700"/>
            </a:xfrm>
            <a:custGeom>
              <a:avLst/>
              <a:gdLst/>
              <a:ahLst/>
              <a:cxnLst/>
              <a:rect l="l" t="t" r="r" b="b"/>
              <a:pathLst>
                <a:path w="1060" h="1108" extrusionOk="0">
                  <a:moveTo>
                    <a:pt x="389" y="0"/>
                  </a:moveTo>
                  <a:cubicBezTo>
                    <a:pt x="360" y="0"/>
                    <a:pt x="331" y="4"/>
                    <a:pt x="301" y="12"/>
                  </a:cubicBezTo>
                  <a:cubicBezTo>
                    <a:pt x="120" y="59"/>
                    <a:pt x="1" y="256"/>
                    <a:pt x="12" y="444"/>
                  </a:cubicBezTo>
                  <a:cubicBezTo>
                    <a:pt x="23" y="631"/>
                    <a:pt x="144" y="801"/>
                    <a:pt x="301" y="903"/>
                  </a:cubicBezTo>
                  <a:cubicBezTo>
                    <a:pt x="526" y="1048"/>
                    <a:pt x="682" y="1108"/>
                    <a:pt x="786" y="1108"/>
                  </a:cubicBezTo>
                  <a:cubicBezTo>
                    <a:pt x="1059" y="1108"/>
                    <a:pt x="976" y="698"/>
                    <a:pt x="835" y="340"/>
                  </a:cubicBezTo>
                  <a:cubicBezTo>
                    <a:pt x="762" y="156"/>
                    <a:pt x="580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3"/>
            <p:cNvSpPr/>
            <p:nvPr/>
          </p:nvSpPr>
          <p:spPr>
            <a:xfrm>
              <a:off x="2950875" y="1910250"/>
              <a:ext cx="12450" cy="16250"/>
            </a:xfrm>
            <a:custGeom>
              <a:avLst/>
              <a:gdLst/>
              <a:ahLst/>
              <a:cxnLst/>
              <a:rect l="l" t="t" r="r" b="b"/>
              <a:pathLst>
                <a:path w="498" h="650" extrusionOk="0">
                  <a:moveTo>
                    <a:pt x="57" y="0"/>
                  </a:moveTo>
                  <a:cubicBezTo>
                    <a:pt x="29" y="0"/>
                    <a:pt x="0" y="26"/>
                    <a:pt x="13" y="61"/>
                  </a:cubicBezTo>
                  <a:cubicBezTo>
                    <a:pt x="96" y="282"/>
                    <a:pt x="231" y="479"/>
                    <a:pt x="406" y="637"/>
                  </a:cubicBezTo>
                  <a:cubicBezTo>
                    <a:pt x="409" y="640"/>
                    <a:pt x="412" y="642"/>
                    <a:pt x="416" y="644"/>
                  </a:cubicBezTo>
                  <a:cubicBezTo>
                    <a:pt x="423" y="648"/>
                    <a:pt x="430" y="649"/>
                    <a:pt x="436" y="649"/>
                  </a:cubicBezTo>
                  <a:cubicBezTo>
                    <a:pt x="474" y="649"/>
                    <a:pt x="498" y="600"/>
                    <a:pt x="465" y="571"/>
                  </a:cubicBezTo>
                  <a:cubicBezTo>
                    <a:pt x="301" y="423"/>
                    <a:pt x="174" y="238"/>
                    <a:pt x="96" y="29"/>
                  </a:cubicBezTo>
                  <a:cubicBezTo>
                    <a:pt x="89" y="9"/>
                    <a:pt x="73" y="0"/>
                    <a:pt x="5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3"/>
            <p:cNvSpPr/>
            <p:nvPr/>
          </p:nvSpPr>
          <p:spPr>
            <a:xfrm>
              <a:off x="2969925" y="1773275"/>
              <a:ext cx="34725" cy="59125"/>
            </a:xfrm>
            <a:custGeom>
              <a:avLst/>
              <a:gdLst/>
              <a:ahLst/>
              <a:cxnLst/>
              <a:rect l="l" t="t" r="r" b="b"/>
              <a:pathLst>
                <a:path w="1389" h="2365" extrusionOk="0">
                  <a:moveTo>
                    <a:pt x="1266" y="1"/>
                  </a:moveTo>
                  <a:cubicBezTo>
                    <a:pt x="1246" y="1"/>
                    <a:pt x="1225" y="9"/>
                    <a:pt x="1206" y="28"/>
                  </a:cubicBezTo>
                  <a:cubicBezTo>
                    <a:pt x="730" y="527"/>
                    <a:pt x="478" y="1220"/>
                    <a:pt x="505" y="1907"/>
                  </a:cubicBezTo>
                  <a:cubicBezTo>
                    <a:pt x="477" y="1837"/>
                    <a:pt x="450" y="1765"/>
                    <a:pt x="424" y="1691"/>
                  </a:cubicBezTo>
                  <a:cubicBezTo>
                    <a:pt x="286" y="1294"/>
                    <a:pt x="181" y="881"/>
                    <a:pt x="354" y="548"/>
                  </a:cubicBezTo>
                  <a:cubicBezTo>
                    <a:pt x="376" y="506"/>
                    <a:pt x="360" y="455"/>
                    <a:pt x="318" y="434"/>
                  </a:cubicBezTo>
                  <a:cubicBezTo>
                    <a:pt x="305" y="427"/>
                    <a:pt x="292" y="424"/>
                    <a:pt x="279" y="424"/>
                  </a:cubicBezTo>
                  <a:cubicBezTo>
                    <a:pt x="248" y="424"/>
                    <a:pt x="219" y="441"/>
                    <a:pt x="203" y="470"/>
                  </a:cubicBezTo>
                  <a:cubicBezTo>
                    <a:pt x="1" y="860"/>
                    <a:pt x="112" y="1314"/>
                    <a:pt x="263" y="1748"/>
                  </a:cubicBezTo>
                  <a:cubicBezTo>
                    <a:pt x="339" y="1965"/>
                    <a:pt x="420" y="2173"/>
                    <a:pt x="574" y="2338"/>
                  </a:cubicBezTo>
                  <a:cubicBezTo>
                    <a:pt x="590" y="2355"/>
                    <a:pt x="613" y="2364"/>
                    <a:pt x="636" y="2364"/>
                  </a:cubicBezTo>
                  <a:cubicBezTo>
                    <a:pt x="645" y="2364"/>
                    <a:pt x="653" y="2363"/>
                    <a:pt x="661" y="2361"/>
                  </a:cubicBezTo>
                  <a:cubicBezTo>
                    <a:pt x="665" y="2358"/>
                    <a:pt x="670" y="2356"/>
                    <a:pt x="675" y="2354"/>
                  </a:cubicBezTo>
                  <a:cubicBezTo>
                    <a:pt x="709" y="2336"/>
                    <a:pt x="727" y="2299"/>
                    <a:pt x="719" y="2261"/>
                  </a:cubicBezTo>
                  <a:cubicBezTo>
                    <a:pt x="567" y="1511"/>
                    <a:pt x="800" y="700"/>
                    <a:pt x="1329" y="145"/>
                  </a:cubicBezTo>
                  <a:cubicBezTo>
                    <a:pt x="1389" y="83"/>
                    <a:pt x="1332" y="1"/>
                    <a:pt x="1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3"/>
            <p:cNvSpPr/>
            <p:nvPr/>
          </p:nvSpPr>
          <p:spPr>
            <a:xfrm>
              <a:off x="2990475" y="1759875"/>
              <a:ext cx="25225" cy="23075"/>
            </a:xfrm>
            <a:custGeom>
              <a:avLst/>
              <a:gdLst/>
              <a:ahLst/>
              <a:cxnLst/>
              <a:rect l="l" t="t" r="r" b="b"/>
              <a:pathLst>
                <a:path w="1009" h="923" extrusionOk="0">
                  <a:moveTo>
                    <a:pt x="515" y="1"/>
                  </a:moveTo>
                  <a:cubicBezTo>
                    <a:pt x="471" y="1"/>
                    <a:pt x="426" y="7"/>
                    <a:pt x="383" y="20"/>
                  </a:cubicBezTo>
                  <a:cubicBezTo>
                    <a:pt x="138" y="94"/>
                    <a:pt x="1" y="351"/>
                    <a:pt x="73" y="594"/>
                  </a:cubicBezTo>
                  <a:cubicBezTo>
                    <a:pt x="127" y="773"/>
                    <a:pt x="283" y="901"/>
                    <a:pt x="469" y="920"/>
                  </a:cubicBezTo>
                  <a:cubicBezTo>
                    <a:pt x="484" y="922"/>
                    <a:pt x="500" y="923"/>
                    <a:pt x="515" y="923"/>
                  </a:cubicBezTo>
                  <a:cubicBezTo>
                    <a:pt x="683" y="923"/>
                    <a:pt x="840" y="830"/>
                    <a:pt x="920" y="680"/>
                  </a:cubicBezTo>
                  <a:cubicBezTo>
                    <a:pt x="1009" y="516"/>
                    <a:pt x="990" y="315"/>
                    <a:pt x="872" y="170"/>
                  </a:cubicBezTo>
                  <a:cubicBezTo>
                    <a:pt x="783" y="61"/>
                    <a:pt x="651" y="1"/>
                    <a:pt x="515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3"/>
            <p:cNvSpPr/>
            <p:nvPr/>
          </p:nvSpPr>
          <p:spPr>
            <a:xfrm>
              <a:off x="2967975" y="1770175"/>
              <a:ext cx="21450" cy="18125"/>
            </a:xfrm>
            <a:custGeom>
              <a:avLst/>
              <a:gdLst/>
              <a:ahLst/>
              <a:cxnLst/>
              <a:rect l="l" t="t" r="r" b="b"/>
              <a:pathLst>
                <a:path w="858" h="725" extrusionOk="0">
                  <a:moveTo>
                    <a:pt x="407" y="1"/>
                  </a:moveTo>
                  <a:cubicBezTo>
                    <a:pt x="372" y="1"/>
                    <a:pt x="337" y="6"/>
                    <a:pt x="300" y="17"/>
                  </a:cubicBezTo>
                  <a:cubicBezTo>
                    <a:pt x="109" y="74"/>
                    <a:pt x="0" y="276"/>
                    <a:pt x="58" y="467"/>
                  </a:cubicBezTo>
                  <a:cubicBezTo>
                    <a:pt x="100" y="607"/>
                    <a:pt x="222" y="708"/>
                    <a:pt x="367" y="723"/>
                  </a:cubicBezTo>
                  <a:cubicBezTo>
                    <a:pt x="379" y="724"/>
                    <a:pt x="391" y="725"/>
                    <a:pt x="403" y="725"/>
                  </a:cubicBezTo>
                  <a:cubicBezTo>
                    <a:pt x="536" y="725"/>
                    <a:pt x="659" y="653"/>
                    <a:pt x="722" y="535"/>
                  </a:cubicBezTo>
                  <a:cubicBezTo>
                    <a:pt x="857" y="284"/>
                    <a:pt x="666" y="1"/>
                    <a:pt x="407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3"/>
            <p:cNvSpPr/>
            <p:nvPr/>
          </p:nvSpPr>
          <p:spPr>
            <a:xfrm>
              <a:off x="2113350" y="1684300"/>
              <a:ext cx="834350" cy="626275"/>
            </a:xfrm>
            <a:custGeom>
              <a:avLst/>
              <a:gdLst/>
              <a:ahLst/>
              <a:cxnLst/>
              <a:rect l="l" t="t" r="r" b="b"/>
              <a:pathLst>
                <a:path w="33374" h="25051" extrusionOk="0">
                  <a:moveTo>
                    <a:pt x="22229" y="1"/>
                  </a:moveTo>
                  <a:cubicBezTo>
                    <a:pt x="21399" y="1"/>
                    <a:pt x="20561" y="105"/>
                    <a:pt x="19737" y="219"/>
                  </a:cubicBezTo>
                  <a:cubicBezTo>
                    <a:pt x="14960" y="885"/>
                    <a:pt x="9869" y="1677"/>
                    <a:pt x="5316" y="3316"/>
                  </a:cubicBezTo>
                  <a:cubicBezTo>
                    <a:pt x="1215" y="4791"/>
                    <a:pt x="1361" y="8748"/>
                    <a:pt x="698" y="12685"/>
                  </a:cubicBezTo>
                  <a:cubicBezTo>
                    <a:pt x="302" y="15040"/>
                    <a:pt x="0" y="17577"/>
                    <a:pt x="1058" y="19719"/>
                  </a:cubicBezTo>
                  <a:cubicBezTo>
                    <a:pt x="2741" y="23131"/>
                    <a:pt x="7052" y="24142"/>
                    <a:pt x="10825" y="24635"/>
                  </a:cubicBezTo>
                  <a:cubicBezTo>
                    <a:pt x="12524" y="24855"/>
                    <a:pt x="14238" y="25050"/>
                    <a:pt x="15948" y="25050"/>
                  </a:cubicBezTo>
                  <a:cubicBezTo>
                    <a:pt x="16602" y="25050"/>
                    <a:pt x="17256" y="25022"/>
                    <a:pt x="17908" y="24955"/>
                  </a:cubicBezTo>
                  <a:cubicBezTo>
                    <a:pt x="19895" y="24753"/>
                    <a:pt x="21827" y="24199"/>
                    <a:pt x="23749" y="23651"/>
                  </a:cubicBezTo>
                  <a:cubicBezTo>
                    <a:pt x="25739" y="23080"/>
                    <a:pt x="27780" y="22486"/>
                    <a:pt x="29427" y="21233"/>
                  </a:cubicBezTo>
                  <a:cubicBezTo>
                    <a:pt x="32159" y="19155"/>
                    <a:pt x="33373" y="15463"/>
                    <a:pt x="32974" y="12054"/>
                  </a:cubicBezTo>
                  <a:cubicBezTo>
                    <a:pt x="32574" y="8645"/>
                    <a:pt x="30737" y="5527"/>
                    <a:pt x="28362" y="3051"/>
                  </a:cubicBezTo>
                  <a:cubicBezTo>
                    <a:pt x="27155" y="1793"/>
                    <a:pt x="25742" y="641"/>
                    <a:pt x="24053" y="211"/>
                  </a:cubicBezTo>
                  <a:cubicBezTo>
                    <a:pt x="23455" y="58"/>
                    <a:pt x="22844" y="1"/>
                    <a:pt x="22229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3"/>
            <p:cNvSpPr/>
            <p:nvPr/>
          </p:nvSpPr>
          <p:spPr>
            <a:xfrm>
              <a:off x="2512700" y="2062375"/>
              <a:ext cx="160325" cy="237000"/>
            </a:xfrm>
            <a:custGeom>
              <a:avLst/>
              <a:gdLst/>
              <a:ahLst/>
              <a:cxnLst/>
              <a:rect l="l" t="t" r="r" b="b"/>
              <a:pathLst>
                <a:path w="6413" h="9480" extrusionOk="0">
                  <a:moveTo>
                    <a:pt x="3036" y="0"/>
                  </a:moveTo>
                  <a:cubicBezTo>
                    <a:pt x="2838" y="0"/>
                    <a:pt x="2640" y="9"/>
                    <a:pt x="2447" y="19"/>
                  </a:cubicBezTo>
                  <a:cubicBezTo>
                    <a:pt x="2083" y="38"/>
                    <a:pt x="1694" y="68"/>
                    <a:pt x="1408" y="322"/>
                  </a:cubicBezTo>
                  <a:cubicBezTo>
                    <a:pt x="1270" y="443"/>
                    <a:pt x="1166" y="609"/>
                    <a:pt x="1019" y="715"/>
                  </a:cubicBezTo>
                  <a:cubicBezTo>
                    <a:pt x="347" y="1200"/>
                    <a:pt x="159" y="921"/>
                    <a:pt x="72" y="1800"/>
                  </a:cubicBezTo>
                  <a:cubicBezTo>
                    <a:pt x="0" y="2526"/>
                    <a:pt x="208" y="3544"/>
                    <a:pt x="321" y="4271"/>
                  </a:cubicBezTo>
                  <a:cubicBezTo>
                    <a:pt x="569" y="5879"/>
                    <a:pt x="1047" y="7446"/>
                    <a:pt x="1735" y="8883"/>
                  </a:cubicBezTo>
                  <a:cubicBezTo>
                    <a:pt x="1819" y="9057"/>
                    <a:pt x="1911" y="9236"/>
                    <a:pt x="2057" y="9344"/>
                  </a:cubicBezTo>
                  <a:cubicBezTo>
                    <a:pt x="2224" y="9469"/>
                    <a:pt x="2435" y="9479"/>
                    <a:pt x="2632" y="9480"/>
                  </a:cubicBezTo>
                  <a:cubicBezTo>
                    <a:pt x="2660" y="9480"/>
                    <a:pt x="2687" y="9480"/>
                    <a:pt x="2715" y="9480"/>
                  </a:cubicBezTo>
                  <a:cubicBezTo>
                    <a:pt x="3933" y="9480"/>
                    <a:pt x="5145" y="9314"/>
                    <a:pt x="6318" y="8984"/>
                  </a:cubicBezTo>
                  <a:cubicBezTo>
                    <a:pt x="6412" y="6851"/>
                    <a:pt x="6252" y="4715"/>
                    <a:pt x="5844" y="2619"/>
                  </a:cubicBezTo>
                  <a:cubicBezTo>
                    <a:pt x="5708" y="1927"/>
                    <a:pt x="5526" y="1206"/>
                    <a:pt x="5082" y="711"/>
                  </a:cubicBezTo>
                  <a:cubicBezTo>
                    <a:pt x="4550" y="122"/>
                    <a:pt x="3789" y="0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3"/>
            <p:cNvSpPr/>
            <p:nvPr/>
          </p:nvSpPr>
          <p:spPr>
            <a:xfrm>
              <a:off x="2573475" y="2186050"/>
              <a:ext cx="62825" cy="60425"/>
            </a:xfrm>
            <a:custGeom>
              <a:avLst/>
              <a:gdLst/>
              <a:ahLst/>
              <a:cxnLst/>
              <a:rect l="l" t="t" r="r" b="b"/>
              <a:pathLst>
                <a:path w="2513" h="2417" extrusionOk="0">
                  <a:moveTo>
                    <a:pt x="1304" y="0"/>
                  </a:moveTo>
                  <a:cubicBezTo>
                    <a:pt x="816" y="0"/>
                    <a:pt x="375" y="294"/>
                    <a:pt x="188" y="746"/>
                  </a:cubicBezTo>
                  <a:cubicBezTo>
                    <a:pt x="1" y="1198"/>
                    <a:pt x="104" y="1718"/>
                    <a:pt x="450" y="2064"/>
                  </a:cubicBezTo>
                  <a:cubicBezTo>
                    <a:pt x="681" y="2294"/>
                    <a:pt x="990" y="2417"/>
                    <a:pt x="1304" y="2417"/>
                  </a:cubicBezTo>
                  <a:cubicBezTo>
                    <a:pt x="1460" y="2417"/>
                    <a:pt x="1617" y="2387"/>
                    <a:pt x="1767" y="2325"/>
                  </a:cubicBezTo>
                  <a:cubicBezTo>
                    <a:pt x="2218" y="2139"/>
                    <a:pt x="2512" y="1698"/>
                    <a:pt x="2512" y="1209"/>
                  </a:cubicBezTo>
                  <a:cubicBezTo>
                    <a:pt x="2512" y="541"/>
                    <a:pt x="1971" y="0"/>
                    <a:pt x="1304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3"/>
            <p:cNvSpPr/>
            <p:nvPr/>
          </p:nvSpPr>
          <p:spPr>
            <a:xfrm>
              <a:off x="2118675" y="1879325"/>
              <a:ext cx="71075" cy="353400"/>
            </a:xfrm>
            <a:custGeom>
              <a:avLst/>
              <a:gdLst/>
              <a:ahLst/>
              <a:cxnLst/>
              <a:rect l="l" t="t" r="r" b="b"/>
              <a:pathLst>
                <a:path w="2843" h="14136" extrusionOk="0">
                  <a:moveTo>
                    <a:pt x="1840" y="0"/>
                  </a:moveTo>
                  <a:cubicBezTo>
                    <a:pt x="1777" y="0"/>
                    <a:pt x="1717" y="38"/>
                    <a:pt x="1692" y="100"/>
                  </a:cubicBezTo>
                  <a:cubicBezTo>
                    <a:pt x="1018" y="1921"/>
                    <a:pt x="241" y="5172"/>
                    <a:pt x="131" y="7611"/>
                  </a:cubicBezTo>
                  <a:cubicBezTo>
                    <a:pt x="1" y="10470"/>
                    <a:pt x="761" y="12530"/>
                    <a:pt x="2521" y="14096"/>
                  </a:cubicBezTo>
                  <a:cubicBezTo>
                    <a:pt x="2550" y="14121"/>
                    <a:pt x="2588" y="14136"/>
                    <a:pt x="2626" y="14136"/>
                  </a:cubicBezTo>
                  <a:cubicBezTo>
                    <a:pt x="2773" y="14136"/>
                    <a:pt x="2842" y="13954"/>
                    <a:pt x="2732" y="13857"/>
                  </a:cubicBezTo>
                  <a:cubicBezTo>
                    <a:pt x="1050" y="12361"/>
                    <a:pt x="325" y="10381"/>
                    <a:pt x="448" y="7625"/>
                  </a:cubicBezTo>
                  <a:cubicBezTo>
                    <a:pt x="557" y="5218"/>
                    <a:pt x="1324" y="2008"/>
                    <a:pt x="1991" y="210"/>
                  </a:cubicBezTo>
                  <a:cubicBezTo>
                    <a:pt x="2018" y="128"/>
                    <a:pt x="1975" y="40"/>
                    <a:pt x="1895" y="10"/>
                  </a:cubicBezTo>
                  <a:cubicBezTo>
                    <a:pt x="1877" y="4"/>
                    <a:pt x="1858" y="0"/>
                    <a:pt x="184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3"/>
            <p:cNvSpPr/>
            <p:nvPr/>
          </p:nvSpPr>
          <p:spPr>
            <a:xfrm>
              <a:off x="2798775" y="1745400"/>
              <a:ext cx="139350" cy="245475"/>
            </a:xfrm>
            <a:custGeom>
              <a:avLst/>
              <a:gdLst/>
              <a:ahLst/>
              <a:cxnLst/>
              <a:rect l="l" t="t" r="r" b="b"/>
              <a:pathLst>
                <a:path w="5574" h="9819" extrusionOk="0">
                  <a:moveTo>
                    <a:pt x="177" y="1"/>
                  </a:moveTo>
                  <a:cubicBezTo>
                    <a:pt x="135" y="1"/>
                    <a:pt x="93" y="17"/>
                    <a:pt x="61" y="50"/>
                  </a:cubicBezTo>
                  <a:cubicBezTo>
                    <a:pt x="1" y="114"/>
                    <a:pt x="3" y="216"/>
                    <a:pt x="67" y="276"/>
                  </a:cubicBezTo>
                  <a:lnTo>
                    <a:pt x="279" y="476"/>
                  </a:lnTo>
                  <a:cubicBezTo>
                    <a:pt x="1782" y="1894"/>
                    <a:pt x="4580" y="4532"/>
                    <a:pt x="5245" y="9678"/>
                  </a:cubicBezTo>
                  <a:cubicBezTo>
                    <a:pt x="5255" y="9758"/>
                    <a:pt x="5322" y="9817"/>
                    <a:pt x="5402" y="9818"/>
                  </a:cubicBezTo>
                  <a:cubicBezTo>
                    <a:pt x="5409" y="9818"/>
                    <a:pt x="5417" y="9818"/>
                    <a:pt x="5423" y="9817"/>
                  </a:cubicBezTo>
                  <a:cubicBezTo>
                    <a:pt x="5511" y="9806"/>
                    <a:pt x="5573" y="9726"/>
                    <a:pt x="5561" y="9639"/>
                  </a:cubicBezTo>
                  <a:cubicBezTo>
                    <a:pt x="4882" y="4379"/>
                    <a:pt x="2030" y="1690"/>
                    <a:pt x="499" y="244"/>
                  </a:cubicBezTo>
                  <a:lnTo>
                    <a:pt x="287" y="45"/>
                  </a:lnTo>
                  <a:cubicBezTo>
                    <a:pt x="256" y="16"/>
                    <a:pt x="217" y="1"/>
                    <a:pt x="17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3"/>
            <p:cNvSpPr/>
            <p:nvPr/>
          </p:nvSpPr>
          <p:spPr>
            <a:xfrm>
              <a:off x="2466825" y="2158675"/>
              <a:ext cx="41075" cy="152000"/>
            </a:xfrm>
            <a:custGeom>
              <a:avLst/>
              <a:gdLst/>
              <a:ahLst/>
              <a:cxnLst/>
              <a:rect l="l" t="t" r="r" b="b"/>
              <a:pathLst>
                <a:path w="1643" h="6080" extrusionOk="0">
                  <a:moveTo>
                    <a:pt x="78" y="1"/>
                  </a:moveTo>
                  <a:cubicBezTo>
                    <a:pt x="75" y="1"/>
                    <a:pt x="73" y="1"/>
                    <a:pt x="70" y="1"/>
                  </a:cubicBezTo>
                  <a:cubicBezTo>
                    <a:pt x="29" y="4"/>
                    <a:pt x="1" y="41"/>
                    <a:pt x="5" y="82"/>
                  </a:cubicBezTo>
                  <a:cubicBezTo>
                    <a:pt x="208" y="2157"/>
                    <a:pt x="709" y="4160"/>
                    <a:pt x="1495" y="6035"/>
                  </a:cubicBezTo>
                  <a:cubicBezTo>
                    <a:pt x="1506" y="6062"/>
                    <a:pt x="1532" y="6079"/>
                    <a:pt x="1561" y="6079"/>
                  </a:cubicBezTo>
                  <a:cubicBezTo>
                    <a:pt x="1571" y="6079"/>
                    <a:pt x="1579" y="6077"/>
                    <a:pt x="1588" y="6074"/>
                  </a:cubicBezTo>
                  <a:cubicBezTo>
                    <a:pt x="1626" y="6058"/>
                    <a:pt x="1642" y="6015"/>
                    <a:pt x="1627" y="5979"/>
                  </a:cubicBezTo>
                  <a:cubicBezTo>
                    <a:pt x="848" y="4118"/>
                    <a:pt x="350" y="2129"/>
                    <a:pt x="148" y="67"/>
                  </a:cubicBezTo>
                  <a:cubicBezTo>
                    <a:pt x="145" y="29"/>
                    <a:pt x="114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3"/>
            <p:cNvSpPr/>
            <p:nvPr/>
          </p:nvSpPr>
          <p:spPr>
            <a:xfrm>
              <a:off x="2447125" y="2129000"/>
              <a:ext cx="36150" cy="59700"/>
            </a:xfrm>
            <a:custGeom>
              <a:avLst/>
              <a:gdLst/>
              <a:ahLst/>
              <a:cxnLst/>
              <a:rect l="l" t="t" r="r" b="b"/>
              <a:pathLst>
                <a:path w="1446" h="2388" extrusionOk="0">
                  <a:moveTo>
                    <a:pt x="752" y="1"/>
                  </a:moveTo>
                  <a:cubicBezTo>
                    <a:pt x="472" y="1"/>
                    <a:pt x="205" y="246"/>
                    <a:pt x="108" y="560"/>
                  </a:cubicBezTo>
                  <a:cubicBezTo>
                    <a:pt x="1" y="905"/>
                    <a:pt x="75" y="1304"/>
                    <a:pt x="249" y="1609"/>
                  </a:cubicBezTo>
                  <a:cubicBezTo>
                    <a:pt x="568" y="2170"/>
                    <a:pt x="807" y="2388"/>
                    <a:pt x="983" y="2388"/>
                  </a:cubicBezTo>
                  <a:cubicBezTo>
                    <a:pt x="1300" y="2388"/>
                    <a:pt x="1415" y="1682"/>
                    <a:pt x="1433" y="1012"/>
                  </a:cubicBezTo>
                  <a:cubicBezTo>
                    <a:pt x="1445" y="566"/>
                    <a:pt x="1211" y="75"/>
                    <a:pt x="835" y="8"/>
                  </a:cubicBezTo>
                  <a:cubicBezTo>
                    <a:pt x="807" y="3"/>
                    <a:pt x="780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3"/>
            <p:cNvSpPr/>
            <p:nvPr/>
          </p:nvSpPr>
          <p:spPr>
            <a:xfrm>
              <a:off x="2464325" y="2145225"/>
              <a:ext cx="9225" cy="35625"/>
            </a:xfrm>
            <a:custGeom>
              <a:avLst/>
              <a:gdLst/>
              <a:ahLst/>
              <a:cxnLst/>
              <a:rect l="l" t="t" r="r" b="b"/>
              <a:pathLst>
                <a:path w="369" h="1425" extrusionOk="0">
                  <a:moveTo>
                    <a:pt x="85" y="0"/>
                  </a:moveTo>
                  <a:cubicBezTo>
                    <a:pt x="51" y="0"/>
                    <a:pt x="22" y="27"/>
                    <a:pt x="20" y="61"/>
                  </a:cubicBezTo>
                  <a:cubicBezTo>
                    <a:pt x="0" y="513"/>
                    <a:pt x="73" y="963"/>
                    <a:pt x="236" y="1385"/>
                  </a:cubicBezTo>
                  <a:cubicBezTo>
                    <a:pt x="245" y="1410"/>
                    <a:pt x="268" y="1425"/>
                    <a:pt x="295" y="1425"/>
                  </a:cubicBezTo>
                  <a:cubicBezTo>
                    <a:pt x="339" y="1425"/>
                    <a:pt x="368" y="1381"/>
                    <a:pt x="353" y="1339"/>
                  </a:cubicBezTo>
                  <a:cubicBezTo>
                    <a:pt x="197" y="934"/>
                    <a:pt x="126" y="501"/>
                    <a:pt x="145" y="65"/>
                  </a:cubicBezTo>
                  <a:cubicBezTo>
                    <a:pt x="147" y="31"/>
                    <a:pt x="119" y="3"/>
                    <a:pt x="8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3"/>
            <p:cNvSpPr/>
            <p:nvPr/>
          </p:nvSpPr>
          <p:spPr>
            <a:xfrm>
              <a:off x="2441250" y="2195450"/>
              <a:ext cx="49050" cy="42675"/>
            </a:xfrm>
            <a:custGeom>
              <a:avLst/>
              <a:gdLst/>
              <a:ahLst/>
              <a:cxnLst/>
              <a:rect l="l" t="t" r="r" b="b"/>
              <a:pathLst>
                <a:path w="1962" h="1707" extrusionOk="0">
                  <a:moveTo>
                    <a:pt x="609" y="0"/>
                  </a:moveTo>
                  <a:cubicBezTo>
                    <a:pt x="508" y="0"/>
                    <a:pt x="408" y="30"/>
                    <a:pt x="320" y="95"/>
                  </a:cubicBezTo>
                  <a:cubicBezTo>
                    <a:pt x="83" y="269"/>
                    <a:pt x="0" y="661"/>
                    <a:pt x="99" y="969"/>
                  </a:cubicBezTo>
                  <a:cubicBezTo>
                    <a:pt x="198" y="1278"/>
                    <a:pt x="446" y="1499"/>
                    <a:pt x="716" y="1587"/>
                  </a:cubicBezTo>
                  <a:cubicBezTo>
                    <a:pt x="968" y="1670"/>
                    <a:pt x="1162" y="1707"/>
                    <a:pt x="1307" y="1707"/>
                  </a:cubicBezTo>
                  <a:cubicBezTo>
                    <a:pt x="1962" y="1707"/>
                    <a:pt x="1632" y="964"/>
                    <a:pt x="1225" y="367"/>
                  </a:cubicBezTo>
                  <a:cubicBezTo>
                    <a:pt x="1078" y="150"/>
                    <a:pt x="838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3"/>
            <p:cNvSpPr/>
            <p:nvPr/>
          </p:nvSpPr>
          <p:spPr>
            <a:xfrm>
              <a:off x="2454825" y="2209350"/>
              <a:ext cx="23975" cy="21600"/>
            </a:xfrm>
            <a:custGeom>
              <a:avLst/>
              <a:gdLst/>
              <a:ahLst/>
              <a:cxnLst/>
              <a:rect l="l" t="t" r="r" b="b"/>
              <a:pathLst>
                <a:path w="959" h="864" extrusionOk="0">
                  <a:moveTo>
                    <a:pt x="85" y="0"/>
                  </a:moveTo>
                  <a:cubicBezTo>
                    <a:pt x="42" y="0"/>
                    <a:pt x="0" y="48"/>
                    <a:pt x="30" y="96"/>
                  </a:cubicBezTo>
                  <a:cubicBezTo>
                    <a:pt x="244" y="421"/>
                    <a:pt x="525" y="683"/>
                    <a:pt x="841" y="856"/>
                  </a:cubicBezTo>
                  <a:cubicBezTo>
                    <a:pt x="851" y="861"/>
                    <a:pt x="861" y="864"/>
                    <a:pt x="872" y="864"/>
                  </a:cubicBezTo>
                  <a:cubicBezTo>
                    <a:pt x="937" y="864"/>
                    <a:pt x="959" y="777"/>
                    <a:pt x="902" y="746"/>
                  </a:cubicBezTo>
                  <a:cubicBezTo>
                    <a:pt x="602" y="583"/>
                    <a:pt x="337" y="335"/>
                    <a:pt x="135" y="28"/>
                  </a:cubicBezTo>
                  <a:cubicBezTo>
                    <a:pt x="121" y="8"/>
                    <a:pt x="103" y="0"/>
                    <a:pt x="8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3"/>
            <p:cNvSpPr/>
            <p:nvPr/>
          </p:nvSpPr>
          <p:spPr>
            <a:xfrm>
              <a:off x="2476450" y="2188125"/>
              <a:ext cx="39025" cy="48850"/>
            </a:xfrm>
            <a:custGeom>
              <a:avLst/>
              <a:gdLst/>
              <a:ahLst/>
              <a:cxnLst/>
              <a:rect l="l" t="t" r="r" b="b"/>
              <a:pathLst>
                <a:path w="1561" h="1954" extrusionOk="0">
                  <a:moveTo>
                    <a:pt x="982" y="1"/>
                  </a:moveTo>
                  <a:cubicBezTo>
                    <a:pt x="695" y="1"/>
                    <a:pt x="423" y="279"/>
                    <a:pt x="317" y="608"/>
                  </a:cubicBezTo>
                  <a:cubicBezTo>
                    <a:pt x="116" y="1237"/>
                    <a:pt x="0" y="1954"/>
                    <a:pt x="400" y="1954"/>
                  </a:cubicBezTo>
                  <a:cubicBezTo>
                    <a:pt x="555" y="1954"/>
                    <a:pt x="788" y="1846"/>
                    <a:pt x="1124" y="1583"/>
                  </a:cubicBezTo>
                  <a:cubicBezTo>
                    <a:pt x="1357" y="1400"/>
                    <a:pt x="1535" y="1099"/>
                    <a:pt x="1547" y="770"/>
                  </a:cubicBezTo>
                  <a:cubicBezTo>
                    <a:pt x="1560" y="441"/>
                    <a:pt x="1378" y="98"/>
                    <a:pt x="1106" y="19"/>
                  </a:cubicBezTo>
                  <a:cubicBezTo>
                    <a:pt x="1065" y="6"/>
                    <a:pt x="1023" y="1"/>
                    <a:pt x="9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3"/>
            <p:cNvSpPr/>
            <p:nvPr/>
          </p:nvSpPr>
          <p:spPr>
            <a:xfrm>
              <a:off x="2484350" y="2202275"/>
              <a:ext cx="17750" cy="27850"/>
            </a:xfrm>
            <a:custGeom>
              <a:avLst/>
              <a:gdLst/>
              <a:ahLst/>
              <a:cxnLst/>
              <a:rect l="l" t="t" r="r" b="b"/>
              <a:pathLst>
                <a:path w="710" h="1114" extrusionOk="0">
                  <a:moveTo>
                    <a:pt x="636" y="1"/>
                  </a:moveTo>
                  <a:cubicBezTo>
                    <a:pt x="612" y="1"/>
                    <a:pt x="589" y="14"/>
                    <a:pt x="579" y="43"/>
                  </a:cubicBezTo>
                  <a:cubicBezTo>
                    <a:pt x="466" y="410"/>
                    <a:pt x="279" y="744"/>
                    <a:pt x="37" y="1009"/>
                  </a:cubicBezTo>
                  <a:cubicBezTo>
                    <a:pt x="0" y="1049"/>
                    <a:pt x="28" y="1114"/>
                    <a:pt x="83" y="1114"/>
                  </a:cubicBezTo>
                  <a:cubicBezTo>
                    <a:pt x="101" y="1114"/>
                    <a:pt x="117" y="1107"/>
                    <a:pt x="129" y="1094"/>
                  </a:cubicBezTo>
                  <a:cubicBezTo>
                    <a:pt x="384" y="815"/>
                    <a:pt x="581" y="465"/>
                    <a:pt x="698" y="79"/>
                  </a:cubicBezTo>
                  <a:cubicBezTo>
                    <a:pt x="710" y="32"/>
                    <a:pt x="673" y="1"/>
                    <a:pt x="63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43"/>
            <p:cNvSpPr/>
            <p:nvPr/>
          </p:nvSpPr>
          <p:spPr>
            <a:xfrm>
              <a:off x="2493150" y="2247500"/>
              <a:ext cx="39025" cy="48850"/>
            </a:xfrm>
            <a:custGeom>
              <a:avLst/>
              <a:gdLst/>
              <a:ahLst/>
              <a:cxnLst/>
              <a:rect l="l" t="t" r="r" b="b"/>
              <a:pathLst>
                <a:path w="1561" h="1954" extrusionOk="0">
                  <a:moveTo>
                    <a:pt x="983" y="1"/>
                  </a:moveTo>
                  <a:cubicBezTo>
                    <a:pt x="695" y="1"/>
                    <a:pt x="424" y="280"/>
                    <a:pt x="318" y="608"/>
                  </a:cubicBezTo>
                  <a:cubicBezTo>
                    <a:pt x="116" y="1238"/>
                    <a:pt x="0" y="1954"/>
                    <a:pt x="401" y="1954"/>
                  </a:cubicBezTo>
                  <a:cubicBezTo>
                    <a:pt x="556" y="1954"/>
                    <a:pt x="789" y="1846"/>
                    <a:pt x="1125" y="1583"/>
                  </a:cubicBezTo>
                  <a:cubicBezTo>
                    <a:pt x="1358" y="1400"/>
                    <a:pt x="1536" y="1100"/>
                    <a:pt x="1549" y="770"/>
                  </a:cubicBezTo>
                  <a:cubicBezTo>
                    <a:pt x="1561" y="441"/>
                    <a:pt x="1379" y="98"/>
                    <a:pt x="1108" y="19"/>
                  </a:cubicBezTo>
                  <a:cubicBezTo>
                    <a:pt x="1066" y="7"/>
                    <a:pt x="1025" y="1"/>
                    <a:pt x="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3"/>
            <p:cNvSpPr/>
            <p:nvPr/>
          </p:nvSpPr>
          <p:spPr>
            <a:xfrm>
              <a:off x="2501025" y="2261625"/>
              <a:ext cx="17750" cy="27925"/>
            </a:xfrm>
            <a:custGeom>
              <a:avLst/>
              <a:gdLst/>
              <a:ahLst/>
              <a:cxnLst/>
              <a:rect l="l" t="t" r="r" b="b"/>
              <a:pathLst>
                <a:path w="710" h="1117" extrusionOk="0">
                  <a:moveTo>
                    <a:pt x="638" y="0"/>
                  </a:moveTo>
                  <a:cubicBezTo>
                    <a:pt x="612" y="0"/>
                    <a:pt x="587" y="18"/>
                    <a:pt x="579" y="45"/>
                  </a:cubicBezTo>
                  <a:cubicBezTo>
                    <a:pt x="468" y="412"/>
                    <a:pt x="281" y="746"/>
                    <a:pt x="37" y="1011"/>
                  </a:cubicBezTo>
                  <a:cubicBezTo>
                    <a:pt x="1" y="1051"/>
                    <a:pt x="30" y="1115"/>
                    <a:pt x="84" y="1116"/>
                  </a:cubicBezTo>
                  <a:cubicBezTo>
                    <a:pt x="101" y="1116"/>
                    <a:pt x="118" y="1109"/>
                    <a:pt x="130" y="1097"/>
                  </a:cubicBezTo>
                  <a:cubicBezTo>
                    <a:pt x="385" y="818"/>
                    <a:pt x="582" y="466"/>
                    <a:pt x="698" y="82"/>
                  </a:cubicBezTo>
                  <a:cubicBezTo>
                    <a:pt x="709" y="49"/>
                    <a:pt x="691" y="14"/>
                    <a:pt x="658" y="4"/>
                  </a:cubicBezTo>
                  <a:cubicBezTo>
                    <a:pt x="651" y="1"/>
                    <a:pt x="645" y="0"/>
                    <a:pt x="63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3"/>
            <p:cNvSpPr/>
            <p:nvPr/>
          </p:nvSpPr>
          <p:spPr>
            <a:xfrm>
              <a:off x="2458725" y="2258125"/>
              <a:ext cx="49050" cy="42700"/>
            </a:xfrm>
            <a:custGeom>
              <a:avLst/>
              <a:gdLst/>
              <a:ahLst/>
              <a:cxnLst/>
              <a:rect l="l" t="t" r="r" b="b"/>
              <a:pathLst>
                <a:path w="1962" h="1708" extrusionOk="0">
                  <a:moveTo>
                    <a:pt x="609" y="1"/>
                  </a:moveTo>
                  <a:cubicBezTo>
                    <a:pt x="508" y="1"/>
                    <a:pt x="409" y="30"/>
                    <a:pt x="320" y="95"/>
                  </a:cubicBezTo>
                  <a:cubicBezTo>
                    <a:pt x="83" y="269"/>
                    <a:pt x="1" y="661"/>
                    <a:pt x="99" y="970"/>
                  </a:cubicBezTo>
                  <a:cubicBezTo>
                    <a:pt x="198" y="1278"/>
                    <a:pt x="446" y="1499"/>
                    <a:pt x="716" y="1588"/>
                  </a:cubicBezTo>
                  <a:cubicBezTo>
                    <a:pt x="968" y="1671"/>
                    <a:pt x="1161" y="1707"/>
                    <a:pt x="1307" y="1707"/>
                  </a:cubicBezTo>
                  <a:cubicBezTo>
                    <a:pt x="1962" y="1707"/>
                    <a:pt x="1633" y="964"/>
                    <a:pt x="1226" y="367"/>
                  </a:cubicBezTo>
                  <a:cubicBezTo>
                    <a:pt x="1078" y="150"/>
                    <a:pt x="838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3"/>
            <p:cNvSpPr/>
            <p:nvPr/>
          </p:nvSpPr>
          <p:spPr>
            <a:xfrm>
              <a:off x="2472325" y="2272025"/>
              <a:ext cx="23950" cy="21625"/>
            </a:xfrm>
            <a:custGeom>
              <a:avLst/>
              <a:gdLst/>
              <a:ahLst/>
              <a:cxnLst/>
              <a:rect l="l" t="t" r="r" b="b"/>
              <a:pathLst>
                <a:path w="958" h="865" extrusionOk="0">
                  <a:moveTo>
                    <a:pt x="84" y="1"/>
                  </a:moveTo>
                  <a:cubicBezTo>
                    <a:pt x="41" y="1"/>
                    <a:pt x="0" y="48"/>
                    <a:pt x="30" y="97"/>
                  </a:cubicBezTo>
                  <a:cubicBezTo>
                    <a:pt x="242" y="422"/>
                    <a:pt x="523" y="684"/>
                    <a:pt x="841" y="857"/>
                  </a:cubicBezTo>
                  <a:cubicBezTo>
                    <a:pt x="849" y="861"/>
                    <a:pt x="860" y="865"/>
                    <a:pt x="870" y="865"/>
                  </a:cubicBezTo>
                  <a:cubicBezTo>
                    <a:pt x="935" y="865"/>
                    <a:pt x="957" y="777"/>
                    <a:pt x="900" y="747"/>
                  </a:cubicBezTo>
                  <a:cubicBezTo>
                    <a:pt x="601" y="584"/>
                    <a:pt x="336" y="336"/>
                    <a:pt x="134" y="28"/>
                  </a:cubicBezTo>
                  <a:cubicBezTo>
                    <a:pt x="120" y="9"/>
                    <a:pt x="102" y="1"/>
                    <a:pt x="8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3"/>
            <p:cNvSpPr/>
            <p:nvPr/>
          </p:nvSpPr>
          <p:spPr>
            <a:xfrm>
              <a:off x="2705725" y="2116075"/>
              <a:ext cx="18775" cy="156175"/>
            </a:xfrm>
            <a:custGeom>
              <a:avLst/>
              <a:gdLst/>
              <a:ahLst/>
              <a:cxnLst/>
              <a:rect l="l" t="t" r="r" b="b"/>
              <a:pathLst>
                <a:path w="751" h="6247" extrusionOk="0">
                  <a:moveTo>
                    <a:pt x="82" y="0"/>
                  </a:moveTo>
                  <a:cubicBezTo>
                    <a:pt x="77" y="0"/>
                    <a:pt x="71" y="1"/>
                    <a:pt x="66" y="2"/>
                  </a:cubicBezTo>
                  <a:cubicBezTo>
                    <a:pt x="26" y="11"/>
                    <a:pt x="1" y="50"/>
                    <a:pt x="11" y="90"/>
                  </a:cubicBezTo>
                  <a:cubicBezTo>
                    <a:pt x="460" y="2113"/>
                    <a:pt x="605" y="4158"/>
                    <a:pt x="443" y="6169"/>
                  </a:cubicBezTo>
                  <a:cubicBezTo>
                    <a:pt x="439" y="6209"/>
                    <a:pt x="469" y="6243"/>
                    <a:pt x="509" y="6246"/>
                  </a:cubicBezTo>
                  <a:lnTo>
                    <a:pt x="514" y="6246"/>
                  </a:lnTo>
                  <a:cubicBezTo>
                    <a:pt x="552" y="6246"/>
                    <a:pt x="583" y="6218"/>
                    <a:pt x="586" y="6180"/>
                  </a:cubicBezTo>
                  <a:cubicBezTo>
                    <a:pt x="750" y="4155"/>
                    <a:pt x="604" y="2095"/>
                    <a:pt x="152" y="59"/>
                  </a:cubicBezTo>
                  <a:cubicBezTo>
                    <a:pt x="145" y="24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3"/>
            <p:cNvSpPr/>
            <p:nvPr/>
          </p:nvSpPr>
          <p:spPr>
            <a:xfrm>
              <a:off x="2688550" y="2086475"/>
              <a:ext cx="38325" cy="59425"/>
            </a:xfrm>
            <a:custGeom>
              <a:avLst/>
              <a:gdLst/>
              <a:ahLst/>
              <a:cxnLst/>
              <a:rect l="l" t="t" r="r" b="b"/>
              <a:pathLst>
                <a:path w="1533" h="2377" extrusionOk="0">
                  <a:moveTo>
                    <a:pt x="644" y="1"/>
                  </a:moveTo>
                  <a:cubicBezTo>
                    <a:pt x="561" y="1"/>
                    <a:pt x="481" y="19"/>
                    <a:pt x="408" y="58"/>
                  </a:cubicBezTo>
                  <a:cubicBezTo>
                    <a:pt x="71" y="238"/>
                    <a:pt x="0" y="777"/>
                    <a:pt x="151" y="1198"/>
                  </a:cubicBezTo>
                  <a:cubicBezTo>
                    <a:pt x="361" y="1785"/>
                    <a:pt x="660" y="2376"/>
                    <a:pt x="944" y="2376"/>
                  </a:cubicBezTo>
                  <a:cubicBezTo>
                    <a:pt x="1134" y="2376"/>
                    <a:pt x="1317" y="2110"/>
                    <a:pt x="1462" y="1399"/>
                  </a:cubicBezTo>
                  <a:cubicBezTo>
                    <a:pt x="1533" y="1054"/>
                    <a:pt x="1479" y="652"/>
                    <a:pt x="1270" y="357"/>
                  </a:cubicBezTo>
                  <a:cubicBezTo>
                    <a:pt x="1117" y="140"/>
                    <a:pt x="872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3"/>
            <p:cNvSpPr/>
            <p:nvPr/>
          </p:nvSpPr>
          <p:spPr>
            <a:xfrm>
              <a:off x="2703875" y="2102650"/>
              <a:ext cx="9075" cy="35625"/>
            </a:xfrm>
            <a:custGeom>
              <a:avLst/>
              <a:gdLst/>
              <a:ahLst/>
              <a:cxnLst/>
              <a:rect l="l" t="t" r="r" b="b"/>
              <a:pathLst>
                <a:path w="363" h="1425" extrusionOk="0">
                  <a:moveTo>
                    <a:pt x="78" y="0"/>
                  </a:moveTo>
                  <a:cubicBezTo>
                    <a:pt x="39" y="0"/>
                    <a:pt x="1" y="35"/>
                    <a:pt x="17" y="83"/>
                  </a:cubicBezTo>
                  <a:cubicBezTo>
                    <a:pt x="169" y="489"/>
                    <a:pt x="237" y="923"/>
                    <a:pt x="215" y="1357"/>
                  </a:cubicBezTo>
                  <a:cubicBezTo>
                    <a:pt x="213" y="1393"/>
                    <a:pt x="239" y="1422"/>
                    <a:pt x="273" y="1425"/>
                  </a:cubicBezTo>
                  <a:lnTo>
                    <a:pt x="278" y="1425"/>
                  </a:lnTo>
                  <a:cubicBezTo>
                    <a:pt x="311" y="1425"/>
                    <a:pt x="338" y="1398"/>
                    <a:pt x="340" y="1365"/>
                  </a:cubicBezTo>
                  <a:cubicBezTo>
                    <a:pt x="363" y="914"/>
                    <a:pt x="293" y="462"/>
                    <a:pt x="133" y="39"/>
                  </a:cubicBezTo>
                  <a:cubicBezTo>
                    <a:pt x="122" y="12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3"/>
            <p:cNvSpPr/>
            <p:nvPr/>
          </p:nvSpPr>
          <p:spPr>
            <a:xfrm>
              <a:off x="2711850" y="2146700"/>
              <a:ext cx="38150" cy="47400"/>
            </a:xfrm>
            <a:custGeom>
              <a:avLst/>
              <a:gdLst/>
              <a:ahLst/>
              <a:cxnLst/>
              <a:rect l="l" t="t" r="r" b="b"/>
              <a:pathLst>
                <a:path w="1526" h="1896" extrusionOk="0">
                  <a:moveTo>
                    <a:pt x="890" y="1"/>
                  </a:moveTo>
                  <a:cubicBezTo>
                    <a:pt x="607" y="1"/>
                    <a:pt x="355" y="256"/>
                    <a:pt x="265" y="565"/>
                  </a:cubicBezTo>
                  <a:cubicBezTo>
                    <a:pt x="85" y="1184"/>
                    <a:pt x="1" y="1895"/>
                    <a:pt x="428" y="1895"/>
                  </a:cubicBezTo>
                  <a:cubicBezTo>
                    <a:pt x="586" y="1895"/>
                    <a:pt x="813" y="1799"/>
                    <a:pt x="1130" y="1566"/>
                  </a:cubicBezTo>
                  <a:cubicBezTo>
                    <a:pt x="1358" y="1399"/>
                    <a:pt x="1525" y="1111"/>
                    <a:pt x="1523" y="788"/>
                  </a:cubicBezTo>
                  <a:cubicBezTo>
                    <a:pt x="1521" y="464"/>
                    <a:pt x="1322" y="118"/>
                    <a:pt x="1041" y="25"/>
                  </a:cubicBezTo>
                  <a:cubicBezTo>
                    <a:pt x="990" y="8"/>
                    <a:pt x="939" y="1"/>
                    <a:pt x="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3"/>
            <p:cNvSpPr/>
            <p:nvPr/>
          </p:nvSpPr>
          <p:spPr>
            <a:xfrm>
              <a:off x="2719600" y="2160575"/>
              <a:ext cx="16850" cy="26850"/>
            </a:xfrm>
            <a:custGeom>
              <a:avLst/>
              <a:gdLst/>
              <a:ahLst/>
              <a:cxnLst/>
              <a:rect l="l" t="t" r="r" b="b"/>
              <a:pathLst>
                <a:path w="674" h="1074" extrusionOk="0">
                  <a:moveTo>
                    <a:pt x="604" y="0"/>
                  </a:moveTo>
                  <a:cubicBezTo>
                    <a:pt x="577" y="0"/>
                    <a:pt x="552" y="18"/>
                    <a:pt x="543" y="45"/>
                  </a:cubicBezTo>
                  <a:cubicBezTo>
                    <a:pt x="446" y="400"/>
                    <a:pt x="272" y="718"/>
                    <a:pt x="38" y="966"/>
                  </a:cubicBezTo>
                  <a:cubicBezTo>
                    <a:pt x="0" y="1007"/>
                    <a:pt x="29" y="1072"/>
                    <a:pt x="83" y="1073"/>
                  </a:cubicBezTo>
                  <a:cubicBezTo>
                    <a:pt x="100" y="1072"/>
                    <a:pt x="117" y="1065"/>
                    <a:pt x="129" y="1053"/>
                  </a:cubicBezTo>
                  <a:cubicBezTo>
                    <a:pt x="377" y="790"/>
                    <a:pt x="562" y="453"/>
                    <a:pt x="664" y="79"/>
                  </a:cubicBezTo>
                  <a:cubicBezTo>
                    <a:pt x="673" y="45"/>
                    <a:pt x="653" y="11"/>
                    <a:pt x="620" y="2"/>
                  </a:cubicBezTo>
                  <a:cubicBezTo>
                    <a:pt x="615" y="1"/>
                    <a:pt x="609" y="0"/>
                    <a:pt x="60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3"/>
            <p:cNvSpPr/>
            <p:nvPr/>
          </p:nvSpPr>
          <p:spPr>
            <a:xfrm>
              <a:off x="2675350" y="2153600"/>
              <a:ext cx="50675" cy="43025"/>
            </a:xfrm>
            <a:custGeom>
              <a:avLst/>
              <a:gdLst/>
              <a:ahLst/>
              <a:cxnLst/>
              <a:rect l="l" t="t" r="r" b="b"/>
              <a:pathLst>
                <a:path w="2027" h="1721" extrusionOk="0">
                  <a:moveTo>
                    <a:pt x="562" y="1"/>
                  </a:moveTo>
                  <a:cubicBezTo>
                    <a:pt x="469" y="1"/>
                    <a:pt x="380" y="25"/>
                    <a:pt x="300" y="80"/>
                  </a:cubicBezTo>
                  <a:cubicBezTo>
                    <a:pt x="66" y="239"/>
                    <a:pt x="1" y="622"/>
                    <a:pt x="115" y="930"/>
                  </a:cubicBezTo>
                  <a:cubicBezTo>
                    <a:pt x="229" y="1240"/>
                    <a:pt x="491" y="1470"/>
                    <a:pt x="770" y="1571"/>
                  </a:cubicBezTo>
                  <a:cubicBezTo>
                    <a:pt x="1055" y="1675"/>
                    <a:pt x="1267" y="1720"/>
                    <a:pt x="1418" y="1720"/>
                  </a:cubicBezTo>
                  <a:cubicBezTo>
                    <a:pt x="2027" y="1720"/>
                    <a:pt x="1664" y="990"/>
                    <a:pt x="1234" y="395"/>
                  </a:cubicBezTo>
                  <a:cubicBezTo>
                    <a:pt x="1067" y="164"/>
                    <a:pt x="803" y="1"/>
                    <a:pt x="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3"/>
            <p:cNvSpPr/>
            <p:nvPr/>
          </p:nvSpPr>
          <p:spPr>
            <a:xfrm>
              <a:off x="2689125" y="2167300"/>
              <a:ext cx="25175" cy="22375"/>
            </a:xfrm>
            <a:custGeom>
              <a:avLst/>
              <a:gdLst/>
              <a:ahLst/>
              <a:cxnLst/>
              <a:rect l="l" t="t" r="r" b="b"/>
              <a:pathLst>
                <a:path w="1007" h="895" extrusionOk="0">
                  <a:moveTo>
                    <a:pt x="86" y="1"/>
                  </a:moveTo>
                  <a:cubicBezTo>
                    <a:pt x="42" y="1"/>
                    <a:pt x="0" y="51"/>
                    <a:pt x="33" y="99"/>
                  </a:cubicBezTo>
                  <a:cubicBezTo>
                    <a:pt x="263" y="428"/>
                    <a:pt x="559" y="702"/>
                    <a:pt x="889" y="887"/>
                  </a:cubicBezTo>
                  <a:cubicBezTo>
                    <a:pt x="897" y="891"/>
                    <a:pt x="908" y="895"/>
                    <a:pt x="919" y="895"/>
                  </a:cubicBezTo>
                  <a:cubicBezTo>
                    <a:pt x="983" y="895"/>
                    <a:pt x="1006" y="809"/>
                    <a:pt x="950" y="777"/>
                  </a:cubicBezTo>
                  <a:cubicBezTo>
                    <a:pt x="637" y="601"/>
                    <a:pt x="355" y="341"/>
                    <a:pt x="135" y="27"/>
                  </a:cubicBezTo>
                  <a:cubicBezTo>
                    <a:pt x="121" y="9"/>
                    <a:pt x="104" y="1"/>
                    <a:pt x="8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3"/>
            <p:cNvSpPr/>
            <p:nvPr/>
          </p:nvSpPr>
          <p:spPr>
            <a:xfrm>
              <a:off x="2677950" y="2215250"/>
              <a:ext cx="50650" cy="43000"/>
            </a:xfrm>
            <a:custGeom>
              <a:avLst/>
              <a:gdLst/>
              <a:ahLst/>
              <a:cxnLst/>
              <a:rect l="l" t="t" r="r" b="b"/>
              <a:pathLst>
                <a:path w="2026" h="1720" extrusionOk="0">
                  <a:moveTo>
                    <a:pt x="561" y="1"/>
                  </a:moveTo>
                  <a:cubicBezTo>
                    <a:pt x="468" y="1"/>
                    <a:pt x="378" y="25"/>
                    <a:pt x="299" y="79"/>
                  </a:cubicBezTo>
                  <a:cubicBezTo>
                    <a:pt x="65" y="239"/>
                    <a:pt x="0" y="621"/>
                    <a:pt x="114" y="930"/>
                  </a:cubicBezTo>
                  <a:cubicBezTo>
                    <a:pt x="228" y="1239"/>
                    <a:pt x="491" y="1470"/>
                    <a:pt x="768" y="1571"/>
                  </a:cubicBezTo>
                  <a:cubicBezTo>
                    <a:pt x="1054" y="1675"/>
                    <a:pt x="1265" y="1720"/>
                    <a:pt x="1417" y="1720"/>
                  </a:cubicBezTo>
                  <a:cubicBezTo>
                    <a:pt x="2026" y="1720"/>
                    <a:pt x="1663" y="990"/>
                    <a:pt x="1232" y="394"/>
                  </a:cubicBezTo>
                  <a:cubicBezTo>
                    <a:pt x="1066" y="164"/>
                    <a:pt x="802" y="1"/>
                    <a:pt x="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3"/>
            <p:cNvSpPr/>
            <p:nvPr/>
          </p:nvSpPr>
          <p:spPr>
            <a:xfrm>
              <a:off x="2691575" y="2228900"/>
              <a:ext cx="25275" cy="22425"/>
            </a:xfrm>
            <a:custGeom>
              <a:avLst/>
              <a:gdLst/>
              <a:ahLst/>
              <a:cxnLst/>
              <a:rect l="l" t="t" r="r" b="b"/>
              <a:pathLst>
                <a:path w="1011" h="897" extrusionOk="0">
                  <a:moveTo>
                    <a:pt x="89" y="0"/>
                  </a:moveTo>
                  <a:cubicBezTo>
                    <a:pt x="44" y="0"/>
                    <a:pt x="0" y="52"/>
                    <a:pt x="37" y="101"/>
                  </a:cubicBezTo>
                  <a:cubicBezTo>
                    <a:pt x="268" y="430"/>
                    <a:pt x="565" y="703"/>
                    <a:pt x="893" y="888"/>
                  </a:cubicBezTo>
                  <a:cubicBezTo>
                    <a:pt x="903" y="893"/>
                    <a:pt x="913" y="896"/>
                    <a:pt x="924" y="896"/>
                  </a:cubicBezTo>
                  <a:cubicBezTo>
                    <a:pt x="989" y="896"/>
                    <a:pt x="1011" y="810"/>
                    <a:pt x="955" y="778"/>
                  </a:cubicBezTo>
                  <a:cubicBezTo>
                    <a:pt x="642" y="603"/>
                    <a:pt x="360" y="343"/>
                    <a:pt x="139" y="29"/>
                  </a:cubicBezTo>
                  <a:cubicBezTo>
                    <a:pt x="126" y="9"/>
                    <a:pt x="107" y="0"/>
                    <a:pt x="89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3"/>
            <p:cNvSpPr/>
            <p:nvPr/>
          </p:nvSpPr>
          <p:spPr>
            <a:xfrm>
              <a:off x="2714700" y="2211700"/>
              <a:ext cx="38150" cy="47425"/>
            </a:xfrm>
            <a:custGeom>
              <a:avLst/>
              <a:gdLst/>
              <a:ahLst/>
              <a:cxnLst/>
              <a:rect l="l" t="t" r="r" b="b"/>
              <a:pathLst>
                <a:path w="1526" h="1897" extrusionOk="0">
                  <a:moveTo>
                    <a:pt x="891" y="1"/>
                  </a:moveTo>
                  <a:cubicBezTo>
                    <a:pt x="608" y="1"/>
                    <a:pt x="356" y="257"/>
                    <a:pt x="266" y="566"/>
                  </a:cubicBezTo>
                  <a:cubicBezTo>
                    <a:pt x="86" y="1185"/>
                    <a:pt x="1" y="1897"/>
                    <a:pt x="429" y="1897"/>
                  </a:cubicBezTo>
                  <a:cubicBezTo>
                    <a:pt x="586" y="1897"/>
                    <a:pt x="813" y="1801"/>
                    <a:pt x="1130" y="1568"/>
                  </a:cubicBezTo>
                  <a:cubicBezTo>
                    <a:pt x="1358" y="1399"/>
                    <a:pt x="1526" y="1113"/>
                    <a:pt x="1524" y="789"/>
                  </a:cubicBezTo>
                  <a:cubicBezTo>
                    <a:pt x="1521" y="465"/>
                    <a:pt x="1322" y="118"/>
                    <a:pt x="1041" y="25"/>
                  </a:cubicBezTo>
                  <a:cubicBezTo>
                    <a:pt x="991" y="9"/>
                    <a:pt x="94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3"/>
            <p:cNvSpPr/>
            <p:nvPr/>
          </p:nvSpPr>
          <p:spPr>
            <a:xfrm>
              <a:off x="2722450" y="2225575"/>
              <a:ext cx="16850" cy="26850"/>
            </a:xfrm>
            <a:custGeom>
              <a:avLst/>
              <a:gdLst/>
              <a:ahLst/>
              <a:cxnLst/>
              <a:rect l="l" t="t" r="r" b="b"/>
              <a:pathLst>
                <a:path w="674" h="1074" extrusionOk="0">
                  <a:moveTo>
                    <a:pt x="605" y="0"/>
                  </a:moveTo>
                  <a:cubicBezTo>
                    <a:pt x="578" y="0"/>
                    <a:pt x="552" y="19"/>
                    <a:pt x="544" y="46"/>
                  </a:cubicBezTo>
                  <a:cubicBezTo>
                    <a:pt x="447" y="401"/>
                    <a:pt x="273" y="720"/>
                    <a:pt x="38" y="967"/>
                  </a:cubicBezTo>
                  <a:cubicBezTo>
                    <a:pt x="1" y="1007"/>
                    <a:pt x="29" y="1073"/>
                    <a:pt x="84" y="1073"/>
                  </a:cubicBezTo>
                  <a:cubicBezTo>
                    <a:pt x="101" y="1073"/>
                    <a:pt x="117" y="1066"/>
                    <a:pt x="130" y="1053"/>
                  </a:cubicBezTo>
                  <a:cubicBezTo>
                    <a:pt x="377" y="791"/>
                    <a:pt x="563" y="454"/>
                    <a:pt x="665" y="79"/>
                  </a:cubicBezTo>
                  <a:cubicBezTo>
                    <a:pt x="674" y="46"/>
                    <a:pt x="654" y="11"/>
                    <a:pt x="621" y="2"/>
                  </a:cubicBezTo>
                  <a:cubicBezTo>
                    <a:pt x="616" y="1"/>
                    <a:pt x="610" y="0"/>
                    <a:pt x="60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3"/>
            <p:cNvSpPr/>
            <p:nvPr/>
          </p:nvSpPr>
          <p:spPr>
            <a:xfrm>
              <a:off x="2366175" y="2187475"/>
              <a:ext cx="10375" cy="32000"/>
            </a:xfrm>
            <a:custGeom>
              <a:avLst/>
              <a:gdLst/>
              <a:ahLst/>
              <a:cxnLst/>
              <a:rect l="l" t="t" r="r" b="b"/>
              <a:pathLst>
                <a:path w="415" h="1280" extrusionOk="0">
                  <a:moveTo>
                    <a:pt x="207" y="0"/>
                  </a:moveTo>
                  <a:cubicBezTo>
                    <a:pt x="94" y="0"/>
                    <a:pt x="1" y="287"/>
                    <a:pt x="1" y="639"/>
                  </a:cubicBezTo>
                  <a:cubicBezTo>
                    <a:pt x="1" y="993"/>
                    <a:pt x="94" y="1280"/>
                    <a:pt x="207" y="1280"/>
                  </a:cubicBezTo>
                  <a:cubicBezTo>
                    <a:pt x="322" y="1280"/>
                    <a:pt x="414" y="993"/>
                    <a:pt x="414" y="639"/>
                  </a:cubicBezTo>
                  <a:cubicBezTo>
                    <a:pt x="414" y="287"/>
                    <a:pt x="322" y="0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3"/>
            <p:cNvSpPr/>
            <p:nvPr/>
          </p:nvSpPr>
          <p:spPr>
            <a:xfrm>
              <a:off x="2342225" y="2202275"/>
              <a:ext cx="30575" cy="18350"/>
            </a:xfrm>
            <a:custGeom>
              <a:avLst/>
              <a:gdLst/>
              <a:ahLst/>
              <a:cxnLst/>
              <a:rect l="l" t="t" r="r" b="b"/>
              <a:pathLst>
                <a:path w="1223" h="734" extrusionOk="0">
                  <a:moveTo>
                    <a:pt x="178" y="0"/>
                  </a:moveTo>
                  <a:cubicBezTo>
                    <a:pt x="118" y="0"/>
                    <a:pt x="75" y="16"/>
                    <a:pt x="57" y="47"/>
                  </a:cubicBezTo>
                  <a:cubicBezTo>
                    <a:pt x="0" y="147"/>
                    <a:pt x="202" y="370"/>
                    <a:pt x="507" y="547"/>
                  </a:cubicBezTo>
                  <a:cubicBezTo>
                    <a:pt x="716" y="666"/>
                    <a:pt x="918" y="734"/>
                    <a:pt x="1045" y="734"/>
                  </a:cubicBezTo>
                  <a:cubicBezTo>
                    <a:pt x="1104" y="734"/>
                    <a:pt x="1147" y="719"/>
                    <a:pt x="1165" y="688"/>
                  </a:cubicBezTo>
                  <a:cubicBezTo>
                    <a:pt x="1222" y="588"/>
                    <a:pt x="1021" y="365"/>
                    <a:pt x="714" y="188"/>
                  </a:cubicBezTo>
                  <a:cubicBezTo>
                    <a:pt x="507" y="68"/>
                    <a:pt x="305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3"/>
            <p:cNvSpPr/>
            <p:nvPr/>
          </p:nvSpPr>
          <p:spPr>
            <a:xfrm>
              <a:off x="2342225" y="2218275"/>
              <a:ext cx="30575" cy="18350"/>
            </a:xfrm>
            <a:custGeom>
              <a:avLst/>
              <a:gdLst/>
              <a:ahLst/>
              <a:cxnLst/>
              <a:rect l="l" t="t" r="r" b="b"/>
              <a:pathLst>
                <a:path w="1223" h="734" extrusionOk="0">
                  <a:moveTo>
                    <a:pt x="1044" y="1"/>
                  </a:moveTo>
                  <a:cubicBezTo>
                    <a:pt x="917" y="1"/>
                    <a:pt x="715" y="68"/>
                    <a:pt x="507" y="187"/>
                  </a:cubicBezTo>
                  <a:cubicBezTo>
                    <a:pt x="202" y="365"/>
                    <a:pt x="0" y="587"/>
                    <a:pt x="58" y="687"/>
                  </a:cubicBezTo>
                  <a:cubicBezTo>
                    <a:pt x="76" y="718"/>
                    <a:pt x="119" y="734"/>
                    <a:pt x="179" y="734"/>
                  </a:cubicBezTo>
                  <a:cubicBezTo>
                    <a:pt x="305" y="734"/>
                    <a:pt x="507" y="666"/>
                    <a:pt x="714" y="547"/>
                  </a:cubicBezTo>
                  <a:cubicBezTo>
                    <a:pt x="1021" y="369"/>
                    <a:pt x="1222" y="147"/>
                    <a:pt x="1165" y="48"/>
                  </a:cubicBezTo>
                  <a:cubicBezTo>
                    <a:pt x="1147" y="16"/>
                    <a:pt x="1104" y="1"/>
                    <a:pt x="1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3"/>
            <p:cNvSpPr/>
            <p:nvPr/>
          </p:nvSpPr>
          <p:spPr>
            <a:xfrm>
              <a:off x="2366150" y="2219450"/>
              <a:ext cx="10375" cy="32000"/>
            </a:xfrm>
            <a:custGeom>
              <a:avLst/>
              <a:gdLst/>
              <a:ahLst/>
              <a:cxnLst/>
              <a:rect l="l" t="t" r="r" b="b"/>
              <a:pathLst>
                <a:path w="415" h="1280" extrusionOk="0">
                  <a:moveTo>
                    <a:pt x="208" y="1"/>
                  </a:moveTo>
                  <a:cubicBezTo>
                    <a:pt x="93" y="1"/>
                    <a:pt x="1" y="287"/>
                    <a:pt x="1" y="640"/>
                  </a:cubicBezTo>
                  <a:cubicBezTo>
                    <a:pt x="1" y="993"/>
                    <a:pt x="93" y="1280"/>
                    <a:pt x="208" y="1280"/>
                  </a:cubicBezTo>
                  <a:cubicBezTo>
                    <a:pt x="321" y="1280"/>
                    <a:pt x="414" y="993"/>
                    <a:pt x="414" y="640"/>
                  </a:cubicBezTo>
                  <a:cubicBezTo>
                    <a:pt x="414" y="287"/>
                    <a:pt x="321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3"/>
            <p:cNvSpPr/>
            <p:nvPr/>
          </p:nvSpPr>
          <p:spPr>
            <a:xfrm>
              <a:off x="2369900" y="2218275"/>
              <a:ext cx="30575" cy="18350"/>
            </a:xfrm>
            <a:custGeom>
              <a:avLst/>
              <a:gdLst/>
              <a:ahLst/>
              <a:cxnLst/>
              <a:rect l="l" t="t" r="r" b="b"/>
              <a:pathLst>
                <a:path w="1223" h="734" extrusionOk="0">
                  <a:moveTo>
                    <a:pt x="179" y="1"/>
                  </a:moveTo>
                  <a:cubicBezTo>
                    <a:pt x="119" y="1"/>
                    <a:pt x="76" y="16"/>
                    <a:pt x="58" y="48"/>
                  </a:cubicBezTo>
                  <a:cubicBezTo>
                    <a:pt x="1" y="146"/>
                    <a:pt x="202" y="369"/>
                    <a:pt x="509" y="547"/>
                  </a:cubicBezTo>
                  <a:cubicBezTo>
                    <a:pt x="716" y="666"/>
                    <a:pt x="918" y="734"/>
                    <a:pt x="1044" y="734"/>
                  </a:cubicBezTo>
                  <a:cubicBezTo>
                    <a:pt x="1104" y="734"/>
                    <a:pt x="1147" y="718"/>
                    <a:pt x="1165" y="687"/>
                  </a:cubicBezTo>
                  <a:cubicBezTo>
                    <a:pt x="1223" y="587"/>
                    <a:pt x="1021" y="364"/>
                    <a:pt x="716" y="187"/>
                  </a:cubicBezTo>
                  <a:cubicBezTo>
                    <a:pt x="508" y="68"/>
                    <a:pt x="306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3"/>
            <p:cNvSpPr/>
            <p:nvPr/>
          </p:nvSpPr>
          <p:spPr>
            <a:xfrm>
              <a:off x="2369900" y="2202275"/>
              <a:ext cx="30575" cy="18350"/>
            </a:xfrm>
            <a:custGeom>
              <a:avLst/>
              <a:gdLst/>
              <a:ahLst/>
              <a:cxnLst/>
              <a:rect l="l" t="t" r="r" b="b"/>
              <a:pathLst>
                <a:path w="1223" h="734" extrusionOk="0">
                  <a:moveTo>
                    <a:pt x="1045" y="0"/>
                  </a:moveTo>
                  <a:cubicBezTo>
                    <a:pt x="919" y="0"/>
                    <a:pt x="716" y="68"/>
                    <a:pt x="509" y="188"/>
                  </a:cubicBezTo>
                  <a:cubicBezTo>
                    <a:pt x="202" y="365"/>
                    <a:pt x="1" y="588"/>
                    <a:pt x="58" y="688"/>
                  </a:cubicBezTo>
                  <a:cubicBezTo>
                    <a:pt x="76" y="719"/>
                    <a:pt x="119" y="734"/>
                    <a:pt x="178" y="734"/>
                  </a:cubicBezTo>
                  <a:cubicBezTo>
                    <a:pt x="305" y="734"/>
                    <a:pt x="507" y="666"/>
                    <a:pt x="716" y="547"/>
                  </a:cubicBezTo>
                  <a:cubicBezTo>
                    <a:pt x="1021" y="370"/>
                    <a:pt x="1223" y="147"/>
                    <a:pt x="1166" y="47"/>
                  </a:cubicBezTo>
                  <a:cubicBezTo>
                    <a:pt x="1148" y="16"/>
                    <a:pt x="1105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3"/>
            <p:cNvSpPr/>
            <p:nvPr/>
          </p:nvSpPr>
          <p:spPr>
            <a:xfrm>
              <a:off x="2380100" y="2174100"/>
              <a:ext cx="24475" cy="25825"/>
            </a:xfrm>
            <a:custGeom>
              <a:avLst/>
              <a:gdLst/>
              <a:ahLst/>
              <a:cxnLst/>
              <a:rect l="l" t="t" r="r" b="b"/>
              <a:pathLst>
                <a:path w="979" h="1033" extrusionOk="0">
                  <a:moveTo>
                    <a:pt x="836" y="1"/>
                  </a:moveTo>
                  <a:cubicBezTo>
                    <a:pt x="721" y="1"/>
                    <a:pt x="513" y="155"/>
                    <a:pt x="328" y="387"/>
                  </a:cubicBezTo>
                  <a:cubicBezTo>
                    <a:pt x="106" y="662"/>
                    <a:pt x="0" y="944"/>
                    <a:pt x="90" y="1016"/>
                  </a:cubicBezTo>
                  <a:cubicBezTo>
                    <a:pt x="103" y="1027"/>
                    <a:pt x="121" y="1032"/>
                    <a:pt x="142" y="1032"/>
                  </a:cubicBezTo>
                  <a:cubicBezTo>
                    <a:pt x="256" y="1032"/>
                    <a:pt x="464" y="878"/>
                    <a:pt x="650" y="646"/>
                  </a:cubicBezTo>
                  <a:cubicBezTo>
                    <a:pt x="872" y="370"/>
                    <a:pt x="979" y="88"/>
                    <a:pt x="889" y="18"/>
                  </a:cubicBezTo>
                  <a:cubicBezTo>
                    <a:pt x="875" y="6"/>
                    <a:pt x="857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3"/>
            <p:cNvSpPr/>
            <p:nvPr/>
          </p:nvSpPr>
          <p:spPr>
            <a:xfrm>
              <a:off x="2401350" y="2183775"/>
              <a:ext cx="30025" cy="19375"/>
            </a:xfrm>
            <a:custGeom>
              <a:avLst/>
              <a:gdLst/>
              <a:ahLst/>
              <a:cxnLst/>
              <a:rect l="l" t="t" r="r" b="b"/>
              <a:pathLst>
                <a:path w="1201" h="775" extrusionOk="0">
                  <a:moveTo>
                    <a:pt x="1032" y="0"/>
                  </a:moveTo>
                  <a:cubicBezTo>
                    <a:pt x="907" y="0"/>
                    <a:pt x="700" y="78"/>
                    <a:pt x="489" y="213"/>
                  </a:cubicBezTo>
                  <a:cubicBezTo>
                    <a:pt x="191" y="404"/>
                    <a:pt x="1" y="638"/>
                    <a:pt x="63" y="733"/>
                  </a:cubicBezTo>
                  <a:cubicBezTo>
                    <a:pt x="81" y="761"/>
                    <a:pt x="119" y="775"/>
                    <a:pt x="170" y="775"/>
                  </a:cubicBezTo>
                  <a:cubicBezTo>
                    <a:pt x="296" y="775"/>
                    <a:pt x="503" y="697"/>
                    <a:pt x="713" y="562"/>
                  </a:cubicBezTo>
                  <a:cubicBezTo>
                    <a:pt x="1010" y="370"/>
                    <a:pt x="1201" y="137"/>
                    <a:pt x="1139" y="42"/>
                  </a:cubicBezTo>
                  <a:cubicBezTo>
                    <a:pt x="1121" y="14"/>
                    <a:pt x="1083" y="0"/>
                    <a:pt x="103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3"/>
            <p:cNvSpPr/>
            <p:nvPr/>
          </p:nvSpPr>
          <p:spPr>
            <a:xfrm>
              <a:off x="2365750" y="2151475"/>
              <a:ext cx="11200" cy="31975"/>
            </a:xfrm>
            <a:custGeom>
              <a:avLst/>
              <a:gdLst/>
              <a:ahLst/>
              <a:cxnLst/>
              <a:rect l="l" t="t" r="r" b="b"/>
              <a:pathLst>
                <a:path w="448" h="1279" extrusionOk="0">
                  <a:moveTo>
                    <a:pt x="196" y="0"/>
                  </a:moveTo>
                  <a:cubicBezTo>
                    <a:pt x="195" y="0"/>
                    <a:pt x="194" y="0"/>
                    <a:pt x="193" y="1"/>
                  </a:cubicBezTo>
                  <a:cubicBezTo>
                    <a:pt x="80" y="6"/>
                    <a:pt x="0" y="296"/>
                    <a:pt x="17" y="649"/>
                  </a:cubicBezTo>
                  <a:cubicBezTo>
                    <a:pt x="34" y="999"/>
                    <a:pt x="138" y="1279"/>
                    <a:pt x="252" y="1279"/>
                  </a:cubicBezTo>
                  <a:cubicBezTo>
                    <a:pt x="253" y="1279"/>
                    <a:pt x="254" y="1279"/>
                    <a:pt x="255" y="1279"/>
                  </a:cubicBezTo>
                  <a:cubicBezTo>
                    <a:pt x="369" y="1273"/>
                    <a:pt x="448" y="982"/>
                    <a:pt x="431" y="630"/>
                  </a:cubicBezTo>
                  <a:cubicBezTo>
                    <a:pt x="414" y="279"/>
                    <a:pt x="310" y="0"/>
                    <a:pt x="196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3"/>
            <p:cNvSpPr/>
            <p:nvPr/>
          </p:nvSpPr>
          <p:spPr>
            <a:xfrm>
              <a:off x="2310775" y="2184800"/>
              <a:ext cx="31100" cy="17325"/>
            </a:xfrm>
            <a:custGeom>
              <a:avLst/>
              <a:gdLst/>
              <a:ahLst/>
              <a:cxnLst/>
              <a:rect l="l" t="t" r="r" b="b"/>
              <a:pathLst>
                <a:path w="1244" h="693" extrusionOk="0">
                  <a:moveTo>
                    <a:pt x="190" y="1"/>
                  </a:moveTo>
                  <a:cubicBezTo>
                    <a:pt x="120" y="1"/>
                    <a:pt x="72" y="18"/>
                    <a:pt x="53" y="53"/>
                  </a:cubicBezTo>
                  <a:cubicBezTo>
                    <a:pt x="0" y="155"/>
                    <a:pt x="213" y="369"/>
                    <a:pt x="527" y="531"/>
                  </a:cubicBezTo>
                  <a:cubicBezTo>
                    <a:pt x="730" y="635"/>
                    <a:pt x="926" y="693"/>
                    <a:pt x="1053" y="693"/>
                  </a:cubicBezTo>
                  <a:cubicBezTo>
                    <a:pt x="1123" y="693"/>
                    <a:pt x="1172" y="675"/>
                    <a:pt x="1190" y="640"/>
                  </a:cubicBezTo>
                  <a:cubicBezTo>
                    <a:pt x="1243" y="538"/>
                    <a:pt x="1030" y="325"/>
                    <a:pt x="716" y="163"/>
                  </a:cubicBezTo>
                  <a:cubicBezTo>
                    <a:pt x="513" y="58"/>
                    <a:pt x="317" y="1"/>
                    <a:pt x="190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3"/>
            <p:cNvSpPr/>
            <p:nvPr/>
          </p:nvSpPr>
          <p:spPr>
            <a:xfrm>
              <a:off x="2311325" y="2235750"/>
              <a:ext cx="30000" cy="19400"/>
            </a:xfrm>
            <a:custGeom>
              <a:avLst/>
              <a:gdLst/>
              <a:ahLst/>
              <a:cxnLst/>
              <a:rect l="l" t="t" r="r" b="b"/>
              <a:pathLst>
                <a:path w="1200" h="776" extrusionOk="0">
                  <a:moveTo>
                    <a:pt x="1030" y="1"/>
                  </a:moveTo>
                  <a:cubicBezTo>
                    <a:pt x="905" y="1"/>
                    <a:pt x="698" y="79"/>
                    <a:pt x="487" y="215"/>
                  </a:cubicBezTo>
                  <a:cubicBezTo>
                    <a:pt x="191" y="405"/>
                    <a:pt x="0" y="638"/>
                    <a:pt x="62" y="735"/>
                  </a:cubicBezTo>
                  <a:cubicBezTo>
                    <a:pt x="80" y="763"/>
                    <a:pt x="118" y="776"/>
                    <a:pt x="169" y="776"/>
                  </a:cubicBezTo>
                  <a:cubicBezTo>
                    <a:pt x="294" y="776"/>
                    <a:pt x="501" y="698"/>
                    <a:pt x="712" y="563"/>
                  </a:cubicBezTo>
                  <a:cubicBezTo>
                    <a:pt x="1008" y="371"/>
                    <a:pt x="1199" y="139"/>
                    <a:pt x="1137" y="43"/>
                  </a:cubicBezTo>
                  <a:cubicBezTo>
                    <a:pt x="1119" y="14"/>
                    <a:pt x="1081" y="1"/>
                    <a:pt x="1030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3"/>
            <p:cNvSpPr/>
            <p:nvPr/>
          </p:nvSpPr>
          <p:spPr>
            <a:xfrm>
              <a:off x="2365750" y="2255475"/>
              <a:ext cx="11200" cy="31950"/>
            </a:xfrm>
            <a:custGeom>
              <a:avLst/>
              <a:gdLst/>
              <a:ahLst/>
              <a:cxnLst/>
              <a:rect l="l" t="t" r="r" b="b"/>
              <a:pathLst>
                <a:path w="448" h="1278" extrusionOk="0">
                  <a:moveTo>
                    <a:pt x="196" y="1"/>
                  </a:moveTo>
                  <a:cubicBezTo>
                    <a:pt x="195" y="1"/>
                    <a:pt x="194" y="1"/>
                    <a:pt x="193" y="1"/>
                  </a:cubicBezTo>
                  <a:cubicBezTo>
                    <a:pt x="80" y="6"/>
                    <a:pt x="0" y="296"/>
                    <a:pt x="17" y="650"/>
                  </a:cubicBezTo>
                  <a:cubicBezTo>
                    <a:pt x="34" y="999"/>
                    <a:pt x="138" y="1278"/>
                    <a:pt x="252" y="1278"/>
                  </a:cubicBezTo>
                  <a:cubicBezTo>
                    <a:pt x="253" y="1278"/>
                    <a:pt x="254" y="1278"/>
                    <a:pt x="255" y="1278"/>
                  </a:cubicBezTo>
                  <a:cubicBezTo>
                    <a:pt x="369" y="1273"/>
                    <a:pt x="448" y="982"/>
                    <a:pt x="431" y="630"/>
                  </a:cubicBezTo>
                  <a:cubicBezTo>
                    <a:pt x="414" y="279"/>
                    <a:pt x="310" y="1"/>
                    <a:pt x="196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3"/>
            <p:cNvSpPr/>
            <p:nvPr/>
          </p:nvSpPr>
          <p:spPr>
            <a:xfrm>
              <a:off x="2400825" y="2236800"/>
              <a:ext cx="31075" cy="17325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191" y="0"/>
                  </a:moveTo>
                  <a:cubicBezTo>
                    <a:pt x="121" y="0"/>
                    <a:pt x="72" y="17"/>
                    <a:pt x="54" y="54"/>
                  </a:cubicBezTo>
                  <a:cubicBezTo>
                    <a:pt x="1" y="155"/>
                    <a:pt x="214" y="369"/>
                    <a:pt x="528" y="531"/>
                  </a:cubicBezTo>
                  <a:cubicBezTo>
                    <a:pt x="730" y="635"/>
                    <a:pt x="926" y="692"/>
                    <a:pt x="1053" y="692"/>
                  </a:cubicBezTo>
                  <a:cubicBezTo>
                    <a:pt x="1123" y="692"/>
                    <a:pt x="1172" y="675"/>
                    <a:pt x="1191" y="639"/>
                  </a:cubicBezTo>
                  <a:cubicBezTo>
                    <a:pt x="1243" y="537"/>
                    <a:pt x="1031" y="323"/>
                    <a:pt x="717" y="163"/>
                  </a:cubicBezTo>
                  <a:cubicBezTo>
                    <a:pt x="514" y="58"/>
                    <a:pt x="318" y="0"/>
                    <a:pt x="19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3"/>
            <p:cNvSpPr/>
            <p:nvPr/>
          </p:nvSpPr>
          <p:spPr>
            <a:xfrm>
              <a:off x="2345250" y="2170025"/>
              <a:ext cx="16975" cy="30075"/>
            </a:xfrm>
            <a:custGeom>
              <a:avLst/>
              <a:gdLst/>
              <a:ahLst/>
              <a:cxnLst/>
              <a:rect l="l" t="t" r="r" b="b"/>
              <a:pathLst>
                <a:path w="679" h="1203" extrusionOk="0">
                  <a:moveTo>
                    <a:pt x="133" y="1"/>
                  </a:moveTo>
                  <a:cubicBezTo>
                    <a:pt x="124" y="1"/>
                    <a:pt x="115" y="2"/>
                    <a:pt x="106" y="5"/>
                  </a:cubicBezTo>
                  <a:cubicBezTo>
                    <a:pt x="1" y="47"/>
                    <a:pt x="18" y="347"/>
                    <a:pt x="146" y="676"/>
                  </a:cubicBezTo>
                  <a:cubicBezTo>
                    <a:pt x="264" y="981"/>
                    <a:pt x="436" y="1202"/>
                    <a:pt x="545" y="1202"/>
                  </a:cubicBezTo>
                  <a:cubicBezTo>
                    <a:pt x="555" y="1202"/>
                    <a:pt x="563" y="1201"/>
                    <a:pt x="571" y="1198"/>
                  </a:cubicBezTo>
                  <a:cubicBezTo>
                    <a:pt x="678" y="1156"/>
                    <a:pt x="661" y="855"/>
                    <a:pt x="532" y="527"/>
                  </a:cubicBezTo>
                  <a:cubicBezTo>
                    <a:pt x="414" y="223"/>
                    <a:pt x="243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3"/>
            <p:cNvSpPr/>
            <p:nvPr/>
          </p:nvSpPr>
          <p:spPr>
            <a:xfrm>
              <a:off x="2316500" y="2211850"/>
              <a:ext cx="32500" cy="11350"/>
            </a:xfrm>
            <a:custGeom>
              <a:avLst/>
              <a:gdLst/>
              <a:ahLst/>
              <a:cxnLst/>
              <a:rect l="l" t="t" r="r" b="b"/>
              <a:pathLst>
                <a:path w="1300" h="454" extrusionOk="0">
                  <a:moveTo>
                    <a:pt x="408" y="0"/>
                  </a:moveTo>
                  <a:cubicBezTo>
                    <a:pt x="189" y="0"/>
                    <a:pt x="31" y="49"/>
                    <a:pt x="18" y="131"/>
                  </a:cubicBezTo>
                  <a:cubicBezTo>
                    <a:pt x="0" y="243"/>
                    <a:pt x="269" y="378"/>
                    <a:pt x="619" y="431"/>
                  </a:cubicBezTo>
                  <a:cubicBezTo>
                    <a:pt x="715" y="446"/>
                    <a:pt x="808" y="453"/>
                    <a:pt x="892" y="453"/>
                  </a:cubicBezTo>
                  <a:cubicBezTo>
                    <a:pt x="1111" y="453"/>
                    <a:pt x="1270" y="405"/>
                    <a:pt x="1283" y="323"/>
                  </a:cubicBezTo>
                  <a:cubicBezTo>
                    <a:pt x="1299" y="211"/>
                    <a:pt x="1031" y="75"/>
                    <a:pt x="681" y="23"/>
                  </a:cubicBezTo>
                  <a:cubicBezTo>
                    <a:pt x="584" y="8"/>
                    <a:pt x="492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3"/>
            <p:cNvSpPr/>
            <p:nvPr/>
          </p:nvSpPr>
          <p:spPr>
            <a:xfrm>
              <a:off x="2338125" y="2239025"/>
              <a:ext cx="24500" cy="25800"/>
            </a:xfrm>
            <a:custGeom>
              <a:avLst/>
              <a:gdLst/>
              <a:ahLst/>
              <a:cxnLst/>
              <a:rect l="l" t="t" r="r" b="b"/>
              <a:pathLst>
                <a:path w="980" h="1032" extrusionOk="0">
                  <a:moveTo>
                    <a:pt x="838" y="0"/>
                  </a:moveTo>
                  <a:cubicBezTo>
                    <a:pt x="723" y="0"/>
                    <a:pt x="515" y="154"/>
                    <a:pt x="329" y="387"/>
                  </a:cubicBezTo>
                  <a:cubicBezTo>
                    <a:pt x="108" y="662"/>
                    <a:pt x="0" y="944"/>
                    <a:pt x="90" y="1014"/>
                  </a:cubicBezTo>
                  <a:cubicBezTo>
                    <a:pt x="104" y="1026"/>
                    <a:pt x="122" y="1031"/>
                    <a:pt x="144" y="1031"/>
                  </a:cubicBezTo>
                  <a:cubicBezTo>
                    <a:pt x="258" y="1031"/>
                    <a:pt x="466" y="877"/>
                    <a:pt x="651" y="645"/>
                  </a:cubicBezTo>
                  <a:cubicBezTo>
                    <a:pt x="873" y="369"/>
                    <a:pt x="980" y="88"/>
                    <a:pt x="891" y="16"/>
                  </a:cubicBezTo>
                  <a:cubicBezTo>
                    <a:pt x="877" y="5"/>
                    <a:pt x="859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3"/>
            <p:cNvSpPr/>
            <p:nvPr/>
          </p:nvSpPr>
          <p:spPr>
            <a:xfrm>
              <a:off x="2380475" y="2238800"/>
              <a:ext cx="16975" cy="30075"/>
            </a:xfrm>
            <a:custGeom>
              <a:avLst/>
              <a:gdLst/>
              <a:ahLst/>
              <a:cxnLst/>
              <a:rect l="l" t="t" r="r" b="b"/>
              <a:pathLst>
                <a:path w="679" h="1203" extrusionOk="0">
                  <a:moveTo>
                    <a:pt x="134" y="1"/>
                  </a:moveTo>
                  <a:cubicBezTo>
                    <a:pt x="124" y="1"/>
                    <a:pt x="116" y="2"/>
                    <a:pt x="108" y="5"/>
                  </a:cubicBezTo>
                  <a:cubicBezTo>
                    <a:pt x="1" y="47"/>
                    <a:pt x="19" y="348"/>
                    <a:pt x="147" y="678"/>
                  </a:cubicBezTo>
                  <a:cubicBezTo>
                    <a:pt x="265" y="980"/>
                    <a:pt x="436" y="1202"/>
                    <a:pt x="546" y="1202"/>
                  </a:cubicBezTo>
                  <a:cubicBezTo>
                    <a:pt x="555" y="1202"/>
                    <a:pt x="564" y="1201"/>
                    <a:pt x="573" y="1198"/>
                  </a:cubicBezTo>
                  <a:cubicBezTo>
                    <a:pt x="678" y="1157"/>
                    <a:pt x="661" y="856"/>
                    <a:pt x="533" y="527"/>
                  </a:cubicBezTo>
                  <a:cubicBezTo>
                    <a:pt x="415" y="222"/>
                    <a:pt x="243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3"/>
            <p:cNvSpPr/>
            <p:nvPr/>
          </p:nvSpPr>
          <p:spPr>
            <a:xfrm>
              <a:off x="2393700" y="2215725"/>
              <a:ext cx="32500" cy="11325"/>
            </a:xfrm>
            <a:custGeom>
              <a:avLst/>
              <a:gdLst/>
              <a:ahLst/>
              <a:cxnLst/>
              <a:rect l="l" t="t" r="r" b="b"/>
              <a:pathLst>
                <a:path w="1300" h="453" extrusionOk="0">
                  <a:moveTo>
                    <a:pt x="408" y="0"/>
                  </a:moveTo>
                  <a:cubicBezTo>
                    <a:pt x="189" y="0"/>
                    <a:pt x="30" y="48"/>
                    <a:pt x="18" y="130"/>
                  </a:cubicBezTo>
                  <a:cubicBezTo>
                    <a:pt x="1" y="242"/>
                    <a:pt x="269" y="378"/>
                    <a:pt x="619" y="431"/>
                  </a:cubicBezTo>
                  <a:cubicBezTo>
                    <a:pt x="716" y="446"/>
                    <a:pt x="809" y="453"/>
                    <a:pt x="893" y="453"/>
                  </a:cubicBezTo>
                  <a:cubicBezTo>
                    <a:pt x="1112" y="453"/>
                    <a:pt x="1270" y="405"/>
                    <a:pt x="1282" y="324"/>
                  </a:cubicBezTo>
                  <a:cubicBezTo>
                    <a:pt x="1300" y="210"/>
                    <a:pt x="1031" y="76"/>
                    <a:pt x="681" y="22"/>
                  </a:cubicBezTo>
                  <a:cubicBezTo>
                    <a:pt x="585" y="7"/>
                    <a:pt x="492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3"/>
            <p:cNvSpPr/>
            <p:nvPr/>
          </p:nvSpPr>
          <p:spPr>
            <a:xfrm>
              <a:off x="2216325" y="2125575"/>
              <a:ext cx="10350" cy="32025"/>
            </a:xfrm>
            <a:custGeom>
              <a:avLst/>
              <a:gdLst/>
              <a:ahLst/>
              <a:cxnLst/>
              <a:rect l="l" t="t" r="r" b="b"/>
              <a:pathLst>
                <a:path w="414" h="1281" extrusionOk="0">
                  <a:moveTo>
                    <a:pt x="207" y="1"/>
                  </a:moveTo>
                  <a:cubicBezTo>
                    <a:pt x="93" y="1"/>
                    <a:pt x="1" y="287"/>
                    <a:pt x="1" y="641"/>
                  </a:cubicBezTo>
                  <a:cubicBezTo>
                    <a:pt x="1" y="994"/>
                    <a:pt x="93" y="1280"/>
                    <a:pt x="207" y="1280"/>
                  </a:cubicBezTo>
                  <a:cubicBezTo>
                    <a:pt x="321" y="1280"/>
                    <a:pt x="414" y="994"/>
                    <a:pt x="414" y="641"/>
                  </a:cubicBezTo>
                  <a:cubicBezTo>
                    <a:pt x="414" y="287"/>
                    <a:pt x="321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43"/>
            <p:cNvSpPr/>
            <p:nvPr/>
          </p:nvSpPr>
          <p:spPr>
            <a:xfrm>
              <a:off x="2192375" y="2140400"/>
              <a:ext cx="30550" cy="18375"/>
            </a:xfrm>
            <a:custGeom>
              <a:avLst/>
              <a:gdLst/>
              <a:ahLst/>
              <a:cxnLst/>
              <a:rect l="l" t="t" r="r" b="b"/>
              <a:pathLst>
                <a:path w="1222" h="735" extrusionOk="0">
                  <a:moveTo>
                    <a:pt x="178" y="0"/>
                  </a:moveTo>
                  <a:cubicBezTo>
                    <a:pt x="118" y="0"/>
                    <a:pt x="75" y="16"/>
                    <a:pt x="57" y="48"/>
                  </a:cubicBezTo>
                  <a:cubicBezTo>
                    <a:pt x="0" y="147"/>
                    <a:pt x="202" y="371"/>
                    <a:pt x="507" y="547"/>
                  </a:cubicBezTo>
                  <a:cubicBezTo>
                    <a:pt x="715" y="667"/>
                    <a:pt x="917" y="735"/>
                    <a:pt x="1043" y="735"/>
                  </a:cubicBezTo>
                  <a:cubicBezTo>
                    <a:pt x="1103" y="735"/>
                    <a:pt x="1146" y="719"/>
                    <a:pt x="1165" y="687"/>
                  </a:cubicBezTo>
                  <a:cubicBezTo>
                    <a:pt x="1222" y="588"/>
                    <a:pt x="1020" y="365"/>
                    <a:pt x="714" y="188"/>
                  </a:cubicBezTo>
                  <a:cubicBezTo>
                    <a:pt x="507" y="68"/>
                    <a:pt x="305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3"/>
            <p:cNvSpPr/>
            <p:nvPr/>
          </p:nvSpPr>
          <p:spPr>
            <a:xfrm>
              <a:off x="2192375" y="2156400"/>
              <a:ext cx="30550" cy="18375"/>
            </a:xfrm>
            <a:custGeom>
              <a:avLst/>
              <a:gdLst/>
              <a:ahLst/>
              <a:cxnLst/>
              <a:rect l="l" t="t" r="r" b="b"/>
              <a:pathLst>
                <a:path w="1222" h="735" extrusionOk="0">
                  <a:moveTo>
                    <a:pt x="1044" y="0"/>
                  </a:moveTo>
                  <a:cubicBezTo>
                    <a:pt x="918" y="0"/>
                    <a:pt x="715" y="68"/>
                    <a:pt x="507" y="188"/>
                  </a:cubicBezTo>
                  <a:cubicBezTo>
                    <a:pt x="202" y="364"/>
                    <a:pt x="0" y="588"/>
                    <a:pt x="57" y="687"/>
                  </a:cubicBezTo>
                  <a:cubicBezTo>
                    <a:pt x="75" y="719"/>
                    <a:pt x="118" y="734"/>
                    <a:pt x="178" y="734"/>
                  </a:cubicBezTo>
                  <a:cubicBezTo>
                    <a:pt x="304" y="734"/>
                    <a:pt x="507" y="666"/>
                    <a:pt x="714" y="546"/>
                  </a:cubicBezTo>
                  <a:cubicBezTo>
                    <a:pt x="1020" y="370"/>
                    <a:pt x="1222" y="146"/>
                    <a:pt x="1165" y="47"/>
                  </a:cubicBezTo>
                  <a:cubicBezTo>
                    <a:pt x="1146" y="15"/>
                    <a:pt x="1104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3"/>
            <p:cNvSpPr/>
            <p:nvPr/>
          </p:nvSpPr>
          <p:spPr>
            <a:xfrm>
              <a:off x="2216300" y="2157575"/>
              <a:ext cx="10350" cy="32000"/>
            </a:xfrm>
            <a:custGeom>
              <a:avLst/>
              <a:gdLst/>
              <a:ahLst/>
              <a:cxnLst/>
              <a:rect l="l" t="t" r="r" b="b"/>
              <a:pathLst>
                <a:path w="414" h="1280" extrusionOk="0">
                  <a:moveTo>
                    <a:pt x="208" y="0"/>
                  </a:moveTo>
                  <a:cubicBezTo>
                    <a:pt x="93" y="0"/>
                    <a:pt x="0" y="286"/>
                    <a:pt x="0" y="640"/>
                  </a:cubicBezTo>
                  <a:cubicBezTo>
                    <a:pt x="0" y="993"/>
                    <a:pt x="93" y="1279"/>
                    <a:pt x="208" y="1279"/>
                  </a:cubicBezTo>
                  <a:cubicBezTo>
                    <a:pt x="321" y="1279"/>
                    <a:pt x="414" y="993"/>
                    <a:pt x="414" y="640"/>
                  </a:cubicBezTo>
                  <a:cubicBezTo>
                    <a:pt x="414" y="286"/>
                    <a:pt x="321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3"/>
            <p:cNvSpPr/>
            <p:nvPr/>
          </p:nvSpPr>
          <p:spPr>
            <a:xfrm>
              <a:off x="2220050" y="2156400"/>
              <a:ext cx="30575" cy="18375"/>
            </a:xfrm>
            <a:custGeom>
              <a:avLst/>
              <a:gdLst/>
              <a:ahLst/>
              <a:cxnLst/>
              <a:rect l="l" t="t" r="r" b="b"/>
              <a:pathLst>
                <a:path w="1223" h="735" extrusionOk="0">
                  <a:moveTo>
                    <a:pt x="178" y="0"/>
                  </a:moveTo>
                  <a:cubicBezTo>
                    <a:pt x="118" y="0"/>
                    <a:pt x="76" y="15"/>
                    <a:pt x="58" y="47"/>
                  </a:cubicBezTo>
                  <a:cubicBezTo>
                    <a:pt x="0" y="146"/>
                    <a:pt x="202" y="370"/>
                    <a:pt x="508" y="546"/>
                  </a:cubicBezTo>
                  <a:cubicBezTo>
                    <a:pt x="715" y="666"/>
                    <a:pt x="918" y="734"/>
                    <a:pt x="1045" y="734"/>
                  </a:cubicBezTo>
                  <a:cubicBezTo>
                    <a:pt x="1105" y="734"/>
                    <a:pt x="1147" y="719"/>
                    <a:pt x="1166" y="687"/>
                  </a:cubicBezTo>
                  <a:cubicBezTo>
                    <a:pt x="1222" y="587"/>
                    <a:pt x="1020" y="364"/>
                    <a:pt x="715" y="188"/>
                  </a:cubicBezTo>
                  <a:cubicBezTo>
                    <a:pt x="507" y="68"/>
                    <a:pt x="30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43"/>
            <p:cNvSpPr/>
            <p:nvPr/>
          </p:nvSpPr>
          <p:spPr>
            <a:xfrm>
              <a:off x="2220050" y="2140400"/>
              <a:ext cx="30575" cy="18375"/>
            </a:xfrm>
            <a:custGeom>
              <a:avLst/>
              <a:gdLst/>
              <a:ahLst/>
              <a:cxnLst/>
              <a:rect l="l" t="t" r="r" b="b"/>
              <a:pathLst>
                <a:path w="1223" h="735" extrusionOk="0">
                  <a:moveTo>
                    <a:pt x="1044" y="1"/>
                  </a:moveTo>
                  <a:cubicBezTo>
                    <a:pt x="918" y="1"/>
                    <a:pt x="715" y="68"/>
                    <a:pt x="508" y="188"/>
                  </a:cubicBezTo>
                  <a:cubicBezTo>
                    <a:pt x="202" y="365"/>
                    <a:pt x="0" y="588"/>
                    <a:pt x="58" y="687"/>
                  </a:cubicBezTo>
                  <a:cubicBezTo>
                    <a:pt x="76" y="719"/>
                    <a:pt x="119" y="734"/>
                    <a:pt x="179" y="734"/>
                  </a:cubicBezTo>
                  <a:cubicBezTo>
                    <a:pt x="305" y="734"/>
                    <a:pt x="507" y="667"/>
                    <a:pt x="715" y="547"/>
                  </a:cubicBezTo>
                  <a:cubicBezTo>
                    <a:pt x="1020" y="370"/>
                    <a:pt x="1222" y="147"/>
                    <a:pt x="1165" y="48"/>
                  </a:cubicBezTo>
                  <a:cubicBezTo>
                    <a:pt x="1147" y="16"/>
                    <a:pt x="1104" y="1"/>
                    <a:pt x="1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43"/>
            <p:cNvSpPr/>
            <p:nvPr/>
          </p:nvSpPr>
          <p:spPr>
            <a:xfrm>
              <a:off x="2230200" y="2112225"/>
              <a:ext cx="24525" cy="25800"/>
            </a:xfrm>
            <a:custGeom>
              <a:avLst/>
              <a:gdLst/>
              <a:ahLst/>
              <a:cxnLst/>
              <a:rect l="l" t="t" r="r" b="b"/>
              <a:pathLst>
                <a:path w="981" h="1032" extrusionOk="0">
                  <a:moveTo>
                    <a:pt x="837" y="0"/>
                  </a:moveTo>
                  <a:cubicBezTo>
                    <a:pt x="723" y="0"/>
                    <a:pt x="515" y="154"/>
                    <a:pt x="329" y="386"/>
                  </a:cubicBezTo>
                  <a:cubicBezTo>
                    <a:pt x="108" y="663"/>
                    <a:pt x="1" y="944"/>
                    <a:pt x="90" y="1015"/>
                  </a:cubicBezTo>
                  <a:cubicBezTo>
                    <a:pt x="104" y="1026"/>
                    <a:pt x="122" y="1032"/>
                    <a:pt x="143" y="1032"/>
                  </a:cubicBezTo>
                  <a:cubicBezTo>
                    <a:pt x="257" y="1032"/>
                    <a:pt x="466" y="878"/>
                    <a:pt x="652" y="645"/>
                  </a:cubicBezTo>
                  <a:cubicBezTo>
                    <a:pt x="873" y="370"/>
                    <a:pt x="980" y="88"/>
                    <a:pt x="891" y="17"/>
                  </a:cubicBezTo>
                  <a:cubicBezTo>
                    <a:pt x="877" y="6"/>
                    <a:pt x="859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3"/>
            <p:cNvSpPr/>
            <p:nvPr/>
          </p:nvSpPr>
          <p:spPr>
            <a:xfrm>
              <a:off x="2251525" y="2121875"/>
              <a:ext cx="30000" cy="19400"/>
            </a:xfrm>
            <a:custGeom>
              <a:avLst/>
              <a:gdLst/>
              <a:ahLst/>
              <a:cxnLst/>
              <a:rect l="l" t="t" r="r" b="b"/>
              <a:pathLst>
                <a:path w="1200" h="776" extrusionOk="0">
                  <a:moveTo>
                    <a:pt x="1031" y="1"/>
                  </a:moveTo>
                  <a:cubicBezTo>
                    <a:pt x="906" y="1"/>
                    <a:pt x="698" y="79"/>
                    <a:pt x="487" y="214"/>
                  </a:cubicBezTo>
                  <a:cubicBezTo>
                    <a:pt x="191" y="406"/>
                    <a:pt x="1" y="638"/>
                    <a:pt x="62" y="734"/>
                  </a:cubicBezTo>
                  <a:cubicBezTo>
                    <a:pt x="80" y="762"/>
                    <a:pt x="118" y="776"/>
                    <a:pt x="170" y="776"/>
                  </a:cubicBezTo>
                  <a:cubicBezTo>
                    <a:pt x="295" y="776"/>
                    <a:pt x="502" y="698"/>
                    <a:pt x="712" y="562"/>
                  </a:cubicBezTo>
                  <a:cubicBezTo>
                    <a:pt x="1009" y="371"/>
                    <a:pt x="1199" y="139"/>
                    <a:pt x="1137" y="42"/>
                  </a:cubicBezTo>
                  <a:cubicBezTo>
                    <a:pt x="1120" y="14"/>
                    <a:pt x="1082" y="1"/>
                    <a:pt x="1031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43"/>
            <p:cNvSpPr/>
            <p:nvPr/>
          </p:nvSpPr>
          <p:spPr>
            <a:xfrm>
              <a:off x="2215875" y="2089575"/>
              <a:ext cx="11225" cy="32000"/>
            </a:xfrm>
            <a:custGeom>
              <a:avLst/>
              <a:gdLst/>
              <a:ahLst/>
              <a:cxnLst/>
              <a:rect l="l" t="t" r="r" b="b"/>
              <a:pathLst>
                <a:path w="449" h="1280" extrusionOk="0">
                  <a:moveTo>
                    <a:pt x="196" y="1"/>
                  </a:moveTo>
                  <a:cubicBezTo>
                    <a:pt x="195" y="1"/>
                    <a:pt x="195" y="1"/>
                    <a:pt x="194" y="1"/>
                  </a:cubicBezTo>
                  <a:cubicBezTo>
                    <a:pt x="79" y="6"/>
                    <a:pt x="1" y="297"/>
                    <a:pt x="17" y="650"/>
                  </a:cubicBezTo>
                  <a:cubicBezTo>
                    <a:pt x="35" y="1000"/>
                    <a:pt x="139" y="1279"/>
                    <a:pt x="252" y="1279"/>
                  </a:cubicBezTo>
                  <a:cubicBezTo>
                    <a:pt x="253" y="1279"/>
                    <a:pt x="254" y="1279"/>
                    <a:pt x="255" y="1279"/>
                  </a:cubicBezTo>
                  <a:cubicBezTo>
                    <a:pt x="370" y="1273"/>
                    <a:pt x="448" y="984"/>
                    <a:pt x="432" y="630"/>
                  </a:cubicBezTo>
                  <a:cubicBezTo>
                    <a:pt x="414" y="280"/>
                    <a:pt x="310" y="1"/>
                    <a:pt x="196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43"/>
            <p:cNvSpPr/>
            <p:nvPr/>
          </p:nvSpPr>
          <p:spPr>
            <a:xfrm>
              <a:off x="2160900" y="2123000"/>
              <a:ext cx="31100" cy="17325"/>
            </a:xfrm>
            <a:custGeom>
              <a:avLst/>
              <a:gdLst/>
              <a:ahLst/>
              <a:cxnLst/>
              <a:rect l="l" t="t" r="r" b="b"/>
              <a:pathLst>
                <a:path w="1244" h="693" extrusionOk="0">
                  <a:moveTo>
                    <a:pt x="191" y="0"/>
                  </a:moveTo>
                  <a:cubicBezTo>
                    <a:pt x="121" y="0"/>
                    <a:pt x="72" y="17"/>
                    <a:pt x="54" y="53"/>
                  </a:cubicBezTo>
                  <a:cubicBezTo>
                    <a:pt x="1" y="155"/>
                    <a:pt x="214" y="368"/>
                    <a:pt x="527" y="530"/>
                  </a:cubicBezTo>
                  <a:cubicBezTo>
                    <a:pt x="731" y="635"/>
                    <a:pt x="927" y="692"/>
                    <a:pt x="1054" y="692"/>
                  </a:cubicBezTo>
                  <a:cubicBezTo>
                    <a:pt x="1123" y="692"/>
                    <a:pt x="1172" y="675"/>
                    <a:pt x="1191" y="639"/>
                  </a:cubicBezTo>
                  <a:cubicBezTo>
                    <a:pt x="1244" y="537"/>
                    <a:pt x="1031" y="324"/>
                    <a:pt x="717" y="162"/>
                  </a:cubicBezTo>
                  <a:cubicBezTo>
                    <a:pt x="514" y="58"/>
                    <a:pt x="318" y="0"/>
                    <a:pt x="19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43"/>
            <p:cNvSpPr/>
            <p:nvPr/>
          </p:nvSpPr>
          <p:spPr>
            <a:xfrm>
              <a:off x="2161450" y="2173875"/>
              <a:ext cx="30000" cy="19400"/>
            </a:xfrm>
            <a:custGeom>
              <a:avLst/>
              <a:gdLst/>
              <a:ahLst/>
              <a:cxnLst/>
              <a:rect l="l" t="t" r="r" b="b"/>
              <a:pathLst>
                <a:path w="1200" h="776" extrusionOk="0">
                  <a:moveTo>
                    <a:pt x="1031" y="1"/>
                  </a:moveTo>
                  <a:cubicBezTo>
                    <a:pt x="906" y="1"/>
                    <a:pt x="699" y="79"/>
                    <a:pt x="488" y="214"/>
                  </a:cubicBezTo>
                  <a:cubicBezTo>
                    <a:pt x="192" y="406"/>
                    <a:pt x="1" y="638"/>
                    <a:pt x="63" y="734"/>
                  </a:cubicBezTo>
                  <a:cubicBezTo>
                    <a:pt x="81" y="762"/>
                    <a:pt x="118" y="775"/>
                    <a:pt x="170" y="775"/>
                  </a:cubicBezTo>
                  <a:cubicBezTo>
                    <a:pt x="295" y="775"/>
                    <a:pt x="502" y="698"/>
                    <a:pt x="713" y="562"/>
                  </a:cubicBezTo>
                  <a:cubicBezTo>
                    <a:pt x="1009" y="372"/>
                    <a:pt x="1200" y="138"/>
                    <a:pt x="1138" y="42"/>
                  </a:cubicBezTo>
                  <a:cubicBezTo>
                    <a:pt x="1120" y="14"/>
                    <a:pt x="1082" y="1"/>
                    <a:pt x="1031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43"/>
            <p:cNvSpPr/>
            <p:nvPr/>
          </p:nvSpPr>
          <p:spPr>
            <a:xfrm>
              <a:off x="2215875" y="2193575"/>
              <a:ext cx="11225" cy="32000"/>
            </a:xfrm>
            <a:custGeom>
              <a:avLst/>
              <a:gdLst/>
              <a:ahLst/>
              <a:cxnLst/>
              <a:rect l="l" t="t" r="r" b="b"/>
              <a:pathLst>
                <a:path w="449" h="1280" extrusionOk="0">
                  <a:moveTo>
                    <a:pt x="197" y="1"/>
                  </a:moveTo>
                  <a:cubicBezTo>
                    <a:pt x="196" y="1"/>
                    <a:pt x="195" y="1"/>
                    <a:pt x="194" y="1"/>
                  </a:cubicBezTo>
                  <a:cubicBezTo>
                    <a:pt x="79" y="7"/>
                    <a:pt x="1" y="297"/>
                    <a:pt x="17" y="650"/>
                  </a:cubicBezTo>
                  <a:cubicBezTo>
                    <a:pt x="34" y="1000"/>
                    <a:pt x="139" y="1279"/>
                    <a:pt x="252" y="1279"/>
                  </a:cubicBezTo>
                  <a:cubicBezTo>
                    <a:pt x="253" y="1279"/>
                    <a:pt x="254" y="1279"/>
                    <a:pt x="255" y="1279"/>
                  </a:cubicBezTo>
                  <a:cubicBezTo>
                    <a:pt x="370" y="1274"/>
                    <a:pt x="448" y="984"/>
                    <a:pt x="432" y="630"/>
                  </a:cubicBezTo>
                  <a:cubicBezTo>
                    <a:pt x="414" y="281"/>
                    <a:pt x="310" y="1"/>
                    <a:pt x="197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43"/>
            <p:cNvSpPr/>
            <p:nvPr/>
          </p:nvSpPr>
          <p:spPr>
            <a:xfrm>
              <a:off x="2250975" y="2174925"/>
              <a:ext cx="31100" cy="17325"/>
            </a:xfrm>
            <a:custGeom>
              <a:avLst/>
              <a:gdLst/>
              <a:ahLst/>
              <a:cxnLst/>
              <a:rect l="l" t="t" r="r" b="b"/>
              <a:pathLst>
                <a:path w="1244" h="693" extrusionOk="0">
                  <a:moveTo>
                    <a:pt x="190" y="0"/>
                  </a:moveTo>
                  <a:cubicBezTo>
                    <a:pt x="121" y="0"/>
                    <a:pt x="72" y="17"/>
                    <a:pt x="53" y="53"/>
                  </a:cubicBezTo>
                  <a:cubicBezTo>
                    <a:pt x="0" y="155"/>
                    <a:pt x="213" y="368"/>
                    <a:pt x="527" y="530"/>
                  </a:cubicBezTo>
                  <a:cubicBezTo>
                    <a:pt x="730" y="635"/>
                    <a:pt x="926" y="692"/>
                    <a:pt x="1054" y="692"/>
                  </a:cubicBezTo>
                  <a:cubicBezTo>
                    <a:pt x="1123" y="692"/>
                    <a:pt x="1172" y="675"/>
                    <a:pt x="1190" y="639"/>
                  </a:cubicBezTo>
                  <a:cubicBezTo>
                    <a:pt x="1243" y="538"/>
                    <a:pt x="1031" y="324"/>
                    <a:pt x="717" y="162"/>
                  </a:cubicBezTo>
                  <a:cubicBezTo>
                    <a:pt x="514" y="57"/>
                    <a:pt x="317" y="0"/>
                    <a:pt x="190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43"/>
            <p:cNvSpPr/>
            <p:nvPr/>
          </p:nvSpPr>
          <p:spPr>
            <a:xfrm>
              <a:off x="2195375" y="2108175"/>
              <a:ext cx="16975" cy="30050"/>
            </a:xfrm>
            <a:custGeom>
              <a:avLst/>
              <a:gdLst/>
              <a:ahLst/>
              <a:cxnLst/>
              <a:rect l="l" t="t" r="r" b="b"/>
              <a:pathLst>
                <a:path w="679" h="1202" extrusionOk="0">
                  <a:moveTo>
                    <a:pt x="133" y="0"/>
                  </a:moveTo>
                  <a:cubicBezTo>
                    <a:pt x="124" y="0"/>
                    <a:pt x="115" y="2"/>
                    <a:pt x="107" y="5"/>
                  </a:cubicBezTo>
                  <a:cubicBezTo>
                    <a:pt x="0" y="47"/>
                    <a:pt x="19" y="347"/>
                    <a:pt x="147" y="676"/>
                  </a:cubicBezTo>
                  <a:cubicBezTo>
                    <a:pt x="266" y="980"/>
                    <a:pt x="436" y="1202"/>
                    <a:pt x="546" y="1202"/>
                  </a:cubicBezTo>
                  <a:cubicBezTo>
                    <a:pt x="555" y="1202"/>
                    <a:pt x="564" y="1200"/>
                    <a:pt x="572" y="1197"/>
                  </a:cubicBezTo>
                  <a:cubicBezTo>
                    <a:pt x="679" y="1155"/>
                    <a:pt x="661" y="854"/>
                    <a:pt x="532" y="525"/>
                  </a:cubicBezTo>
                  <a:cubicBezTo>
                    <a:pt x="414" y="222"/>
                    <a:pt x="2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43"/>
            <p:cNvSpPr/>
            <p:nvPr/>
          </p:nvSpPr>
          <p:spPr>
            <a:xfrm>
              <a:off x="2166650" y="2149975"/>
              <a:ext cx="32475" cy="11350"/>
            </a:xfrm>
            <a:custGeom>
              <a:avLst/>
              <a:gdLst/>
              <a:ahLst/>
              <a:cxnLst/>
              <a:rect l="l" t="t" r="r" b="b"/>
              <a:pathLst>
                <a:path w="1299" h="454" extrusionOk="0">
                  <a:moveTo>
                    <a:pt x="410" y="1"/>
                  </a:moveTo>
                  <a:cubicBezTo>
                    <a:pt x="190" y="1"/>
                    <a:pt x="30" y="48"/>
                    <a:pt x="18" y="130"/>
                  </a:cubicBezTo>
                  <a:cubicBezTo>
                    <a:pt x="0" y="243"/>
                    <a:pt x="269" y="378"/>
                    <a:pt x="618" y="432"/>
                  </a:cubicBezTo>
                  <a:cubicBezTo>
                    <a:pt x="715" y="446"/>
                    <a:pt x="807" y="453"/>
                    <a:pt x="891" y="453"/>
                  </a:cubicBezTo>
                  <a:cubicBezTo>
                    <a:pt x="1111" y="453"/>
                    <a:pt x="1270" y="406"/>
                    <a:pt x="1282" y="324"/>
                  </a:cubicBezTo>
                  <a:cubicBezTo>
                    <a:pt x="1299" y="210"/>
                    <a:pt x="1030" y="76"/>
                    <a:pt x="681" y="22"/>
                  </a:cubicBezTo>
                  <a:cubicBezTo>
                    <a:pt x="585" y="7"/>
                    <a:pt x="493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43"/>
            <p:cNvSpPr/>
            <p:nvPr/>
          </p:nvSpPr>
          <p:spPr>
            <a:xfrm>
              <a:off x="2188275" y="2177125"/>
              <a:ext cx="24475" cy="25800"/>
            </a:xfrm>
            <a:custGeom>
              <a:avLst/>
              <a:gdLst/>
              <a:ahLst/>
              <a:cxnLst/>
              <a:rect l="l" t="t" r="r" b="b"/>
              <a:pathLst>
                <a:path w="979" h="1032" extrusionOk="0">
                  <a:moveTo>
                    <a:pt x="837" y="0"/>
                  </a:moveTo>
                  <a:cubicBezTo>
                    <a:pt x="723" y="0"/>
                    <a:pt x="514" y="154"/>
                    <a:pt x="328" y="387"/>
                  </a:cubicBezTo>
                  <a:cubicBezTo>
                    <a:pt x="107" y="662"/>
                    <a:pt x="1" y="944"/>
                    <a:pt x="90" y="1015"/>
                  </a:cubicBezTo>
                  <a:cubicBezTo>
                    <a:pt x="104" y="1026"/>
                    <a:pt x="122" y="1032"/>
                    <a:pt x="143" y="1032"/>
                  </a:cubicBezTo>
                  <a:cubicBezTo>
                    <a:pt x="257" y="1032"/>
                    <a:pt x="465" y="878"/>
                    <a:pt x="651" y="646"/>
                  </a:cubicBezTo>
                  <a:cubicBezTo>
                    <a:pt x="872" y="370"/>
                    <a:pt x="978" y="88"/>
                    <a:pt x="890" y="17"/>
                  </a:cubicBezTo>
                  <a:cubicBezTo>
                    <a:pt x="876" y="6"/>
                    <a:pt x="858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43"/>
            <p:cNvSpPr/>
            <p:nvPr/>
          </p:nvSpPr>
          <p:spPr>
            <a:xfrm>
              <a:off x="2230625" y="2176950"/>
              <a:ext cx="16950" cy="30050"/>
            </a:xfrm>
            <a:custGeom>
              <a:avLst/>
              <a:gdLst/>
              <a:ahLst/>
              <a:cxnLst/>
              <a:rect l="l" t="t" r="r" b="b"/>
              <a:pathLst>
                <a:path w="678" h="1202" extrusionOk="0">
                  <a:moveTo>
                    <a:pt x="133" y="0"/>
                  </a:moveTo>
                  <a:cubicBezTo>
                    <a:pt x="124" y="0"/>
                    <a:pt x="115" y="2"/>
                    <a:pt x="107" y="5"/>
                  </a:cubicBezTo>
                  <a:cubicBezTo>
                    <a:pt x="0" y="47"/>
                    <a:pt x="18" y="348"/>
                    <a:pt x="147" y="676"/>
                  </a:cubicBezTo>
                  <a:cubicBezTo>
                    <a:pt x="265" y="980"/>
                    <a:pt x="436" y="1202"/>
                    <a:pt x="546" y="1202"/>
                  </a:cubicBezTo>
                  <a:cubicBezTo>
                    <a:pt x="555" y="1202"/>
                    <a:pt x="564" y="1200"/>
                    <a:pt x="572" y="1197"/>
                  </a:cubicBezTo>
                  <a:cubicBezTo>
                    <a:pt x="678" y="1155"/>
                    <a:pt x="660" y="856"/>
                    <a:pt x="532" y="526"/>
                  </a:cubicBezTo>
                  <a:cubicBezTo>
                    <a:pt x="413" y="222"/>
                    <a:pt x="2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43"/>
            <p:cNvSpPr/>
            <p:nvPr/>
          </p:nvSpPr>
          <p:spPr>
            <a:xfrm>
              <a:off x="2243850" y="2153850"/>
              <a:ext cx="32500" cy="11350"/>
            </a:xfrm>
            <a:custGeom>
              <a:avLst/>
              <a:gdLst/>
              <a:ahLst/>
              <a:cxnLst/>
              <a:rect l="l" t="t" r="r" b="b"/>
              <a:pathLst>
                <a:path w="1300" h="454" extrusionOk="0">
                  <a:moveTo>
                    <a:pt x="407" y="0"/>
                  </a:moveTo>
                  <a:cubicBezTo>
                    <a:pt x="188" y="0"/>
                    <a:pt x="30" y="48"/>
                    <a:pt x="18" y="129"/>
                  </a:cubicBezTo>
                  <a:cubicBezTo>
                    <a:pt x="0" y="243"/>
                    <a:pt x="269" y="378"/>
                    <a:pt x="618" y="431"/>
                  </a:cubicBezTo>
                  <a:cubicBezTo>
                    <a:pt x="715" y="446"/>
                    <a:pt x="808" y="453"/>
                    <a:pt x="892" y="453"/>
                  </a:cubicBezTo>
                  <a:cubicBezTo>
                    <a:pt x="1110" y="453"/>
                    <a:pt x="1269" y="405"/>
                    <a:pt x="1281" y="323"/>
                  </a:cubicBezTo>
                  <a:cubicBezTo>
                    <a:pt x="1299" y="211"/>
                    <a:pt x="1030" y="75"/>
                    <a:pt x="681" y="22"/>
                  </a:cubicBezTo>
                  <a:cubicBezTo>
                    <a:pt x="584" y="7"/>
                    <a:pt x="491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43"/>
            <p:cNvSpPr/>
            <p:nvPr/>
          </p:nvSpPr>
          <p:spPr>
            <a:xfrm>
              <a:off x="2819900" y="2076100"/>
              <a:ext cx="10350" cy="32000"/>
            </a:xfrm>
            <a:custGeom>
              <a:avLst/>
              <a:gdLst/>
              <a:ahLst/>
              <a:cxnLst/>
              <a:rect l="l" t="t" r="r" b="b"/>
              <a:pathLst>
                <a:path w="414" h="1280" extrusionOk="0">
                  <a:moveTo>
                    <a:pt x="208" y="0"/>
                  </a:moveTo>
                  <a:cubicBezTo>
                    <a:pt x="93" y="0"/>
                    <a:pt x="1" y="287"/>
                    <a:pt x="1" y="640"/>
                  </a:cubicBezTo>
                  <a:cubicBezTo>
                    <a:pt x="1" y="993"/>
                    <a:pt x="93" y="1279"/>
                    <a:pt x="208" y="1279"/>
                  </a:cubicBezTo>
                  <a:cubicBezTo>
                    <a:pt x="321" y="1279"/>
                    <a:pt x="414" y="993"/>
                    <a:pt x="414" y="640"/>
                  </a:cubicBezTo>
                  <a:cubicBezTo>
                    <a:pt x="414" y="287"/>
                    <a:pt x="321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43"/>
            <p:cNvSpPr/>
            <p:nvPr/>
          </p:nvSpPr>
          <p:spPr>
            <a:xfrm>
              <a:off x="2795950" y="2090925"/>
              <a:ext cx="30550" cy="18350"/>
            </a:xfrm>
            <a:custGeom>
              <a:avLst/>
              <a:gdLst/>
              <a:ahLst/>
              <a:cxnLst/>
              <a:rect l="l" t="t" r="r" b="b"/>
              <a:pathLst>
                <a:path w="1222" h="734" extrusionOk="0">
                  <a:moveTo>
                    <a:pt x="178" y="0"/>
                  </a:moveTo>
                  <a:cubicBezTo>
                    <a:pt x="118" y="0"/>
                    <a:pt x="75" y="15"/>
                    <a:pt x="57" y="47"/>
                  </a:cubicBezTo>
                  <a:cubicBezTo>
                    <a:pt x="0" y="146"/>
                    <a:pt x="202" y="369"/>
                    <a:pt x="507" y="546"/>
                  </a:cubicBezTo>
                  <a:cubicBezTo>
                    <a:pt x="715" y="666"/>
                    <a:pt x="917" y="734"/>
                    <a:pt x="1043" y="734"/>
                  </a:cubicBezTo>
                  <a:cubicBezTo>
                    <a:pt x="1103" y="734"/>
                    <a:pt x="1146" y="718"/>
                    <a:pt x="1165" y="686"/>
                  </a:cubicBezTo>
                  <a:cubicBezTo>
                    <a:pt x="1222" y="587"/>
                    <a:pt x="1020" y="365"/>
                    <a:pt x="714" y="187"/>
                  </a:cubicBezTo>
                  <a:cubicBezTo>
                    <a:pt x="506" y="68"/>
                    <a:pt x="30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43"/>
            <p:cNvSpPr/>
            <p:nvPr/>
          </p:nvSpPr>
          <p:spPr>
            <a:xfrm>
              <a:off x="2795950" y="2106900"/>
              <a:ext cx="30550" cy="18375"/>
            </a:xfrm>
            <a:custGeom>
              <a:avLst/>
              <a:gdLst/>
              <a:ahLst/>
              <a:cxnLst/>
              <a:rect l="l" t="t" r="r" b="b"/>
              <a:pathLst>
                <a:path w="1222" h="735" extrusionOk="0">
                  <a:moveTo>
                    <a:pt x="1044" y="0"/>
                  </a:moveTo>
                  <a:cubicBezTo>
                    <a:pt x="918" y="0"/>
                    <a:pt x="715" y="68"/>
                    <a:pt x="507" y="188"/>
                  </a:cubicBezTo>
                  <a:cubicBezTo>
                    <a:pt x="202" y="365"/>
                    <a:pt x="0" y="588"/>
                    <a:pt x="57" y="687"/>
                  </a:cubicBezTo>
                  <a:cubicBezTo>
                    <a:pt x="75" y="719"/>
                    <a:pt x="118" y="734"/>
                    <a:pt x="177" y="734"/>
                  </a:cubicBezTo>
                  <a:cubicBezTo>
                    <a:pt x="303" y="734"/>
                    <a:pt x="506" y="666"/>
                    <a:pt x="714" y="546"/>
                  </a:cubicBezTo>
                  <a:cubicBezTo>
                    <a:pt x="1020" y="370"/>
                    <a:pt x="1222" y="146"/>
                    <a:pt x="1165" y="47"/>
                  </a:cubicBezTo>
                  <a:cubicBezTo>
                    <a:pt x="1146" y="15"/>
                    <a:pt x="1104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43"/>
            <p:cNvSpPr/>
            <p:nvPr/>
          </p:nvSpPr>
          <p:spPr>
            <a:xfrm>
              <a:off x="2819875" y="2108075"/>
              <a:ext cx="10350" cy="32000"/>
            </a:xfrm>
            <a:custGeom>
              <a:avLst/>
              <a:gdLst/>
              <a:ahLst/>
              <a:cxnLst/>
              <a:rect l="l" t="t" r="r" b="b"/>
              <a:pathLst>
                <a:path w="414" h="1280" extrusionOk="0">
                  <a:moveTo>
                    <a:pt x="208" y="0"/>
                  </a:moveTo>
                  <a:cubicBezTo>
                    <a:pt x="93" y="0"/>
                    <a:pt x="0" y="287"/>
                    <a:pt x="0" y="640"/>
                  </a:cubicBezTo>
                  <a:cubicBezTo>
                    <a:pt x="0" y="993"/>
                    <a:pt x="93" y="1279"/>
                    <a:pt x="208" y="1279"/>
                  </a:cubicBezTo>
                  <a:cubicBezTo>
                    <a:pt x="321" y="1279"/>
                    <a:pt x="414" y="993"/>
                    <a:pt x="414" y="640"/>
                  </a:cubicBezTo>
                  <a:cubicBezTo>
                    <a:pt x="414" y="287"/>
                    <a:pt x="321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43"/>
            <p:cNvSpPr/>
            <p:nvPr/>
          </p:nvSpPr>
          <p:spPr>
            <a:xfrm>
              <a:off x="2823625" y="2106900"/>
              <a:ext cx="30575" cy="18375"/>
            </a:xfrm>
            <a:custGeom>
              <a:avLst/>
              <a:gdLst/>
              <a:ahLst/>
              <a:cxnLst/>
              <a:rect l="l" t="t" r="r" b="b"/>
              <a:pathLst>
                <a:path w="1223" h="735" extrusionOk="0">
                  <a:moveTo>
                    <a:pt x="178" y="0"/>
                  </a:moveTo>
                  <a:cubicBezTo>
                    <a:pt x="119" y="0"/>
                    <a:pt x="76" y="15"/>
                    <a:pt x="58" y="47"/>
                  </a:cubicBezTo>
                  <a:cubicBezTo>
                    <a:pt x="0" y="147"/>
                    <a:pt x="202" y="370"/>
                    <a:pt x="508" y="546"/>
                  </a:cubicBezTo>
                  <a:cubicBezTo>
                    <a:pt x="715" y="667"/>
                    <a:pt x="918" y="734"/>
                    <a:pt x="1045" y="734"/>
                  </a:cubicBezTo>
                  <a:cubicBezTo>
                    <a:pt x="1105" y="734"/>
                    <a:pt x="1148" y="719"/>
                    <a:pt x="1166" y="687"/>
                  </a:cubicBezTo>
                  <a:cubicBezTo>
                    <a:pt x="1222" y="588"/>
                    <a:pt x="1021" y="365"/>
                    <a:pt x="715" y="188"/>
                  </a:cubicBezTo>
                  <a:cubicBezTo>
                    <a:pt x="507" y="68"/>
                    <a:pt x="30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43"/>
            <p:cNvSpPr/>
            <p:nvPr/>
          </p:nvSpPr>
          <p:spPr>
            <a:xfrm>
              <a:off x="2823625" y="2090925"/>
              <a:ext cx="30575" cy="18350"/>
            </a:xfrm>
            <a:custGeom>
              <a:avLst/>
              <a:gdLst/>
              <a:ahLst/>
              <a:cxnLst/>
              <a:rect l="l" t="t" r="r" b="b"/>
              <a:pathLst>
                <a:path w="1223" h="734" extrusionOk="0">
                  <a:moveTo>
                    <a:pt x="1044" y="0"/>
                  </a:moveTo>
                  <a:cubicBezTo>
                    <a:pt x="918" y="0"/>
                    <a:pt x="715" y="68"/>
                    <a:pt x="508" y="187"/>
                  </a:cubicBezTo>
                  <a:cubicBezTo>
                    <a:pt x="202" y="365"/>
                    <a:pt x="0" y="587"/>
                    <a:pt x="58" y="686"/>
                  </a:cubicBezTo>
                  <a:cubicBezTo>
                    <a:pt x="76" y="718"/>
                    <a:pt x="119" y="733"/>
                    <a:pt x="179" y="733"/>
                  </a:cubicBezTo>
                  <a:cubicBezTo>
                    <a:pt x="305" y="733"/>
                    <a:pt x="508" y="666"/>
                    <a:pt x="715" y="546"/>
                  </a:cubicBezTo>
                  <a:cubicBezTo>
                    <a:pt x="1021" y="369"/>
                    <a:pt x="1222" y="146"/>
                    <a:pt x="1166" y="47"/>
                  </a:cubicBezTo>
                  <a:cubicBezTo>
                    <a:pt x="1148" y="15"/>
                    <a:pt x="1104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43"/>
            <p:cNvSpPr/>
            <p:nvPr/>
          </p:nvSpPr>
          <p:spPr>
            <a:xfrm>
              <a:off x="2833775" y="2062725"/>
              <a:ext cx="24525" cy="25800"/>
            </a:xfrm>
            <a:custGeom>
              <a:avLst/>
              <a:gdLst/>
              <a:ahLst/>
              <a:cxnLst/>
              <a:rect l="l" t="t" r="r" b="b"/>
              <a:pathLst>
                <a:path w="981" h="1032" extrusionOk="0">
                  <a:moveTo>
                    <a:pt x="836" y="1"/>
                  </a:moveTo>
                  <a:cubicBezTo>
                    <a:pt x="722" y="1"/>
                    <a:pt x="515" y="154"/>
                    <a:pt x="329" y="386"/>
                  </a:cubicBezTo>
                  <a:cubicBezTo>
                    <a:pt x="108" y="662"/>
                    <a:pt x="1" y="944"/>
                    <a:pt x="90" y="1015"/>
                  </a:cubicBezTo>
                  <a:cubicBezTo>
                    <a:pt x="104" y="1026"/>
                    <a:pt x="122" y="1032"/>
                    <a:pt x="143" y="1032"/>
                  </a:cubicBezTo>
                  <a:cubicBezTo>
                    <a:pt x="257" y="1032"/>
                    <a:pt x="466" y="878"/>
                    <a:pt x="652" y="645"/>
                  </a:cubicBezTo>
                  <a:cubicBezTo>
                    <a:pt x="873" y="370"/>
                    <a:pt x="980" y="88"/>
                    <a:pt x="890" y="17"/>
                  </a:cubicBezTo>
                  <a:cubicBezTo>
                    <a:pt x="876" y="6"/>
                    <a:pt x="85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43"/>
            <p:cNvSpPr/>
            <p:nvPr/>
          </p:nvSpPr>
          <p:spPr>
            <a:xfrm>
              <a:off x="2855100" y="2072400"/>
              <a:ext cx="30000" cy="19400"/>
            </a:xfrm>
            <a:custGeom>
              <a:avLst/>
              <a:gdLst/>
              <a:ahLst/>
              <a:cxnLst/>
              <a:rect l="l" t="t" r="r" b="b"/>
              <a:pathLst>
                <a:path w="1200" h="776" extrusionOk="0">
                  <a:moveTo>
                    <a:pt x="1031" y="0"/>
                  </a:moveTo>
                  <a:cubicBezTo>
                    <a:pt x="906" y="0"/>
                    <a:pt x="698" y="78"/>
                    <a:pt x="488" y="213"/>
                  </a:cubicBezTo>
                  <a:cubicBezTo>
                    <a:pt x="191" y="405"/>
                    <a:pt x="1" y="637"/>
                    <a:pt x="62" y="733"/>
                  </a:cubicBezTo>
                  <a:cubicBezTo>
                    <a:pt x="80" y="762"/>
                    <a:pt x="118" y="775"/>
                    <a:pt x="170" y="775"/>
                  </a:cubicBezTo>
                  <a:cubicBezTo>
                    <a:pt x="295" y="775"/>
                    <a:pt x="502" y="697"/>
                    <a:pt x="712" y="561"/>
                  </a:cubicBezTo>
                  <a:cubicBezTo>
                    <a:pt x="1009" y="371"/>
                    <a:pt x="1199" y="137"/>
                    <a:pt x="1138" y="41"/>
                  </a:cubicBezTo>
                  <a:cubicBezTo>
                    <a:pt x="1120" y="13"/>
                    <a:pt x="1082" y="0"/>
                    <a:pt x="103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43"/>
            <p:cNvSpPr/>
            <p:nvPr/>
          </p:nvSpPr>
          <p:spPr>
            <a:xfrm>
              <a:off x="2819500" y="2040100"/>
              <a:ext cx="11200" cy="31975"/>
            </a:xfrm>
            <a:custGeom>
              <a:avLst/>
              <a:gdLst/>
              <a:ahLst/>
              <a:cxnLst/>
              <a:rect l="l" t="t" r="r" b="b"/>
              <a:pathLst>
                <a:path w="448" h="1279" extrusionOk="0">
                  <a:moveTo>
                    <a:pt x="196" y="0"/>
                  </a:moveTo>
                  <a:cubicBezTo>
                    <a:pt x="195" y="0"/>
                    <a:pt x="194" y="0"/>
                    <a:pt x="193" y="0"/>
                  </a:cubicBezTo>
                  <a:cubicBezTo>
                    <a:pt x="78" y="6"/>
                    <a:pt x="0" y="295"/>
                    <a:pt x="17" y="649"/>
                  </a:cubicBezTo>
                  <a:cubicBezTo>
                    <a:pt x="34" y="999"/>
                    <a:pt x="138" y="1278"/>
                    <a:pt x="251" y="1278"/>
                  </a:cubicBezTo>
                  <a:cubicBezTo>
                    <a:pt x="252" y="1278"/>
                    <a:pt x="253" y="1278"/>
                    <a:pt x="255" y="1278"/>
                  </a:cubicBezTo>
                  <a:cubicBezTo>
                    <a:pt x="368" y="1273"/>
                    <a:pt x="447" y="983"/>
                    <a:pt x="430" y="629"/>
                  </a:cubicBezTo>
                  <a:cubicBezTo>
                    <a:pt x="412" y="280"/>
                    <a:pt x="308" y="0"/>
                    <a:pt x="196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43"/>
            <p:cNvSpPr/>
            <p:nvPr/>
          </p:nvSpPr>
          <p:spPr>
            <a:xfrm>
              <a:off x="2764525" y="2073500"/>
              <a:ext cx="31050" cy="17325"/>
            </a:xfrm>
            <a:custGeom>
              <a:avLst/>
              <a:gdLst/>
              <a:ahLst/>
              <a:cxnLst/>
              <a:rect l="l" t="t" r="r" b="b"/>
              <a:pathLst>
                <a:path w="1242" h="693" extrusionOk="0">
                  <a:moveTo>
                    <a:pt x="190" y="1"/>
                  </a:moveTo>
                  <a:cubicBezTo>
                    <a:pt x="120" y="1"/>
                    <a:pt x="71" y="18"/>
                    <a:pt x="53" y="53"/>
                  </a:cubicBezTo>
                  <a:cubicBezTo>
                    <a:pt x="0" y="155"/>
                    <a:pt x="213" y="369"/>
                    <a:pt x="527" y="530"/>
                  </a:cubicBezTo>
                  <a:cubicBezTo>
                    <a:pt x="730" y="635"/>
                    <a:pt x="925" y="692"/>
                    <a:pt x="1053" y="692"/>
                  </a:cubicBezTo>
                  <a:cubicBezTo>
                    <a:pt x="1122" y="692"/>
                    <a:pt x="1171" y="675"/>
                    <a:pt x="1190" y="640"/>
                  </a:cubicBezTo>
                  <a:cubicBezTo>
                    <a:pt x="1242" y="537"/>
                    <a:pt x="1030" y="324"/>
                    <a:pt x="716" y="163"/>
                  </a:cubicBezTo>
                  <a:cubicBezTo>
                    <a:pt x="513" y="58"/>
                    <a:pt x="317" y="1"/>
                    <a:pt x="190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3"/>
            <p:cNvSpPr/>
            <p:nvPr/>
          </p:nvSpPr>
          <p:spPr>
            <a:xfrm>
              <a:off x="2765025" y="2124400"/>
              <a:ext cx="30000" cy="19400"/>
            </a:xfrm>
            <a:custGeom>
              <a:avLst/>
              <a:gdLst/>
              <a:ahLst/>
              <a:cxnLst/>
              <a:rect l="l" t="t" r="r" b="b"/>
              <a:pathLst>
                <a:path w="1200" h="776" extrusionOk="0">
                  <a:moveTo>
                    <a:pt x="1031" y="0"/>
                  </a:moveTo>
                  <a:cubicBezTo>
                    <a:pt x="906" y="0"/>
                    <a:pt x="699" y="78"/>
                    <a:pt x="488" y="213"/>
                  </a:cubicBezTo>
                  <a:cubicBezTo>
                    <a:pt x="192" y="405"/>
                    <a:pt x="1" y="637"/>
                    <a:pt x="63" y="733"/>
                  </a:cubicBezTo>
                  <a:cubicBezTo>
                    <a:pt x="81" y="762"/>
                    <a:pt x="119" y="775"/>
                    <a:pt x="170" y="775"/>
                  </a:cubicBezTo>
                  <a:cubicBezTo>
                    <a:pt x="295" y="775"/>
                    <a:pt x="502" y="697"/>
                    <a:pt x="713" y="561"/>
                  </a:cubicBezTo>
                  <a:cubicBezTo>
                    <a:pt x="1009" y="371"/>
                    <a:pt x="1200" y="137"/>
                    <a:pt x="1138" y="41"/>
                  </a:cubicBezTo>
                  <a:cubicBezTo>
                    <a:pt x="1120" y="13"/>
                    <a:pt x="1082" y="0"/>
                    <a:pt x="103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3"/>
            <p:cNvSpPr/>
            <p:nvPr/>
          </p:nvSpPr>
          <p:spPr>
            <a:xfrm>
              <a:off x="2819450" y="2144100"/>
              <a:ext cx="11225" cy="31975"/>
            </a:xfrm>
            <a:custGeom>
              <a:avLst/>
              <a:gdLst/>
              <a:ahLst/>
              <a:cxnLst/>
              <a:rect l="l" t="t" r="r" b="b"/>
              <a:pathLst>
                <a:path w="449" h="1279" extrusionOk="0">
                  <a:moveTo>
                    <a:pt x="197" y="0"/>
                  </a:moveTo>
                  <a:cubicBezTo>
                    <a:pt x="196" y="0"/>
                    <a:pt x="195" y="0"/>
                    <a:pt x="194" y="0"/>
                  </a:cubicBezTo>
                  <a:cubicBezTo>
                    <a:pt x="80" y="6"/>
                    <a:pt x="1" y="297"/>
                    <a:pt x="17" y="649"/>
                  </a:cubicBezTo>
                  <a:cubicBezTo>
                    <a:pt x="35" y="999"/>
                    <a:pt x="139" y="1278"/>
                    <a:pt x="252" y="1278"/>
                  </a:cubicBezTo>
                  <a:cubicBezTo>
                    <a:pt x="253" y="1278"/>
                    <a:pt x="254" y="1278"/>
                    <a:pt x="255" y="1278"/>
                  </a:cubicBezTo>
                  <a:cubicBezTo>
                    <a:pt x="370" y="1273"/>
                    <a:pt x="448" y="983"/>
                    <a:pt x="432" y="629"/>
                  </a:cubicBezTo>
                  <a:cubicBezTo>
                    <a:pt x="414" y="280"/>
                    <a:pt x="310" y="0"/>
                    <a:pt x="197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3"/>
            <p:cNvSpPr/>
            <p:nvPr/>
          </p:nvSpPr>
          <p:spPr>
            <a:xfrm>
              <a:off x="2854550" y="2125425"/>
              <a:ext cx="31100" cy="17325"/>
            </a:xfrm>
            <a:custGeom>
              <a:avLst/>
              <a:gdLst/>
              <a:ahLst/>
              <a:cxnLst/>
              <a:rect l="l" t="t" r="r" b="b"/>
              <a:pathLst>
                <a:path w="1244" h="693" extrusionOk="0">
                  <a:moveTo>
                    <a:pt x="192" y="1"/>
                  </a:moveTo>
                  <a:cubicBezTo>
                    <a:pt x="122" y="1"/>
                    <a:pt x="72" y="18"/>
                    <a:pt x="53" y="54"/>
                  </a:cubicBezTo>
                  <a:cubicBezTo>
                    <a:pt x="1" y="156"/>
                    <a:pt x="213" y="368"/>
                    <a:pt x="527" y="530"/>
                  </a:cubicBezTo>
                  <a:cubicBezTo>
                    <a:pt x="730" y="635"/>
                    <a:pt x="926" y="692"/>
                    <a:pt x="1054" y="692"/>
                  </a:cubicBezTo>
                  <a:cubicBezTo>
                    <a:pt x="1123" y="692"/>
                    <a:pt x="1172" y="675"/>
                    <a:pt x="1190" y="639"/>
                  </a:cubicBezTo>
                  <a:cubicBezTo>
                    <a:pt x="1243" y="538"/>
                    <a:pt x="1031" y="324"/>
                    <a:pt x="717" y="162"/>
                  </a:cubicBezTo>
                  <a:cubicBezTo>
                    <a:pt x="514" y="58"/>
                    <a:pt x="319" y="1"/>
                    <a:pt x="192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3"/>
            <p:cNvSpPr/>
            <p:nvPr/>
          </p:nvSpPr>
          <p:spPr>
            <a:xfrm>
              <a:off x="2798975" y="2058650"/>
              <a:ext cx="16950" cy="30075"/>
            </a:xfrm>
            <a:custGeom>
              <a:avLst/>
              <a:gdLst/>
              <a:ahLst/>
              <a:cxnLst/>
              <a:rect l="l" t="t" r="r" b="b"/>
              <a:pathLst>
                <a:path w="678" h="1203" extrusionOk="0">
                  <a:moveTo>
                    <a:pt x="132" y="1"/>
                  </a:moveTo>
                  <a:cubicBezTo>
                    <a:pt x="123" y="1"/>
                    <a:pt x="114" y="2"/>
                    <a:pt x="106" y="5"/>
                  </a:cubicBezTo>
                  <a:cubicBezTo>
                    <a:pt x="0" y="47"/>
                    <a:pt x="18" y="348"/>
                    <a:pt x="146" y="676"/>
                  </a:cubicBezTo>
                  <a:cubicBezTo>
                    <a:pt x="264" y="980"/>
                    <a:pt x="435" y="1202"/>
                    <a:pt x="545" y="1202"/>
                  </a:cubicBezTo>
                  <a:cubicBezTo>
                    <a:pt x="554" y="1202"/>
                    <a:pt x="563" y="1200"/>
                    <a:pt x="571" y="1197"/>
                  </a:cubicBezTo>
                  <a:cubicBezTo>
                    <a:pt x="678" y="1155"/>
                    <a:pt x="660" y="856"/>
                    <a:pt x="531" y="526"/>
                  </a:cubicBezTo>
                  <a:cubicBezTo>
                    <a:pt x="413" y="223"/>
                    <a:pt x="242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3"/>
            <p:cNvSpPr/>
            <p:nvPr/>
          </p:nvSpPr>
          <p:spPr>
            <a:xfrm>
              <a:off x="2770225" y="2100475"/>
              <a:ext cx="32500" cy="11350"/>
            </a:xfrm>
            <a:custGeom>
              <a:avLst/>
              <a:gdLst/>
              <a:ahLst/>
              <a:cxnLst/>
              <a:rect l="l" t="t" r="r" b="b"/>
              <a:pathLst>
                <a:path w="1300" h="454" extrusionOk="0">
                  <a:moveTo>
                    <a:pt x="409" y="1"/>
                  </a:moveTo>
                  <a:cubicBezTo>
                    <a:pt x="189" y="1"/>
                    <a:pt x="30" y="49"/>
                    <a:pt x="18" y="130"/>
                  </a:cubicBezTo>
                  <a:cubicBezTo>
                    <a:pt x="0" y="244"/>
                    <a:pt x="269" y="378"/>
                    <a:pt x="618" y="432"/>
                  </a:cubicBezTo>
                  <a:cubicBezTo>
                    <a:pt x="714" y="447"/>
                    <a:pt x="806" y="453"/>
                    <a:pt x="890" y="453"/>
                  </a:cubicBezTo>
                  <a:cubicBezTo>
                    <a:pt x="1110" y="453"/>
                    <a:pt x="1270" y="406"/>
                    <a:pt x="1282" y="324"/>
                  </a:cubicBezTo>
                  <a:cubicBezTo>
                    <a:pt x="1299" y="211"/>
                    <a:pt x="1030" y="76"/>
                    <a:pt x="681" y="22"/>
                  </a:cubicBezTo>
                  <a:cubicBezTo>
                    <a:pt x="585" y="8"/>
                    <a:pt x="49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3"/>
            <p:cNvSpPr/>
            <p:nvPr/>
          </p:nvSpPr>
          <p:spPr>
            <a:xfrm>
              <a:off x="2791825" y="2127650"/>
              <a:ext cx="24500" cy="25800"/>
            </a:xfrm>
            <a:custGeom>
              <a:avLst/>
              <a:gdLst/>
              <a:ahLst/>
              <a:cxnLst/>
              <a:rect l="l" t="t" r="r" b="b"/>
              <a:pathLst>
                <a:path w="980" h="1032" extrusionOk="0">
                  <a:moveTo>
                    <a:pt x="837" y="0"/>
                  </a:moveTo>
                  <a:cubicBezTo>
                    <a:pt x="723" y="0"/>
                    <a:pt x="515" y="154"/>
                    <a:pt x="329" y="386"/>
                  </a:cubicBezTo>
                  <a:cubicBezTo>
                    <a:pt x="109" y="663"/>
                    <a:pt x="1" y="944"/>
                    <a:pt x="90" y="1015"/>
                  </a:cubicBezTo>
                  <a:cubicBezTo>
                    <a:pt x="104" y="1026"/>
                    <a:pt x="122" y="1032"/>
                    <a:pt x="144" y="1032"/>
                  </a:cubicBezTo>
                  <a:cubicBezTo>
                    <a:pt x="258" y="1032"/>
                    <a:pt x="466" y="878"/>
                    <a:pt x="652" y="645"/>
                  </a:cubicBezTo>
                  <a:cubicBezTo>
                    <a:pt x="873" y="370"/>
                    <a:pt x="979" y="88"/>
                    <a:pt x="891" y="17"/>
                  </a:cubicBezTo>
                  <a:cubicBezTo>
                    <a:pt x="877" y="6"/>
                    <a:pt x="859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3"/>
            <p:cNvSpPr/>
            <p:nvPr/>
          </p:nvSpPr>
          <p:spPr>
            <a:xfrm>
              <a:off x="2834225" y="2127450"/>
              <a:ext cx="16925" cy="30075"/>
            </a:xfrm>
            <a:custGeom>
              <a:avLst/>
              <a:gdLst/>
              <a:ahLst/>
              <a:cxnLst/>
              <a:rect l="l" t="t" r="r" b="b"/>
              <a:pathLst>
                <a:path w="677" h="1203" extrusionOk="0">
                  <a:moveTo>
                    <a:pt x="133" y="0"/>
                  </a:moveTo>
                  <a:cubicBezTo>
                    <a:pt x="123" y="0"/>
                    <a:pt x="115" y="2"/>
                    <a:pt x="106" y="5"/>
                  </a:cubicBezTo>
                  <a:cubicBezTo>
                    <a:pt x="0" y="47"/>
                    <a:pt x="17" y="347"/>
                    <a:pt x="146" y="676"/>
                  </a:cubicBezTo>
                  <a:cubicBezTo>
                    <a:pt x="264" y="980"/>
                    <a:pt x="435" y="1202"/>
                    <a:pt x="545" y="1202"/>
                  </a:cubicBezTo>
                  <a:cubicBezTo>
                    <a:pt x="554" y="1202"/>
                    <a:pt x="563" y="1201"/>
                    <a:pt x="571" y="1197"/>
                  </a:cubicBezTo>
                  <a:cubicBezTo>
                    <a:pt x="677" y="1155"/>
                    <a:pt x="659" y="855"/>
                    <a:pt x="532" y="526"/>
                  </a:cubicBezTo>
                  <a:cubicBezTo>
                    <a:pt x="414" y="223"/>
                    <a:pt x="242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3"/>
            <p:cNvSpPr/>
            <p:nvPr/>
          </p:nvSpPr>
          <p:spPr>
            <a:xfrm>
              <a:off x="2847425" y="2104350"/>
              <a:ext cx="32500" cy="11350"/>
            </a:xfrm>
            <a:custGeom>
              <a:avLst/>
              <a:gdLst/>
              <a:ahLst/>
              <a:cxnLst/>
              <a:rect l="l" t="t" r="r" b="b"/>
              <a:pathLst>
                <a:path w="1300" h="454" extrusionOk="0">
                  <a:moveTo>
                    <a:pt x="407" y="0"/>
                  </a:moveTo>
                  <a:cubicBezTo>
                    <a:pt x="188" y="0"/>
                    <a:pt x="30" y="48"/>
                    <a:pt x="18" y="130"/>
                  </a:cubicBezTo>
                  <a:cubicBezTo>
                    <a:pt x="0" y="243"/>
                    <a:pt x="269" y="378"/>
                    <a:pt x="618" y="431"/>
                  </a:cubicBezTo>
                  <a:cubicBezTo>
                    <a:pt x="715" y="446"/>
                    <a:pt x="808" y="453"/>
                    <a:pt x="892" y="453"/>
                  </a:cubicBezTo>
                  <a:cubicBezTo>
                    <a:pt x="1111" y="453"/>
                    <a:pt x="1269" y="405"/>
                    <a:pt x="1282" y="323"/>
                  </a:cubicBezTo>
                  <a:cubicBezTo>
                    <a:pt x="1299" y="211"/>
                    <a:pt x="1030" y="75"/>
                    <a:pt x="681" y="23"/>
                  </a:cubicBezTo>
                  <a:cubicBezTo>
                    <a:pt x="584" y="8"/>
                    <a:pt x="491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3"/>
            <p:cNvSpPr/>
            <p:nvPr/>
          </p:nvSpPr>
          <p:spPr>
            <a:xfrm>
              <a:off x="2532275" y="2268300"/>
              <a:ext cx="195800" cy="128750"/>
            </a:xfrm>
            <a:custGeom>
              <a:avLst/>
              <a:gdLst/>
              <a:ahLst/>
              <a:cxnLst/>
              <a:rect l="l" t="t" r="r" b="b"/>
              <a:pathLst>
                <a:path w="7832" h="5150" extrusionOk="0">
                  <a:moveTo>
                    <a:pt x="5999" y="1117"/>
                  </a:moveTo>
                  <a:cubicBezTo>
                    <a:pt x="6131" y="1117"/>
                    <a:pt x="6242" y="1138"/>
                    <a:pt x="6315" y="1195"/>
                  </a:cubicBezTo>
                  <a:cubicBezTo>
                    <a:pt x="6433" y="1289"/>
                    <a:pt x="6502" y="1520"/>
                    <a:pt x="6541" y="1686"/>
                  </a:cubicBezTo>
                  <a:cubicBezTo>
                    <a:pt x="6668" y="2203"/>
                    <a:pt x="6706" y="2738"/>
                    <a:pt x="6658" y="3268"/>
                  </a:cubicBezTo>
                  <a:cubicBezTo>
                    <a:pt x="5321" y="3535"/>
                    <a:pt x="3956" y="3741"/>
                    <a:pt x="2601" y="3878"/>
                  </a:cubicBezTo>
                  <a:cubicBezTo>
                    <a:pt x="2505" y="3888"/>
                    <a:pt x="2371" y="3910"/>
                    <a:pt x="2219" y="3935"/>
                  </a:cubicBezTo>
                  <a:cubicBezTo>
                    <a:pt x="2025" y="3968"/>
                    <a:pt x="1630" y="4036"/>
                    <a:pt x="1388" y="4036"/>
                  </a:cubicBezTo>
                  <a:cubicBezTo>
                    <a:pt x="1356" y="4036"/>
                    <a:pt x="1327" y="4035"/>
                    <a:pt x="1301" y="4032"/>
                  </a:cubicBezTo>
                  <a:cubicBezTo>
                    <a:pt x="1222" y="3778"/>
                    <a:pt x="1189" y="3163"/>
                    <a:pt x="1177" y="2916"/>
                  </a:cubicBezTo>
                  <a:cubicBezTo>
                    <a:pt x="1169" y="2777"/>
                    <a:pt x="1163" y="2658"/>
                    <a:pt x="1155" y="2577"/>
                  </a:cubicBezTo>
                  <a:cubicBezTo>
                    <a:pt x="1144" y="2472"/>
                    <a:pt x="1127" y="2297"/>
                    <a:pt x="1162" y="2217"/>
                  </a:cubicBezTo>
                  <a:cubicBezTo>
                    <a:pt x="1234" y="2044"/>
                    <a:pt x="1698" y="1950"/>
                    <a:pt x="1851" y="1919"/>
                  </a:cubicBezTo>
                  <a:lnTo>
                    <a:pt x="5449" y="1189"/>
                  </a:lnTo>
                  <a:cubicBezTo>
                    <a:pt x="5644" y="1149"/>
                    <a:pt x="5838" y="1117"/>
                    <a:pt x="5999" y="1117"/>
                  </a:cubicBezTo>
                  <a:close/>
                  <a:moveTo>
                    <a:pt x="5989" y="0"/>
                  </a:moveTo>
                  <a:cubicBezTo>
                    <a:pt x="5694" y="0"/>
                    <a:pt x="5422" y="55"/>
                    <a:pt x="5228" y="95"/>
                  </a:cubicBezTo>
                  <a:lnTo>
                    <a:pt x="1629" y="825"/>
                  </a:lnTo>
                  <a:cubicBezTo>
                    <a:pt x="1241" y="904"/>
                    <a:pt x="434" y="1068"/>
                    <a:pt x="133" y="1783"/>
                  </a:cubicBezTo>
                  <a:cubicBezTo>
                    <a:pt x="0" y="2099"/>
                    <a:pt x="17" y="2415"/>
                    <a:pt x="44" y="2687"/>
                  </a:cubicBezTo>
                  <a:cubicBezTo>
                    <a:pt x="51" y="2756"/>
                    <a:pt x="57" y="2857"/>
                    <a:pt x="62" y="2975"/>
                  </a:cubicBezTo>
                  <a:cubicBezTo>
                    <a:pt x="108" y="3850"/>
                    <a:pt x="172" y="4548"/>
                    <a:pt x="541" y="4885"/>
                  </a:cubicBezTo>
                  <a:cubicBezTo>
                    <a:pt x="756" y="5080"/>
                    <a:pt x="1045" y="5149"/>
                    <a:pt x="1393" y="5149"/>
                  </a:cubicBezTo>
                  <a:cubicBezTo>
                    <a:pt x="1689" y="5149"/>
                    <a:pt x="2030" y="5100"/>
                    <a:pt x="2404" y="5035"/>
                  </a:cubicBezTo>
                  <a:cubicBezTo>
                    <a:pt x="2528" y="5014"/>
                    <a:pt x="2636" y="4995"/>
                    <a:pt x="2714" y="4987"/>
                  </a:cubicBezTo>
                  <a:cubicBezTo>
                    <a:pt x="4106" y="4846"/>
                    <a:pt x="5511" y="4635"/>
                    <a:pt x="6888" y="4359"/>
                  </a:cubicBezTo>
                  <a:cubicBezTo>
                    <a:pt x="7034" y="4330"/>
                    <a:pt x="7337" y="4269"/>
                    <a:pt x="7548" y="4012"/>
                  </a:cubicBezTo>
                  <a:cubicBezTo>
                    <a:pt x="7727" y="3794"/>
                    <a:pt x="7753" y="3541"/>
                    <a:pt x="7765" y="3419"/>
                  </a:cubicBezTo>
                  <a:cubicBezTo>
                    <a:pt x="7831" y="2750"/>
                    <a:pt x="7785" y="2076"/>
                    <a:pt x="7625" y="1422"/>
                  </a:cubicBezTo>
                  <a:cubicBezTo>
                    <a:pt x="7539" y="1068"/>
                    <a:pt x="7390" y="621"/>
                    <a:pt x="7004" y="318"/>
                  </a:cubicBezTo>
                  <a:cubicBezTo>
                    <a:pt x="6690" y="72"/>
                    <a:pt x="6325" y="0"/>
                    <a:pt x="5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3"/>
            <p:cNvSpPr/>
            <p:nvPr/>
          </p:nvSpPr>
          <p:spPr>
            <a:xfrm>
              <a:off x="2553975" y="2335450"/>
              <a:ext cx="41300" cy="18500"/>
            </a:xfrm>
            <a:custGeom>
              <a:avLst/>
              <a:gdLst/>
              <a:ahLst/>
              <a:cxnLst/>
              <a:rect l="l" t="t" r="r" b="b"/>
              <a:pathLst>
                <a:path w="1652" h="740" extrusionOk="0">
                  <a:moveTo>
                    <a:pt x="1254" y="0"/>
                  </a:moveTo>
                  <a:cubicBezTo>
                    <a:pt x="866" y="0"/>
                    <a:pt x="482" y="100"/>
                    <a:pt x="142" y="291"/>
                  </a:cubicBezTo>
                  <a:cubicBezTo>
                    <a:pt x="47" y="345"/>
                    <a:pt x="0" y="455"/>
                    <a:pt x="28" y="561"/>
                  </a:cubicBezTo>
                  <a:cubicBezTo>
                    <a:pt x="56" y="665"/>
                    <a:pt x="150" y="739"/>
                    <a:pt x="259" y="739"/>
                  </a:cubicBezTo>
                  <a:cubicBezTo>
                    <a:pt x="300" y="738"/>
                    <a:pt x="341" y="728"/>
                    <a:pt x="376" y="707"/>
                  </a:cubicBezTo>
                  <a:cubicBezTo>
                    <a:pt x="646" y="558"/>
                    <a:pt x="948" y="479"/>
                    <a:pt x="1256" y="479"/>
                  </a:cubicBezTo>
                  <a:cubicBezTo>
                    <a:pt x="1299" y="479"/>
                    <a:pt x="1342" y="480"/>
                    <a:pt x="1385" y="484"/>
                  </a:cubicBezTo>
                  <a:cubicBezTo>
                    <a:pt x="1392" y="484"/>
                    <a:pt x="1399" y="484"/>
                    <a:pt x="1405" y="484"/>
                  </a:cubicBezTo>
                  <a:cubicBezTo>
                    <a:pt x="1529" y="484"/>
                    <a:pt x="1634" y="389"/>
                    <a:pt x="1642" y="263"/>
                  </a:cubicBezTo>
                  <a:cubicBezTo>
                    <a:pt x="1652" y="131"/>
                    <a:pt x="1553" y="16"/>
                    <a:pt x="1422" y="7"/>
                  </a:cubicBezTo>
                  <a:cubicBezTo>
                    <a:pt x="1366" y="2"/>
                    <a:pt x="131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3"/>
            <p:cNvSpPr/>
            <p:nvPr/>
          </p:nvSpPr>
          <p:spPr>
            <a:xfrm>
              <a:off x="2020450" y="1223100"/>
              <a:ext cx="742750" cy="521925"/>
            </a:xfrm>
            <a:custGeom>
              <a:avLst/>
              <a:gdLst/>
              <a:ahLst/>
              <a:cxnLst/>
              <a:rect l="l" t="t" r="r" b="b"/>
              <a:pathLst>
                <a:path w="29710" h="20877" extrusionOk="0">
                  <a:moveTo>
                    <a:pt x="15256" y="0"/>
                  </a:moveTo>
                  <a:cubicBezTo>
                    <a:pt x="13442" y="0"/>
                    <a:pt x="11756" y="194"/>
                    <a:pt x="10723" y="692"/>
                  </a:cubicBezTo>
                  <a:cubicBezTo>
                    <a:pt x="4590" y="3648"/>
                    <a:pt x="0" y="14638"/>
                    <a:pt x="7033" y="19136"/>
                  </a:cubicBezTo>
                  <a:cubicBezTo>
                    <a:pt x="9279" y="20571"/>
                    <a:pt x="12072" y="20796"/>
                    <a:pt x="14737" y="20859"/>
                  </a:cubicBezTo>
                  <a:cubicBezTo>
                    <a:pt x="15217" y="20870"/>
                    <a:pt x="15700" y="20877"/>
                    <a:pt x="16184" y="20877"/>
                  </a:cubicBezTo>
                  <a:cubicBezTo>
                    <a:pt x="19504" y="20877"/>
                    <a:pt x="22861" y="20557"/>
                    <a:pt x="25853" y="19161"/>
                  </a:cubicBezTo>
                  <a:cubicBezTo>
                    <a:pt x="26748" y="18742"/>
                    <a:pt x="27618" y="18216"/>
                    <a:pt x="28238" y="17448"/>
                  </a:cubicBezTo>
                  <a:cubicBezTo>
                    <a:pt x="29056" y="16437"/>
                    <a:pt x="29364" y="15101"/>
                    <a:pt x="29425" y="13803"/>
                  </a:cubicBezTo>
                  <a:cubicBezTo>
                    <a:pt x="29709" y="7696"/>
                    <a:pt x="28180" y="2633"/>
                    <a:pt x="22325" y="876"/>
                  </a:cubicBezTo>
                  <a:cubicBezTo>
                    <a:pt x="20744" y="402"/>
                    <a:pt x="17867" y="0"/>
                    <a:pt x="15256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3"/>
            <p:cNvSpPr/>
            <p:nvPr/>
          </p:nvSpPr>
          <p:spPr>
            <a:xfrm>
              <a:off x="2626050" y="1388425"/>
              <a:ext cx="87900" cy="87875"/>
            </a:xfrm>
            <a:custGeom>
              <a:avLst/>
              <a:gdLst/>
              <a:ahLst/>
              <a:cxnLst/>
              <a:rect l="l" t="t" r="r" b="b"/>
              <a:pathLst>
                <a:path w="3516" h="3515" extrusionOk="0">
                  <a:moveTo>
                    <a:pt x="1758" y="0"/>
                  </a:moveTo>
                  <a:cubicBezTo>
                    <a:pt x="788" y="0"/>
                    <a:pt x="1" y="787"/>
                    <a:pt x="1" y="1758"/>
                  </a:cubicBezTo>
                  <a:cubicBezTo>
                    <a:pt x="1" y="2728"/>
                    <a:pt x="788" y="3515"/>
                    <a:pt x="1758" y="3515"/>
                  </a:cubicBezTo>
                  <a:cubicBezTo>
                    <a:pt x="2729" y="3515"/>
                    <a:pt x="3515" y="2728"/>
                    <a:pt x="3515" y="1758"/>
                  </a:cubicBezTo>
                  <a:cubicBezTo>
                    <a:pt x="3515" y="787"/>
                    <a:pt x="2729" y="0"/>
                    <a:pt x="175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3"/>
            <p:cNvSpPr/>
            <p:nvPr/>
          </p:nvSpPr>
          <p:spPr>
            <a:xfrm>
              <a:off x="2278700" y="1501475"/>
              <a:ext cx="91375" cy="87900"/>
            </a:xfrm>
            <a:custGeom>
              <a:avLst/>
              <a:gdLst/>
              <a:ahLst/>
              <a:cxnLst/>
              <a:rect l="l" t="t" r="r" b="b"/>
              <a:pathLst>
                <a:path w="3655" h="3516" extrusionOk="0">
                  <a:moveTo>
                    <a:pt x="1897" y="1"/>
                  </a:moveTo>
                  <a:cubicBezTo>
                    <a:pt x="1186" y="1"/>
                    <a:pt x="545" y="428"/>
                    <a:pt x="273" y="1086"/>
                  </a:cubicBezTo>
                  <a:cubicBezTo>
                    <a:pt x="1" y="1743"/>
                    <a:pt x="152" y="2499"/>
                    <a:pt x="654" y="3001"/>
                  </a:cubicBezTo>
                  <a:cubicBezTo>
                    <a:pt x="990" y="3337"/>
                    <a:pt x="1440" y="3516"/>
                    <a:pt x="1897" y="3516"/>
                  </a:cubicBezTo>
                  <a:cubicBezTo>
                    <a:pt x="2124" y="3516"/>
                    <a:pt x="2352" y="3472"/>
                    <a:pt x="2569" y="3382"/>
                  </a:cubicBezTo>
                  <a:cubicBezTo>
                    <a:pt x="3226" y="3110"/>
                    <a:pt x="3654" y="2469"/>
                    <a:pt x="3654" y="1758"/>
                  </a:cubicBezTo>
                  <a:cubicBezTo>
                    <a:pt x="3654" y="788"/>
                    <a:pt x="2868" y="1"/>
                    <a:pt x="1897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3"/>
            <p:cNvSpPr/>
            <p:nvPr/>
          </p:nvSpPr>
          <p:spPr>
            <a:xfrm>
              <a:off x="2090600" y="1280850"/>
              <a:ext cx="779550" cy="879750"/>
            </a:xfrm>
            <a:custGeom>
              <a:avLst/>
              <a:gdLst/>
              <a:ahLst/>
              <a:cxnLst/>
              <a:rect l="l" t="t" r="r" b="b"/>
              <a:pathLst>
                <a:path w="31182" h="35190" extrusionOk="0">
                  <a:moveTo>
                    <a:pt x="23255" y="1"/>
                  </a:moveTo>
                  <a:cubicBezTo>
                    <a:pt x="22948" y="1"/>
                    <a:pt x="22653" y="95"/>
                    <a:pt x="22415" y="310"/>
                  </a:cubicBezTo>
                  <a:cubicBezTo>
                    <a:pt x="23187" y="2614"/>
                    <a:pt x="23968" y="4985"/>
                    <a:pt x="23855" y="7414"/>
                  </a:cubicBezTo>
                  <a:cubicBezTo>
                    <a:pt x="23740" y="9842"/>
                    <a:pt x="22527" y="12376"/>
                    <a:pt x="20300" y="13352"/>
                  </a:cubicBezTo>
                  <a:cubicBezTo>
                    <a:pt x="19297" y="13791"/>
                    <a:pt x="18180" y="13885"/>
                    <a:pt x="17086" y="13928"/>
                  </a:cubicBezTo>
                  <a:cubicBezTo>
                    <a:pt x="16550" y="13949"/>
                    <a:pt x="16015" y="13959"/>
                    <a:pt x="15479" y="13959"/>
                  </a:cubicBezTo>
                  <a:cubicBezTo>
                    <a:pt x="13873" y="13959"/>
                    <a:pt x="12268" y="13865"/>
                    <a:pt x="10671" y="13677"/>
                  </a:cubicBezTo>
                  <a:cubicBezTo>
                    <a:pt x="9843" y="13579"/>
                    <a:pt x="9001" y="13451"/>
                    <a:pt x="8256" y="13074"/>
                  </a:cubicBezTo>
                  <a:cubicBezTo>
                    <a:pt x="6104" y="11987"/>
                    <a:pt x="6219" y="6831"/>
                    <a:pt x="4162" y="6776"/>
                  </a:cubicBezTo>
                  <a:cubicBezTo>
                    <a:pt x="4156" y="6775"/>
                    <a:pt x="4150" y="6775"/>
                    <a:pt x="4144" y="6775"/>
                  </a:cubicBezTo>
                  <a:cubicBezTo>
                    <a:pt x="2151" y="6775"/>
                    <a:pt x="838" y="14976"/>
                    <a:pt x="544" y="16485"/>
                  </a:cubicBezTo>
                  <a:cubicBezTo>
                    <a:pt x="232" y="18096"/>
                    <a:pt x="0" y="19777"/>
                    <a:pt x="421" y="21364"/>
                  </a:cubicBezTo>
                  <a:cubicBezTo>
                    <a:pt x="835" y="22930"/>
                    <a:pt x="1898" y="24314"/>
                    <a:pt x="3305" y="25118"/>
                  </a:cubicBezTo>
                  <a:cubicBezTo>
                    <a:pt x="2280" y="27811"/>
                    <a:pt x="3202" y="31122"/>
                    <a:pt x="5471" y="32895"/>
                  </a:cubicBezTo>
                  <a:cubicBezTo>
                    <a:pt x="6659" y="33824"/>
                    <a:pt x="8166" y="34293"/>
                    <a:pt x="9672" y="34293"/>
                  </a:cubicBezTo>
                  <a:cubicBezTo>
                    <a:pt x="11044" y="34293"/>
                    <a:pt x="12414" y="33904"/>
                    <a:pt x="13541" y="33119"/>
                  </a:cubicBezTo>
                  <a:cubicBezTo>
                    <a:pt x="14733" y="34494"/>
                    <a:pt x="16548" y="35190"/>
                    <a:pt x="18360" y="35190"/>
                  </a:cubicBezTo>
                  <a:cubicBezTo>
                    <a:pt x="20036" y="35190"/>
                    <a:pt x="21709" y="34594"/>
                    <a:pt x="22883" y="33388"/>
                  </a:cubicBezTo>
                  <a:cubicBezTo>
                    <a:pt x="23382" y="32875"/>
                    <a:pt x="23802" y="32273"/>
                    <a:pt x="24398" y="31878"/>
                  </a:cubicBezTo>
                  <a:cubicBezTo>
                    <a:pt x="25053" y="31444"/>
                    <a:pt x="25854" y="31307"/>
                    <a:pt x="26595" y="31040"/>
                  </a:cubicBezTo>
                  <a:cubicBezTo>
                    <a:pt x="28618" y="30311"/>
                    <a:pt x="30219" y="28504"/>
                    <a:pt x="30700" y="26406"/>
                  </a:cubicBezTo>
                  <a:cubicBezTo>
                    <a:pt x="31181" y="24308"/>
                    <a:pt x="30527" y="21985"/>
                    <a:pt x="29021" y="20447"/>
                  </a:cubicBezTo>
                  <a:cubicBezTo>
                    <a:pt x="31079" y="18229"/>
                    <a:pt x="30680" y="14664"/>
                    <a:pt x="29468" y="11892"/>
                  </a:cubicBezTo>
                  <a:cubicBezTo>
                    <a:pt x="28256" y="9119"/>
                    <a:pt x="26368" y="6607"/>
                    <a:pt x="25724" y="3651"/>
                  </a:cubicBezTo>
                  <a:cubicBezTo>
                    <a:pt x="25520" y="2710"/>
                    <a:pt x="25432" y="1703"/>
                    <a:pt x="24891" y="907"/>
                  </a:cubicBezTo>
                  <a:cubicBezTo>
                    <a:pt x="24531" y="376"/>
                    <a:pt x="23869" y="1"/>
                    <a:pt x="23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3"/>
            <p:cNvSpPr/>
            <p:nvPr/>
          </p:nvSpPr>
          <p:spPr>
            <a:xfrm>
              <a:off x="2090600" y="1280850"/>
              <a:ext cx="779550" cy="879750"/>
            </a:xfrm>
            <a:custGeom>
              <a:avLst/>
              <a:gdLst/>
              <a:ahLst/>
              <a:cxnLst/>
              <a:rect l="l" t="t" r="r" b="b"/>
              <a:pathLst>
                <a:path w="31182" h="35190" extrusionOk="0">
                  <a:moveTo>
                    <a:pt x="23255" y="1"/>
                  </a:moveTo>
                  <a:cubicBezTo>
                    <a:pt x="22948" y="1"/>
                    <a:pt x="22653" y="95"/>
                    <a:pt x="22415" y="310"/>
                  </a:cubicBezTo>
                  <a:cubicBezTo>
                    <a:pt x="23187" y="2614"/>
                    <a:pt x="23968" y="4985"/>
                    <a:pt x="23855" y="7414"/>
                  </a:cubicBezTo>
                  <a:cubicBezTo>
                    <a:pt x="23740" y="9842"/>
                    <a:pt x="22527" y="12376"/>
                    <a:pt x="20300" y="13352"/>
                  </a:cubicBezTo>
                  <a:cubicBezTo>
                    <a:pt x="19297" y="13791"/>
                    <a:pt x="18180" y="13885"/>
                    <a:pt x="17086" y="13928"/>
                  </a:cubicBezTo>
                  <a:cubicBezTo>
                    <a:pt x="16550" y="13949"/>
                    <a:pt x="16015" y="13959"/>
                    <a:pt x="15479" y="13959"/>
                  </a:cubicBezTo>
                  <a:cubicBezTo>
                    <a:pt x="13873" y="13959"/>
                    <a:pt x="12268" y="13865"/>
                    <a:pt x="10671" y="13677"/>
                  </a:cubicBezTo>
                  <a:cubicBezTo>
                    <a:pt x="9843" y="13579"/>
                    <a:pt x="9001" y="13451"/>
                    <a:pt x="8256" y="13074"/>
                  </a:cubicBezTo>
                  <a:cubicBezTo>
                    <a:pt x="6104" y="11987"/>
                    <a:pt x="6219" y="6831"/>
                    <a:pt x="4162" y="6776"/>
                  </a:cubicBezTo>
                  <a:cubicBezTo>
                    <a:pt x="4156" y="6775"/>
                    <a:pt x="4150" y="6775"/>
                    <a:pt x="4144" y="6775"/>
                  </a:cubicBezTo>
                  <a:cubicBezTo>
                    <a:pt x="2151" y="6775"/>
                    <a:pt x="838" y="14976"/>
                    <a:pt x="544" y="16485"/>
                  </a:cubicBezTo>
                  <a:cubicBezTo>
                    <a:pt x="232" y="18096"/>
                    <a:pt x="0" y="19777"/>
                    <a:pt x="421" y="21364"/>
                  </a:cubicBezTo>
                  <a:cubicBezTo>
                    <a:pt x="835" y="22930"/>
                    <a:pt x="1898" y="24314"/>
                    <a:pt x="3305" y="25118"/>
                  </a:cubicBezTo>
                  <a:cubicBezTo>
                    <a:pt x="2280" y="27811"/>
                    <a:pt x="3202" y="31122"/>
                    <a:pt x="5471" y="32895"/>
                  </a:cubicBezTo>
                  <a:cubicBezTo>
                    <a:pt x="6659" y="33824"/>
                    <a:pt x="8166" y="34293"/>
                    <a:pt x="9672" y="34293"/>
                  </a:cubicBezTo>
                  <a:cubicBezTo>
                    <a:pt x="11044" y="34293"/>
                    <a:pt x="12414" y="33904"/>
                    <a:pt x="13541" y="33119"/>
                  </a:cubicBezTo>
                  <a:cubicBezTo>
                    <a:pt x="14733" y="34494"/>
                    <a:pt x="16548" y="35190"/>
                    <a:pt x="18360" y="35190"/>
                  </a:cubicBezTo>
                  <a:cubicBezTo>
                    <a:pt x="20036" y="35190"/>
                    <a:pt x="21709" y="34594"/>
                    <a:pt x="22883" y="33388"/>
                  </a:cubicBezTo>
                  <a:cubicBezTo>
                    <a:pt x="23382" y="32875"/>
                    <a:pt x="23802" y="32273"/>
                    <a:pt x="24398" y="31878"/>
                  </a:cubicBezTo>
                  <a:cubicBezTo>
                    <a:pt x="25053" y="31444"/>
                    <a:pt x="25854" y="31307"/>
                    <a:pt x="26595" y="31040"/>
                  </a:cubicBezTo>
                  <a:cubicBezTo>
                    <a:pt x="28618" y="30311"/>
                    <a:pt x="30219" y="28504"/>
                    <a:pt x="30700" y="26406"/>
                  </a:cubicBezTo>
                  <a:cubicBezTo>
                    <a:pt x="31181" y="24308"/>
                    <a:pt x="30527" y="21985"/>
                    <a:pt x="29021" y="20447"/>
                  </a:cubicBezTo>
                  <a:cubicBezTo>
                    <a:pt x="31079" y="18229"/>
                    <a:pt x="30680" y="14664"/>
                    <a:pt x="29468" y="11892"/>
                  </a:cubicBezTo>
                  <a:cubicBezTo>
                    <a:pt x="28256" y="9119"/>
                    <a:pt x="26368" y="6607"/>
                    <a:pt x="25724" y="3651"/>
                  </a:cubicBezTo>
                  <a:cubicBezTo>
                    <a:pt x="25520" y="2710"/>
                    <a:pt x="25432" y="1703"/>
                    <a:pt x="24891" y="907"/>
                  </a:cubicBezTo>
                  <a:cubicBezTo>
                    <a:pt x="24531" y="376"/>
                    <a:pt x="23869" y="1"/>
                    <a:pt x="2325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3"/>
            <p:cNvSpPr/>
            <p:nvPr/>
          </p:nvSpPr>
          <p:spPr>
            <a:xfrm>
              <a:off x="2514325" y="1628300"/>
              <a:ext cx="94575" cy="524900"/>
            </a:xfrm>
            <a:custGeom>
              <a:avLst/>
              <a:gdLst/>
              <a:ahLst/>
              <a:cxnLst/>
              <a:rect l="l" t="t" r="r" b="b"/>
              <a:pathLst>
                <a:path w="3783" h="20996" extrusionOk="0">
                  <a:moveTo>
                    <a:pt x="713" y="0"/>
                  </a:moveTo>
                  <a:lnTo>
                    <a:pt x="713" y="0"/>
                  </a:lnTo>
                  <a:cubicBezTo>
                    <a:pt x="591" y="8"/>
                    <a:pt x="469" y="15"/>
                    <a:pt x="347" y="20"/>
                  </a:cubicBezTo>
                  <a:cubicBezTo>
                    <a:pt x="504" y="1534"/>
                    <a:pt x="404" y="3092"/>
                    <a:pt x="306" y="4613"/>
                  </a:cubicBezTo>
                  <a:lnTo>
                    <a:pt x="274" y="5102"/>
                  </a:lnTo>
                  <a:cubicBezTo>
                    <a:pt x="86" y="8130"/>
                    <a:pt x="0" y="11367"/>
                    <a:pt x="650" y="14528"/>
                  </a:cubicBezTo>
                  <a:cubicBezTo>
                    <a:pt x="1032" y="16387"/>
                    <a:pt x="1819" y="18834"/>
                    <a:pt x="3419" y="20996"/>
                  </a:cubicBezTo>
                  <a:cubicBezTo>
                    <a:pt x="3541" y="20958"/>
                    <a:pt x="3662" y="20917"/>
                    <a:pt x="3782" y="20872"/>
                  </a:cubicBezTo>
                  <a:cubicBezTo>
                    <a:pt x="2174" y="18741"/>
                    <a:pt x="1388" y="16302"/>
                    <a:pt x="1008" y="14454"/>
                  </a:cubicBezTo>
                  <a:cubicBezTo>
                    <a:pt x="367" y="11336"/>
                    <a:pt x="452" y="8128"/>
                    <a:pt x="639" y="5126"/>
                  </a:cubicBezTo>
                  <a:lnTo>
                    <a:pt x="671" y="4636"/>
                  </a:lnTo>
                  <a:cubicBezTo>
                    <a:pt x="769" y="3105"/>
                    <a:pt x="869" y="1536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3"/>
            <p:cNvSpPr/>
            <p:nvPr/>
          </p:nvSpPr>
          <p:spPr>
            <a:xfrm>
              <a:off x="2380300" y="1629225"/>
              <a:ext cx="131150" cy="526425"/>
            </a:xfrm>
            <a:custGeom>
              <a:avLst/>
              <a:gdLst/>
              <a:ahLst/>
              <a:cxnLst/>
              <a:rect l="l" t="t" r="r" b="b"/>
              <a:pathLst>
                <a:path w="5246" h="21057" extrusionOk="0">
                  <a:moveTo>
                    <a:pt x="5245" y="1"/>
                  </a:moveTo>
                  <a:cubicBezTo>
                    <a:pt x="5113" y="5"/>
                    <a:pt x="4980" y="10"/>
                    <a:pt x="4848" y="12"/>
                  </a:cubicBezTo>
                  <a:cubicBezTo>
                    <a:pt x="4754" y="233"/>
                    <a:pt x="4647" y="459"/>
                    <a:pt x="4526" y="687"/>
                  </a:cubicBezTo>
                  <a:lnTo>
                    <a:pt x="4482" y="672"/>
                  </a:lnTo>
                  <a:cubicBezTo>
                    <a:pt x="4450" y="761"/>
                    <a:pt x="4417" y="851"/>
                    <a:pt x="4385" y="942"/>
                  </a:cubicBezTo>
                  <a:cubicBezTo>
                    <a:pt x="4177" y="1300"/>
                    <a:pt x="3950" y="1647"/>
                    <a:pt x="3705" y="1981"/>
                  </a:cubicBezTo>
                  <a:cubicBezTo>
                    <a:pt x="3424" y="2366"/>
                    <a:pt x="3121" y="2748"/>
                    <a:pt x="2827" y="3120"/>
                  </a:cubicBezTo>
                  <a:cubicBezTo>
                    <a:pt x="2028" y="4129"/>
                    <a:pt x="1203" y="5171"/>
                    <a:pt x="712" y="6391"/>
                  </a:cubicBezTo>
                  <a:cubicBezTo>
                    <a:pt x="161" y="7754"/>
                    <a:pt x="66" y="9222"/>
                    <a:pt x="45" y="10607"/>
                  </a:cubicBezTo>
                  <a:cubicBezTo>
                    <a:pt x="0" y="13560"/>
                    <a:pt x="339" y="15836"/>
                    <a:pt x="1112" y="17769"/>
                  </a:cubicBezTo>
                  <a:cubicBezTo>
                    <a:pt x="1317" y="18283"/>
                    <a:pt x="1560" y="18780"/>
                    <a:pt x="1841" y="19256"/>
                  </a:cubicBezTo>
                  <a:cubicBezTo>
                    <a:pt x="1877" y="19231"/>
                    <a:pt x="1917" y="19210"/>
                    <a:pt x="1953" y="19185"/>
                  </a:cubicBezTo>
                  <a:cubicBezTo>
                    <a:pt x="2176" y="19441"/>
                    <a:pt x="2422" y="19675"/>
                    <a:pt x="2687" y="19887"/>
                  </a:cubicBezTo>
                  <a:cubicBezTo>
                    <a:pt x="2183" y="19191"/>
                    <a:pt x="1767" y="18434"/>
                    <a:pt x="1451" y="17635"/>
                  </a:cubicBezTo>
                  <a:cubicBezTo>
                    <a:pt x="696" y="15747"/>
                    <a:pt x="366" y="13516"/>
                    <a:pt x="410" y="10613"/>
                  </a:cubicBezTo>
                  <a:cubicBezTo>
                    <a:pt x="431" y="9263"/>
                    <a:pt x="522" y="7835"/>
                    <a:pt x="1050" y="6527"/>
                  </a:cubicBezTo>
                  <a:cubicBezTo>
                    <a:pt x="1523" y="5357"/>
                    <a:pt x="2330" y="4335"/>
                    <a:pt x="3114" y="3347"/>
                  </a:cubicBezTo>
                  <a:cubicBezTo>
                    <a:pt x="3369" y="3024"/>
                    <a:pt x="3631" y="2692"/>
                    <a:pt x="3881" y="2356"/>
                  </a:cubicBezTo>
                  <a:lnTo>
                    <a:pt x="3881" y="2356"/>
                  </a:lnTo>
                  <a:cubicBezTo>
                    <a:pt x="3192" y="4335"/>
                    <a:pt x="2563" y="6368"/>
                    <a:pt x="2267" y="8464"/>
                  </a:cubicBezTo>
                  <a:cubicBezTo>
                    <a:pt x="1667" y="12741"/>
                    <a:pt x="2520" y="17161"/>
                    <a:pt x="4620" y="20916"/>
                  </a:cubicBezTo>
                  <a:cubicBezTo>
                    <a:pt x="4785" y="20970"/>
                    <a:pt x="4951" y="21016"/>
                    <a:pt x="5121" y="21057"/>
                  </a:cubicBezTo>
                  <a:cubicBezTo>
                    <a:pt x="2926" y="17304"/>
                    <a:pt x="2023" y="12834"/>
                    <a:pt x="2629" y="8515"/>
                  </a:cubicBezTo>
                  <a:cubicBezTo>
                    <a:pt x="2987" y="5962"/>
                    <a:pt x="3856" y="3489"/>
                    <a:pt x="4718" y="1094"/>
                  </a:cubicBezTo>
                  <a:cubicBezTo>
                    <a:pt x="4919" y="742"/>
                    <a:pt x="5096" y="378"/>
                    <a:pt x="5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3"/>
            <p:cNvSpPr/>
            <p:nvPr/>
          </p:nvSpPr>
          <p:spPr>
            <a:xfrm>
              <a:off x="2584375" y="1616625"/>
              <a:ext cx="183350" cy="438775"/>
            </a:xfrm>
            <a:custGeom>
              <a:avLst/>
              <a:gdLst/>
              <a:ahLst/>
              <a:cxnLst/>
              <a:rect l="l" t="t" r="r" b="b"/>
              <a:pathLst>
                <a:path w="7334" h="17551" extrusionOk="0">
                  <a:moveTo>
                    <a:pt x="346" y="0"/>
                  </a:moveTo>
                  <a:cubicBezTo>
                    <a:pt x="232" y="44"/>
                    <a:pt x="118" y="85"/>
                    <a:pt x="1" y="121"/>
                  </a:cubicBezTo>
                  <a:cubicBezTo>
                    <a:pt x="747" y="2890"/>
                    <a:pt x="2058" y="5503"/>
                    <a:pt x="3335" y="8047"/>
                  </a:cubicBezTo>
                  <a:cubicBezTo>
                    <a:pt x="3727" y="8828"/>
                    <a:pt x="4133" y="9637"/>
                    <a:pt x="4515" y="10433"/>
                  </a:cubicBezTo>
                  <a:cubicBezTo>
                    <a:pt x="5507" y="12510"/>
                    <a:pt x="6535" y="14965"/>
                    <a:pt x="6989" y="17551"/>
                  </a:cubicBezTo>
                  <a:cubicBezTo>
                    <a:pt x="7106" y="17505"/>
                    <a:pt x="7220" y="17457"/>
                    <a:pt x="7334" y="17404"/>
                  </a:cubicBezTo>
                  <a:cubicBezTo>
                    <a:pt x="6866" y="14810"/>
                    <a:pt x="5837" y="12355"/>
                    <a:pt x="4843" y="10276"/>
                  </a:cubicBezTo>
                  <a:cubicBezTo>
                    <a:pt x="4461" y="9476"/>
                    <a:pt x="4054" y="8666"/>
                    <a:pt x="3661" y="7883"/>
                  </a:cubicBezTo>
                  <a:cubicBezTo>
                    <a:pt x="2388" y="5349"/>
                    <a:pt x="1082" y="2746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3"/>
            <p:cNvSpPr/>
            <p:nvPr/>
          </p:nvSpPr>
          <p:spPr>
            <a:xfrm>
              <a:off x="2604850" y="1606775"/>
              <a:ext cx="241625" cy="377350"/>
            </a:xfrm>
            <a:custGeom>
              <a:avLst/>
              <a:gdLst/>
              <a:ahLst/>
              <a:cxnLst/>
              <a:rect l="l" t="t" r="r" b="b"/>
              <a:pathLst>
                <a:path w="9665" h="15094" extrusionOk="0">
                  <a:moveTo>
                    <a:pt x="321" y="1"/>
                  </a:moveTo>
                  <a:cubicBezTo>
                    <a:pt x="216" y="65"/>
                    <a:pt x="109" y="125"/>
                    <a:pt x="0" y="182"/>
                  </a:cubicBezTo>
                  <a:cubicBezTo>
                    <a:pt x="1095" y="3101"/>
                    <a:pt x="3042" y="5631"/>
                    <a:pt x="4932" y="8083"/>
                  </a:cubicBezTo>
                  <a:cubicBezTo>
                    <a:pt x="5501" y="8821"/>
                    <a:pt x="6090" y="9586"/>
                    <a:pt x="6644" y="10346"/>
                  </a:cubicBezTo>
                  <a:cubicBezTo>
                    <a:pt x="7857" y="12011"/>
                    <a:pt x="8792" y="13594"/>
                    <a:pt x="9449" y="15093"/>
                  </a:cubicBezTo>
                  <a:cubicBezTo>
                    <a:pt x="9525" y="14959"/>
                    <a:pt x="9597" y="14822"/>
                    <a:pt x="9665" y="14682"/>
                  </a:cubicBezTo>
                  <a:cubicBezTo>
                    <a:pt x="9004" y="13235"/>
                    <a:pt x="8095" y="11717"/>
                    <a:pt x="6939" y="10131"/>
                  </a:cubicBezTo>
                  <a:cubicBezTo>
                    <a:pt x="6383" y="9367"/>
                    <a:pt x="5792" y="8601"/>
                    <a:pt x="5221" y="7859"/>
                  </a:cubicBezTo>
                  <a:cubicBezTo>
                    <a:pt x="3336" y="5415"/>
                    <a:pt x="1394" y="2892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3"/>
            <p:cNvSpPr/>
            <p:nvPr/>
          </p:nvSpPr>
          <p:spPr>
            <a:xfrm>
              <a:off x="2632850" y="1584500"/>
              <a:ext cx="228925" cy="314200"/>
            </a:xfrm>
            <a:custGeom>
              <a:avLst/>
              <a:gdLst/>
              <a:ahLst/>
              <a:cxnLst/>
              <a:rect l="l" t="t" r="r" b="b"/>
              <a:pathLst>
                <a:path w="9157" h="12568" extrusionOk="0">
                  <a:moveTo>
                    <a:pt x="288" y="1"/>
                  </a:moveTo>
                  <a:cubicBezTo>
                    <a:pt x="196" y="99"/>
                    <a:pt x="100" y="194"/>
                    <a:pt x="1" y="286"/>
                  </a:cubicBezTo>
                  <a:cubicBezTo>
                    <a:pt x="1105" y="3232"/>
                    <a:pt x="3293" y="5634"/>
                    <a:pt x="5415" y="7962"/>
                  </a:cubicBezTo>
                  <a:lnTo>
                    <a:pt x="5881" y="8474"/>
                  </a:lnTo>
                  <a:cubicBezTo>
                    <a:pt x="7011" y="9718"/>
                    <a:pt x="8191" y="11078"/>
                    <a:pt x="9156" y="12568"/>
                  </a:cubicBezTo>
                  <a:cubicBezTo>
                    <a:pt x="9144" y="12308"/>
                    <a:pt x="9118" y="12049"/>
                    <a:pt x="9075" y="11792"/>
                  </a:cubicBezTo>
                  <a:cubicBezTo>
                    <a:pt x="8178" y="10508"/>
                    <a:pt x="7145" y="9323"/>
                    <a:pt x="6151" y="8228"/>
                  </a:cubicBezTo>
                  <a:lnTo>
                    <a:pt x="5685" y="7716"/>
                  </a:lnTo>
                  <a:cubicBezTo>
                    <a:pt x="3548" y="5373"/>
                    <a:pt x="1346" y="2952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3"/>
            <p:cNvSpPr/>
            <p:nvPr/>
          </p:nvSpPr>
          <p:spPr>
            <a:xfrm>
              <a:off x="2690425" y="1592100"/>
              <a:ext cx="147950" cy="175425"/>
            </a:xfrm>
            <a:custGeom>
              <a:avLst/>
              <a:gdLst/>
              <a:ahLst/>
              <a:cxnLst/>
              <a:rect l="l" t="t" r="r" b="b"/>
              <a:pathLst>
                <a:path w="5918" h="7017" extrusionOk="0">
                  <a:moveTo>
                    <a:pt x="335" y="1"/>
                  </a:moveTo>
                  <a:lnTo>
                    <a:pt x="0" y="146"/>
                  </a:lnTo>
                  <a:cubicBezTo>
                    <a:pt x="806" y="2005"/>
                    <a:pt x="2279" y="3458"/>
                    <a:pt x="3703" y="4864"/>
                  </a:cubicBezTo>
                  <a:cubicBezTo>
                    <a:pt x="3888" y="5047"/>
                    <a:pt x="4073" y="5229"/>
                    <a:pt x="4256" y="5412"/>
                  </a:cubicBezTo>
                  <a:cubicBezTo>
                    <a:pt x="4770" y="5926"/>
                    <a:pt x="5275" y="6458"/>
                    <a:pt x="5738" y="7016"/>
                  </a:cubicBezTo>
                  <a:cubicBezTo>
                    <a:pt x="5802" y="6901"/>
                    <a:pt x="5863" y="6782"/>
                    <a:pt x="5918" y="6663"/>
                  </a:cubicBezTo>
                  <a:cubicBezTo>
                    <a:pt x="5475" y="6138"/>
                    <a:pt x="4999" y="5637"/>
                    <a:pt x="4514" y="5154"/>
                  </a:cubicBezTo>
                  <a:cubicBezTo>
                    <a:pt x="4331" y="4971"/>
                    <a:pt x="4146" y="4787"/>
                    <a:pt x="3960" y="4605"/>
                  </a:cubicBezTo>
                  <a:cubicBezTo>
                    <a:pt x="2560" y="3223"/>
                    <a:pt x="1112" y="1795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3"/>
            <p:cNvSpPr/>
            <p:nvPr/>
          </p:nvSpPr>
          <p:spPr>
            <a:xfrm>
              <a:off x="2730425" y="1583750"/>
              <a:ext cx="122000" cy="117350"/>
            </a:xfrm>
            <a:custGeom>
              <a:avLst/>
              <a:gdLst/>
              <a:ahLst/>
              <a:cxnLst/>
              <a:rect l="l" t="t" r="r" b="b"/>
              <a:pathLst>
                <a:path w="4880" h="4694" extrusionOk="0">
                  <a:moveTo>
                    <a:pt x="171" y="1"/>
                  </a:moveTo>
                  <a:lnTo>
                    <a:pt x="0" y="324"/>
                  </a:lnTo>
                  <a:cubicBezTo>
                    <a:pt x="1944" y="1352"/>
                    <a:pt x="3627" y="2873"/>
                    <a:pt x="4863" y="4693"/>
                  </a:cubicBezTo>
                  <a:cubicBezTo>
                    <a:pt x="4875" y="4489"/>
                    <a:pt x="4880" y="4283"/>
                    <a:pt x="4875" y="4077"/>
                  </a:cubicBezTo>
                  <a:cubicBezTo>
                    <a:pt x="3637" y="2390"/>
                    <a:pt x="2018" y="978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3"/>
            <p:cNvSpPr/>
            <p:nvPr/>
          </p:nvSpPr>
          <p:spPr>
            <a:xfrm>
              <a:off x="2728675" y="1607825"/>
              <a:ext cx="115950" cy="146425"/>
            </a:xfrm>
            <a:custGeom>
              <a:avLst/>
              <a:gdLst/>
              <a:ahLst/>
              <a:cxnLst/>
              <a:rect l="l" t="t" r="r" b="b"/>
              <a:pathLst>
                <a:path w="4638" h="5857" extrusionOk="0">
                  <a:moveTo>
                    <a:pt x="227" y="1"/>
                  </a:moveTo>
                  <a:lnTo>
                    <a:pt x="1" y="287"/>
                  </a:lnTo>
                  <a:cubicBezTo>
                    <a:pt x="1886" y="1778"/>
                    <a:pt x="3415" y="3699"/>
                    <a:pt x="4465" y="5856"/>
                  </a:cubicBezTo>
                  <a:cubicBezTo>
                    <a:pt x="4529" y="5702"/>
                    <a:pt x="4587" y="5546"/>
                    <a:pt x="4638" y="5385"/>
                  </a:cubicBezTo>
                  <a:cubicBezTo>
                    <a:pt x="3570" y="3306"/>
                    <a:pt x="2064" y="1453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3"/>
            <p:cNvSpPr/>
            <p:nvPr/>
          </p:nvSpPr>
          <p:spPr>
            <a:xfrm>
              <a:off x="2544425" y="1626300"/>
              <a:ext cx="138125" cy="476475"/>
            </a:xfrm>
            <a:custGeom>
              <a:avLst/>
              <a:gdLst/>
              <a:ahLst/>
              <a:cxnLst/>
              <a:rect l="l" t="t" r="r" b="b"/>
              <a:pathLst>
                <a:path w="5525" h="19059" extrusionOk="0">
                  <a:moveTo>
                    <a:pt x="351" y="1"/>
                  </a:moveTo>
                  <a:cubicBezTo>
                    <a:pt x="234" y="15"/>
                    <a:pt x="117" y="30"/>
                    <a:pt x="0" y="41"/>
                  </a:cubicBezTo>
                  <a:lnTo>
                    <a:pt x="32" y="250"/>
                  </a:lnTo>
                  <a:cubicBezTo>
                    <a:pt x="468" y="2104"/>
                    <a:pt x="1167" y="3899"/>
                    <a:pt x="1847" y="5644"/>
                  </a:cubicBezTo>
                  <a:cubicBezTo>
                    <a:pt x="2144" y="6406"/>
                    <a:pt x="2452" y="7194"/>
                    <a:pt x="2731" y="7974"/>
                  </a:cubicBezTo>
                  <a:cubicBezTo>
                    <a:pt x="4005" y="11524"/>
                    <a:pt x="4833" y="15274"/>
                    <a:pt x="5195" y="19059"/>
                  </a:cubicBezTo>
                  <a:cubicBezTo>
                    <a:pt x="5303" y="18935"/>
                    <a:pt x="5412" y="18813"/>
                    <a:pt x="5524" y="18694"/>
                  </a:cubicBezTo>
                  <a:cubicBezTo>
                    <a:pt x="5144" y="14991"/>
                    <a:pt x="4321" y="11326"/>
                    <a:pt x="3075" y="7851"/>
                  </a:cubicBezTo>
                  <a:cubicBezTo>
                    <a:pt x="2793" y="7066"/>
                    <a:pt x="2486" y="6276"/>
                    <a:pt x="2187" y="5512"/>
                  </a:cubicBezTo>
                  <a:cubicBezTo>
                    <a:pt x="1492" y="3726"/>
                    <a:pt x="777" y="1890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3"/>
            <p:cNvSpPr/>
            <p:nvPr/>
          </p:nvSpPr>
          <p:spPr>
            <a:xfrm>
              <a:off x="2535300" y="1627300"/>
              <a:ext cx="108875" cy="509400"/>
            </a:xfrm>
            <a:custGeom>
              <a:avLst/>
              <a:gdLst/>
              <a:ahLst/>
              <a:cxnLst/>
              <a:rect l="l" t="t" r="r" b="b"/>
              <a:pathLst>
                <a:path w="4355" h="20376" extrusionOk="0">
                  <a:moveTo>
                    <a:pt x="365" y="1"/>
                  </a:moveTo>
                  <a:cubicBezTo>
                    <a:pt x="243" y="13"/>
                    <a:pt x="122" y="23"/>
                    <a:pt x="1" y="31"/>
                  </a:cubicBezTo>
                  <a:cubicBezTo>
                    <a:pt x="864" y="5678"/>
                    <a:pt x="1771" y="11496"/>
                    <a:pt x="3123" y="17137"/>
                  </a:cubicBezTo>
                  <a:cubicBezTo>
                    <a:pt x="3376" y="18192"/>
                    <a:pt x="3664" y="19296"/>
                    <a:pt x="4039" y="20376"/>
                  </a:cubicBezTo>
                  <a:cubicBezTo>
                    <a:pt x="4146" y="20310"/>
                    <a:pt x="4252" y="20240"/>
                    <a:pt x="4355" y="20167"/>
                  </a:cubicBezTo>
                  <a:cubicBezTo>
                    <a:pt x="3998" y="19128"/>
                    <a:pt x="3721" y="18068"/>
                    <a:pt x="3478" y="17052"/>
                  </a:cubicBezTo>
                  <a:cubicBezTo>
                    <a:pt x="2148" y="11504"/>
                    <a:pt x="1249" y="5775"/>
                    <a:pt x="397" y="210"/>
                  </a:cubicBezTo>
                  <a:cubicBezTo>
                    <a:pt x="386" y="139"/>
                    <a:pt x="375" y="70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3"/>
            <p:cNvSpPr/>
            <p:nvPr/>
          </p:nvSpPr>
          <p:spPr>
            <a:xfrm>
              <a:off x="2314725" y="1690800"/>
              <a:ext cx="92125" cy="446450"/>
            </a:xfrm>
            <a:custGeom>
              <a:avLst/>
              <a:gdLst/>
              <a:ahLst/>
              <a:cxnLst/>
              <a:rect l="l" t="t" r="r" b="b"/>
              <a:pathLst>
                <a:path w="3685" h="17858" extrusionOk="0">
                  <a:moveTo>
                    <a:pt x="3319" y="0"/>
                  </a:moveTo>
                  <a:cubicBezTo>
                    <a:pt x="3259" y="1364"/>
                    <a:pt x="2697" y="2670"/>
                    <a:pt x="2154" y="3932"/>
                  </a:cubicBezTo>
                  <a:cubicBezTo>
                    <a:pt x="2047" y="4180"/>
                    <a:pt x="1940" y="4427"/>
                    <a:pt x="1838" y="4675"/>
                  </a:cubicBezTo>
                  <a:cubicBezTo>
                    <a:pt x="554" y="7765"/>
                    <a:pt x="1" y="10679"/>
                    <a:pt x="194" y="13332"/>
                  </a:cubicBezTo>
                  <a:cubicBezTo>
                    <a:pt x="313" y="14956"/>
                    <a:pt x="725" y="16496"/>
                    <a:pt x="1383" y="17858"/>
                  </a:cubicBezTo>
                  <a:cubicBezTo>
                    <a:pt x="1511" y="17846"/>
                    <a:pt x="1639" y="17830"/>
                    <a:pt x="1768" y="17812"/>
                  </a:cubicBezTo>
                  <a:cubicBezTo>
                    <a:pt x="1097" y="16463"/>
                    <a:pt x="676" y="14928"/>
                    <a:pt x="558" y="13306"/>
                  </a:cubicBezTo>
                  <a:cubicBezTo>
                    <a:pt x="369" y="10710"/>
                    <a:pt x="913" y="7852"/>
                    <a:pt x="2175" y="4815"/>
                  </a:cubicBezTo>
                  <a:cubicBezTo>
                    <a:pt x="2277" y="4568"/>
                    <a:pt x="2383" y="4322"/>
                    <a:pt x="2489" y="4076"/>
                  </a:cubicBezTo>
                  <a:cubicBezTo>
                    <a:pt x="3045" y="2783"/>
                    <a:pt x="3621" y="1447"/>
                    <a:pt x="3684" y="17"/>
                  </a:cubicBezTo>
                  <a:lnTo>
                    <a:pt x="3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3"/>
            <p:cNvSpPr/>
            <p:nvPr/>
          </p:nvSpPr>
          <p:spPr>
            <a:xfrm>
              <a:off x="2192175" y="1623675"/>
              <a:ext cx="183050" cy="460825"/>
            </a:xfrm>
            <a:custGeom>
              <a:avLst/>
              <a:gdLst/>
              <a:ahLst/>
              <a:cxnLst/>
              <a:rect l="l" t="t" r="r" b="b"/>
              <a:pathLst>
                <a:path w="7322" h="18433" extrusionOk="0">
                  <a:moveTo>
                    <a:pt x="6947" y="0"/>
                  </a:moveTo>
                  <a:cubicBezTo>
                    <a:pt x="6366" y="1529"/>
                    <a:pt x="5100" y="3140"/>
                    <a:pt x="3952" y="4599"/>
                  </a:cubicBezTo>
                  <a:cubicBezTo>
                    <a:pt x="3448" y="5239"/>
                    <a:pt x="2972" y="5844"/>
                    <a:pt x="2593" y="6395"/>
                  </a:cubicBezTo>
                  <a:cubicBezTo>
                    <a:pt x="283" y="9745"/>
                    <a:pt x="0" y="13941"/>
                    <a:pt x="214" y="17948"/>
                  </a:cubicBezTo>
                  <a:cubicBezTo>
                    <a:pt x="337" y="18116"/>
                    <a:pt x="469" y="18278"/>
                    <a:pt x="607" y="18432"/>
                  </a:cubicBezTo>
                  <a:cubicBezTo>
                    <a:pt x="348" y="14338"/>
                    <a:pt x="549" y="10003"/>
                    <a:pt x="2893" y="6602"/>
                  </a:cubicBezTo>
                  <a:cubicBezTo>
                    <a:pt x="3266" y="6060"/>
                    <a:pt x="3738" y="5460"/>
                    <a:pt x="4239" y="4825"/>
                  </a:cubicBezTo>
                  <a:cubicBezTo>
                    <a:pt x="5425" y="3319"/>
                    <a:pt x="6735" y="1653"/>
                    <a:pt x="7321" y="41"/>
                  </a:cubicBezTo>
                  <a:cubicBezTo>
                    <a:pt x="7197" y="29"/>
                    <a:pt x="7072" y="15"/>
                    <a:pt x="6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3"/>
            <p:cNvSpPr/>
            <p:nvPr/>
          </p:nvSpPr>
          <p:spPr>
            <a:xfrm>
              <a:off x="2230875" y="1625300"/>
              <a:ext cx="162800" cy="504200"/>
            </a:xfrm>
            <a:custGeom>
              <a:avLst/>
              <a:gdLst/>
              <a:ahLst/>
              <a:cxnLst/>
              <a:rect l="l" t="t" r="r" b="b"/>
              <a:pathLst>
                <a:path w="6512" h="20168" extrusionOk="0">
                  <a:moveTo>
                    <a:pt x="6023" y="0"/>
                  </a:moveTo>
                  <a:cubicBezTo>
                    <a:pt x="6158" y="1434"/>
                    <a:pt x="5593" y="2821"/>
                    <a:pt x="5176" y="3620"/>
                  </a:cubicBezTo>
                  <a:cubicBezTo>
                    <a:pt x="4739" y="4459"/>
                    <a:pt x="4185" y="5254"/>
                    <a:pt x="3649" y="6022"/>
                  </a:cubicBezTo>
                  <a:cubicBezTo>
                    <a:pt x="3213" y="6650"/>
                    <a:pt x="2760" y="7299"/>
                    <a:pt x="2369" y="7974"/>
                  </a:cubicBezTo>
                  <a:cubicBezTo>
                    <a:pt x="287" y="11569"/>
                    <a:pt x="0" y="16107"/>
                    <a:pt x="1414" y="20003"/>
                  </a:cubicBezTo>
                  <a:cubicBezTo>
                    <a:pt x="1562" y="20063"/>
                    <a:pt x="1711" y="20119"/>
                    <a:pt x="1863" y="20167"/>
                  </a:cubicBezTo>
                  <a:cubicBezTo>
                    <a:pt x="363" y="16308"/>
                    <a:pt x="604" y="11749"/>
                    <a:pt x="2685" y="8157"/>
                  </a:cubicBezTo>
                  <a:cubicBezTo>
                    <a:pt x="3069" y="7495"/>
                    <a:pt x="3516" y="6853"/>
                    <a:pt x="3949" y="6232"/>
                  </a:cubicBezTo>
                  <a:cubicBezTo>
                    <a:pt x="4491" y="5453"/>
                    <a:pt x="5051" y="4648"/>
                    <a:pt x="5499" y="3789"/>
                  </a:cubicBezTo>
                  <a:cubicBezTo>
                    <a:pt x="5931" y="2961"/>
                    <a:pt x="6511" y="1533"/>
                    <a:pt x="6391" y="32"/>
                  </a:cubicBezTo>
                  <a:cubicBezTo>
                    <a:pt x="6269" y="22"/>
                    <a:pt x="6146" y="11"/>
                    <a:pt x="6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3"/>
            <p:cNvSpPr/>
            <p:nvPr/>
          </p:nvSpPr>
          <p:spPr>
            <a:xfrm>
              <a:off x="2129225" y="1616875"/>
              <a:ext cx="203800" cy="261850"/>
            </a:xfrm>
            <a:custGeom>
              <a:avLst/>
              <a:gdLst/>
              <a:ahLst/>
              <a:cxnLst/>
              <a:rect l="l" t="t" r="r" b="b"/>
              <a:pathLst>
                <a:path w="8152" h="10474" extrusionOk="0">
                  <a:moveTo>
                    <a:pt x="7728" y="0"/>
                  </a:moveTo>
                  <a:cubicBezTo>
                    <a:pt x="7607" y="120"/>
                    <a:pt x="7484" y="242"/>
                    <a:pt x="7355" y="370"/>
                  </a:cubicBezTo>
                  <a:cubicBezTo>
                    <a:pt x="5015" y="2689"/>
                    <a:pt x="1528" y="6148"/>
                    <a:pt x="1" y="10154"/>
                  </a:cubicBezTo>
                  <a:cubicBezTo>
                    <a:pt x="88" y="10263"/>
                    <a:pt x="178" y="10369"/>
                    <a:pt x="272" y="10473"/>
                  </a:cubicBezTo>
                  <a:cubicBezTo>
                    <a:pt x="1731" y="6459"/>
                    <a:pt x="5259" y="2960"/>
                    <a:pt x="7613" y="629"/>
                  </a:cubicBezTo>
                  <a:cubicBezTo>
                    <a:pt x="7802" y="442"/>
                    <a:pt x="7980" y="264"/>
                    <a:pt x="8151" y="93"/>
                  </a:cubicBezTo>
                  <a:cubicBezTo>
                    <a:pt x="8009" y="66"/>
                    <a:pt x="7868" y="34"/>
                    <a:pt x="7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3"/>
            <p:cNvSpPr/>
            <p:nvPr/>
          </p:nvSpPr>
          <p:spPr>
            <a:xfrm>
              <a:off x="2104925" y="1611925"/>
              <a:ext cx="211550" cy="226800"/>
            </a:xfrm>
            <a:custGeom>
              <a:avLst/>
              <a:gdLst/>
              <a:ahLst/>
              <a:cxnLst/>
              <a:rect l="l" t="t" r="r" b="b"/>
              <a:pathLst>
                <a:path w="8462" h="9072" extrusionOk="0">
                  <a:moveTo>
                    <a:pt x="8072" y="1"/>
                  </a:moveTo>
                  <a:cubicBezTo>
                    <a:pt x="7414" y="623"/>
                    <a:pt x="6670" y="1170"/>
                    <a:pt x="5941" y="1702"/>
                  </a:cubicBezTo>
                  <a:cubicBezTo>
                    <a:pt x="5443" y="2065"/>
                    <a:pt x="4929" y="2441"/>
                    <a:pt x="4447" y="2838"/>
                  </a:cubicBezTo>
                  <a:cubicBezTo>
                    <a:pt x="2543" y="4401"/>
                    <a:pt x="1025" y="6383"/>
                    <a:pt x="0" y="8603"/>
                  </a:cubicBezTo>
                  <a:cubicBezTo>
                    <a:pt x="57" y="8762"/>
                    <a:pt x="120" y="8918"/>
                    <a:pt x="191" y="9071"/>
                  </a:cubicBezTo>
                  <a:cubicBezTo>
                    <a:pt x="1192" y="6774"/>
                    <a:pt x="2727" y="4722"/>
                    <a:pt x="4678" y="3120"/>
                  </a:cubicBezTo>
                  <a:cubicBezTo>
                    <a:pt x="5153" y="2730"/>
                    <a:pt x="5663" y="2357"/>
                    <a:pt x="6155" y="1997"/>
                  </a:cubicBezTo>
                  <a:cubicBezTo>
                    <a:pt x="6946" y="1420"/>
                    <a:pt x="7753" y="826"/>
                    <a:pt x="8461" y="133"/>
                  </a:cubicBezTo>
                  <a:cubicBezTo>
                    <a:pt x="8330" y="93"/>
                    <a:pt x="8200" y="50"/>
                    <a:pt x="8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3"/>
            <p:cNvSpPr/>
            <p:nvPr/>
          </p:nvSpPr>
          <p:spPr>
            <a:xfrm>
              <a:off x="2676700" y="1373950"/>
              <a:ext cx="95400" cy="96925"/>
            </a:xfrm>
            <a:custGeom>
              <a:avLst/>
              <a:gdLst/>
              <a:ahLst/>
              <a:cxnLst/>
              <a:rect l="l" t="t" r="r" b="b"/>
              <a:pathLst>
                <a:path w="3816" h="3877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96"/>
                    <a:pt x="91" y="391"/>
                    <a:pt x="132" y="587"/>
                  </a:cubicBezTo>
                  <a:cubicBezTo>
                    <a:pt x="304" y="729"/>
                    <a:pt x="474" y="871"/>
                    <a:pt x="646" y="1012"/>
                  </a:cubicBezTo>
                  <a:cubicBezTo>
                    <a:pt x="1192" y="1462"/>
                    <a:pt x="1757" y="1926"/>
                    <a:pt x="2295" y="2401"/>
                  </a:cubicBezTo>
                  <a:cubicBezTo>
                    <a:pt x="2759" y="2811"/>
                    <a:pt x="3290" y="3306"/>
                    <a:pt x="3816" y="3877"/>
                  </a:cubicBezTo>
                  <a:cubicBezTo>
                    <a:pt x="3638" y="3531"/>
                    <a:pt x="3466" y="3182"/>
                    <a:pt x="3301" y="2831"/>
                  </a:cubicBezTo>
                  <a:cubicBezTo>
                    <a:pt x="3036" y="2575"/>
                    <a:pt x="2777" y="2340"/>
                    <a:pt x="2536" y="2127"/>
                  </a:cubicBezTo>
                  <a:cubicBezTo>
                    <a:pt x="1994" y="1648"/>
                    <a:pt x="1426" y="1181"/>
                    <a:pt x="878" y="730"/>
                  </a:cubicBezTo>
                  <a:cubicBezTo>
                    <a:pt x="587" y="490"/>
                    <a:pt x="294" y="24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3"/>
            <p:cNvSpPr/>
            <p:nvPr/>
          </p:nvSpPr>
          <p:spPr>
            <a:xfrm>
              <a:off x="2666500" y="1336625"/>
              <a:ext cx="65075" cy="24775"/>
            </a:xfrm>
            <a:custGeom>
              <a:avLst/>
              <a:gdLst/>
              <a:ahLst/>
              <a:cxnLst/>
              <a:rect l="l" t="t" r="r" b="b"/>
              <a:pathLst>
                <a:path w="2603" h="991" extrusionOk="0">
                  <a:moveTo>
                    <a:pt x="0" y="0"/>
                  </a:moveTo>
                  <a:cubicBezTo>
                    <a:pt x="37" y="125"/>
                    <a:pt x="74" y="249"/>
                    <a:pt x="110" y="374"/>
                  </a:cubicBezTo>
                  <a:cubicBezTo>
                    <a:pt x="178" y="378"/>
                    <a:pt x="248" y="382"/>
                    <a:pt x="316" y="386"/>
                  </a:cubicBezTo>
                  <a:cubicBezTo>
                    <a:pt x="1038" y="426"/>
                    <a:pt x="1784" y="468"/>
                    <a:pt x="2545" y="954"/>
                  </a:cubicBezTo>
                  <a:cubicBezTo>
                    <a:pt x="2564" y="965"/>
                    <a:pt x="2584" y="978"/>
                    <a:pt x="2602" y="990"/>
                  </a:cubicBezTo>
                  <a:cubicBezTo>
                    <a:pt x="2571" y="831"/>
                    <a:pt x="2542" y="671"/>
                    <a:pt x="2511" y="511"/>
                  </a:cubicBezTo>
                  <a:cubicBezTo>
                    <a:pt x="1753" y="102"/>
                    <a:pt x="1035" y="61"/>
                    <a:pt x="337" y="21"/>
                  </a:cubicBezTo>
                  <a:cubicBezTo>
                    <a:pt x="224" y="15"/>
                    <a:pt x="111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3"/>
            <p:cNvSpPr/>
            <p:nvPr/>
          </p:nvSpPr>
          <p:spPr>
            <a:xfrm>
              <a:off x="2685850" y="1427175"/>
              <a:ext cx="159450" cy="204625"/>
            </a:xfrm>
            <a:custGeom>
              <a:avLst/>
              <a:gdLst/>
              <a:ahLst/>
              <a:cxnLst/>
              <a:rect l="l" t="t" r="r" b="b"/>
              <a:pathLst>
                <a:path w="6378" h="8185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184"/>
                    <a:pt x="32" y="368"/>
                    <a:pt x="41" y="554"/>
                  </a:cubicBezTo>
                  <a:cubicBezTo>
                    <a:pt x="2341" y="2833"/>
                    <a:pt x="4666" y="5327"/>
                    <a:pt x="6377" y="8184"/>
                  </a:cubicBezTo>
                  <a:cubicBezTo>
                    <a:pt x="6275" y="7753"/>
                    <a:pt x="6149" y="7328"/>
                    <a:pt x="6002" y="6911"/>
                  </a:cubicBezTo>
                  <a:cubicBezTo>
                    <a:pt x="4283" y="4349"/>
                    <a:pt x="2118" y="208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3"/>
            <p:cNvSpPr/>
            <p:nvPr/>
          </p:nvSpPr>
          <p:spPr>
            <a:xfrm>
              <a:off x="2095375" y="1524875"/>
              <a:ext cx="157450" cy="250200"/>
            </a:xfrm>
            <a:custGeom>
              <a:avLst/>
              <a:gdLst/>
              <a:ahLst/>
              <a:cxnLst/>
              <a:rect l="l" t="t" r="r" b="b"/>
              <a:pathLst>
                <a:path w="6298" h="10008" extrusionOk="0">
                  <a:moveTo>
                    <a:pt x="6060" y="0"/>
                  </a:moveTo>
                  <a:cubicBezTo>
                    <a:pt x="5563" y="2800"/>
                    <a:pt x="4193" y="5466"/>
                    <a:pt x="2187" y="7472"/>
                  </a:cubicBezTo>
                  <a:cubicBezTo>
                    <a:pt x="1815" y="7843"/>
                    <a:pt x="1410" y="8207"/>
                    <a:pt x="1019" y="8559"/>
                  </a:cubicBezTo>
                  <a:cubicBezTo>
                    <a:pt x="678" y="8865"/>
                    <a:pt x="336" y="9174"/>
                    <a:pt x="5" y="9495"/>
                  </a:cubicBezTo>
                  <a:cubicBezTo>
                    <a:pt x="1" y="9666"/>
                    <a:pt x="2" y="9837"/>
                    <a:pt x="7" y="10007"/>
                  </a:cubicBezTo>
                  <a:cubicBezTo>
                    <a:pt x="409" y="9599"/>
                    <a:pt x="838" y="9212"/>
                    <a:pt x="1262" y="8831"/>
                  </a:cubicBezTo>
                  <a:cubicBezTo>
                    <a:pt x="1658" y="8475"/>
                    <a:pt x="2067" y="8108"/>
                    <a:pt x="2444" y="7730"/>
                  </a:cubicBezTo>
                  <a:cubicBezTo>
                    <a:pt x="4358" y="5819"/>
                    <a:pt x="5707" y="3321"/>
                    <a:pt x="6297" y="671"/>
                  </a:cubicBezTo>
                  <a:cubicBezTo>
                    <a:pt x="6216" y="449"/>
                    <a:pt x="6137" y="224"/>
                    <a:pt x="6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3"/>
            <p:cNvSpPr/>
            <p:nvPr/>
          </p:nvSpPr>
          <p:spPr>
            <a:xfrm>
              <a:off x="2174125" y="1204075"/>
              <a:ext cx="522400" cy="189825"/>
            </a:xfrm>
            <a:custGeom>
              <a:avLst/>
              <a:gdLst/>
              <a:ahLst/>
              <a:cxnLst/>
              <a:rect l="l" t="t" r="r" b="b"/>
              <a:pathLst>
                <a:path w="20896" h="7593" extrusionOk="0">
                  <a:moveTo>
                    <a:pt x="16999" y="0"/>
                  </a:moveTo>
                  <a:cubicBezTo>
                    <a:pt x="16556" y="0"/>
                    <a:pt x="16108" y="33"/>
                    <a:pt x="15669" y="67"/>
                  </a:cubicBezTo>
                  <a:lnTo>
                    <a:pt x="9915" y="515"/>
                  </a:lnTo>
                  <a:cubicBezTo>
                    <a:pt x="7836" y="677"/>
                    <a:pt x="5708" y="852"/>
                    <a:pt x="3812" y="1719"/>
                  </a:cubicBezTo>
                  <a:cubicBezTo>
                    <a:pt x="1914" y="2586"/>
                    <a:pt x="266" y="4302"/>
                    <a:pt x="81" y="6382"/>
                  </a:cubicBezTo>
                  <a:cubicBezTo>
                    <a:pt x="1" y="7302"/>
                    <a:pt x="335" y="7592"/>
                    <a:pt x="822" y="7592"/>
                  </a:cubicBezTo>
                  <a:cubicBezTo>
                    <a:pt x="1484" y="7592"/>
                    <a:pt x="2427" y="7056"/>
                    <a:pt x="2990" y="6841"/>
                  </a:cubicBezTo>
                  <a:cubicBezTo>
                    <a:pt x="4527" y="6254"/>
                    <a:pt x="6134" y="5882"/>
                    <a:pt x="7755" y="5606"/>
                  </a:cubicBezTo>
                  <a:cubicBezTo>
                    <a:pt x="10986" y="5055"/>
                    <a:pt x="14276" y="4968"/>
                    <a:pt x="17532" y="4630"/>
                  </a:cubicBezTo>
                  <a:cubicBezTo>
                    <a:pt x="18645" y="4514"/>
                    <a:pt x="19938" y="4242"/>
                    <a:pt x="20409" y="3227"/>
                  </a:cubicBezTo>
                  <a:cubicBezTo>
                    <a:pt x="20896" y="2176"/>
                    <a:pt x="20130" y="890"/>
                    <a:pt x="19085" y="394"/>
                  </a:cubicBezTo>
                  <a:cubicBezTo>
                    <a:pt x="18437" y="87"/>
                    <a:pt x="17723" y="0"/>
                    <a:pt x="16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3"/>
            <p:cNvSpPr/>
            <p:nvPr/>
          </p:nvSpPr>
          <p:spPr>
            <a:xfrm>
              <a:off x="2356225" y="1474350"/>
              <a:ext cx="46725" cy="44975"/>
            </a:xfrm>
            <a:custGeom>
              <a:avLst/>
              <a:gdLst/>
              <a:ahLst/>
              <a:cxnLst/>
              <a:rect l="l" t="t" r="r" b="b"/>
              <a:pathLst>
                <a:path w="1869" h="1799" extrusionOk="0">
                  <a:moveTo>
                    <a:pt x="970" y="1"/>
                  </a:moveTo>
                  <a:cubicBezTo>
                    <a:pt x="606" y="1"/>
                    <a:pt x="279" y="220"/>
                    <a:pt x="139" y="556"/>
                  </a:cubicBezTo>
                  <a:cubicBezTo>
                    <a:pt x="0" y="892"/>
                    <a:pt x="77" y="1279"/>
                    <a:pt x="334" y="1535"/>
                  </a:cubicBezTo>
                  <a:cubicBezTo>
                    <a:pt x="506" y="1707"/>
                    <a:pt x="736" y="1799"/>
                    <a:pt x="970" y="1799"/>
                  </a:cubicBezTo>
                  <a:cubicBezTo>
                    <a:pt x="1086" y="1799"/>
                    <a:pt x="1202" y="1776"/>
                    <a:pt x="1313" y="1730"/>
                  </a:cubicBezTo>
                  <a:cubicBezTo>
                    <a:pt x="1649" y="1591"/>
                    <a:pt x="1869" y="1263"/>
                    <a:pt x="1869" y="900"/>
                  </a:cubicBezTo>
                  <a:cubicBezTo>
                    <a:pt x="1869" y="403"/>
                    <a:pt x="1467" y="1"/>
                    <a:pt x="97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3"/>
            <p:cNvSpPr/>
            <p:nvPr/>
          </p:nvSpPr>
          <p:spPr>
            <a:xfrm>
              <a:off x="2555375" y="1423175"/>
              <a:ext cx="46750" cy="44975"/>
            </a:xfrm>
            <a:custGeom>
              <a:avLst/>
              <a:gdLst/>
              <a:ahLst/>
              <a:cxnLst/>
              <a:rect l="l" t="t" r="r" b="b"/>
              <a:pathLst>
                <a:path w="1870" h="1799" extrusionOk="0">
                  <a:moveTo>
                    <a:pt x="970" y="1"/>
                  </a:moveTo>
                  <a:cubicBezTo>
                    <a:pt x="607" y="1"/>
                    <a:pt x="278" y="219"/>
                    <a:pt x="139" y="555"/>
                  </a:cubicBezTo>
                  <a:cubicBezTo>
                    <a:pt x="1" y="891"/>
                    <a:pt x="77" y="1278"/>
                    <a:pt x="335" y="1534"/>
                  </a:cubicBezTo>
                  <a:cubicBezTo>
                    <a:pt x="506" y="1707"/>
                    <a:pt x="736" y="1798"/>
                    <a:pt x="970" y="1798"/>
                  </a:cubicBezTo>
                  <a:cubicBezTo>
                    <a:pt x="1086" y="1798"/>
                    <a:pt x="1203" y="1776"/>
                    <a:pt x="1314" y="1729"/>
                  </a:cubicBezTo>
                  <a:cubicBezTo>
                    <a:pt x="1650" y="1591"/>
                    <a:pt x="1869" y="1263"/>
                    <a:pt x="1869" y="900"/>
                  </a:cubicBezTo>
                  <a:cubicBezTo>
                    <a:pt x="1869" y="403"/>
                    <a:pt x="1466" y="1"/>
                    <a:pt x="97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3"/>
            <p:cNvSpPr/>
            <p:nvPr/>
          </p:nvSpPr>
          <p:spPr>
            <a:xfrm>
              <a:off x="2291600" y="1377700"/>
              <a:ext cx="118725" cy="78625"/>
            </a:xfrm>
            <a:custGeom>
              <a:avLst/>
              <a:gdLst/>
              <a:ahLst/>
              <a:cxnLst/>
              <a:rect l="l" t="t" r="r" b="b"/>
              <a:pathLst>
                <a:path w="4749" h="3145" extrusionOk="0">
                  <a:moveTo>
                    <a:pt x="3353" y="0"/>
                  </a:moveTo>
                  <a:cubicBezTo>
                    <a:pt x="2823" y="0"/>
                    <a:pt x="2162" y="442"/>
                    <a:pt x="1997" y="968"/>
                  </a:cubicBezTo>
                  <a:cubicBezTo>
                    <a:pt x="1369" y="1045"/>
                    <a:pt x="790" y="1349"/>
                    <a:pt x="372" y="1824"/>
                  </a:cubicBezTo>
                  <a:cubicBezTo>
                    <a:pt x="168" y="2057"/>
                    <a:pt x="1" y="2372"/>
                    <a:pt x="91" y="2668"/>
                  </a:cubicBezTo>
                  <a:cubicBezTo>
                    <a:pt x="180" y="2958"/>
                    <a:pt x="497" y="3129"/>
                    <a:pt x="800" y="3143"/>
                  </a:cubicBezTo>
                  <a:cubicBezTo>
                    <a:pt x="819" y="3144"/>
                    <a:pt x="837" y="3144"/>
                    <a:pt x="855" y="3144"/>
                  </a:cubicBezTo>
                  <a:cubicBezTo>
                    <a:pt x="1140" y="3144"/>
                    <a:pt x="1416" y="3042"/>
                    <a:pt x="1682" y="2941"/>
                  </a:cubicBezTo>
                  <a:cubicBezTo>
                    <a:pt x="2214" y="2740"/>
                    <a:pt x="2758" y="2531"/>
                    <a:pt x="3189" y="2161"/>
                  </a:cubicBezTo>
                  <a:cubicBezTo>
                    <a:pt x="3621" y="1791"/>
                    <a:pt x="4749" y="1505"/>
                    <a:pt x="3895" y="249"/>
                  </a:cubicBezTo>
                  <a:cubicBezTo>
                    <a:pt x="3765" y="75"/>
                    <a:pt x="3570" y="0"/>
                    <a:pt x="3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3"/>
            <p:cNvSpPr/>
            <p:nvPr/>
          </p:nvSpPr>
          <p:spPr>
            <a:xfrm>
              <a:off x="2491950" y="1332975"/>
              <a:ext cx="115025" cy="53550"/>
            </a:xfrm>
            <a:custGeom>
              <a:avLst/>
              <a:gdLst/>
              <a:ahLst/>
              <a:cxnLst/>
              <a:rect l="l" t="t" r="r" b="b"/>
              <a:pathLst>
                <a:path w="4601" h="2142" extrusionOk="0">
                  <a:moveTo>
                    <a:pt x="3314" y="0"/>
                  </a:moveTo>
                  <a:cubicBezTo>
                    <a:pt x="2829" y="0"/>
                    <a:pt x="2351" y="137"/>
                    <a:pt x="1935" y="398"/>
                  </a:cubicBezTo>
                  <a:cubicBezTo>
                    <a:pt x="1714" y="253"/>
                    <a:pt x="1419" y="178"/>
                    <a:pt x="1127" y="178"/>
                  </a:cubicBezTo>
                  <a:cubicBezTo>
                    <a:pt x="559" y="178"/>
                    <a:pt x="1" y="459"/>
                    <a:pt x="8" y="1041"/>
                  </a:cubicBezTo>
                  <a:cubicBezTo>
                    <a:pt x="89" y="1966"/>
                    <a:pt x="515" y="2141"/>
                    <a:pt x="964" y="2141"/>
                  </a:cubicBezTo>
                  <a:cubicBezTo>
                    <a:pt x="1239" y="2141"/>
                    <a:pt x="1521" y="2076"/>
                    <a:pt x="1739" y="2076"/>
                  </a:cubicBezTo>
                  <a:cubicBezTo>
                    <a:pt x="1747" y="2076"/>
                    <a:pt x="1756" y="2076"/>
                    <a:pt x="1764" y="2076"/>
                  </a:cubicBezTo>
                  <a:cubicBezTo>
                    <a:pt x="1785" y="2077"/>
                    <a:pt x="1807" y="2077"/>
                    <a:pt x="1828" y="2077"/>
                  </a:cubicBezTo>
                  <a:cubicBezTo>
                    <a:pt x="2374" y="2077"/>
                    <a:pt x="2905" y="1902"/>
                    <a:pt x="3425" y="1728"/>
                  </a:cubicBezTo>
                  <a:cubicBezTo>
                    <a:pt x="3712" y="1632"/>
                    <a:pt x="4010" y="1531"/>
                    <a:pt x="4235" y="1328"/>
                  </a:cubicBezTo>
                  <a:cubicBezTo>
                    <a:pt x="4462" y="1125"/>
                    <a:pt x="4600" y="793"/>
                    <a:pt x="4486" y="511"/>
                  </a:cubicBezTo>
                  <a:cubicBezTo>
                    <a:pt x="4369" y="224"/>
                    <a:pt x="4040" y="87"/>
                    <a:pt x="3734" y="35"/>
                  </a:cubicBezTo>
                  <a:cubicBezTo>
                    <a:pt x="3595" y="12"/>
                    <a:pt x="3454" y="0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3"/>
            <p:cNvSpPr/>
            <p:nvPr/>
          </p:nvSpPr>
          <p:spPr>
            <a:xfrm>
              <a:off x="2512200" y="1498025"/>
              <a:ext cx="324600" cy="174650"/>
            </a:xfrm>
            <a:custGeom>
              <a:avLst/>
              <a:gdLst/>
              <a:ahLst/>
              <a:cxnLst/>
              <a:rect l="l" t="t" r="r" b="b"/>
              <a:pathLst>
                <a:path w="12984" h="6986" extrusionOk="0">
                  <a:moveTo>
                    <a:pt x="11362" y="0"/>
                  </a:moveTo>
                  <a:cubicBezTo>
                    <a:pt x="11172" y="0"/>
                    <a:pt x="10986" y="60"/>
                    <a:pt x="10849" y="191"/>
                  </a:cubicBezTo>
                  <a:cubicBezTo>
                    <a:pt x="10855" y="191"/>
                    <a:pt x="10860" y="190"/>
                    <a:pt x="10866" y="190"/>
                  </a:cubicBezTo>
                  <a:cubicBezTo>
                    <a:pt x="11342" y="190"/>
                    <a:pt x="11464" y="925"/>
                    <a:pt x="11199" y="1332"/>
                  </a:cubicBezTo>
                  <a:cubicBezTo>
                    <a:pt x="10848" y="1872"/>
                    <a:pt x="10221" y="2091"/>
                    <a:pt x="9562" y="2091"/>
                  </a:cubicBezTo>
                  <a:cubicBezTo>
                    <a:pt x="9140" y="2091"/>
                    <a:pt x="8704" y="2000"/>
                    <a:pt x="8320" y="1847"/>
                  </a:cubicBezTo>
                  <a:cubicBezTo>
                    <a:pt x="7338" y="1453"/>
                    <a:pt x="6480" y="758"/>
                    <a:pt x="5455" y="500"/>
                  </a:cubicBezTo>
                  <a:cubicBezTo>
                    <a:pt x="5209" y="439"/>
                    <a:pt x="4934" y="409"/>
                    <a:pt x="4644" y="409"/>
                  </a:cubicBezTo>
                  <a:cubicBezTo>
                    <a:pt x="3155" y="409"/>
                    <a:pt x="1252" y="1191"/>
                    <a:pt x="682" y="2478"/>
                  </a:cubicBezTo>
                  <a:cubicBezTo>
                    <a:pt x="0" y="4017"/>
                    <a:pt x="1521" y="5892"/>
                    <a:pt x="2824" y="6494"/>
                  </a:cubicBezTo>
                  <a:cubicBezTo>
                    <a:pt x="3591" y="6848"/>
                    <a:pt x="4424" y="6986"/>
                    <a:pt x="5270" y="6986"/>
                  </a:cubicBezTo>
                  <a:cubicBezTo>
                    <a:pt x="6053" y="6986"/>
                    <a:pt x="6847" y="6868"/>
                    <a:pt x="7609" y="6694"/>
                  </a:cubicBezTo>
                  <a:cubicBezTo>
                    <a:pt x="8998" y="6378"/>
                    <a:pt x="10393" y="5860"/>
                    <a:pt x="11410" y="4862"/>
                  </a:cubicBezTo>
                  <a:cubicBezTo>
                    <a:pt x="12428" y="3864"/>
                    <a:pt x="12984" y="2297"/>
                    <a:pt x="12476" y="965"/>
                  </a:cubicBezTo>
                  <a:cubicBezTo>
                    <a:pt x="12349" y="633"/>
                    <a:pt x="12150" y="312"/>
                    <a:pt x="11843" y="131"/>
                  </a:cubicBezTo>
                  <a:cubicBezTo>
                    <a:pt x="11699" y="46"/>
                    <a:pt x="11529" y="0"/>
                    <a:pt x="1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3"/>
            <p:cNvSpPr/>
            <p:nvPr/>
          </p:nvSpPr>
          <p:spPr>
            <a:xfrm>
              <a:off x="2542800" y="1499225"/>
              <a:ext cx="279625" cy="109550"/>
            </a:xfrm>
            <a:custGeom>
              <a:avLst/>
              <a:gdLst/>
              <a:ahLst/>
              <a:cxnLst/>
              <a:rect l="l" t="t" r="r" b="b"/>
              <a:pathLst>
                <a:path w="11185" h="4382" extrusionOk="0">
                  <a:moveTo>
                    <a:pt x="10555" y="911"/>
                  </a:moveTo>
                  <a:lnTo>
                    <a:pt x="10555" y="911"/>
                  </a:lnTo>
                  <a:cubicBezTo>
                    <a:pt x="10658" y="1114"/>
                    <a:pt x="10736" y="1339"/>
                    <a:pt x="10807" y="1564"/>
                  </a:cubicBezTo>
                  <a:cubicBezTo>
                    <a:pt x="10901" y="1857"/>
                    <a:pt x="10996" y="2240"/>
                    <a:pt x="10901" y="2603"/>
                  </a:cubicBezTo>
                  <a:cubicBezTo>
                    <a:pt x="10760" y="3135"/>
                    <a:pt x="10234" y="3547"/>
                    <a:pt x="9336" y="3828"/>
                  </a:cubicBezTo>
                  <a:cubicBezTo>
                    <a:pt x="8773" y="4004"/>
                    <a:pt x="7950" y="4199"/>
                    <a:pt x="7061" y="4199"/>
                  </a:cubicBezTo>
                  <a:cubicBezTo>
                    <a:pt x="6212" y="4199"/>
                    <a:pt x="5302" y="4021"/>
                    <a:pt x="4500" y="3481"/>
                  </a:cubicBezTo>
                  <a:cubicBezTo>
                    <a:pt x="4101" y="3212"/>
                    <a:pt x="3750" y="2863"/>
                    <a:pt x="3411" y="2526"/>
                  </a:cubicBezTo>
                  <a:cubicBezTo>
                    <a:pt x="3136" y="2253"/>
                    <a:pt x="2851" y="1969"/>
                    <a:pt x="2540" y="1726"/>
                  </a:cubicBezTo>
                  <a:cubicBezTo>
                    <a:pt x="2193" y="1452"/>
                    <a:pt x="1768" y="1294"/>
                    <a:pt x="1328" y="1274"/>
                  </a:cubicBezTo>
                  <a:cubicBezTo>
                    <a:pt x="1653" y="1198"/>
                    <a:pt x="1989" y="1160"/>
                    <a:pt x="2334" y="1160"/>
                  </a:cubicBezTo>
                  <a:cubicBezTo>
                    <a:pt x="2955" y="1160"/>
                    <a:pt x="3601" y="1283"/>
                    <a:pt x="4250" y="1532"/>
                  </a:cubicBezTo>
                  <a:cubicBezTo>
                    <a:pt x="4497" y="1627"/>
                    <a:pt x="4746" y="1728"/>
                    <a:pt x="4995" y="1828"/>
                  </a:cubicBezTo>
                  <a:cubicBezTo>
                    <a:pt x="6057" y="2259"/>
                    <a:pt x="7148" y="2704"/>
                    <a:pt x="8297" y="2704"/>
                  </a:cubicBezTo>
                  <a:cubicBezTo>
                    <a:pt x="8362" y="2704"/>
                    <a:pt x="8428" y="2703"/>
                    <a:pt x="8493" y="2700"/>
                  </a:cubicBezTo>
                  <a:cubicBezTo>
                    <a:pt x="9376" y="2660"/>
                    <a:pt x="10085" y="2290"/>
                    <a:pt x="10389" y="1710"/>
                  </a:cubicBezTo>
                  <a:cubicBezTo>
                    <a:pt x="10528" y="1445"/>
                    <a:pt x="10584" y="1168"/>
                    <a:pt x="10555" y="911"/>
                  </a:cubicBezTo>
                  <a:close/>
                  <a:moveTo>
                    <a:pt x="9845" y="1"/>
                  </a:moveTo>
                  <a:cubicBezTo>
                    <a:pt x="9758" y="1"/>
                    <a:pt x="9714" y="128"/>
                    <a:pt x="9805" y="175"/>
                  </a:cubicBezTo>
                  <a:cubicBezTo>
                    <a:pt x="10073" y="308"/>
                    <a:pt x="10257" y="509"/>
                    <a:pt x="10335" y="753"/>
                  </a:cubicBezTo>
                  <a:cubicBezTo>
                    <a:pt x="10421" y="1019"/>
                    <a:pt x="10384" y="1329"/>
                    <a:pt x="10229" y="1625"/>
                  </a:cubicBezTo>
                  <a:cubicBezTo>
                    <a:pt x="9954" y="2147"/>
                    <a:pt x="9303" y="2481"/>
                    <a:pt x="8486" y="2517"/>
                  </a:cubicBezTo>
                  <a:cubicBezTo>
                    <a:pt x="8422" y="2520"/>
                    <a:pt x="8359" y="2521"/>
                    <a:pt x="8296" y="2521"/>
                  </a:cubicBezTo>
                  <a:cubicBezTo>
                    <a:pt x="7185" y="2521"/>
                    <a:pt x="6107" y="2083"/>
                    <a:pt x="5065" y="1659"/>
                  </a:cubicBezTo>
                  <a:cubicBezTo>
                    <a:pt x="4815" y="1557"/>
                    <a:pt x="4565" y="1456"/>
                    <a:pt x="4315" y="1360"/>
                  </a:cubicBezTo>
                  <a:cubicBezTo>
                    <a:pt x="3656" y="1109"/>
                    <a:pt x="2988" y="984"/>
                    <a:pt x="2343" y="984"/>
                  </a:cubicBezTo>
                  <a:cubicBezTo>
                    <a:pt x="1529" y="984"/>
                    <a:pt x="754" y="1183"/>
                    <a:pt x="85" y="1577"/>
                  </a:cubicBezTo>
                  <a:cubicBezTo>
                    <a:pt x="0" y="1629"/>
                    <a:pt x="50" y="1747"/>
                    <a:pt x="131" y="1747"/>
                  </a:cubicBezTo>
                  <a:cubicBezTo>
                    <a:pt x="145" y="1747"/>
                    <a:pt x="159" y="1743"/>
                    <a:pt x="174" y="1736"/>
                  </a:cubicBezTo>
                  <a:cubicBezTo>
                    <a:pt x="520" y="1548"/>
                    <a:pt x="881" y="1455"/>
                    <a:pt x="1232" y="1455"/>
                  </a:cubicBezTo>
                  <a:cubicBezTo>
                    <a:pt x="1661" y="1455"/>
                    <a:pt x="2075" y="1594"/>
                    <a:pt x="2428" y="1869"/>
                  </a:cubicBezTo>
                  <a:cubicBezTo>
                    <a:pt x="2732" y="2106"/>
                    <a:pt x="3012" y="2385"/>
                    <a:pt x="3283" y="2655"/>
                  </a:cubicBezTo>
                  <a:cubicBezTo>
                    <a:pt x="3627" y="2998"/>
                    <a:pt x="3985" y="3353"/>
                    <a:pt x="4398" y="3632"/>
                  </a:cubicBezTo>
                  <a:cubicBezTo>
                    <a:pt x="5236" y="4196"/>
                    <a:pt x="6182" y="4381"/>
                    <a:pt x="7061" y="4381"/>
                  </a:cubicBezTo>
                  <a:cubicBezTo>
                    <a:pt x="7973" y="4381"/>
                    <a:pt x="8814" y="4183"/>
                    <a:pt x="9391" y="4002"/>
                  </a:cubicBezTo>
                  <a:cubicBezTo>
                    <a:pt x="10352" y="3701"/>
                    <a:pt x="10919" y="3246"/>
                    <a:pt x="11078" y="2649"/>
                  </a:cubicBezTo>
                  <a:cubicBezTo>
                    <a:pt x="11185" y="2240"/>
                    <a:pt x="11083" y="1825"/>
                    <a:pt x="10982" y="1508"/>
                  </a:cubicBezTo>
                  <a:cubicBezTo>
                    <a:pt x="10785" y="891"/>
                    <a:pt x="10538" y="266"/>
                    <a:pt x="9879" y="7"/>
                  </a:cubicBezTo>
                  <a:cubicBezTo>
                    <a:pt x="9867" y="3"/>
                    <a:pt x="9856" y="1"/>
                    <a:pt x="984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3"/>
            <p:cNvSpPr/>
            <p:nvPr/>
          </p:nvSpPr>
          <p:spPr>
            <a:xfrm>
              <a:off x="2543575" y="1538325"/>
              <a:ext cx="235750" cy="87925"/>
            </a:xfrm>
            <a:custGeom>
              <a:avLst/>
              <a:gdLst/>
              <a:ahLst/>
              <a:cxnLst/>
              <a:rect l="l" t="t" r="r" b="b"/>
              <a:pathLst>
                <a:path w="9430" h="3517" extrusionOk="0">
                  <a:moveTo>
                    <a:pt x="100" y="1"/>
                  </a:moveTo>
                  <a:cubicBezTo>
                    <a:pt x="59" y="1"/>
                    <a:pt x="21" y="29"/>
                    <a:pt x="11" y="70"/>
                  </a:cubicBezTo>
                  <a:cubicBezTo>
                    <a:pt x="0" y="120"/>
                    <a:pt x="30" y="169"/>
                    <a:pt x="79" y="181"/>
                  </a:cubicBezTo>
                  <a:cubicBezTo>
                    <a:pt x="556" y="293"/>
                    <a:pt x="984" y="643"/>
                    <a:pt x="1422" y="1283"/>
                  </a:cubicBezTo>
                  <a:cubicBezTo>
                    <a:pt x="1506" y="1405"/>
                    <a:pt x="1587" y="1529"/>
                    <a:pt x="1667" y="1653"/>
                  </a:cubicBezTo>
                  <a:cubicBezTo>
                    <a:pt x="1920" y="2047"/>
                    <a:pt x="2184" y="2455"/>
                    <a:pt x="2548" y="2769"/>
                  </a:cubicBezTo>
                  <a:cubicBezTo>
                    <a:pt x="3125" y="3267"/>
                    <a:pt x="3940" y="3517"/>
                    <a:pt x="4978" y="3517"/>
                  </a:cubicBezTo>
                  <a:cubicBezTo>
                    <a:pt x="5209" y="3517"/>
                    <a:pt x="5452" y="3505"/>
                    <a:pt x="5707" y="3479"/>
                  </a:cubicBezTo>
                  <a:cubicBezTo>
                    <a:pt x="6974" y="3355"/>
                    <a:pt x="8211" y="3014"/>
                    <a:pt x="9365" y="2472"/>
                  </a:cubicBezTo>
                  <a:cubicBezTo>
                    <a:pt x="9410" y="2451"/>
                    <a:pt x="9430" y="2397"/>
                    <a:pt x="9409" y="2351"/>
                  </a:cubicBezTo>
                  <a:cubicBezTo>
                    <a:pt x="9393" y="2318"/>
                    <a:pt x="9360" y="2299"/>
                    <a:pt x="9325" y="2299"/>
                  </a:cubicBezTo>
                  <a:cubicBezTo>
                    <a:pt x="9313" y="2299"/>
                    <a:pt x="9300" y="2301"/>
                    <a:pt x="9288" y="2307"/>
                  </a:cubicBezTo>
                  <a:cubicBezTo>
                    <a:pt x="8153" y="2840"/>
                    <a:pt x="6935" y="3175"/>
                    <a:pt x="5688" y="3297"/>
                  </a:cubicBezTo>
                  <a:cubicBezTo>
                    <a:pt x="5440" y="3322"/>
                    <a:pt x="5203" y="3334"/>
                    <a:pt x="4977" y="3334"/>
                  </a:cubicBezTo>
                  <a:cubicBezTo>
                    <a:pt x="3985" y="3334"/>
                    <a:pt x="3210" y="3098"/>
                    <a:pt x="2667" y="2630"/>
                  </a:cubicBezTo>
                  <a:cubicBezTo>
                    <a:pt x="2324" y="2333"/>
                    <a:pt x="2068" y="1937"/>
                    <a:pt x="1820" y="1553"/>
                  </a:cubicBezTo>
                  <a:cubicBezTo>
                    <a:pt x="1739" y="1428"/>
                    <a:pt x="1657" y="1302"/>
                    <a:pt x="1573" y="1180"/>
                  </a:cubicBezTo>
                  <a:cubicBezTo>
                    <a:pt x="1107" y="501"/>
                    <a:pt x="646" y="127"/>
                    <a:pt x="121" y="3"/>
                  </a:cubicBezTo>
                  <a:cubicBezTo>
                    <a:pt x="114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3"/>
            <p:cNvSpPr/>
            <p:nvPr/>
          </p:nvSpPr>
          <p:spPr>
            <a:xfrm>
              <a:off x="2531550" y="1523800"/>
              <a:ext cx="289925" cy="133025"/>
            </a:xfrm>
            <a:custGeom>
              <a:avLst/>
              <a:gdLst/>
              <a:ahLst/>
              <a:cxnLst/>
              <a:rect l="l" t="t" r="r" b="b"/>
              <a:pathLst>
                <a:path w="11597" h="5321" extrusionOk="0">
                  <a:moveTo>
                    <a:pt x="527" y="1213"/>
                  </a:moveTo>
                  <a:lnTo>
                    <a:pt x="527" y="1213"/>
                  </a:lnTo>
                  <a:cubicBezTo>
                    <a:pt x="682" y="1874"/>
                    <a:pt x="881" y="2579"/>
                    <a:pt x="1301" y="3157"/>
                  </a:cubicBezTo>
                  <a:cubicBezTo>
                    <a:pt x="2259" y="4475"/>
                    <a:pt x="4021" y="4727"/>
                    <a:pt x="5231" y="4727"/>
                  </a:cubicBezTo>
                  <a:cubicBezTo>
                    <a:pt x="5398" y="4727"/>
                    <a:pt x="5555" y="4722"/>
                    <a:pt x="5698" y="4715"/>
                  </a:cubicBezTo>
                  <a:cubicBezTo>
                    <a:pt x="6772" y="4657"/>
                    <a:pt x="8127" y="4436"/>
                    <a:pt x="9333" y="3787"/>
                  </a:cubicBezTo>
                  <a:lnTo>
                    <a:pt x="9333" y="3787"/>
                  </a:lnTo>
                  <a:cubicBezTo>
                    <a:pt x="8065" y="4613"/>
                    <a:pt x="6570" y="5088"/>
                    <a:pt x="5056" y="5134"/>
                  </a:cubicBezTo>
                  <a:cubicBezTo>
                    <a:pt x="4983" y="5137"/>
                    <a:pt x="4908" y="5138"/>
                    <a:pt x="4830" y="5138"/>
                  </a:cubicBezTo>
                  <a:cubicBezTo>
                    <a:pt x="3869" y="5138"/>
                    <a:pt x="2600" y="4950"/>
                    <a:pt x="1613" y="4135"/>
                  </a:cubicBezTo>
                  <a:cubicBezTo>
                    <a:pt x="710" y="3391"/>
                    <a:pt x="285" y="2209"/>
                    <a:pt x="527" y="1213"/>
                  </a:cubicBezTo>
                  <a:close/>
                  <a:moveTo>
                    <a:pt x="11181" y="0"/>
                  </a:moveTo>
                  <a:cubicBezTo>
                    <a:pt x="11166" y="0"/>
                    <a:pt x="11150" y="4"/>
                    <a:pt x="11136" y="12"/>
                  </a:cubicBezTo>
                  <a:cubicBezTo>
                    <a:pt x="11093" y="37"/>
                    <a:pt x="11077" y="92"/>
                    <a:pt x="11102" y="136"/>
                  </a:cubicBezTo>
                  <a:cubicBezTo>
                    <a:pt x="11396" y="657"/>
                    <a:pt x="11315" y="1511"/>
                    <a:pt x="11066" y="2036"/>
                  </a:cubicBezTo>
                  <a:cubicBezTo>
                    <a:pt x="10995" y="2186"/>
                    <a:pt x="10910" y="2330"/>
                    <a:pt x="10813" y="2466"/>
                  </a:cubicBezTo>
                  <a:cubicBezTo>
                    <a:pt x="10801" y="2461"/>
                    <a:pt x="10789" y="2458"/>
                    <a:pt x="10776" y="2458"/>
                  </a:cubicBezTo>
                  <a:cubicBezTo>
                    <a:pt x="10751" y="2458"/>
                    <a:pt x="10726" y="2469"/>
                    <a:pt x="10708" y="2489"/>
                  </a:cubicBezTo>
                  <a:cubicBezTo>
                    <a:pt x="9327" y="4032"/>
                    <a:pt x="7216" y="4451"/>
                    <a:pt x="5688" y="4532"/>
                  </a:cubicBezTo>
                  <a:cubicBezTo>
                    <a:pt x="5547" y="4539"/>
                    <a:pt x="5393" y="4544"/>
                    <a:pt x="5227" y="4544"/>
                  </a:cubicBezTo>
                  <a:cubicBezTo>
                    <a:pt x="4058" y="4544"/>
                    <a:pt x="2360" y="4302"/>
                    <a:pt x="1448" y="3049"/>
                  </a:cubicBezTo>
                  <a:cubicBezTo>
                    <a:pt x="981" y="2407"/>
                    <a:pt x="795" y="1579"/>
                    <a:pt x="631" y="850"/>
                  </a:cubicBezTo>
                  <a:cubicBezTo>
                    <a:pt x="620" y="803"/>
                    <a:pt x="581" y="779"/>
                    <a:pt x="542" y="779"/>
                  </a:cubicBezTo>
                  <a:cubicBezTo>
                    <a:pt x="507" y="779"/>
                    <a:pt x="473" y="797"/>
                    <a:pt x="458" y="835"/>
                  </a:cubicBezTo>
                  <a:cubicBezTo>
                    <a:pt x="1" y="1957"/>
                    <a:pt x="438" y="3404"/>
                    <a:pt x="1496" y="4276"/>
                  </a:cubicBezTo>
                  <a:cubicBezTo>
                    <a:pt x="2525" y="5124"/>
                    <a:pt x="3836" y="5321"/>
                    <a:pt x="4828" y="5321"/>
                  </a:cubicBezTo>
                  <a:cubicBezTo>
                    <a:pt x="4908" y="5321"/>
                    <a:pt x="4986" y="5319"/>
                    <a:pt x="5061" y="5317"/>
                  </a:cubicBezTo>
                  <a:cubicBezTo>
                    <a:pt x="6832" y="5263"/>
                    <a:pt x="8579" y="4635"/>
                    <a:pt x="9979" y="3551"/>
                  </a:cubicBezTo>
                  <a:cubicBezTo>
                    <a:pt x="10596" y="3074"/>
                    <a:pt x="10994" y="2617"/>
                    <a:pt x="11232" y="2115"/>
                  </a:cubicBezTo>
                  <a:cubicBezTo>
                    <a:pt x="11496" y="1556"/>
                    <a:pt x="11596" y="640"/>
                    <a:pt x="11260" y="46"/>
                  </a:cubicBezTo>
                  <a:cubicBezTo>
                    <a:pt x="11243" y="17"/>
                    <a:pt x="11213" y="0"/>
                    <a:pt x="11181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3"/>
            <p:cNvSpPr/>
            <p:nvPr/>
          </p:nvSpPr>
          <p:spPr>
            <a:xfrm>
              <a:off x="2232600" y="1553725"/>
              <a:ext cx="325200" cy="174500"/>
            </a:xfrm>
            <a:custGeom>
              <a:avLst/>
              <a:gdLst/>
              <a:ahLst/>
              <a:cxnLst/>
              <a:rect l="l" t="t" r="r" b="b"/>
              <a:pathLst>
                <a:path w="13008" h="6980" extrusionOk="0">
                  <a:moveTo>
                    <a:pt x="8886" y="0"/>
                  </a:moveTo>
                  <a:cubicBezTo>
                    <a:pt x="8123" y="0"/>
                    <a:pt x="7386" y="153"/>
                    <a:pt x="6853" y="441"/>
                  </a:cubicBezTo>
                  <a:cubicBezTo>
                    <a:pt x="5922" y="944"/>
                    <a:pt x="5264" y="1830"/>
                    <a:pt x="4409" y="2452"/>
                  </a:cubicBezTo>
                  <a:cubicBezTo>
                    <a:pt x="3903" y="2822"/>
                    <a:pt x="3246" y="3080"/>
                    <a:pt x="2632" y="3080"/>
                  </a:cubicBezTo>
                  <a:cubicBezTo>
                    <a:pt x="2210" y="3080"/>
                    <a:pt x="1809" y="2958"/>
                    <a:pt x="1492" y="2666"/>
                  </a:cubicBezTo>
                  <a:cubicBezTo>
                    <a:pt x="1131" y="2333"/>
                    <a:pt x="1069" y="1577"/>
                    <a:pt x="1550" y="1473"/>
                  </a:cubicBezTo>
                  <a:cubicBezTo>
                    <a:pt x="1446" y="1415"/>
                    <a:pt x="1330" y="1389"/>
                    <a:pt x="1213" y="1389"/>
                  </a:cubicBezTo>
                  <a:cubicBezTo>
                    <a:pt x="980" y="1389"/>
                    <a:pt x="740" y="1493"/>
                    <a:pt x="572" y="1660"/>
                  </a:cubicBezTo>
                  <a:cubicBezTo>
                    <a:pt x="319" y="1911"/>
                    <a:pt x="204" y="2273"/>
                    <a:pt x="164" y="2626"/>
                  </a:cubicBezTo>
                  <a:cubicBezTo>
                    <a:pt x="1" y="4042"/>
                    <a:pt x="927" y="5421"/>
                    <a:pt x="2159" y="6138"/>
                  </a:cubicBezTo>
                  <a:cubicBezTo>
                    <a:pt x="3285" y="6792"/>
                    <a:pt x="4617" y="6980"/>
                    <a:pt x="5924" y="6980"/>
                  </a:cubicBezTo>
                  <a:cubicBezTo>
                    <a:pt x="6048" y="6980"/>
                    <a:pt x="6172" y="6978"/>
                    <a:pt x="6296" y="6975"/>
                  </a:cubicBezTo>
                  <a:cubicBezTo>
                    <a:pt x="7921" y="6933"/>
                    <a:pt x="9622" y="6624"/>
                    <a:pt x="10883" y="5598"/>
                  </a:cubicBezTo>
                  <a:cubicBezTo>
                    <a:pt x="11997" y="4693"/>
                    <a:pt x="13008" y="2501"/>
                    <a:pt x="11966" y="1179"/>
                  </a:cubicBezTo>
                  <a:cubicBezTo>
                    <a:pt x="11332" y="372"/>
                    <a:pt x="10078" y="0"/>
                    <a:pt x="8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3"/>
            <p:cNvSpPr/>
            <p:nvPr/>
          </p:nvSpPr>
          <p:spPr>
            <a:xfrm>
              <a:off x="2246400" y="1562250"/>
              <a:ext cx="266875" cy="120700"/>
            </a:xfrm>
            <a:custGeom>
              <a:avLst/>
              <a:gdLst/>
              <a:ahLst/>
              <a:cxnLst/>
              <a:rect l="l" t="t" r="r" b="b"/>
              <a:pathLst>
                <a:path w="10675" h="4828" extrusionOk="0">
                  <a:moveTo>
                    <a:pt x="9317" y="179"/>
                  </a:moveTo>
                  <a:lnTo>
                    <a:pt x="9317" y="179"/>
                  </a:lnTo>
                  <a:cubicBezTo>
                    <a:pt x="8895" y="307"/>
                    <a:pt x="8522" y="564"/>
                    <a:pt x="8254" y="916"/>
                  </a:cubicBezTo>
                  <a:cubicBezTo>
                    <a:pt x="8011" y="1229"/>
                    <a:pt x="7805" y="1574"/>
                    <a:pt x="7607" y="1906"/>
                  </a:cubicBezTo>
                  <a:cubicBezTo>
                    <a:pt x="7361" y="2317"/>
                    <a:pt x="7108" y="2743"/>
                    <a:pt x="6787" y="3102"/>
                  </a:cubicBezTo>
                  <a:cubicBezTo>
                    <a:pt x="5633" y="4394"/>
                    <a:pt x="3856" y="4645"/>
                    <a:pt x="2658" y="4645"/>
                  </a:cubicBezTo>
                  <a:cubicBezTo>
                    <a:pt x="2488" y="4645"/>
                    <a:pt x="2330" y="4640"/>
                    <a:pt x="2188" y="4632"/>
                  </a:cubicBezTo>
                  <a:cubicBezTo>
                    <a:pt x="1249" y="4581"/>
                    <a:pt x="636" y="4313"/>
                    <a:pt x="369" y="3831"/>
                  </a:cubicBezTo>
                  <a:cubicBezTo>
                    <a:pt x="187" y="3504"/>
                    <a:pt x="183" y="3108"/>
                    <a:pt x="202" y="2801"/>
                  </a:cubicBezTo>
                  <a:cubicBezTo>
                    <a:pt x="217" y="2551"/>
                    <a:pt x="240" y="2297"/>
                    <a:pt x="299" y="2059"/>
                  </a:cubicBezTo>
                  <a:lnTo>
                    <a:pt x="300" y="2059"/>
                  </a:lnTo>
                  <a:cubicBezTo>
                    <a:pt x="331" y="2349"/>
                    <a:pt x="451" y="2621"/>
                    <a:pt x="644" y="2839"/>
                  </a:cubicBezTo>
                  <a:cubicBezTo>
                    <a:pt x="971" y="3203"/>
                    <a:pt x="1488" y="3397"/>
                    <a:pt x="2090" y="3397"/>
                  </a:cubicBezTo>
                  <a:cubicBezTo>
                    <a:pt x="2293" y="3397"/>
                    <a:pt x="2506" y="3375"/>
                    <a:pt x="2725" y="3330"/>
                  </a:cubicBezTo>
                  <a:cubicBezTo>
                    <a:pt x="3921" y="3082"/>
                    <a:pt x="4926" y="2339"/>
                    <a:pt x="5900" y="1622"/>
                  </a:cubicBezTo>
                  <a:cubicBezTo>
                    <a:pt x="6116" y="1462"/>
                    <a:pt x="6332" y="1304"/>
                    <a:pt x="6549" y="1149"/>
                  </a:cubicBezTo>
                  <a:cubicBezTo>
                    <a:pt x="7432" y="526"/>
                    <a:pt x="8384" y="196"/>
                    <a:pt x="9317" y="179"/>
                  </a:cubicBezTo>
                  <a:close/>
                  <a:moveTo>
                    <a:pt x="9420" y="0"/>
                  </a:moveTo>
                  <a:cubicBezTo>
                    <a:pt x="8415" y="0"/>
                    <a:pt x="7375" y="343"/>
                    <a:pt x="6445" y="1001"/>
                  </a:cubicBezTo>
                  <a:cubicBezTo>
                    <a:pt x="6225" y="1155"/>
                    <a:pt x="6009" y="1315"/>
                    <a:pt x="5791" y="1476"/>
                  </a:cubicBezTo>
                  <a:cubicBezTo>
                    <a:pt x="4834" y="2182"/>
                    <a:pt x="3845" y="2911"/>
                    <a:pt x="2689" y="3151"/>
                  </a:cubicBezTo>
                  <a:cubicBezTo>
                    <a:pt x="2481" y="3195"/>
                    <a:pt x="2279" y="3216"/>
                    <a:pt x="2087" y="3216"/>
                  </a:cubicBezTo>
                  <a:cubicBezTo>
                    <a:pt x="1539" y="3216"/>
                    <a:pt x="1072" y="3043"/>
                    <a:pt x="780" y="2718"/>
                  </a:cubicBezTo>
                  <a:cubicBezTo>
                    <a:pt x="555" y="2468"/>
                    <a:pt x="441" y="2115"/>
                    <a:pt x="484" y="1795"/>
                  </a:cubicBezTo>
                  <a:cubicBezTo>
                    <a:pt x="502" y="1667"/>
                    <a:pt x="550" y="1502"/>
                    <a:pt x="675" y="1362"/>
                  </a:cubicBezTo>
                  <a:cubicBezTo>
                    <a:pt x="724" y="1313"/>
                    <a:pt x="777" y="1268"/>
                    <a:pt x="835" y="1228"/>
                  </a:cubicBezTo>
                  <a:cubicBezTo>
                    <a:pt x="875" y="1199"/>
                    <a:pt x="886" y="1143"/>
                    <a:pt x="859" y="1101"/>
                  </a:cubicBezTo>
                  <a:cubicBezTo>
                    <a:pt x="841" y="1075"/>
                    <a:pt x="812" y="1061"/>
                    <a:pt x="783" y="1061"/>
                  </a:cubicBezTo>
                  <a:cubicBezTo>
                    <a:pt x="765" y="1061"/>
                    <a:pt x="748" y="1066"/>
                    <a:pt x="732" y="1077"/>
                  </a:cubicBezTo>
                  <a:cubicBezTo>
                    <a:pt x="665" y="1119"/>
                    <a:pt x="604" y="1169"/>
                    <a:pt x="550" y="1228"/>
                  </a:cubicBezTo>
                  <a:cubicBezTo>
                    <a:pt x="124" y="1650"/>
                    <a:pt x="52" y="2250"/>
                    <a:pt x="20" y="2790"/>
                  </a:cubicBezTo>
                  <a:cubicBezTo>
                    <a:pt x="1" y="3123"/>
                    <a:pt x="5" y="3550"/>
                    <a:pt x="210" y="3919"/>
                  </a:cubicBezTo>
                  <a:cubicBezTo>
                    <a:pt x="511" y="4459"/>
                    <a:pt x="1173" y="4760"/>
                    <a:pt x="2179" y="4815"/>
                  </a:cubicBezTo>
                  <a:cubicBezTo>
                    <a:pt x="2323" y="4823"/>
                    <a:pt x="2483" y="4827"/>
                    <a:pt x="2655" y="4827"/>
                  </a:cubicBezTo>
                  <a:cubicBezTo>
                    <a:pt x="3886" y="4827"/>
                    <a:pt x="5723" y="4568"/>
                    <a:pt x="6924" y="3223"/>
                  </a:cubicBezTo>
                  <a:cubicBezTo>
                    <a:pt x="7257" y="2851"/>
                    <a:pt x="7514" y="2419"/>
                    <a:pt x="7764" y="2000"/>
                  </a:cubicBezTo>
                  <a:cubicBezTo>
                    <a:pt x="7961" y="1672"/>
                    <a:pt x="8163" y="1332"/>
                    <a:pt x="8399" y="1028"/>
                  </a:cubicBezTo>
                  <a:cubicBezTo>
                    <a:pt x="8780" y="534"/>
                    <a:pt x="9343" y="267"/>
                    <a:pt x="9967" y="267"/>
                  </a:cubicBezTo>
                  <a:cubicBezTo>
                    <a:pt x="10156" y="267"/>
                    <a:pt x="10351" y="292"/>
                    <a:pt x="10548" y="342"/>
                  </a:cubicBezTo>
                  <a:cubicBezTo>
                    <a:pt x="10556" y="344"/>
                    <a:pt x="10564" y="345"/>
                    <a:pt x="10571" y="345"/>
                  </a:cubicBezTo>
                  <a:cubicBezTo>
                    <a:pt x="10612" y="345"/>
                    <a:pt x="10650" y="318"/>
                    <a:pt x="10661" y="277"/>
                  </a:cubicBezTo>
                  <a:cubicBezTo>
                    <a:pt x="10674" y="228"/>
                    <a:pt x="10645" y="179"/>
                    <a:pt x="10597" y="166"/>
                  </a:cubicBezTo>
                  <a:cubicBezTo>
                    <a:pt x="10216" y="55"/>
                    <a:pt x="9820" y="0"/>
                    <a:pt x="942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3"/>
            <p:cNvSpPr/>
            <p:nvPr/>
          </p:nvSpPr>
          <p:spPr>
            <a:xfrm>
              <a:off x="2298275" y="1566325"/>
              <a:ext cx="214925" cy="122150"/>
            </a:xfrm>
            <a:custGeom>
              <a:avLst/>
              <a:gdLst/>
              <a:ahLst/>
              <a:cxnLst/>
              <a:rect l="l" t="t" r="r" b="b"/>
              <a:pathLst>
                <a:path w="8597" h="4886" extrusionOk="0">
                  <a:moveTo>
                    <a:pt x="8492" y="0"/>
                  </a:moveTo>
                  <a:cubicBezTo>
                    <a:pt x="8479" y="0"/>
                    <a:pt x="8465" y="3"/>
                    <a:pt x="8453" y="9"/>
                  </a:cubicBezTo>
                  <a:cubicBezTo>
                    <a:pt x="7977" y="259"/>
                    <a:pt x="7622" y="735"/>
                    <a:pt x="7338" y="1509"/>
                  </a:cubicBezTo>
                  <a:cubicBezTo>
                    <a:pt x="7286" y="1649"/>
                    <a:pt x="7238" y="1790"/>
                    <a:pt x="7191" y="1932"/>
                  </a:cubicBezTo>
                  <a:cubicBezTo>
                    <a:pt x="7046" y="2364"/>
                    <a:pt x="6896" y="2811"/>
                    <a:pt x="6636" y="3183"/>
                  </a:cubicBezTo>
                  <a:cubicBezTo>
                    <a:pt x="6131" y="3906"/>
                    <a:pt x="5202" y="4374"/>
                    <a:pt x="3873" y="4577"/>
                  </a:cubicBezTo>
                  <a:cubicBezTo>
                    <a:pt x="3322" y="4661"/>
                    <a:pt x="2767" y="4703"/>
                    <a:pt x="2213" y="4703"/>
                  </a:cubicBezTo>
                  <a:cubicBezTo>
                    <a:pt x="1519" y="4703"/>
                    <a:pt x="825" y="4637"/>
                    <a:pt x="141" y="4506"/>
                  </a:cubicBezTo>
                  <a:cubicBezTo>
                    <a:pt x="136" y="4506"/>
                    <a:pt x="132" y="4506"/>
                    <a:pt x="127" y="4506"/>
                  </a:cubicBezTo>
                  <a:cubicBezTo>
                    <a:pt x="25" y="4506"/>
                    <a:pt x="0" y="4659"/>
                    <a:pt x="107" y="4686"/>
                  </a:cubicBezTo>
                  <a:cubicBezTo>
                    <a:pt x="800" y="4818"/>
                    <a:pt x="1505" y="4885"/>
                    <a:pt x="2211" y="4885"/>
                  </a:cubicBezTo>
                  <a:cubicBezTo>
                    <a:pt x="2776" y="4885"/>
                    <a:pt x="3342" y="4842"/>
                    <a:pt x="3900" y="4758"/>
                  </a:cubicBezTo>
                  <a:cubicBezTo>
                    <a:pt x="5281" y="4547"/>
                    <a:pt x="6251" y="4053"/>
                    <a:pt x="6785" y="3288"/>
                  </a:cubicBezTo>
                  <a:cubicBezTo>
                    <a:pt x="7060" y="2895"/>
                    <a:pt x="7214" y="2434"/>
                    <a:pt x="7363" y="1990"/>
                  </a:cubicBezTo>
                  <a:cubicBezTo>
                    <a:pt x="7410" y="1850"/>
                    <a:pt x="7458" y="1709"/>
                    <a:pt x="7508" y="1571"/>
                  </a:cubicBezTo>
                  <a:cubicBezTo>
                    <a:pt x="7776" y="843"/>
                    <a:pt x="8103" y="398"/>
                    <a:pt x="8537" y="171"/>
                  </a:cubicBezTo>
                  <a:cubicBezTo>
                    <a:pt x="8580" y="147"/>
                    <a:pt x="8597" y="93"/>
                    <a:pt x="8574" y="49"/>
                  </a:cubicBezTo>
                  <a:cubicBezTo>
                    <a:pt x="8557" y="18"/>
                    <a:pt x="8525" y="0"/>
                    <a:pt x="8492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3"/>
            <p:cNvSpPr/>
            <p:nvPr/>
          </p:nvSpPr>
          <p:spPr>
            <a:xfrm>
              <a:off x="2243200" y="1570775"/>
              <a:ext cx="289425" cy="142975"/>
            </a:xfrm>
            <a:custGeom>
              <a:avLst/>
              <a:gdLst/>
              <a:ahLst/>
              <a:cxnLst/>
              <a:rect l="l" t="t" r="r" b="b"/>
              <a:pathLst>
                <a:path w="11577" h="5719" extrusionOk="0">
                  <a:moveTo>
                    <a:pt x="10886" y="423"/>
                  </a:moveTo>
                  <a:lnTo>
                    <a:pt x="10886" y="423"/>
                  </a:lnTo>
                  <a:cubicBezTo>
                    <a:pt x="11366" y="1327"/>
                    <a:pt x="11247" y="2578"/>
                    <a:pt x="10556" y="3522"/>
                  </a:cubicBezTo>
                  <a:cubicBezTo>
                    <a:pt x="9738" y="4639"/>
                    <a:pt x="8425" y="5128"/>
                    <a:pt x="7466" y="5341"/>
                  </a:cubicBezTo>
                  <a:cubicBezTo>
                    <a:pt x="6880" y="5471"/>
                    <a:pt x="6279" y="5536"/>
                    <a:pt x="5679" y="5536"/>
                  </a:cubicBezTo>
                  <a:cubicBezTo>
                    <a:pt x="4767" y="5536"/>
                    <a:pt x="3854" y="5386"/>
                    <a:pt x="2990" y="5092"/>
                  </a:cubicBezTo>
                  <a:lnTo>
                    <a:pt x="2990" y="5092"/>
                  </a:lnTo>
                  <a:cubicBezTo>
                    <a:pt x="3583" y="5240"/>
                    <a:pt x="4184" y="5297"/>
                    <a:pt x="4762" y="5297"/>
                  </a:cubicBezTo>
                  <a:cubicBezTo>
                    <a:pt x="5477" y="5297"/>
                    <a:pt x="6157" y="5209"/>
                    <a:pt x="6740" y="5093"/>
                  </a:cubicBezTo>
                  <a:cubicBezTo>
                    <a:pt x="7894" y="4863"/>
                    <a:pt x="9929" y="4220"/>
                    <a:pt x="10616" y="2497"/>
                  </a:cubicBezTo>
                  <a:cubicBezTo>
                    <a:pt x="10880" y="1834"/>
                    <a:pt x="10899" y="1102"/>
                    <a:pt x="10886" y="423"/>
                  </a:cubicBezTo>
                  <a:close/>
                  <a:moveTo>
                    <a:pt x="10785" y="1"/>
                  </a:moveTo>
                  <a:cubicBezTo>
                    <a:pt x="10737" y="1"/>
                    <a:pt x="10691" y="38"/>
                    <a:pt x="10693" y="96"/>
                  </a:cubicBezTo>
                  <a:cubicBezTo>
                    <a:pt x="10714" y="844"/>
                    <a:pt x="10738" y="1691"/>
                    <a:pt x="10445" y="2429"/>
                  </a:cubicBezTo>
                  <a:cubicBezTo>
                    <a:pt x="9791" y="4073"/>
                    <a:pt x="7820" y="4691"/>
                    <a:pt x="6703" y="4913"/>
                  </a:cubicBezTo>
                  <a:cubicBezTo>
                    <a:pt x="6130" y="5027"/>
                    <a:pt x="5462" y="5115"/>
                    <a:pt x="4760" y="5115"/>
                  </a:cubicBezTo>
                  <a:cubicBezTo>
                    <a:pt x="3623" y="5115"/>
                    <a:pt x="2396" y="4886"/>
                    <a:pt x="1333" y="4173"/>
                  </a:cubicBezTo>
                  <a:cubicBezTo>
                    <a:pt x="1317" y="4162"/>
                    <a:pt x="1299" y="4158"/>
                    <a:pt x="1281" y="4158"/>
                  </a:cubicBezTo>
                  <a:cubicBezTo>
                    <a:pt x="1278" y="4158"/>
                    <a:pt x="1276" y="4158"/>
                    <a:pt x="1274" y="4158"/>
                  </a:cubicBezTo>
                  <a:cubicBezTo>
                    <a:pt x="1136" y="4046"/>
                    <a:pt x="1000" y="3931"/>
                    <a:pt x="863" y="3813"/>
                  </a:cubicBezTo>
                  <a:cubicBezTo>
                    <a:pt x="404" y="3415"/>
                    <a:pt x="195" y="2727"/>
                    <a:pt x="356" y="2136"/>
                  </a:cubicBezTo>
                  <a:cubicBezTo>
                    <a:pt x="369" y="2088"/>
                    <a:pt x="340" y="2038"/>
                    <a:pt x="292" y="2025"/>
                  </a:cubicBezTo>
                  <a:cubicBezTo>
                    <a:pt x="284" y="2023"/>
                    <a:pt x="276" y="2022"/>
                    <a:pt x="268" y="2022"/>
                  </a:cubicBezTo>
                  <a:cubicBezTo>
                    <a:pt x="227" y="2022"/>
                    <a:pt x="190" y="2048"/>
                    <a:pt x="179" y="2089"/>
                  </a:cubicBezTo>
                  <a:cubicBezTo>
                    <a:pt x="1" y="2743"/>
                    <a:pt x="233" y="3509"/>
                    <a:pt x="744" y="3951"/>
                  </a:cubicBezTo>
                  <a:cubicBezTo>
                    <a:pt x="1208" y="4353"/>
                    <a:pt x="1712" y="4766"/>
                    <a:pt x="2301" y="5021"/>
                  </a:cubicBezTo>
                  <a:cubicBezTo>
                    <a:pt x="3365" y="5481"/>
                    <a:pt x="4513" y="5719"/>
                    <a:pt x="5672" y="5719"/>
                  </a:cubicBezTo>
                  <a:cubicBezTo>
                    <a:pt x="5675" y="5719"/>
                    <a:pt x="5677" y="5719"/>
                    <a:pt x="5680" y="5719"/>
                  </a:cubicBezTo>
                  <a:cubicBezTo>
                    <a:pt x="6293" y="5719"/>
                    <a:pt x="6905" y="5652"/>
                    <a:pt x="7504" y="5519"/>
                  </a:cubicBezTo>
                  <a:cubicBezTo>
                    <a:pt x="8493" y="5299"/>
                    <a:pt x="9850" y="4792"/>
                    <a:pt x="10702" y="3629"/>
                  </a:cubicBezTo>
                  <a:cubicBezTo>
                    <a:pt x="11512" y="2523"/>
                    <a:pt x="11577" y="1013"/>
                    <a:pt x="10858" y="39"/>
                  </a:cubicBezTo>
                  <a:cubicBezTo>
                    <a:pt x="10839" y="13"/>
                    <a:pt x="10812" y="1"/>
                    <a:pt x="1078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43"/>
            <p:cNvSpPr/>
            <p:nvPr/>
          </p:nvSpPr>
          <p:spPr>
            <a:xfrm>
              <a:off x="2543500" y="1463500"/>
              <a:ext cx="107775" cy="107800"/>
            </a:xfrm>
            <a:custGeom>
              <a:avLst/>
              <a:gdLst/>
              <a:ahLst/>
              <a:cxnLst/>
              <a:rect l="l" t="t" r="r" b="b"/>
              <a:pathLst>
                <a:path w="4311" h="4312" extrusionOk="0">
                  <a:moveTo>
                    <a:pt x="2156" y="548"/>
                  </a:moveTo>
                  <a:lnTo>
                    <a:pt x="2156" y="549"/>
                  </a:lnTo>
                  <a:cubicBezTo>
                    <a:pt x="3044" y="549"/>
                    <a:pt x="3762" y="1269"/>
                    <a:pt x="3764" y="2157"/>
                  </a:cubicBezTo>
                  <a:cubicBezTo>
                    <a:pt x="3764" y="2807"/>
                    <a:pt x="3372" y="3393"/>
                    <a:pt x="2772" y="3642"/>
                  </a:cubicBezTo>
                  <a:cubicBezTo>
                    <a:pt x="2572" y="3724"/>
                    <a:pt x="2363" y="3764"/>
                    <a:pt x="2156" y="3764"/>
                  </a:cubicBezTo>
                  <a:cubicBezTo>
                    <a:pt x="1738" y="3764"/>
                    <a:pt x="1327" y="3601"/>
                    <a:pt x="1019" y="3294"/>
                  </a:cubicBezTo>
                  <a:cubicBezTo>
                    <a:pt x="559" y="2833"/>
                    <a:pt x="422" y="2141"/>
                    <a:pt x="671" y="1541"/>
                  </a:cubicBezTo>
                  <a:cubicBezTo>
                    <a:pt x="920" y="940"/>
                    <a:pt x="1506" y="548"/>
                    <a:pt x="2156" y="548"/>
                  </a:cubicBezTo>
                  <a:close/>
                  <a:moveTo>
                    <a:pt x="2156" y="1"/>
                  </a:moveTo>
                  <a:cubicBezTo>
                    <a:pt x="967" y="1"/>
                    <a:pt x="1" y="968"/>
                    <a:pt x="1" y="2157"/>
                  </a:cubicBezTo>
                  <a:cubicBezTo>
                    <a:pt x="1" y="3344"/>
                    <a:pt x="967" y="4312"/>
                    <a:pt x="2156" y="4312"/>
                  </a:cubicBezTo>
                  <a:cubicBezTo>
                    <a:pt x="3345" y="4312"/>
                    <a:pt x="4311" y="3344"/>
                    <a:pt x="4311" y="2157"/>
                  </a:cubicBezTo>
                  <a:cubicBezTo>
                    <a:pt x="4311" y="968"/>
                    <a:pt x="3345" y="1"/>
                    <a:pt x="215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3"/>
            <p:cNvSpPr/>
            <p:nvPr/>
          </p:nvSpPr>
          <p:spPr>
            <a:xfrm>
              <a:off x="2466250" y="1470625"/>
              <a:ext cx="80150" cy="99800"/>
            </a:xfrm>
            <a:custGeom>
              <a:avLst/>
              <a:gdLst/>
              <a:ahLst/>
              <a:cxnLst/>
              <a:rect l="l" t="t" r="r" b="b"/>
              <a:pathLst>
                <a:path w="3206" h="3992" extrusionOk="0">
                  <a:moveTo>
                    <a:pt x="987" y="0"/>
                  </a:moveTo>
                  <a:cubicBezTo>
                    <a:pt x="583" y="0"/>
                    <a:pt x="161" y="156"/>
                    <a:pt x="2" y="517"/>
                  </a:cubicBezTo>
                  <a:lnTo>
                    <a:pt x="1" y="517"/>
                  </a:lnTo>
                  <a:cubicBezTo>
                    <a:pt x="320" y="1434"/>
                    <a:pt x="847" y="2368"/>
                    <a:pt x="1166" y="3285"/>
                  </a:cubicBezTo>
                  <a:cubicBezTo>
                    <a:pt x="1274" y="3596"/>
                    <a:pt x="1447" y="3960"/>
                    <a:pt x="1774" y="3989"/>
                  </a:cubicBezTo>
                  <a:cubicBezTo>
                    <a:pt x="1788" y="3990"/>
                    <a:pt x="1801" y="3991"/>
                    <a:pt x="1814" y="3991"/>
                  </a:cubicBezTo>
                  <a:cubicBezTo>
                    <a:pt x="1985" y="3991"/>
                    <a:pt x="2146" y="3894"/>
                    <a:pt x="2280" y="3783"/>
                  </a:cubicBezTo>
                  <a:cubicBezTo>
                    <a:pt x="2923" y="3252"/>
                    <a:pt x="3205" y="2323"/>
                    <a:pt x="2969" y="1525"/>
                  </a:cubicBezTo>
                  <a:cubicBezTo>
                    <a:pt x="2732" y="726"/>
                    <a:pt x="1986" y="102"/>
                    <a:pt x="1157" y="10"/>
                  </a:cubicBezTo>
                  <a:cubicBezTo>
                    <a:pt x="1101" y="4"/>
                    <a:pt x="1044" y="0"/>
                    <a:pt x="987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3"/>
            <p:cNvSpPr/>
            <p:nvPr/>
          </p:nvSpPr>
          <p:spPr>
            <a:xfrm>
              <a:off x="2465525" y="1471350"/>
              <a:ext cx="80175" cy="99750"/>
            </a:xfrm>
            <a:custGeom>
              <a:avLst/>
              <a:gdLst/>
              <a:ahLst/>
              <a:cxnLst/>
              <a:rect l="l" t="t" r="r" b="b"/>
              <a:pathLst>
                <a:path w="3207" h="3990" extrusionOk="0">
                  <a:moveTo>
                    <a:pt x="987" y="0"/>
                  </a:moveTo>
                  <a:cubicBezTo>
                    <a:pt x="583" y="0"/>
                    <a:pt x="161" y="156"/>
                    <a:pt x="2" y="516"/>
                  </a:cubicBezTo>
                  <a:lnTo>
                    <a:pt x="1" y="516"/>
                  </a:lnTo>
                  <a:cubicBezTo>
                    <a:pt x="320" y="1433"/>
                    <a:pt x="847" y="2367"/>
                    <a:pt x="1166" y="3284"/>
                  </a:cubicBezTo>
                  <a:cubicBezTo>
                    <a:pt x="1274" y="3594"/>
                    <a:pt x="1447" y="3958"/>
                    <a:pt x="1775" y="3988"/>
                  </a:cubicBezTo>
                  <a:cubicBezTo>
                    <a:pt x="1789" y="3989"/>
                    <a:pt x="1802" y="3990"/>
                    <a:pt x="1816" y="3990"/>
                  </a:cubicBezTo>
                  <a:cubicBezTo>
                    <a:pt x="1987" y="3990"/>
                    <a:pt x="2147" y="3892"/>
                    <a:pt x="2280" y="3782"/>
                  </a:cubicBezTo>
                  <a:cubicBezTo>
                    <a:pt x="2924" y="3252"/>
                    <a:pt x="3207" y="2322"/>
                    <a:pt x="2969" y="1523"/>
                  </a:cubicBezTo>
                  <a:cubicBezTo>
                    <a:pt x="2732" y="725"/>
                    <a:pt x="1986" y="102"/>
                    <a:pt x="1158" y="9"/>
                  </a:cubicBezTo>
                  <a:cubicBezTo>
                    <a:pt x="1102" y="3"/>
                    <a:pt x="1044" y="0"/>
                    <a:pt x="98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3"/>
            <p:cNvSpPr/>
            <p:nvPr/>
          </p:nvSpPr>
          <p:spPr>
            <a:xfrm>
              <a:off x="2384425" y="1505325"/>
              <a:ext cx="107800" cy="107775"/>
            </a:xfrm>
            <a:custGeom>
              <a:avLst/>
              <a:gdLst/>
              <a:ahLst/>
              <a:cxnLst/>
              <a:rect l="l" t="t" r="r" b="b"/>
              <a:pathLst>
                <a:path w="4312" h="4311" extrusionOk="0">
                  <a:moveTo>
                    <a:pt x="2155" y="548"/>
                  </a:moveTo>
                  <a:cubicBezTo>
                    <a:pt x="3043" y="549"/>
                    <a:pt x="3763" y="1267"/>
                    <a:pt x="3764" y="2155"/>
                  </a:cubicBezTo>
                  <a:cubicBezTo>
                    <a:pt x="3764" y="2805"/>
                    <a:pt x="3372" y="3391"/>
                    <a:pt x="2771" y="3640"/>
                  </a:cubicBezTo>
                  <a:cubicBezTo>
                    <a:pt x="2572" y="3723"/>
                    <a:pt x="2363" y="3763"/>
                    <a:pt x="2156" y="3763"/>
                  </a:cubicBezTo>
                  <a:cubicBezTo>
                    <a:pt x="1738" y="3763"/>
                    <a:pt x="1327" y="3599"/>
                    <a:pt x="1019" y="3292"/>
                  </a:cubicBezTo>
                  <a:cubicBezTo>
                    <a:pt x="559" y="2833"/>
                    <a:pt x="421" y="2141"/>
                    <a:pt x="670" y="1540"/>
                  </a:cubicBezTo>
                  <a:cubicBezTo>
                    <a:pt x="919" y="939"/>
                    <a:pt x="1505" y="548"/>
                    <a:pt x="2155" y="548"/>
                  </a:cubicBezTo>
                  <a:close/>
                  <a:moveTo>
                    <a:pt x="2155" y="0"/>
                  </a:moveTo>
                  <a:cubicBezTo>
                    <a:pt x="968" y="0"/>
                    <a:pt x="0" y="966"/>
                    <a:pt x="0" y="2155"/>
                  </a:cubicBezTo>
                  <a:cubicBezTo>
                    <a:pt x="0" y="3344"/>
                    <a:pt x="968" y="4310"/>
                    <a:pt x="2155" y="4310"/>
                  </a:cubicBezTo>
                  <a:cubicBezTo>
                    <a:pt x="3344" y="4310"/>
                    <a:pt x="4311" y="3344"/>
                    <a:pt x="4311" y="2155"/>
                  </a:cubicBezTo>
                  <a:cubicBezTo>
                    <a:pt x="4311" y="966"/>
                    <a:pt x="3344" y="0"/>
                    <a:pt x="2155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3"/>
            <p:cNvSpPr/>
            <p:nvPr/>
          </p:nvSpPr>
          <p:spPr>
            <a:xfrm>
              <a:off x="2461900" y="1480575"/>
              <a:ext cx="98125" cy="41400"/>
            </a:xfrm>
            <a:custGeom>
              <a:avLst/>
              <a:gdLst/>
              <a:ahLst/>
              <a:cxnLst/>
              <a:rect l="l" t="t" r="r" b="b"/>
              <a:pathLst>
                <a:path w="3925" h="1656" extrusionOk="0">
                  <a:moveTo>
                    <a:pt x="2292" y="0"/>
                  </a:moveTo>
                  <a:cubicBezTo>
                    <a:pt x="1728" y="0"/>
                    <a:pt x="1282" y="182"/>
                    <a:pt x="1002" y="339"/>
                  </a:cubicBezTo>
                  <a:cubicBezTo>
                    <a:pt x="396" y="677"/>
                    <a:pt x="13" y="1188"/>
                    <a:pt x="4" y="1468"/>
                  </a:cubicBezTo>
                  <a:cubicBezTo>
                    <a:pt x="0" y="1568"/>
                    <a:pt x="80" y="1652"/>
                    <a:pt x="180" y="1656"/>
                  </a:cubicBezTo>
                  <a:lnTo>
                    <a:pt x="187" y="1656"/>
                  </a:lnTo>
                  <a:cubicBezTo>
                    <a:pt x="285" y="1654"/>
                    <a:pt x="365" y="1577"/>
                    <a:pt x="368" y="1479"/>
                  </a:cubicBezTo>
                  <a:cubicBezTo>
                    <a:pt x="372" y="1388"/>
                    <a:pt x="625" y="965"/>
                    <a:pt x="1188" y="653"/>
                  </a:cubicBezTo>
                  <a:cubicBezTo>
                    <a:pt x="1468" y="498"/>
                    <a:pt x="1841" y="363"/>
                    <a:pt x="2288" y="363"/>
                  </a:cubicBezTo>
                  <a:cubicBezTo>
                    <a:pt x="2682" y="363"/>
                    <a:pt x="3133" y="467"/>
                    <a:pt x="3632" y="752"/>
                  </a:cubicBezTo>
                  <a:cubicBezTo>
                    <a:pt x="3659" y="767"/>
                    <a:pt x="3688" y="774"/>
                    <a:pt x="3717" y="774"/>
                  </a:cubicBezTo>
                  <a:cubicBezTo>
                    <a:pt x="3781" y="774"/>
                    <a:pt x="3842" y="741"/>
                    <a:pt x="3876" y="682"/>
                  </a:cubicBezTo>
                  <a:cubicBezTo>
                    <a:pt x="3925" y="596"/>
                    <a:pt x="3897" y="487"/>
                    <a:pt x="3813" y="435"/>
                  </a:cubicBezTo>
                  <a:cubicBezTo>
                    <a:pt x="3250" y="112"/>
                    <a:pt x="2735" y="0"/>
                    <a:pt x="2292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3"/>
            <p:cNvSpPr/>
            <p:nvPr/>
          </p:nvSpPr>
          <p:spPr>
            <a:xfrm>
              <a:off x="2178650" y="1567175"/>
              <a:ext cx="225175" cy="216200"/>
            </a:xfrm>
            <a:custGeom>
              <a:avLst/>
              <a:gdLst/>
              <a:ahLst/>
              <a:cxnLst/>
              <a:rect l="l" t="t" r="r" b="b"/>
              <a:pathLst>
                <a:path w="9007" h="8648" extrusionOk="0">
                  <a:moveTo>
                    <a:pt x="242" y="0"/>
                  </a:moveTo>
                  <a:cubicBezTo>
                    <a:pt x="234" y="0"/>
                    <a:pt x="225" y="1"/>
                    <a:pt x="216" y="2"/>
                  </a:cubicBezTo>
                  <a:cubicBezTo>
                    <a:pt x="91" y="15"/>
                    <a:pt x="0" y="126"/>
                    <a:pt x="15" y="251"/>
                  </a:cubicBezTo>
                  <a:lnTo>
                    <a:pt x="11" y="251"/>
                  </a:lnTo>
                  <a:lnTo>
                    <a:pt x="11" y="252"/>
                  </a:lnTo>
                  <a:cubicBezTo>
                    <a:pt x="25" y="366"/>
                    <a:pt x="122" y="454"/>
                    <a:pt x="238" y="456"/>
                  </a:cubicBezTo>
                  <a:cubicBezTo>
                    <a:pt x="245" y="456"/>
                    <a:pt x="255" y="453"/>
                    <a:pt x="261" y="453"/>
                  </a:cubicBezTo>
                  <a:cubicBezTo>
                    <a:pt x="386" y="440"/>
                    <a:pt x="476" y="328"/>
                    <a:pt x="463" y="203"/>
                  </a:cubicBezTo>
                  <a:cubicBezTo>
                    <a:pt x="453" y="87"/>
                    <a:pt x="356" y="0"/>
                    <a:pt x="242" y="0"/>
                  </a:cubicBezTo>
                  <a:close/>
                  <a:moveTo>
                    <a:pt x="8546" y="452"/>
                  </a:moveTo>
                  <a:cubicBezTo>
                    <a:pt x="8539" y="452"/>
                    <a:pt x="8532" y="453"/>
                    <a:pt x="8525" y="453"/>
                  </a:cubicBezTo>
                  <a:cubicBezTo>
                    <a:pt x="8400" y="463"/>
                    <a:pt x="8307" y="573"/>
                    <a:pt x="8318" y="698"/>
                  </a:cubicBezTo>
                  <a:lnTo>
                    <a:pt x="8318" y="699"/>
                  </a:lnTo>
                  <a:cubicBezTo>
                    <a:pt x="8329" y="815"/>
                    <a:pt x="8427" y="904"/>
                    <a:pt x="8545" y="904"/>
                  </a:cubicBezTo>
                  <a:lnTo>
                    <a:pt x="8565" y="904"/>
                  </a:lnTo>
                  <a:cubicBezTo>
                    <a:pt x="8690" y="893"/>
                    <a:pt x="8782" y="784"/>
                    <a:pt x="8772" y="659"/>
                  </a:cubicBezTo>
                  <a:cubicBezTo>
                    <a:pt x="8761" y="542"/>
                    <a:pt x="8662" y="452"/>
                    <a:pt x="8546" y="452"/>
                  </a:cubicBezTo>
                  <a:close/>
                  <a:moveTo>
                    <a:pt x="332" y="807"/>
                  </a:moveTo>
                  <a:cubicBezTo>
                    <a:pt x="322" y="807"/>
                    <a:pt x="312" y="808"/>
                    <a:pt x="302" y="809"/>
                  </a:cubicBezTo>
                  <a:cubicBezTo>
                    <a:pt x="177" y="825"/>
                    <a:pt x="89" y="938"/>
                    <a:pt x="105" y="1063"/>
                  </a:cubicBezTo>
                  <a:lnTo>
                    <a:pt x="106" y="1063"/>
                  </a:lnTo>
                  <a:cubicBezTo>
                    <a:pt x="120" y="1176"/>
                    <a:pt x="216" y="1262"/>
                    <a:pt x="331" y="1262"/>
                  </a:cubicBezTo>
                  <a:cubicBezTo>
                    <a:pt x="340" y="1262"/>
                    <a:pt x="350" y="1260"/>
                    <a:pt x="358" y="1260"/>
                  </a:cubicBezTo>
                  <a:cubicBezTo>
                    <a:pt x="483" y="1244"/>
                    <a:pt x="571" y="1131"/>
                    <a:pt x="556" y="1006"/>
                  </a:cubicBezTo>
                  <a:cubicBezTo>
                    <a:pt x="541" y="891"/>
                    <a:pt x="444" y="807"/>
                    <a:pt x="332" y="807"/>
                  </a:cubicBezTo>
                  <a:close/>
                  <a:moveTo>
                    <a:pt x="8636" y="1260"/>
                  </a:moveTo>
                  <a:cubicBezTo>
                    <a:pt x="8627" y="1260"/>
                    <a:pt x="8617" y="1261"/>
                    <a:pt x="8608" y="1262"/>
                  </a:cubicBezTo>
                  <a:cubicBezTo>
                    <a:pt x="8484" y="1275"/>
                    <a:pt x="8393" y="1388"/>
                    <a:pt x="8409" y="1512"/>
                  </a:cubicBezTo>
                  <a:cubicBezTo>
                    <a:pt x="8421" y="1627"/>
                    <a:pt x="8518" y="1714"/>
                    <a:pt x="8633" y="1714"/>
                  </a:cubicBezTo>
                  <a:cubicBezTo>
                    <a:pt x="8642" y="1714"/>
                    <a:pt x="8650" y="1713"/>
                    <a:pt x="8659" y="1712"/>
                  </a:cubicBezTo>
                  <a:cubicBezTo>
                    <a:pt x="8782" y="1698"/>
                    <a:pt x="8873" y="1586"/>
                    <a:pt x="8858" y="1461"/>
                  </a:cubicBezTo>
                  <a:cubicBezTo>
                    <a:pt x="8846" y="1346"/>
                    <a:pt x="8749" y="1260"/>
                    <a:pt x="8636" y="1260"/>
                  </a:cubicBezTo>
                  <a:close/>
                  <a:moveTo>
                    <a:pt x="446" y="1614"/>
                  </a:moveTo>
                  <a:cubicBezTo>
                    <a:pt x="435" y="1614"/>
                    <a:pt x="422" y="1615"/>
                    <a:pt x="410" y="1617"/>
                  </a:cubicBezTo>
                  <a:cubicBezTo>
                    <a:pt x="287" y="1636"/>
                    <a:pt x="202" y="1751"/>
                    <a:pt x="222" y="1875"/>
                  </a:cubicBezTo>
                  <a:cubicBezTo>
                    <a:pt x="239" y="1985"/>
                    <a:pt x="334" y="2066"/>
                    <a:pt x="447" y="2067"/>
                  </a:cubicBezTo>
                  <a:cubicBezTo>
                    <a:pt x="459" y="2067"/>
                    <a:pt x="471" y="2065"/>
                    <a:pt x="482" y="2063"/>
                  </a:cubicBezTo>
                  <a:cubicBezTo>
                    <a:pt x="605" y="2042"/>
                    <a:pt x="689" y="1927"/>
                    <a:pt x="670" y="1804"/>
                  </a:cubicBezTo>
                  <a:cubicBezTo>
                    <a:pt x="652" y="1693"/>
                    <a:pt x="556" y="1614"/>
                    <a:pt x="446" y="1614"/>
                  </a:cubicBezTo>
                  <a:close/>
                  <a:moveTo>
                    <a:pt x="8710" y="2069"/>
                  </a:moveTo>
                  <a:cubicBezTo>
                    <a:pt x="8705" y="2069"/>
                    <a:pt x="8700" y="2069"/>
                    <a:pt x="8694" y="2070"/>
                  </a:cubicBezTo>
                  <a:cubicBezTo>
                    <a:pt x="8570" y="2081"/>
                    <a:pt x="8477" y="2190"/>
                    <a:pt x="8487" y="2314"/>
                  </a:cubicBezTo>
                  <a:lnTo>
                    <a:pt x="8488" y="2314"/>
                  </a:lnTo>
                  <a:cubicBezTo>
                    <a:pt x="8497" y="2432"/>
                    <a:pt x="8596" y="2524"/>
                    <a:pt x="8714" y="2524"/>
                  </a:cubicBezTo>
                  <a:lnTo>
                    <a:pt x="8733" y="2524"/>
                  </a:lnTo>
                  <a:cubicBezTo>
                    <a:pt x="8857" y="2512"/>
                    <a:pt x="8950" y="2403"/>
                    <a:pt x="8939" y="2278"/>
                  </a:cubicBezTo>
                  <a:cubicBezTo>
                    <a:pt x="8929" y="2159"/>
                    <a:pt x="8828" y="2069"/>
                    <a:pt x="8710" y="2069"/>
                  </a:cubicBezTo>
                  <a:close/>
                  <a:moveTo>
                    <a:pt x="592" y="2412"/>
                  </a:moveTo>
                  <a:cubicBezTo>
                    <a:pt x="577" y="2412"/>
                    <a:pt x="561" y="2413"/>
                    <a:pt x="546" y="2417"/>
                  </a:cubicBezTo>
                  <a:cubicBezTo>
                    <a:pt x="423" y="2442"/>
                    <a:pt x="344" y="2561"/>
                    <a:pt x="369" y="2684"/>
                  </a:cubicBezTo>
                  <a:cubicBezTo>
                    <a:pt x="390" y="2789"/>
                    <a:pt x="482" y="2865"/>
                    <a:pt x="589" y="2865"/>
                  </a:cubicBezTo>
                  <a:cubicBezTo>
                    <a:pt x="589" y="2865"/>
                    <a:pt x="590" y="2865"/>
                    <a:pt x="591" y="2865"/>
                  </a:cubicBezTo>
                  <a:cubicBezTo>
                    <a:pt x="595" y="2865"/>
                    <a:pt x="598" y="2865"/>
                    <a:pt x="602" y="2865"/>
                  </a:cubicBezTo>
                  <a:cubicBezTo>
                    <a:pt x="614" y="2865"/>
                    <a:pt x="625" y="2864"/>
                    <a:pt x="637" y="2861"/>
                  </a:cubicBezTo>
                  <a:cubicBezTo>
                    <a:pt x="759" y="2835"/>
                    <a:pt x="839" y="2716"/>
                    <a:pt x="813" y="2593"/>
                  </a:cubicBezTo>
                  <a:cubicBezTo>
                    <a:pt x="791" y="2486"/>
                    <a:pt x="698" y="2412"/>
                    <a:pt x="592" y="2412"/>
                  </a:cubicBezTo>
                  <a:close/>
                  <a:moveTo>
                    <a:pt x="8765" y="2881"/>
                  </a:moveTo>
                  <a:cubicBezTo>
                    <a:pt x="8761" y="2881"/>
                    <a:pt x="8758" y="2881"/>
                    <a:pt x="8755" y="2882"/>
                  </a:cubicBezTo>
                  <a:cubicBezTo>
                    <a:pt x="8630" y="2886"/>
                    <a:pt x="8533" y="2992"/>
                    <a:pt x="8540" y="3117"/>
                  </a:cubicBezTo>
                  <a:lnTo>
                    <a:pt x="8540" y="3116"/>
                  </a:lnTo>
                  <a:cubicBezTo>
                    <a:pt x="8544" y="3238"/>
                    <a:pt x="8643" y="3334"/>
                    <a:pt x="8765" y="3334"/>
                  </a:cubicBezTo>
                  <a:cubicBezTo>
                    <a:pt x="8765" y="3334"/>
                    <a:pt x="8766" y="3334"/>
                    <a:pt x="8767" y="3334"/>
                  </a:cubicBezTo>
                  <a:lnTo>
                    <a:pt x="8776" y="3334"/>
                  </a:lnTo>
                  <a:cubicBezTo>
                    <a:pt x="8900" y="3329"/>
                    <a:pt x="8997" y="3223"/>
                    <a:pt x="8990" y="3099"/>
                  </a:cubicBezTo>
                  <a:cubicBezTo>
                    <a:pt x="8986" y="2976"/>
                    <a:pt x="8886" y="2881"/>
                    <a:pt x="8765" y="2881"/>
                  </a:cubicBezTo>
                  <a:close/>
                  <a:moveTo>
                    <a:pt x="776" y="3205"/>
                  </a:moveTo>
                  <a:cubicBezTo>
                    <a:pt x="757" y="3205"/>
                    <a:pt x="738" y="3207"/>
                    <a:pt x="719" y="3212"/>
                  </a:cubicBezTo>
                  <a:cubicBezTo>
                    <a:pt x="596" y="3243"/>
                    <a:pt x="523" y="3367"/>
                    <a:pt x="555" y="3489"/>
                  </a:cubicBezTo>
                  <a:lnTo>
                    <a:pt x="556" y="3489"/>
                  </a:lnTo>
                  <a:cubicBezTo>
                    <a:pt x="581" y="3588"/>
                    <a:pt x="670" y="3658"/>
                    <a:pt x="773" y="3659"/>
                  </a:cubicBezTo>
                  <a:cubicBezTo>
                    <a:pt x="793" y="3658"/>
                    <a:pt x="812" y="3655"/>
                    <a:pt x="831" y="3649"/>
                  </a:cubicBezTo>
                  <a:cubicBezTo>
                    <a:pt x="951" y="3619"/>
                    <a:pt x="1024" y="3496"/>
                    <a:pt x="995" y="3375"/>
                  </a:cubicBezTo>
                  <a:lnTo>
                    <a:pt x="993" y="3375"/>
                  </a:lnTo>
                  <a:cubicBezTo>
                    <a:pt x="968" y="3273"/>
                    <a:pt x="876" y="3205"/>
                    <a:pt x="776" y="3205"/>
                  </a:cubicBezTo>
                  <a:close/>
                  <a:moveTo>
                    <a:pt x="8780" y="3692"/>
                  </a:moveTo>
                  <a:cubicBezTo>
                    <a:pt x="8655" y="3692"/>
                    <a:pt x="8553" y="3793"/>
                    <a:pt x="8551" y="3917"/>
                  </a:cubicBezTo>
                  <a:cubicBezTo>
                    <a:pt x="8549" y="4043"/>
                    <a:pt x="8650" y="4146"/>
                    <a:pt x="8776" y="4146"/>
                  </a:cubicBezTo>
                  <a:cubicBezTo>
                    <a:pt x="8776" y="4149"/>
                    <a:pt x="8776" y="4149"/>
                    <a:pt x="8778" y="4149"/>
                  </a:cubicBezTo>
                  <a:cubicBezTo>
                    <a:pt x="8901" y="4147"/>
                    <a:pt x="9003" y="4048"/>
                    <a:pt x="9005" y="3924"/>
                  </a:cubicBezTo>
                  <a:cubicBezTo>
                    <a:pt x="9007" y="3798"/>
                    <a:pt x="8906" y="3694"/>
                    <a:pt x="8780" y="3692"/>
                  </a:cubicBezTo>
                  <a:close/>
                  <a:moveTo>
                    <a:pt x="1003" y="3985"/>
                  </a:moveTo>
                  <a:cubicBezTo>
                    <a:pt x="979" y="3985"/>
                    <a:pt x="955" y="3989"/>
                    <a:pt x="931" y="3997"/>
                  </a:cubicBezTo>
                  <a:cubicBezTo>
                    <a:pt x="812" y="4036"/>
                    <a:pt x="747" y="4164"/>
                    <a:pt x="786" y="4283"/>
                  </a:cubicBezTo>
                  <a:lnTo>
                    <a:pt x="787" y="4282"/>
                  </a:lnTo>
                  <a:cubicBezTo>
                    <a:pt x="818" y="4376"/>
                    <a:pt x="904" y="4438"/>
                    <a:pt x="1002" y="4438"/>
                  </a:cubicBezTo>
                  <a:cubicBezTo>
                    <a:pt x="1026" y="4438"/>
                    <a:pt x="1049" y="4434"/>
                    <a:pt x="1072" y="4427"/>
                  </a:cubicBezTo>
                  <a:cubicBezTo>
                    <a:pt x="1191" y="4389"/>
                    <a:pt x="1256" y="4260"/>
                    <a:pt x="1218" y="4142"/>
                  </a:cubicBezTo>
                  <a:cubicBezTo>
                    <a:pt x="1187" y="4046"/>
                    <a:pt x="1098" y="3985"/>
                    <a:pt x="1003" y="3985"/>
                  </a:cubicBezTo>
                  <a:close/>
                  <a:moveTo>
                    <a:pt x="8735" y="4506"/>
                  </a:moveTo>
                  <a:cubicBezTo>
                    <a:pt x="8620" y="4506"/>
                    <a:pt x="8522" y="4595"/>
                    <a:pt x="8512" y="4713"/>
                  </a:cubicBezTo>
                  <a:cubicBezTo>
                    <a:pt x="8500" y="4837"/>
                    <a:pt x="8593" y="4947"/>
                    <a:pt x="8716" y="4958"/>
                  </a:cubicBezTo>
                  <a:lnTo>
                    <a:pt x="8717" y="4957"/>
                  </a:lnTo>
                  <a:cubicBezTo>
                    <a:pt x="8724" y="4957"/>
                    <a:pt x="8730" y="4959"/>
                    <a:pt x="8737" y="4961"/>
                  </a:cubicBezTo>
                  <a:cubicBezTo>
                    <a:pt x="8855" y="4959"/>
                    <a:pt x="8953" y="4869"/>
                    <a:pt x="8964" y="4752"/>
                  </a:cubicBezTo>
                  <a:lnTo>
                    <a:pt x="8964" y="4755"/>
                  </a:lnTo>
                  <a:cubicBezTo>
                    <a:pt x="8975" y="4629"/>
                    <a:pt x="8882" y="4518"/>
                    <a:pt x="8757" y="4507"/>
                  </a:cubicBezTo>
                  <a:cubicBezTo>
                    <a:pt x="8750" y="4506"/>
                    <a:pt x="8742" y="4506"/>
                    <a:pt x="8735" y="4506"/>
                  </a:cubicBezTo>
                  <a:close/>
                  <a:moveTo>
                    <a:pt x="1283" y="4748"/>
                  </a:moveTo>
                  <a:cubicBezTo>
                    <a:pt x="1254" y="4748"/>
                    <a:pt x="1225" y="4754"/>
                    <a:pt x="1197" y="4766"/>
                  </a:cubicBezTo>
                  <a:cubicBezTo>
                    <a:pt x="1080" y="4812"/>
                    <a:pt x="1024" y="4944"/>
                    <a:pt x="1071" y="5060"/>
                  </a:cubicBezTo>
                  <a:lnTo>
                    <a:pt x="1072" y="5060"/>
                  </a:lnTo>
                  <a:cubicBezTo>
                    <a:pt x="1108" y="5146"/>
                    <a:pt x="1190" y="5201"/>
                    <a:pt x="1283" y="5201"/>
                  </a:cubicBezTo>
                  <a:cubicBezTo>
                    <a:pt x="1311" y="5201"/>
                    <a:pt x="1340" y="5195"/>
                    <a:pt x="1367" y="5184"/>
                  </a:cubicBezTo>
                  <a:cubicBezTo>
                    <a:pt x="1483" y="5138"/>
                    <a:pt x="1539" y="5005"/>
                    <a:pt x="1491" y="4888"/>
                  </a:cubicBezTo>
                  <a:cubicBezTo>
                    <a:pt x="1455" y="4801"/>
                    <a:pt x="1371" y="4748"/>
                    <a:pt x="1283" y="4748"/>
                  </a:cubicBezTo>
                  <a:close/>
                  <a:moveTo>
                    <a:pt x="8625" y="5312"/>
                  </a:moveTo>
                  <a:cubicBezTo>
                    <a:pt x="8519" y="5312"/>
                    <a:pt x="8425" y="5387"/>
                    <a:pt x="8403" y="5495"/>
                  </a:cubicBezTo>
                  <a:cubicBezTo>
                    <a:pt x="8380" y="5618"/>
                    <a:pt x="8462" y="5737"/>
                    <a:pt x="8585" y="5760"/>
                  </a:cubicBezTo>
                  <a:lnTo>
                    <a:pt x="8586" y="5760"/>
                  </a:lnTo>
                  <a:cubicBezTo>
                    <a:pt x="8599" y="5763"/>
                    <a:pt x="8614" y="5765"/>
                    <a:pt x="8628" y="5765"/>
                  </a:cubicBezTo>
                  <a:cubicBezTo>
                    <a:pt x="8736" y="5764"/>
                    <a:pt x="8828" y="5688"/>
                    <a:pt x="8850" y="5581"/>
                  </a:cubicBezTo>
                  <a:cubicBezTo>
                    <a:pt x="8875" y="5457"/>
                    <a:pt x="8792" y="5338"/>
                    <a:pt x="8669" y="5316"/>
                  </a:cubicBezTo>
                  <a:cubicBezTo>
                    <a:pt x="8654" y="5313"/>
                    <a:pt x="8639" y="5312"/>
                    <a:pt x="8625" y="5312"/>
                  </a:cubicBezTo>
                  <a:close/>
                  <a:moveTo>
                    <a:pt x="1621" y="5486"/>
                  </a:moveTo>
                  <a:cubicBezTo>
                    <a:pt x="1585" y="5486"/>
                    <a:pt x="1550" y="5494"/>
                    <a:pt x="1516" y="5511"/>
                  </a:cubicBezTo>
                  <a:cubicBezTo>
                    <a:pt x="1405" y="5569"/>
                    <a:pt x="1362" y="5705"/>
                    <a:pt x="1418" y="5817"/>
                  </a:cubicBezTo>
                  <a:lnTo>
                    <a:pt x="1419" y="5817"/>
                  </a:lnTo>
                  <a:cubicBezTo>
                    <a:pt x="1459" y="5891"/>
                    <a:pt x="1536" y="5939"/>
                    <a:pt x="1620" y="5940"/>
                  </a:cubicBezTo>
                  <a:cubicBezTo>
                    <a:pt x="1656" y="5940"/>
                    <a:pt x="1693" y="5931"/>
                    <a:pt x="1725" y="5915"/>
                  </a:cubicBezTo>
                  <a:cubicBezTo>
                    <a:pt x="1836" y="5857"/>
                    <a:pt x="1880" y="5720"/>
                    <a:pt x="1823" y="5608"/>
                  </a:cubicBezTo>
                  <a:cubicBezTo>
                    <a:pt x="1782" y="5530"/>
                    <a:pt x="1703" y="5486"/>
                    <a:pt x="1621" y="5486"/>
                  </a:cubicBezTo>
                  <a:close/>
                  <a:moveTo>
                    <a:pt x="8421" y="6097"/>
                  </a:moveTo>
                  <a:cubicBezTo>
                    <a:pt x="8327" y="6097"/>
                    <a:pt x="8239" y="6156"/>
                    <a:pt x="8206" y="6251"/>
                  </a:cubicBezTo>
                  <a:cubicBezTo>
                    <a:pt x="8166" y="6369"/>
                    <a:pt x="8229" y="6497"/>
                    <a:pt x="8347" y="6538"/>
                  </a:cubicBezTo>
                  <a:cubicBezTo>
                    <a:pt x="8371" y="6547"/>
                    <a:pt x="8397" y="6551"/>
                    <a:pt x="8423" y="6551"/>
                  </a:cubicBezTo>
                  <a:cubicBezTo>
                    <a:pt x="8519" y="6550"/>
                    <a:pt x="8604" y="6489"/>
                    <a:pt x="8635" y="6397"/>
                  </a:cubicBezTo>
                  <a:cubicBezTo>
                    <a:pt x="8675" y="6279"/>
                    <a:pt x="8613" y="6150"/>
                    <a:pt x="8495" y="6110"/>
                  </a:cubicBezTo>
                  <a:cubicBezTo>
                    <a:pt x="8470" y="6101"/>
                    <a:pt x="8445" y="6097"/>
                    <a:pt x="8421" y="6097"/>
                  </a:cubicBezTo>
                  <a:close/>
                  <a:moveTo>
                    <a:pt x="2025" y="6191"/>
                  </a:moveTo>
                  <a:cubicBezTo>
                    <a:pt x="1984" y="6191"/>
                    <a:pt x="1942" y="6202"/>
                    <a:pt x="1904" y="6225"/>
                  </a:cubicBezTo>
                  <a:cubicBezTo>
                    <a:pt x="1797" y="6294"/>
                    <a:pt x="1768" y="6435"/>
                    <a:pt x="1836" y="6540"/>
                  </a:cubicBezTo>
                  <a:cubicBezTo>
                    <a:pt x="1878" y="6605"/>
                    <a:pt x="1949" y="6645"/>
                    <a:pt x="2026" y="6645"/>
                  </a:cubicBezTo>
                  <a:cubicBezTo>
                    <a:pt x="2069" y="6645"/>
                    <a:pt x="2112" y="6632"/>
                    <a:pt x="2149" y="6609"/>
                  </a:cubicBezTo>
                  <a:cubicBezTo>
                    <a:pt x="2253" y="6540"/>
                    <a:pt x="2284" y="6400"/>
                    <a:pt x="2217" y="6296"/>
                  </a:cubicBezTo>
                  <a:cubicBezTo>
                    <a:pt x="2174" y="6228"/>
                    <a:pt x="2100" y="6191"/>
                    <a:pt x="2025" y="6191"/>
                  </a:cubicBezTo>
                  <a:close/>
                  <a:moveTo>
                    <a:pt x="8084" y="6835"/>
                  </a:moveTo>
                  <a:cubicBezTo>
                    <a:pt x="8006" y="6835"/>
                    <a:pt x="7931" y="6874"/>
                    <a:pt x="7889" y="6946"/>
                  </a:cubicBezTo>
                  <a:cubicBezTo>
                    <a:pt x="7826" y="7054"/>
                    <a:pt x="7861" y="7193"/>
                    <a:pt x="7968" y="7257"/>
                  </a:cubicBezTo>
                  <a:cubicBezTo>
                    <a:pt x="8003" y="7276"/>
                    <a:pt x="8043" y="7287"/>
                    <a:pt x="8084" y="7288"/>
                  </a:cubicBezTo>
                  <a:cubicBezTo>
                    <a:pt x="8164" y="7287"/>
                    <a:pt x="8238" y="7245"/>
                    <a:pt x="8279" y="7177"/>
                  </a:cubicBezTo>
                  <a:cubicBezTo>
                    <a:pt x="8343" y="7069"/>
                    <a:pt x="8307" y="6930"/>
                    <a:pt x="8199" y="6867"/>
                  </a:cubicBezTo>
                  <a:cubicBezTo>
                    <a:pt x="8163" y="6845"/>
                    <a:pt x="8123" y="6835"/>
                    <a:pt x="8084" y="6835"/>
                  </a:cubicBezTo>
                  <a:close/>
                  <a:moveTo>
                    <a:pt x="2500" y="6850"/>
                  </a:moveTo>
                  <a:cubicBezTo>
                    <a:pt x="2450" y="6850"/>
                    <a:pt x="2399" y="6867"/>
                    <a:pt x="2357" y="6901"/>
                  </a:cubicBezTo>
                  <a:cubicBezTo>
                    <a:pt x="2260" y="6980"/>
                    <a:pt x="2245" y="7123"/>
                    <a:pt x="2324" y="7220"/>
                  </a:cubicBezTo>
                  <a:lnTo>
                    <a:pt x="2324" y="7218"/>
                  </a:lnTo>
                  <a:cubicBezTo>
                    <a:pt x="2366" y="7273"/>
                    <a:pt x="2431" y="7305"/>
                    <a:pt x="2500" y="7305"/>
                  </a:cubicBezTo>
                  <a:cubicBezTo>
                    <a:pt x="2552" y="7305"/>
                    <a:pt x="2602" y="7287"/>
                    <a:pt x="2641" y="7254"/>
                  </a:cubicBezTo>
                  <a:cubicBezTo>
                    <a:pt x="2738" y="7176"/>
                    <a:pt x="2755" y="7034"/>
                    <a:pt x="2678" y="6935"/>
                  </a:cubicBezTo>
                  <a:cubicBezTo>
                    <a:pt x="2632" y="6879"/>
                    <a:pt x="2567" y="6850"/>
                    <a:pt x="2500" y="6850"/>
                  </a:cubicBezTo>
                  <a:close/>
                  <a:moveTo>
                    <a:pt x="3063" y="7436"/>
                  </a:moveTo>
                  <a:cubicBezTo>
                    <a:pt x="2999" y="7436"/>
                    <a:pt x="2935" y="7463"/>
                    <a:pt x="2890" y="7515"/>
                  </a:cubicBezTo>
                  <a:cubicBezTo>
                    <a:pt x="2809" y="7610"/>
                    <a:pt x="2821" y="7753"/>
                    <a:pt x="2916" y="7835"/>
                  </a:cubicBezTo>
                  <a:cubicBezTo>
                    <a:pt x="2956" y="7870"/>
                    <a:pt x="3009" y="7889"/>
                    <a:pt x="3063" y="7890"/>
                  </a:cubicBezTo>
                  <a:cubicBezTo>
                    <a:pt x="3129" y="7890"/>
                    <a:pt x="3193" y="7859"/>
                    <a:pt x="3235" y="7808"/>
                  </a:cubicBezTo>
                  <a:cubicBezTo>
                    <a:pt x="3317" y="7714"/>
                    <a:pt x="3306" y="7571"/>
                    <a:pt x="3211" y="7490"/>
                  </a:cubicBezTo>
                  <a:cubicBezTo>
                    <a:pt x="3168" y="7453"/>
                    <a:pt x="3115" y="7436"/>
                    <a:pt x="3063" y="7436"/>
                  </a:cubicBezTo>
                  <a:close/>
                  <a:moveTo>
                    <a:pt x="7582" y="7469"/>
                  </a:moveTo>
                  <a:cubicBezTo>
                    <a:pt x="7526" y="7469"/>
                    <a:pt x="7471" y="7490"/>
                    <a:pt x="7427" y="7532"/>
                  </a:cubicBezTo>
                  <a:cubicBezTo>
                    <a:pt x="7335" y="7616"/>
                    <a:pt x="7329" y="7760"/>
                    <a:pt x="7416" y="7850"/>
                  </a:cubicBezTo>
                  <a:cubicBezTo>
                    <a:pt x="7459" y="7897"/>
                    <a:pt x="7519" y="7922"/>
                    <a:pt x="7581" y="7923"/>
                  </a:cubicBezTo>
                  <a:cubicBezTo>
                    <a:pt x="7640" y="7923"/>
                    <a:pt x="7696" y="7901"/>
                    <a:pt x="7738" y="7860"/>
                  </a:cubicBezTo>
                  <a:lnTo>
                    <a:pt x="7738" y="7862"/>
                  </a:lnTo>
                  <a:cubicBezTo>
                    <a:pt x="7828" y="7775"/>
                    <a:pt x="7832" y="7632"/>
                    <a:pt x="7747" y="7541"/>
                  </a:cubicBezTo>
                  <a:cubicBezTo>
                    <a:pt x="7702" y="7493"/>
                    <a:pt x="7642" y="7469"/>
                    <a:pt x="7582" y="7469"/>
                  </a:cubicBezTo>
                  <a:close/>
                  <a:moveTo>
                    <a:pt x="3743" y="7875"/>
                  </a:moveTo>
                  <a:cubicBezTo>
                    <a:pt x="3657" y="7875"/>
                    <a:pt x="3575" y="7924"/>
                    <a:pt x="3537" y="8008"/>
                  </a:cubicBezTo>
                  <a:cubicBezTo>
                    <a:pt x="3484" y="8121"/>
                    <a:pt x="3534" y="8256"/>
                    <a:pt x="3648" y="8309"/>
                  </a:cubicBezTo>
                  <a:cubicBezTo>
                    <a:pt x="3678" y="8322"/>
                    <a:pt x="3710" y="8328"/>
                    <a:pt x="3743" y="8330"/>
                  </a:cubicBezTo>
                  <a:cubicBezTo>
                    <a:pt x="3831" y="8330"/>
                    <a:pt x="3911" y="8278"/>
                    <a:pt x="3949" y="8197"/>
                  </a:cubicBezTo>
                  <a:cubicBezTo>
                    <a:pt x="4002" y="8084"/>
                    <a:pt x="3952" y="7950"/>
                    <a:pt x="3839" y="7897"/>
                  </a:cubicBezTo>
                  <a:cubicBezTo>
                    <a:pt x="3808" y="7882"/>
                    <a:pt x="3775" y="7875"/>
                    <a:pt x="3743" y="7875"/>
                  </a:cubicBezTo>
                  <a:close/>
                  <a:moveTo>
                    <a:pt x="6913" y="7922"/>
                  </a:moveTo>
                  <a:cubicBezTo>
                    <a:pt x="6881" y="7922"/>
                    <a:pt x="6848" y="7929"/>
                    <a:pt x="6817" y="7944"/>
                  </a:cubicBezTo>
                  <a:cubicBezTo>
                    <a:pt x="6702" y="7996"/>
                    <a:pt x="6653" y="8131"/>
                    <a:pt x="6707" y="8246"/>
                  </a:cubicBezTo>
                  <a:cubicBezTo>
                    <a:pt x="6744" y="8325"/>
                    <a:pt x="6824" y="8375"/>
                    <a:pt x="6913" y="8375"/>
                  </a:cubicBezTo>
                  <a:cubicBezTo>
                    <a:pt x="6915" y="8375"/>
                    <a:pt x="6917" y="8375"/>
                    <a:pt x="6919" y="8375"/>
                  </a:cubicBezTo>
                  <a:cubicBezTo>
                    <a:pt x="6950" y="8375"/>
                    <a:pt x="6979" y="8367"/>
                    <a:pt x="7007" y="8354"/>
                  </a:cubicBezTo>
                  <a:cubicBezTo>
                    <a:pt x="7121" y="8301"/>
                    <a:pt x="7170" y="8167"/>
                    <a:pt x="7119" y="8053"/>
                  </a:cubicBezTo>
                  <a:cubicBezTo>
                    <a:pt x="7080" y="7971"/>
                    <a:pt x="6998" y="7922"/>
                    <a:pt x="6913" y="7922"/>
                  </a:cubicBezTo>
                  <a:close/>
                  <a:moveTo>
                    <a:pt x="4522" y="8098"/>
                  </a:moveTo>
                  <a:cubicBezTo>
                    <a:pt x="4414" y="8098"/>
                    <a:pt x="4319" y="8174"/>
                    <a:pt x="4298" y="8283"/>
                  </a:cubicBezTo>
                  <a:cubicBezTo>
                    <a:pt x="4275" y="8407"/>
                    <a:pt x="4357" y="8525"/>
                    <a:pt x="4480" y="8549"/>
                  </a:cubicBezTo>
                  <a:cubicBezTo>
                    <a:pt x="4493" y="8551"/>
                    <a:pt x="4506" y="8552"/>
                    <a:pt x="4521" y="8553"/>
                  </a:cubicBezTo>
                  <a:cubicBezTo>
                    <a:pt x="4631" y="8553"/>
                    <a:pt x="4725" y="8475"/>
                    <a:pt x="4745" y="8367"/>
                  </a:cubicBezTo>
                  <a:cubicBezTo>
                    <a:pt x="4768" y="8244"/>
                    <a:pt x="4687" y="8126"/>
                    <a:pt x="4564" y="8102"/>
                  </a:cubicBezTo>
                  <a:cubicBezTo>
                    <a:pt x="4550" y="8099"/>
                    <a:pt x="4536" y="8098"/>
                    <a:pt x="4522" y="8098"/>
                  </a:cubicBezTo>
                  <a:close/>
                  <a:moveTo>
                    <a:pt x="6137" y="8153"/>
                  </a:moveTo>
                  <a:cubicBezTo>
                    <a:pt x="6125" y="8153"/>
                    <a:pt x="6113" y="8154"/>
                    <a:pt x="6101" y="8156"/>
                  </a:cubicBezTo>
                  <a:cubicBezTo>
                    <a:pt x="5978" y="8175"/>
                    <a:pt x="5895" y="8291"/>
                    <a:pt x="5914" y="8414"/>
                  </a:cubicBezTo>
                  <a:cubicBezTo>
                    <a:pt x="5932" y="8525"/>
                    <a:pt x="6026" y="8605"/>
                    <a:pt x="6137" y="8605"/>
                  </a:cubicBezTo>
                  <a:cubicBezTo>
                    <a:pt x="6149" y="8605"/>
                    <a:pt x="6161" y="8604"/>
                    <a:pt x="6173" y="8603"/>
                  </a:cubicBezTo>
                  <a:cubicBezTo>
                    <a:pt x="6297" y="8583"/>
                    <a:pt x="6380" y="8467"/>
                    <a:pt x="6362" y="8344"/>
                  </a:cubicBezTo>
                  <a:cubicBezTo>
                    <a:pt x="6344" y="8232"/>
                    <a:pt x="6247" y="8153"/>
                    <a:pt x="6137" y="8153"/>
                  </a:cubicBezTo>
                  <a:close/>
                  <a:moveTo>
                    <a:pt x="5327" y="8195"/>
                  </a:moveTo>
                  <a:cubicBezTo>
                    <a:pt x="5207" y="8195"/>
                    <a:pt x="5107" y="8289"/>
                    <a:pt x="5101" y="8410"/>
                  </a:cubicBezTo>
                  <a:cubicBezTo>
                    <a:pt x="5096" y="8536"/>
                    <a:pt x="5193" y="8641"/>
                    <a:pt x="5318" y="8648"/>
                  </a:cubicBezTo>
                  <a:lnTo>
                    <a:pt x="5327" y="8648"/>
                  </a:lnTo>
                  <a:cubicBezTo>
                    <a:pt x="5449" y="8648"/>
                    <a:pt x="5550" y="8552"/>
                    <a:pt x="5554" y="8431"/>
                  </a:cubicBezTo>
                  <a:cubicBezTo>
                    <a:pt x="5560" y="8306"/>
                    <a:pt x="5464" y="8201"/>
                    <a:pt x="5339" y="8195"/>
                  </a:cubicBezTo>
                  <a:lnTo>
                    <a:pt x="5337" y="8195"/>
                  </a:lnTo>
                  <a:cubicBezTo>
                    <a:pt x="5334" y="8195"/>
                    <a:pt x="5330" y="8195"/>
                    <a:pt x="5327" y="8195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3"/>
            <p:cNvSpPr/>
            <p:nvPr/>
          </p:nvSpPr>
          <p:spPr>
            <a:xfrm>
              <a:off x="2046050" y="1056850"/>
              <a:ext cx="598125" cy="533675"/>
            </a:xfrm>
            <a:custGeom>
              <a:avLst/>
              <a:gdLst/>
              <a:ahLst/>
              <a:cxnLst/>
              <a:rect l="l" t="t" r="r" b="b"/>
              <a:pathLst>
                <a:path w="23925" h="21347" extrusionOk="0">
                  <a:moveTo>
                    <a:pt x="12451" y="0"/>
                  </a:moveTo>
                  <a:cubicBezTo>
                    <a:pt x="12404" y="0"/>
                    <a:pt x="12357" y="1"/>
                    <a:pt x="12310" y="1"/>
                  </a:cubicBezTo>
                  <a:cubicBezTo>
                    <a:pt x="9555" y="15"/>
                    <a:pt x="4127" y="1053"/>
                    <a:pt x="2346" y="3156"/>
                  </a:cubicBezTo>
                  <a:cubicBezTo>
                    <a:pt x="898" y="4869"/>
                    <a:pt x="1" y="15789"/>
                    <a:pt x="2351" y="20089"/>
                  </a:cubicBezTo>
                  <a:cubicBezTo>
                    <a:pt x="2478" y="20323"/>
                    <a:pt x="2358" y="20634"/>
                    <a:pt x="2484" y="20869"/>
                  </a:cubicBezTo>
                  <a:cubicBezTo>
                    <a:pt x="2666" y="21208"/>
                    <a:pt x="3028" y="21347"/>
                    <a:pt x="3420" y="21347"/>
                  </a:cubicBezTo>
                  <a:cubicBezTo>
                    <a:pt x="3739" y="21347"/>
                    <a:pt x="4078" y="21255"/>
                    <a:pt x="4355" y="21105"/>
                  </a:cubicBezTo>
                  <a:cubicBezTo>
                    <a:pt x="6310" y="20048"/>
                    <a:pt x="6717" y="17495"/>
                    <a:pt x="7307" y="15352"/>
                  </a:cubicBezTo>
                  <a:cubicBezTo>
                    <a:pt x="8060" y="12634"/>
                    <a:pt x="9430" y="10128"/>
                    <a:pt x="11313" y="8029"/>
                  </a:cubicBezTo>
                  <a:cubicBezTo>
                    <a:pt x="11618" y="7690"/>
                    <a:pt x="11947" y="7355"/>
                    <a:pt x="12360" y="7162"/>
                  </a:cubicBezTo>
                  <a:cubicBezTo>
                    <a:pt x="12849" y="6933"/>
                    <a:pt x="13409" y="6925"/>
                    <a:pt x="13948" y="6914"/>
                  </a:cubicBezTo>
                  <a:cubicBezTo>
                    <a:pt x="14036" y="6912"/>
                    <a:pt x="14137" y="6911"/>
                    <a:pt x="14252" y="6911"/>
                  </a:cubicBezTo>
                  <a:cubicBezTo>
                    <a:pt x="14755" y="6911"/>
                    <a:pt x="15507" y="6926"/>
                    <a:pt x="16361" y="6926"/>
                  </a:cubicBezTo>
                  <a:cubicBezTo>
                    <a:pt x="18819" y="6926"/>
                    <a:pt x="22127" y="6803"/>
                    <a:pt x="22804" y="5849"/>
                  </a:cubicBezTo>
                  <a:cubicBezTo>
                    <a:pt x="23925" y="4266"/>
                    <a:pt x="20255" y="1841"/>
                    <a:pt x="19056" y="1267"/>
                  </a:cubicBezTo>
                  <a:cubicBezTo>
                    <a:pt x="17017" y="290"/>
                    <a:pt x="14714" y="0"/>
                    <a:pt x="12451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3"/>
            <p:cNvSpPr/>
            <p:nvPr/>
          </p:nvSpPr>
          <p:spPr>
            <a:xfrm>
              <a:off x="2155550" y="1197650"/>
              <a:ext cx="243400" cy="407750"/>
            </a:xfrm>
            <a:custGeom>
              <a:avLst/>
              <a:gdLst/>
              <a:ahLst/>
              <a:cxnLst/>
              <a:rect l="l" t="t" r="r" b="b"/>
              <a:pathLst>
                <a:path w="9736" h="16310" extrusionOk="0">
                  <a:moveTo>
                    <a:pt x="9528" y="0"/>
                  </a:moveTo>
                  <a:cubicBezTo>
                    <a:pt x="9494" y="0"/>
                    <a:pt x="9460" y="10"/>
                    <a:pt x="9430" y="29"/>
                  </a:cubicBezTo>
                  <a:cubicBezTo>
                    <a:pt x="7629" y="1197"/>
                    <a:pt x="6140" y="2784"/>
                    <a:pt x="5089" y="4655"/>
                  </a:cubicBezTo>
                  <a:cubicBezTo>
                    <a:pt x="4938" y="4922"/>
                    <a:pt x="4762" y="5210"/>
                    <a:pt x="4574" y="5515"/>
                  </a:cubicBezTo>
                  <a:cubicBezTo>
                    <a:pt x="4213" y="6104"/>
                    <a:pt x="3838" y="6715"/>
                    <a:pt x="3598" y="7271"/>
                  </a:cubicBezTo>
                  <a:cubicBezTo>
                    <a:pt x="3122" y="8375"/>
                    <a:pt x="2762" y="9538"/>
                    <a:pt x="2414" y="10663"/>
                  </a:cubicBezTo>
                  <a:cubicBezTo>
                    <a:pt x="1806" y="12633"/>
                    <a:pt x="1231" y="14493"/>
                    <a:pt x="90" y="16018"/>
                  </a:cubicBezTo>
                  <a:cubicBezTo>
                    <a:pt x="0" y="16138"/>
                    <a:pt x="86" y="16310"/>
                    <a:pt x="236" y="16310"/>
                  </a:cubicBezTo>
                  <a:cubicBezTo>
                    <a:pt x="293" y="16310"/>
                    <a:pt x="348" y="16282"/>
                    <a:pt x="382" y="16236"/>
                  </a:cubicBezTo>
                  <a:cubicBezTo>
                    <a:pt x="1560" y="14661"/>
                    <a:pt x="2145" y="12772"/>
                    <a:pt x="2763" y="10771"/>
                  </a:cubicBezTo>
                  <a:cubicBezTo>
                    <a:pt x="3108" y="9655"/>
                    <a:pt x="3465" y="8502"/>
                    <a:pt x="3933" y="7415"/>
                  </a:cubicBezTo>
                  <a:cubicBezTo>
                    <a:pt x="4163" y="6883"/>
                    <a:pt x="4530" y="6284"/>
                    <a:pt x="4886" y="5706"/>
                  </a:cubicBezTo>
                  <a:cubicBezTo>
                    <a:pt x="5075" y="5398"/>
                    <a:pt x="5253" y="5106"/>
                    <a:pt x="5406" y="4833"/>
                  </a:cubicBezTo>
                  <a:cubicBezTo>
                    <a:pt x="6429" y="3014"/>
                    <a:pt x="7877" y="1472"/>
                    <a:pt x="9628" y="336"/>
                  </a:cubicBezTo>
                  <a:cubicBezTo>
                    <a:pt x="9712" y="282"/>
                    <a:pt x="9736" y="168"/>
                    <a:pt x="9682" y="83"/>
                  </a:cubicBezTo>
                  <a:cubicBezTo>
                    <a:pt x="9647" y="29"/>
                    <a:pt x="9588" y="0"/>
                    <a:pt x="952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3"/>
            <p:cNvSpPr/>
            <p:nvPr/>
          </p:nvSpPr>
          <p:spPr>
            <a:xfrm>
              <a:off x="2010000" y="1536675"/>
              <a:ext cx="213425" cy="193575"/>
            </a:xfrm>
            <a:custGeom>
              <a:avLst/>
              <a:gdLst/>
              <a:ahLst/>
              <a:cxnLst/>
              <a:rect l="l" t="t" r="r" b="b"/>
              <a:pathLst>
                <a:path w="8537" h="7743" extrusionOk="0">
                  <a:moveTo>
                    <a:pt x="3790" y="1"/>
                  </a:moveTo>
                  <a:cubicBezTo>
                    <a:pt x="3752" y="1"/>
                    <a:pt x="3713" y="3"/>
                    <a:pt x="3674" y="8"/>
                  </a:cubicBezTo>
                  <a:cubicBezTo>
                    <a:pt x="3017" y="85"/>
                    <a:pt x="2519" y="811"/>
                    <a:pt x="2682" y="1451"/>
                  </a:cubicBezTo>
                  <a:lnTo>
                    <a:pt x="2644" y="1574"/>
                  </a:lnTo>
                  <a:cubicBezTo>
                    <a:pt x="2437" y="1175"/>
                    <a:pt x="1988" y="964"/>
                    <a:pt x="1537" y="964"/>
                  </a:cubicBezTo>
                  <a:cubicBezTo>
                    <a:pt x="1277" y="964"/>
                    <a:pt x="1017" y="1034"/>
                    <a:pt x="803" y="1180"/>
                  </a:cubicBezTo>
                  <a:cubicBezTo>
                    <a:pt x="216" y="1579"/>
                    <a:pt x="1" y="2396"/>
                    <a:pt x="202" y="3076"/>
                  </a:cubicBezTo>
                  <a:cubicBezTo>
                    <a:pt x="404" y="3756"/>
                    <a:pt x="959" y="4292"/>
                    <a:pt x="1598" y="4598"/>
                  </a:cubicBezTo>
                  <a:cubicBezTo>
                    <a:pt x="1106" y="5828"/>
                    <a:pt x="2077" y="7302"/>
                    <a:pt x="3357" y="7644"/>
                  </a:cubicBezTo>
                  <a:cubicBezTo>
                    <a:pt x="3611" y="7711"/>
                    <a:pt x="3869" y="7743"/>
                    <a:pt x="4127" y="7743"/>
                  </a:cubicBezTo>
                  <a:cubicBezTo>
                    <a:pt x="5170" y="7743"/>
                    <a:pt x="6213" y="7227"/>
                    <a:pt x="6985" y="6497"/>
                  </a:cubicBezTo>
                  <a:cubicBezTo>
                    <a:pt x="7814" y="5713"/>
                    <a:pt x="8382" y="4330"/>
                    <a:pt x="7622" y="3479"/>
                  </a:cubicBezTo>
                  <a:cubicBezTo>
                    <a:pt x="8515" y="2982"/>
                    <a:pt x="8537" y="1525"/>
                    <a:pt x="7742" y="881"/>
                  </a:cubicBezTo>
                  <a:cubicBezTo>
                    <a:pt x="7415" y="615"/>
                    <a:pt x="7005" y="493"/>
                    <a:pt x="6588" y="493"/>
                  </a:cubicBezTo>
                  <a:cubicBezTo>
                    <a:pt x="5993" y="493"/>
                    <a:pt x="5383" y="742"/>
                    <a:pt x="4973" y="1180"/>
                  </a:cubicBezTo>
                  <a:cubicBezTo>
                    <a:pt x="4982" y="559"/>
                    <a:pt x="4405" y="1"/>
                    <a:pt x="3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3"/>
            <p:cNvSpPr/>
            <p:nvPr/>
          </p:nvSpPr>
          <p:spPr>
            <a:xfrm>
              <a:off x="2630850" y="1477600"/>
              <a:ext cx="198100" cy="207650"/>
            </a:xfrm>
            <a:custGeom>
              <a:avLst/>
              <a:gdLst/>
              <a:ahLst/>
              <a:cxnLst/>
              <a:rect l="l" t="t" r="r" b="b"/>
              <a:pathLst>
                <a:path w="7924" h="8306" extrusionOk="0">
                  <a:moveTo>
                    <a:pt x="258" y="0"/>
                  </a:moveTo>
                  <a:cubicBezTo>
                    <a:pt x="229" y="0"/>
                    <a:pt x="200" y="6"/>
                    <a:pt x="172" y="17"/>
                  </a:cubicBezTo>
                  <a:cubicBezTo>
                    <a:pt x="55" y="64"/>
                    <a:pt x="0" y="196"/>
                    <a:pt x="47" y="311"/>
                  </a:cubicBezTo>
                  <a:cubicBezTo>
                    <a:pt x="80" y="397"/>
                    <a:pt x="163" y="454"/>
                    <a:pt x="256" y="454"/>
                  </a:cubicBezTo>
                  <a:cubicBezTo>
                    <a:pt x="285" y="454"/>
                    <a:pt x="314" y="447"/>
                    <a:pt x="342" y="436"/>
                  </a:cubicBezTo>
                  <a:cubicBezTo>
                    <a:pt x="458" y="390"/>
                    <a:pt x="514" y="256"/>
                    <a:pt x="466" y="141"/>
                  </a:cubicBezTo>
                  <a:cubicBezTo>
                    <a:pt x="431" y="53"/>
                    <a:pt x="346" y="0"/>
                    <a:pt x="258" y="0"/>
                  </a:cubicBezTo>
                  <a:close/>
                  <a:moveTo>
                    <a:pt x="560" y="753"/>
                  </a:moveTo>
                  <a:cubicBezTo>
                    <a:pt x="532" y="753"/>
                    <a:pt x="503" y="758"/>
                    <a:pt x="475" y="770"/>
                  </a:cubicBezTo>
                  <a:cubicBezTo>
                    <a:pt x="360" y="817"/>
                    <a:pt x="303" y="950"/>
                    <a:pt x="351" y="1066"/>
                  </a:cubicBezTo>
                  <a:lnTo>
                    <a:pt x="350" y="1066"/>
                  </a:lnTo>
                  <a:cubicBezTo>
                    <a:pt x="386" y="1151"/>
                    <a:pt x="469" y="1207"/>
                    <a:pt x="561" y="1207"/>
                  </a:cubicBezTo>
                  <a:cubicBezTo>
                    <a:pt x="590" y="1207"/>
                    <a:pt x="618" y="1202"/>
                    <a:pt x="645" y="1191"/>
                  </a:cubicBezTo>
                  <a:cubicBezTo>
                    <a:pt x="762" y="1144"/>
                    <a:pt x="817" y="1012"/>
                    <a:pt x="770" y="896"/>
                  </a:cubicBezTo>
                  <a:cubicBezTo>
                    <a:pt x="735" y="808"/>
                    <a:pt x="650" y="753"/>
                    <a:pt x="560" y="753"/>
                  </a:cubicBezTo>
                  <a:close/>
                  <a:moveTo>
                    <a:pt x="865" y="1507"/>
                  </a:moveTo>
                  <a:cubicBezTo>
                    <a:pt x="836" y="1507"/>
                    <a:pt x="806" y="1513"/>
                    <a:pt x="778" y="1524"/>
                  </a:cubicBezTo>
                  <a:cubicBezTo>
                    <a:pt x="664" y="1572"/>
                    <a:pt x="609" y="1703"/>
                    <a:pt x="655" y="1819"/>
                  </a:cubicBezTo>
                  <a:lnTo>
                    <a:pt x="654" y="1819"/>
                  </a:lnTo>
                  <a:cubicBezTo>
                    <a:pt x="688" y="1905"/>
                    <a:pt x="772" y="1962"/>
                    <a:pt x="864" y="1962"/>
                  </a:cubicBezTo>
                  <a:cubicBezTo>
                    <a:pt x="894" y="1961"/>
                    <a:pt x="921" y="1955"/>
                    <a:pt x="949" y="1944"/>
                  </a:cubicBezTo>
                  <a:cubicBezTo>
                    <a:pt x="1065" y="1898"/>
                    <a:pt x="1122" y="1766"/>
                    <a:pt x="1076" y="1649"/>
                  </a:cubicBezTo>
                  <a:lnTo>
                    <a:pt x="1073" y="1649"/>
                  </a:lnTo>
                  <a:cubicBezTo>
                    <a:pt x="1038" y="1561"/>
                    <a:pt x="954" y="1507"/>
                    <a:pt x="865" y="1507"/>
                  </a:cubicBezTo>
                  <a:close/>
                  <a:moveTo>
                    <a:pt x="1168" y="2261"/>
                  </a:moveTo>
                  <a:cubicBezTo>
                    <a:pt x="1140" y="2261"/>
                    <a:pt x="1112" y="2266"/>
                    <a:pt x="1084" y="2277"/>
                  </a:cubicBezTo>
                  <a:cubicBezTo>
                    <a:pt x="969" y="2324"/>
                    <a:pt x="913" y="2455"/>
                    <a:pt x="958" y="2572"/>
                  </a:cubicBezTo>
                  <a:lnTo>
                    <a:pt x="958" y="2571"/>
                  </a:lnTo>
                  <a:cubicBezTo>
                    <a:pt x="993" y="2657"/>
                    <a:pt x="1076" y="2713"/>
                    <a:pt x="1168" y="2714"/>
                  </a:cubicBezTo>
                  <a:cubicBezTo>
                    <a:pt x="1198" y="2714"/>
                    <a:pt x="1228" y="2710"/>
                    <a:pt x="1254" y="2699"/>
                  </a:cubicBezTo>
                  <a:cubicBezTo>
                    <a:pt x="1370" y="2650"/>
                    <a:pt x="1425" y="2519"/>
                    <a:pt x="1380" y="2404"/>
                  </a:cubicBezTo>
                  <a:cubicBezTo>
                    <a:pt x="1344" y="2315"/>
                    <a:pt x="1258" y="2261"/>
                    <a:pt x="1168" y="2261"/>
                  </a:cubicBezTo>
                  <a:close/>
                  <a:moveTo>
                    <a:pt x="1473" y="3015"/>
                  </a:moveTo>
                  <a:cubicBezTo>
                    <a:pt x="1445" y="3015"/>
                    <a:pt x="1416" y="3021"/>
                    <a:pt x="1389" y="3032"/>
                  </a:cubicBezTo>
                  <a:cubicBezTo>
                    <a:pt x="1273" y="3079"/>
                    <a:pt x="1216" y="3210"/>
                    <a:pt x="1262" y="3327"/>
                  </a:cubicBezTo>
                  <a:lnTo>
                    <a:pt x="1264" y="3327"/>
                  </a:lnTo>
                  <a:cubicBezTo>
                    <a:pt x="1297" y="3411"/>
                    <a:pt x="1379" y="3467"/>
                    <a:pt x="1470" y="3467"/>
                  </a:cubicBezTo>
                  <a:cubicBezTo>
                    <a:pt x="1471" y="3467"/>
                    <a:pt x="1471" y="3467"/>
                    <a:pt x="1472" y="3467"/>
                  </a:cubicBezTo>
                  <a:cubicBezTo>
                    <a:pt x="1475" y="3467"/>
                    <a:pt x="1477" y="3467"/>
                    <a:pt x="1480" y="3467"/>
                  </a:cubicBezTo>
                  <a:cubicBezTo>
                    <a:pt x="1507" y="3467"/>
                    <a:pt x="1533" y="3461"/>
                    <a:pt x="1558" y="3451"/>
                  </a:cubicBezTo>
                  <a:cubicBezTo>
                    <a:pt x="1674" y="3404"/>
                    <a:pt x="1730" y="3273"/>
                    <a:pt x="1683" y="3156"/>
                  </a:cubicBezTo>
                  <a:cubicBezTo>
                    <a:pt x="1648" y="3068"/>
                    <a:pt x="1563" y="3015"/>
                    <a:pt x="1473" y="3015"/>
                  </a:cubicBezTo>
                  <a:close/>
                  <a:moveTo>
                    <a:pt x="7473" y="3515"/>
                  </a:moveTo>
                  <a:cubicBezTo>
                    <a:pt x="7458" y="3515"/>
                    <a:pt x="7443" y="3517"/>
                    <a:pt x="7428" y="3520"/>
                  </a:cubicBezTo>
                  <a:cubicBezTo>
                    <a:pt x="7306" y="3546"/>
                    <a:pt x="7228" y="3666"/>
                    <a:pt x="7253" y="3790"/>
                  </a:cubicBezTo>
                  <a:lnTo>
                    <a:pt x="7253" y="3788"/>
                  </a:lnTo>
                  <a:cubicBezTo>
                    <a:pt x="7275" y="3893"/>
                    <a:pt x="7366" y="3968"/>
                    <a:pt x="7473" y="3968"/>
                  </a:cubicBezTo>
                  <a:cubicBezTo>
                    <a:pt x="7474" y="3968"/>
                    <a:pt x="7475" y="3968"/>
                    <a:pt x="7476" y="3968"/>
                  </a:cubicBezTo>
                  <a:cubicBezTo>
                    <a:pt x="7478" y="3968"/>
                    <a:pt x="7481" y="3968"/>
                    <a:pt x="7484" y="3968"/>
                  </a:cubicBezTo>
                  <a:cubicBezTo>
                    <a:pt x="7496" y="3968"/>
                    <a:pt x="7509" y="3966"/>
                    <a:pt x="7521" y="3964"/>
                  </a:cubicBezTo>
                  <a:cubicBezTo>
                    <a:pt x="7643" y="3938"/>
                    <a:pt x="7722" y="3819"/>
                    <a:pt x="7698" y="3696"/>
                  </a:cubicBezTo>
                  <a:cubicBezTo>
                    <a:pt x="7674" y="3589"/>
                    <a:pt x="7579" y="3515"/>
                    <a:pt x="7473" y="3515"/>
                  </a:cubicBezTo>
                  <a:close/>
                  <a:moveTo>
                    <a:pt x="1778" y="3767"/>
                  </a:moveTo>
                  <a:cubicBezTo>
                    <a:pt x="1749" y="3767"/>
                    <a:pt x="1720" y="3773"/>
                    <a:pt x="1693" y="3784"/>
                  </a:cubicBezTo>
                  <a:cubicBezTo>
                    <a:pt x="1576" y="3831"/>
                    <a:pt x="1521" y="3964"/>
                    <a:pt x="1567" y="4079"/>
                  </a:cubicBezTo>
                  <a:cubicBezTo>
                    <a:pt x="1602" y="4165"/>
                    <a:pt x="1685" y="4221"/>
                    <a:pt x="1779" y="4223"/>
                  </a:cubicBezTo>
                  <a:cubicBezTo>
                    <a:pt x="1807" y="4223"/>
                    <a:pt x="1836" y="4217"/>
                    <a:pt x="1862" y="4206"/>
                  </a:cubicBezTo>
                  <a:cubicBezTo>
                    <a:pt x="1978" y="4159"/>
                    <a:pt x="2034" y="4025"/>
                    <a:pt x="1987" y="3910"/>
                  </a:cubicBezTo>
                  <a:cubicBezTo>
                    <a:pt x="1952" y="3821"/>
                    <a:pt x="1867" y="3767"/>
                    <a:pt x="1778" y="3767"/>
                  </a:cubicBezTo>
                  <a:close/>
                  <a:moveTo>
                    <a:pt x="7623" y="4315"/>
                  </a:moveTo>
                  <a:cubicBezTo>
                    <a:pt x="7612" y="4315"/>
                    <a:pt x="7601" y="4316"/>
                    <a:pt x="7589" y="4317"/>
                  </a:cubicBezTo>
                  <a:cubicBezTo>
                    <a:pt x="7465" y="4336"/>
                    <a:pt x="7379" y="4452"/>
                    <a:pt x="7398" y="4576"/>
                  </a:cubicBezTo>
                  <a:lnTo>
                    <a:pt x="7398" y="4575"/>
                  </a:lnTo>
                  <a:cubicBezTo>
                    <a:pt x="7415" y="4686"/>
                    <a:pt x="7510" y="4768"/>
                    <a:pt x="7621" y="4768"/>
                  </a:cubicBezTo>
                  <a:cubicBezTo>
                    <a:pt x="7622" y="4768"/>
                    <a:pt x="7622" y="4768"/>
                    <a:pt x="7623" y="4768"/>
                  </a:cubicBezTo>
                  <a:cubicBezTo>
                    <a:pt x="7626" y="4768"/>
                    <a:pt x="7630" y="4768"/>
                    <a:pt x="7633" y="4768"/>
                  </a:cubicBezTo>
                  <a:cubicBezTo>
                    <a:pt x="7641" y="4768"/>
                    <a:pt x="7648" y="4768"/>
                    <a:pt x="7656" y="4767"/>
                  </a:cubicBezTo>
                  <a:cubicBezTo>
                    <a:pt x="7780" y="4747"/>
                    <a:pt x="7864" y="4631"/>
                    <a:pt x="7847" y="4508"/>
                  </a:cubicBezTo>
                  <a:cubicBezTo>
                    <a:pt x="7831" y="4395"/>
                    <a:pt x="7733" y="4315"/>
                    <a:pt x="7623" y="4315"/>
                  </a:cubicBezTo>
                  <a:close/>
                  <a:moveTo>
                    <a:pt x="2088" y="4521"/>
                  </a:moveTo>
                  <a:cubicBezTo>
                    <a:pt x="2058" y="4521"/>
                    <a:pt x="2027" y="4527"/>
                    <a:pt x="1998" y="4540"/>
                  </a:cubicBezTo>
                  <a:cubicBezTo>
                    <a:pt x="1882" y="4587"/>
                    <a:pt x="1828" y="4722"/>
                    <a:pt x="1878" y="4836"/>
                  </a:cubicBezTo>
                  <a:cubicBezTo>
                    <a:pt x="1915" y="4919"/>
                    <a:pt x="1997" y="4972"/>
                    <a:pt x="2087" y="4973"/>
                  </a:cubicBezTo>
                  <a:cubicBezTo>
                    <a:pt x="2118" y="4973"/>
                    <a:pt x="2149" y="4967"/>
                    <a:pt x="2177" y="4954"/>
                  </a:cubicBezTo>
                  <a:cubicBezTo>
                    <a:pt x="2291" y="4905"/>
                    <a:pt x="2344" y="4772"/>
                    <a:pt x="2295" y="4658"/>
                  </a:cubicBezTo>
                  <a:cubicBezTo>
                    <a:pt x="2258" y="4572"/>
                    <a:pt x="2176" y="4521"/>
                    <a:pt x="2088" y="4521"/>
                  </a:cubicBezTo>
                  <a:close/>
                  <a:moveTo>
                    <a:pt x="7694" y="5125"/>
                  </a:moveTo>
                  <a:cubicBezTo>
                    <a:pt x="7693" y="5125"/>
                    <a:pt x="7692" y="5125"/>
                    <a:pt x="7690" y="5125"/>
                  </a:cubicBezTo>
                  <a:cubicBezTo>
                    <a:pt x="7566" y="5127"/>
                    <a:pt x="7466" y="5231"/>
                    <a:pt x="7469" y="5356"/>
                  </a:cubicBezTo>
                  <a:cubicBezTo>
                    <a:pt x="7472" y="5479"/>
                    <a:pt x="7573" y="5577"/>
                    <a:pt x="7695" y="5578"/>
                  </a:cubicBezTo>
                  <a:lnTo>
                    <a:pt x="7700" y="5578"/>
                  </a:lnTo>
                  <a:cubicBezTo>
                    <a:pt x="7825" y="5575"/>
                    <a:pt x="7924" y="5472"/>
                    <a:pt x="7922" y="5346"/>
                  </a:cubicBezTo>
                  <a:cubicBezTo>
                    <a:pt x="7920" y="5223"/>
                    <a:pt x="7818" y="5125"/>
                    <a:pt x="7694" y="5125"/>
                  </a:cubicBezTo>
                  <a:close/>
                  <a:moveTo>
                    <a:pt x="2434" y="5254"/>
                  </a:moveTo>
                  <a:cubicBezTo>
                    <a:pt x="2398" y="5254"/>
                    <a:pt x="2362" y="5262"/>
                    <a:pt x="2328" y="5280"/>
                  </a:cubicBezTo>
                  <a:cubicBezTo>
                    <a:pt x="2218" y="5339"/>
                    <a:pt x="2175" y="5475"/>
                    <a:pt x="2234" y="5586"/>
                  </a:cubicBezTo>
                  <a:lnTo>
                    <a:pt x="2231" y="5586"/>
                  </a:lnTo>
                  <a:cubicBezTo>
                    <a:pt x="2271" y="5661"/>
                    <a:pt x="2348" y="5709"/>
                    <a:pt x="2433" y="5709"/>
                  </a:cubicBezTo>
                  <a:cubicBezTo>
                    <a:pt x="2469" y="5709"/>
                    <a:pt x="2506" y="5700"/>
                    <a:pt x="2538" y="5681"/>
                  </a:cubicBezTo>
                  <a:cubicBezTo>
                    <a:pt x="2648" y="5624"/>
                    <a:pt x="2692" y="5487"/>
                    <a:pt x="2635" y="5375"/>
                  </a:cubicBezTo>
                  <a:cubicBezTo>
                    <a:pt x="2594" y="5298"/>
                    <a:pt x="2515" y="5254"/>
                    <a:pt x="2434" y="5254"/>
                  </a:cubicBezTo>
                  <a:close/>
                  <a:moveTo>
                    <a:pt x="7631" y="5931"/>
                  </a:moveTo>
                  <a:cubicBezTo>
                    <a:pt x="7524" y="5931"/>
                    <a:pt x="7429" y="6008"/>
                    <a:pt x="7409" y="6116"/>
                  </a:cubicBezTo>
                  <a:cubicBezTo>
                    <a:pt x="7385" y="6240"/>
                    <a:pt x="7466" y="6358"/>
                    <a:pt x="7588" y="6382"/>
                  </a:cubicBezTo>
                  <a:lnTo>
                    <a:pt x="7589" y="6383"/>
                  </a:lnTo>
                  <a:cubicBezTo>
                    <a:pt x="7599" y="6384"/>
                    <a:pt x="7609" y="6385"/>
                    <a:pt x="7619" y="6385"/>
                  </a:cubicBezTo>
                  <a:cubicBezTo>
                    <a:pt x="7624" y="6385"/>
                    <a:pt x="7628" y="6384"/>
                    <a:pt x="7632" y="6384"/>
                  </a:cubicBezTo>
                  <a:cubicBezTo>
                    <a:pt x="7740" y="6384"/>
                    <a:pt x="7834" y="6307"/>
                    <a:pt x="7853" y="6200"/>
                  </a:cubicBezTo>
                  <a:cubicBezTo>
                    <a:pt x="7877" y="6078"/>
                    <a:pt x="7797" y="5960"/>
                    <a:pt x="7675" y="5936"/>
                  </a:cubicBezTo>
                  <a:cubicBezTo>
                    <a:pt x="7660" y="5933"/>
                    <a:pt x="7646" y="5931"/>
                    <a:pt x="7631" y="5931"/>
                  </a:cubicBezTo>
                  <a:close/>
                  <a:moveTo>
                    <a:pt x="2852" y="5950"/>
                  </a:moveTo>
                  <a:cubicBezTo>
                    <a:pt x="2807" y="5950"/>
                    <a:pt x="2762" y="5963"/>
                    <a:pt x="2723" y="5990"/>
                  </a:cubicBezTo>
                  <a:cubicBezTo>
                    <a:pt x="2620" y="6062"/>
                    <a:pt x="2595" y="6203"/>
                    <a:pt x="2667" y="6307"/>
                  </a:cubicBezTo>
                  <a:lnTo>
                    <a:pt x="2667" y="6308"/>
                  </a:lnTo>
                  <a:cubicBezTo>
                    <a:pt x="2711" y="6367"/>
                    <a:pt x="2779" y="6402"/>
                    <a:pt x="2853" y="6403"/>
                  </a:cubicBezTo>
                  <a:cubicBezTo>
                    <a:pt x="2854" y="6403"/>
                    <a:pt x="2856" y="6403"/>
                    <a:pt x="2858" y="6403"/>
                  </a:cubicBezTo>
                  <a:cubicBezTo>
                    <a:pt x="2902" y="6403"/>
                    <a:pt x="2946" y="6389"/>
                    <a:pt x="2982" y="6362"/>
                  </a:cubicBezTo>
                  <a:cubicBezTo>
                    <a:pt x="3085" y="6290"/>
                    <a:pt x="3112" y="6148"/>
                    <a:pt x="3039" y="6046"/>
                  </a:cubicBezTo>
                  <a:cubicBezTo>
                    <a:pt x="2994" y="5983"/>
                    <a:pt x="2924" y="5950"/>
                    <a:pt x="2852" y="5950"/>
                  </a:cubicBezTo>
                  <a:close/>
                  <a:moveTo>
                    <a:pt x="3366" y="6581"/>
                  </a:moveTo>
                  <a:cubicBezTo>
                    <a:pt x="3309" y="6581"/>
                    <a:pt x="3253" y="6602"/>
                    <a:pt x="3209" y="6643"/>
                  </a:cubicBezTo>
                  <a:cubicBezTo>
                    <a:pt x="3117" y="6728"/>
                    <a:pt x="3114" y="6871"/>
                    <a:pt x="3200" y="6963"/>
                  </a:cubicBezTo>
                  <a:cubicBezTo>
                    <a:pt x="3243" y="7009"/>
                    <a:pt x="3302" y="7035"/>
                    <a:pt x="3365" y="7035"/>
                  </a:cubicBezTo>
                  <a:cubicBezTo>
                    <a:pt x="3422" y="7035"/>
                    <a:pt x="3477" y="7013"/>
                    <a:pt x="3519" y="6974"/>
                  </a:cubicBezTo>
                  <a:cubicBezTo>
                    <a:pt x="3612" y="6888"/>
                    <a:pt x="3616" y="6743"/>
                    <a:pt x="3530" y="6652"/>
                  </a:cubicBezTo>
                  <a:cubicBezTo>
                    <a:pt x="3486" y="6605"/>
                    <a:pt x="3426" y="6581"/>
                    <a:pt x="3366" y="6581"/>
                  </a:cubicBezTo>
                  <a:close/>
                  <a:moveTo>
                    <a:pt x="7365" y="6697"/>
                  </a:moveTo>
                  <a:cubicBezTo>
                    <a:pt x="7284" y="6697"/>
                    <a:pt x="7206" y="6740"/>
                    <a:pt x="7165" y="6817"/>
                  </a:cubicBezTo>
                  <a:cubicBezTo>
                    <a:pt x="7105" y="6928"/>
                    <a:pt x="7148" y="7065"/>
                    <a:pt x="7260" y="7123"/>
                  </a:cubicBezTo>
                  <a:cubicBezTo>
                    <a:pt x="7292" y="7141"/>
                    <a:pt x="7328" y="7150"/>
                    <a:pt x="7364" y="7151"/>
                  </a:cubicBezTo>
                  <a:cubicBezTo>
                    <a:pt x="7448" y="7150"/>
                    <a:pt x="7525" y="7104"/>
                    <a:pt x="7566" y="7030"/>
                  </a:cubicBezTo>
                  <a:cubicBezTo>
                    <a:pt x="7624" y="6918"/>
                    <a:pt x="7582" y="6781"/>
                    <a:pt x="7470" y="6722"/>
                  </a:cubicBezTo>
                  <a:cubicBezTo>
                    <a:pt x="7437" y="6705"/>
                    <a:pt x="7401" y="6697"/>
                    <a:pt x="7365" y="6697"/>
                  </a:cubicBezTo>
                  <a:close/>
                  <a:moveTo>
                    <a:pt x="3960" y="7133"/>
                  </a:moveTo>
                  <a:cubicBezTo>
                    <a:pt x="3894" y="7133"/>
                    <a:pt x="3828" y="7162"/>
                    <a:pt x="3784" y="7219"/>
                  </a:cubicBezTo>
                  <a:cubicBezTo>
                    <a:pt x="3705" y="7316"/>
                    <a:pt x="3721" y="7458"/>
                    <a:pt x="3818" y="7537"/>
                  </a:cubicBezTo>
                  <a:lnTo>
                    <a:pt x="3819" y="7537"/>
                  </a:lnTo>
                  <a:cubicBezTo>
                    <a:pt x="3859" y="7568"/>
                    <a:pt x="3909" y="7586"/>
                    <a:pt x="3960" y="7586"/>
                  </a:cubicBezTo>
                  <a:cubicBezTo>
                    <a:pt x="4028" y="7586"/>
                    <a:pt x="4093" y="7555"/>
                    <a:pt x="4137" y="7502"/>
                  </a:cubicBezTo>
                  <a:cubicBezTo>
                    <a:pt x="4214" y="7403"/>
                    <a:pt x="4198" y="7261"/>
                    <a:pt x="4101" y="7183"/>
                  </a:cubicBezTo>
                  <a:cubicBezTo>
                    <a:pt x="4060" y="7149"/>
                    <a:pt x="4010" y="7133"/>
                    <a:pt x="3960" y="7133"/>
                  </a:cubicBezTo>
                  <a:close/>
                  <a:moveTo>
                    <a:pt x="6881" y="7346"/>
                  </a:moveTo>
                  <a:cubicBezTo>
                    <a:pt x="6825" y="7346"/>
                    <a:pt x="6768" y="7367"/>
                    <a:pt x="6724" y="7410"/>
                  </a:cubicBezTo>
                  <a:cubicBezTo>
                    <a:pt x="6634" y="7496"/>
                    <a:pt x="6632" y="7639"/>
                    <a:pt x="6718" y="7729"/>
                  </a:cubicBezTo>
                  <a:lnTo>
                    <a:pt x="6719" y="7729"/>
                  </a:lnTo>
                  <a:cubicBezTo>
                    <a:pt x="6761" y="7773"/>
                    <a:pt x="6819" y="7799"/>
                    <a:pt x="6881" y="7800"/>
                  </a:cubicBezTo>
                  <a:cubicBezTo>
                    <a:pt x="6939" y="7800"/>
                    <a:pt x="6996" y="7777"/>
                    <a:pt x="7037" y="7736"/>
                  </a:cubicBezTo>
                  <a:cubicBezTo>
                    <a:pt x="7127" y="7650"/>
                    <a:pt x="7131" y="7507"/>
                    <a:pt x="7045" y="7416"/>
                  </a:cubicBezTo>
                  <a:cubicBezTo>
                    <a:pt x="7001" y="7369"/>
                    <a:pt x="6941" y="7346"/>
                    <a:pt x="6881" y="7346"/>
                  </a:cubicBezTo>
                  <a:close/>
                  <a:moveTo>
                    <a:pt x="4636" y="7586"/>
                  </a:moveTo>
                  <a:cubicBezTo>
                    <a:pt x="4554" y="7586"/>
                    <a:pt x="4475" y="7629"/>
                    <a:pt x="4433" y="7706"/>
                  </a:cubicBezTo>
                  <a:cubicBezTo>
                    <a:pt x="4375" y="7817"/>
                    <a:pt x="4418" y="7954"/>
                    <a:pt x="4528" y="8012"/>
                  </a:cubicBezTo>
                  <a:cubicBezTo>
                    <a:pt x="4560" y="8030"/>
                    <a:pt x="4596" y="8039"/>
                    <a:pt x="4632" y="8040"/>
                  </a:cubicBezTo>
                  <a:cubicBezTo>
                    <a:pt x="4717" y="8039"/>
                    <a:pt x="4794" y="7994"/>
                    <a:pt x="4835" y="7920"/>
                  </a:cubicBezTo>
                  <a:cubicBezTo>
                    <a:pt x="4893" y="7809"/>
                    <a:pt x="4851" y="7672"/>
                    <a:pt x="4741" y="7611"/>
                  </a:cubicBezTo>
                  <a:cubicBezTo>
                    <a:pt x="4707" y="7594"/>
                    <a:pt x="4671" y="7586"/>
                    <a:pt x="4636" y="7586"/>
                  </a:cubicBezTo>
                  <a:close/>
                  <a:moveTo>
                    <a:pt x="6198" y="7775"/>
                  </a:moveTo>
                  <a:cubicBezTo>
                    <a:pt x="6173" y="7775"/>
                    <a:pt x="6148" y="7779"/>
                    <a:pt x="6124" y="7788"/>
                  </a:cubicBezTo>
                  <a:cubicBezTo>
                    <a:pt x="6006" y="7831"/>
                    <a:pt x="5944" y="7961"/>
                    <a:pt x="5986" y="8079"/>
                  </a:cubicBezTo>
                  <a:cubicBezTo>
                    <a:pt x="6018" y="8169"/>
                    <a:pt x="6103" y="8230"/>
                    <a:pt x="6199" y="8230"/>
                  </a:cubicBezTo>
                  <a:cubicBezTo>
                    <a:pt x="6225" y="8230"/>
                    <a:pt x="6250" y="8225"/>
                    <a:pt x="6276" y="8216"/>
                  </a:cubicBezTo>
                  <a:cubicBezTo>
                    <a:pt x="6394" y="8174"/>
                    <a:pt x="6454" y="8043"/>
                    <a:pt x="6412" y="7925"/>
                  </a:cubicBezTo>
                  <a:cubicBezTo>
                    <a:pt x="6378" y="7833"/>
                    <a:pt x="6291" y="7775"/>
                    <a:pt x="6198" y="7775"/>
                  </a:cubicBezTo>
                  <a:close/>
                  <a:moveTo>
                    <a:pt x="5397" y="7851"/>
                  </a:moveTo>
                  <a:cubicBezTo>
                    <a:pt x="5287" y="7851"/>
                    <a:pt x="5190" y="7932"/>
                    <a:pt x="5174" y="8044"/>
                  </a:cubicBezTo>
                  <a:cubicBezTo>
                    <a:pt x="5156" y="8168"/>
                    <a:pt x="5241" y="8284"/>
                    <a:pt x="5365" y="8303"/>
                  </a:cubicBezTo>
                  <a:cubicBezTo>
                    <a:pt x="5376" y="8303"/>
                    <a:pt x="5387" y="8304"/>
                    <a:pt x="5399" y="8306"/>
                  </a:cubicBezTo>
                  <a:cubicBezTo>
                    <a:pt x="5511" y="8303"/>
                    <a:pt x="5606" y="8221"/>
                    <a:pt x="5624" y="8111"/>
                  </a:cubicBezTo>
                  <a:cubicBezTo>
                    <a:pt x="5641" y="7986"/>
                    <a:pt x="5555" y="7870"/>
                    <a:pt x="5431" y="7854"/>
                  </a:cubicBezTo>
                  <a:lnTo>
                    <a:pt x="5433" y="7854"/>
                  </a:lnTo>
                  <a:cubicBezTo>
                    <a:pt x="5421" y="7852"/>
                    <a:pt x="5409" y="7851"/>
                    <a:pt x="5397" y="785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副標題 2">
            <a:extLst>
              <a:ext uri="{FF2B5EF4-FFF2-40B4-BE49-F238E27FC236}">
                <a16:creationId xmlns:a16="http://schemas.microsoft.com/office/drawing/2014/main" id="{FA5D3FB7-B6E6-4F29-BD2E-03A207D29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824" y="3586358"/>
            <a:ext cx="4314173" cy="530054"/>
          </a:xfrm>
        </p:spPr>
        <p:txBody>
          <a:bodyPr/>
          <a:lstStyle/>
          <a:p>
            <a:r>
              <a:rPr lang="en-US" altLang="zh-TW" sz="2800" dirty="0"/>
              <a:t>2024 12 05            </a:t>
            </a:r>
            <a:r>
              <a:rPr lang="zh-TW" altLang="en-US" sz="2800" dirty="0"/>
              <a:t>陳 琪 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4" name="Google Shape;7704;p46"/>
          <p:cNvSpPr txBox="1">
            <a:spLocks noGrp="1"/>
          </p:cNvSpPr>
          <p:nvPr>
            <p:ph type="title"/>
          </p:nvPr>
        </p:nvSpPr>
        <p:spPr>
          <a:xfrm>
            <a:off x="1989812" y="3267358"/>
            <a:ext cx="5149540" cy="19556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304800"/>
            <a:r>
              <a:rPr lang="en-US" altLang="zh-TW" sz="2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歲末了，一年又即將結束了。明年的這時候，你已經不在湖工了</a:t>
            </a:r>
            <a:r>
              <a:rPr lang="en-US" altLang="zh-TW" sz="2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回想高一剛進來的青澀模樣，現在的你又變成什麼樣呢？在湖工兩年半的日子裡，是否發生了許多值得記錄下來的人、事、物呢？請為自己在湖工的日子塗上色彩吧！青春不要留白，請以「青春記事－湖工」為題，敘寫一篇完整的文章，為自己的青春留下紀念吧！</a:t>
            </a:r>
          </a:p>
        </p:txBody>
      </p:sp>
      <p:grpSp>
        <p:nvGrpSpPr>
          <p:cNvPr id="7706" name="Google Shape;7706;p46"/>
          <p:cNvGrpSpPr/>
          <p:nvPr/>
        </p:nvGrpSpPr>
        <p:grpSpPr>
          <a:xfrm>
            <a:off x="930942" y="0"/>
            <a:ext cx="905970" cy="2026733"/>
            <a:chOff x="1458429" y="638250"/>
            <a:chExt cx="905970" cy="2026733"/>
          </a:xfrm>
        </p:grpSpPr>
        <p:grpSp>
          <p:nvGrpSpPr>
            <p:cNvPr id="7707" name="Google Shape;7707;p46"/>
            <p:cNvGrpSpPr/>
            <p:nvPr/>
          </p:nvGrpSpPr>
          <p:grpSpPr>
            <a:xfrm>
              <a:off x="1458429" y="1700070"/>
              <a:ext cx="905970" cy="964912"/>
              <a:chOff x="5078100" y="4724600"/>
              <a:chExt cx="460725" cy="490700"/>
            </a:xfrm>
          </p:grpSpPr>
          <p:sp>
            <p:nvSpPr>
              <p:cNvPr id="7708" name="Google Shape;7708;p46"/>
              <p:cNvSpPr/>
              <p:nvPr/>
            </p:nvSpPr>
            <p:spPr>
              <a:xfrm>
                <a:off x="5078100" y="4810350"/>
                <a:ext cx="460725" cy="404950"/>
              </a:xfrm>
              <a:custGeom>
                <a:avLst/>
                <a:gdLst/>
                <a:ahLst/>
                <a:cxnLst/>
                <a:rect l="l" t="t" r="r" b="b"/>
                <a:pathLst>
                  <a:path w="18429" h="16198" extrusionOk="0">
                    <a:moveTo>
                      <a:pt x="8666" y="1"/>
                    </a:moveTo>
                    <a:cubicBezTo>
                      <a:pt x="6931" y="1"/>
                      <a:pt x="5219" y="437"/>
                      <a:pt x="3959" y="1280"/>
                    </a:cubicBezTo>
                    <a:cubicBezTo>
                      <a:pt x="2360" y="2348"/>
                      <a:pt x="1169" y="4154"/>
                      <a:pt x="729" y="6179"/>
                    </a:cubicBezTo>
                    <a:cubicBezTo>
                      <a:pt x="0" y="9518"/>
                      <a:pt x="1451" y="13261"/>
                      <a:pt x="4052" y="15089"/>
                    </a:cubicBezTo>
                    <a:cubicBezTo>
                      <a:pt x="5064" y="15799"/>
                      <a:pt x="6699" y="16198"/>
                      <a:pt x="8453" y="16198"/>
                    </a:cubicBezTo>
                    <a:cubicBezTo>
                      <a:pt x="11209" y="16198"/>
                      <a:pt x="14259" y="15213"/>
                      <a:pt x="15644" y="12907"/>
                    </a:cubicBezTo>
                    <a:cubicBezTo>
                      <a:pt x="16214" y="11959"/>
                      <a:pt x="18429" y="7084"/>
                      <a:pt x="14808" y="2527"/>
                    </a:cubicBezTo>
                    <a:cubicBezTo>
                      <a:pt x="13450" y="816"/>
                      <a:pt x="11037" y="1"/>
                      <a:pt x="866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46"/>
              <p:cNvSpPr/>
              <p:nvPr/>
            </p:nvSpPr>
            <p:spPr>
              <a:xfrm>
                <a:off x="5195475" y="4826600"/>
                <a:ext cx="1936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833" extrusionOk="0">
                    <a:moveTo>
                      <a:pt x="7490" y="0"/>
                    </a:moveTo>
                    <a:cubicBezTo>
                      <a:pt x="6284" y="427"/>
                      <a:pt x="5003" y="642"/>
                      <a:pt x="3722" y="642"/>
                    </a:cubicBezTo>
                    <a:cubicBezTo>
                      <a:pt x="2545" y="642"/>
                      <a:pt x="1367" y="460"/>
                      <a:pt x="250" y="93"/>
                    </a:cubicBezTo>
                    <a:cubicBezTo>
                      <a:pt x="166" y="130"/>
                      <a:pt x="82" y="169"/>
                      <a:pt x="1" y="210"/>
                    </a:cubicBezTo>
                    <a:cubicBezTo>
                      <a:pt x="1193" y="626"/>
                      <a:pt x="2457" y="832"/>
                      <a:pt x="3720" y="832"/>
                    </a:cubicBezTo>
                    <a:cubicBezTo>
                      <a:pt x="3723" y="832"/>
                      <a:pt x="3726" y="832"/>
                      <a:pt x="3729" y="832"/>
                    </a:cubicBezTo>
                    <a:cubicBezTo>
                      <a:pt x="5100" y="832"/>
                      <a:pt x="6460" y="587"/>
                      <a:pt x="7745" y="108"/>
                    </a:cubicBezTo>
                    <a:cubicBezTo>
                      <a:pt x="7660" y="71"/>
                      <a:pt x="7576" y="35"/>
                      <a:pt x="7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46"/>
              <p:cNvSpPr/>
              <p:nvPr/>
            </p:nvSpPr>
            <p:spPr>
              <a:xfrm>
                <a:off x="5220550" y="4818475"/>
                <a:ext cx="1465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499" extrusionOk="0">
                    <a:moveTo>
                      <a:pt x="5502" y="0"/>
                    </a:moveTo>
                    <a:cubicBezTo>
                      <a:pt x="4640" y="205"/>
                      <a:pt x="3753" y="308"/>
                      <a:pt x="2867" y="308"/>
                    </a:cubicBezTo>
                    <a:cubicBezTo>
                      <a:pt x="2021" y="308"/>
                      <a:pt x="1175" y="214"/>
                      <a:pt x="352" y="25"/>
                    </a:cubicBezTo>
                    <a:cubicBezTo>
                      <a:pt x="233" y="58"/>
                      <a:pt x="116" y="93"/>
                      <a:pt x="0" y="130"/>
                    </a:cubicBezTo>
                    <a:cubicBezTo>
                      <a:pt x="937" y="374"/>
                      <a:pt x="1900" y="498"/>
                      <a:pt x="2868" y="498"/>
                    </a:cubicBezTo>
                    <a:cubicBezTo>
                      <a:pt x="3880" y="498"/>
                      <a:pt x="4886" y="366"/>
                      <a:pt x="5863" y="104"/>
                    </a:cubicBezTo>
                    <a:cubicBezTo>
                      <a:pt x="5744" y="68"/>
                      <a:pt x="5624" y="32"/>
                      <a:pt x="5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46"/>
              <p:cNvSpPr/>
              <p:nvPr/>
            </p:nvSpPr>
            <p:spPr>
              <a:xfrm>
                <a:off x="5102550" y="4934175"/>
                <a:ext cx="382850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314" h="1785" extrusionOk="0">
                    <a:moveTo>
                      <a:pt x="15243" y="1"/>
                    </a:moveTo>
                    <a:cubicBezTo>
                      <a:pt x="13381" y="1136"/>
                      <a:pt x="10652" y="1599"/>
                      <a:pt x="7933" y="1599"/>
                    </a:cubicBezTo>
                    <a:cubicBezTo>
                      <a:pt x="4883" y="1599"/>
                      <a:pt x="1846" y="1017"/>
                      <a:pt x="63" y="148"/>
                    </a:cubicBezTo>
                    <a:cubicBezTo>
                      <a:pt x="41" y="208"/>
                      <a:pt x="22" y="268"/>
                      <a:pt x="1" y="329"/>
                    </a:cubicBezTo>
                    <a:cubicBezTo>
                      <a:pt x="1805" y="1201"/>
                      <a:pt x="4859" y="1784"/>
                      <a:pt x="7932" y="1784"/>
                    </a:cubicBezTo>
                    <a:cubicBezTo>
                      <a:pt x="10673" y="1784"/>
                      <a:pt x="13425" y="1320"/>
                      <a:pt x="15313" y="181"/>
                    </a:cubicBezTo>
                    <a:cubicBezTo>
                      <a:pt x="15291" y="122"/>
                      <a:pt x="15266" y="61"/>
                      <a:pt x="15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46"/>
              <p:cNvSpPr/>
              <p:nvPr/>
            </p:nvSpPr>
            <p:spPr>
              <a:xfrm>
                <a:off x="5098450" y="4950625"/>
                <a:ext cx="39235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5694" h="1687" extrusionOk="0">
                    <a:moveTo>
                      <a:pt x="15638" y="0"/>
                    </a:moveTo>
                    <a:cubicBezTo>
                      <a:pt x="13706" y="1060"/>
                      <a:pt x="10974" y="1495"/>
                      <a:pt x="8253" y="1495"/>
                    </a:cubicBezTo>
                    <a:cubicBezTo>
                      <a:pt x="5078" y="1495"/>
                      <a:pt x="1917" y="903"/>
                      <a:pt x="56" y="19"/>
                    </a:cubicBezTo>
                    <a:cubicBezTo>
                      <a:pt x="38" y="83"/>
                      <a:pt x="18" y="146"/>
                      <a:pt x="0" y="210"/>
                    </a:cubicBezTo>
                    <a:cubicBezTo>
                      <a:pt x="1884" y="1094"/>
                      <a:pt x="5058" y="1686"/>
                      <a:pt x="8252" y="1686"/>
                    </a:cubicBezTo>
                    <a:cubicBezTo>
                      <a:pt x="10989" y="1686"/>
                      <a:pt x="13736" y="1250"/>
                      <a:pt x="15693" y="193"/>
                    </a:cubicBezTo>
                    <a:cubicBezTo>
                      <a:pt x="15676" y="129"/>
                      <a:pt x="15657" y="64"/>
                      <a:pt x="15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46"/>
              <p:cNvSpPr/>
              <p:nvPr/>
            </p:nvSpPr>
            <p:spPr>
              <a:xfrm>
                <a:off x="5111225" y="5096875"/>
                <a:ext cx="37400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748" extrusionOk="0">
                    <a:moveTo>
                      <a:pt x="14960" y="1"/>
                    </a:moveTo>
                    <a:cubicBezTo>
                      <a:pt x="13100" y="1111"/>
                      <a:pt x="10401" y="1564"/>
                      <a:pt x="7711" y="1564"/>
                    </a:cubicBezTo>
                    <a:cubicBezTo>
                      <a:pt x="4751" y="1564"/>
                      <a:pt x="1803" y="1015"/>
                      <a:pt x="1" y="189"/>
                    </a:cubicBezTo>
                    <a:lnTo>
                      <a:pt x="1" y="189"/>
                    </a:lnTo>
                    <a:cubicBezTo>
                      <a:pt x="39" y="277"/>
                      <a:pt x="80" y="365"/>
                      <a:pt x="121" y="451"/>
                    </a:cubicBezTo>
                    <a:cubicBezTo>
                      <a:pt x="1954" y="1235"/>
                      <a:pt x="4821" y="1748"/>
                      <a:pt x="7704" y="1748"/>
                    </a:cubicBezTo>
                    <a:cubicBezTo>
                      <a:pt x="10339" y="1748"/>
                      <a:pt x="12983" y="1317"/>
                      <a:pt x="14863" y="272"/>
                    </a:cubicBezTo>
                    <a:cubicBezTo>
                      <a:pt x="14896" y="185"/>
                      <a:pt x="14928" y="94"/>
                      <a:pt x="14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46"/>
              <p:cNvSpPr/>
              <p:nvPr/>
            </p:nvSpPr>
            <p:spPr>
              <a:xfrm>
                <a:off x="5120500" y="5120400"/>
                <a:ext cx="3551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4206" h="1368" extrusionOk="0">
                    <a:moveTo>
                      <a:pt x="1" y="1"/>
                    </a:moveTo>
                    <a:cubicBezTo>
                      <a:pt x="49" y="88"/>
                      <a:pt x="99" y="176"/>
                      <a:pt x="151" y="262"/>
                    </a:cubicBezTo>
                    <a:cubicBezTo>
                      <a:pt x="2058" y="937"/>
                      <a:pt x="4766" y="1368"/>
                      <a:pt x="7489" y="1368"/>
                    </a:cubicBezTo>
                    <a:cubicBezTo>
                      <a:pt x="9848" y="1368"/>
                      <a:pt x="12213" y="1043"/>
                      <a:pt x="14075" y="278"/>
                    </a:cubicBezTo>
                    <a:cubicBezTo>
                      <a:pt x="14115" y="201"/>
                      <a:pt x="14159" y="112"/>
                      <a:pt x="14205" y="14"/>
                    </a:cubicBezTo>
                    <a:lnTo>
                      <a:pt x="14205" y="14"/>
                    </a:lnTo>
                    <a:cubicBezTo>
                      <a:pt x="12340" y="834"/>
                      <a:pt x="9913" y="1177"/>
                      <a:pt x="7494" y="1177"/>
                    </a:cubicBezTo>
                    <a:cubicBezTo>
                      <a:pt x="4691" y="1177"/>
                      <a:pt x="1898" y="716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46"/>
              <p:cNvSpPr/>
              <p:nvPr/>
            </p:nvSpPr>
            <p:spPr>
              <a:xfrm>
                <a:off x="5150750" y="4840700"/>
                <a:ext cx="28817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2230" extrusionOk="0">
                    <a:moveTo>
                      <a:pt x="1525" y="436"/>
                    </a:moveTo>
                    <a:cubicBezTo>
                      <a:pt x="1557" y="436"/>
                      <a:pt x="1588" y="440"/>
                      <a:pt x="1618" y="450"/>
                    </a:cubicBezTo>
                    <a:cubicBezTo>
                      <a:pt x="1495" y="637"/>
                      <a:pt x="1301" y="778"/>
                      <a:pt x="1066" y="853"/>
                    </a:cubicBezTo>
                    <a:cubicBezTo>
                      <a:pt x="1080" y="706"/>
                      <a:pt x="1189" y="559"/>
                      <a:pt x="1341" y="483"/>
                    </a:cubicBezTo>
                    <a:cubicBezTo>
                      <a:pt x="1399" y="453"/>
                      <a:pt x="1461" y="437"/>
                      <a:pt x="1525" y="436"/>
                    </a:cubicBezTo>
                    <a:close/>
                    <a:moveTo>
                      <a:pt x="9744" y="218"/>
                    </a:moveTo>
                    <a:lnTo>
                      <a:pt x="9744" y="218"/>
                    </a:lnTo>
                    <a:cubicBezTo>
                      <a:pt x="9893" y="324"/>
                      <a:pt x="9987" y="503"/>
                      <a:pt x="10005" y="719"/>
                    </a:cubicBezTo>
                    <a:cubicBezTo>
                      <a:pt x="10010" y="782"/>
                      <a:pt x="10009" y="844"/>
                      <a:pt x="10002" y="906"/>
                    </a:cubicBezTo>
                    <a:cubicBezTo>
                      <a:pt x="9918" y="865"/>
                      <a:pt x="9844" y="808"/>
                      <a:pt x="9786" y="738"/>
                    </a:cubicBezTo>
                    <a:cubicBezTo>
                      <a:pt x="9673" y="598"/>
                      <a:pt x="9637" y="366"/>
                      <a:pt x="9744" y="218"/>
                    </a:cubicBezTo>
                    <a:close/>
                    <a:moveTo>
                      <a:pt x="3045" y="641"/>
                    </a:moveTo>
                    <a:cubicBezTo>
                      <a:pt x="3123" y="644"/>
                      <a:pt x="3170" y="699"/>
                      <a:pt x="3197" y="744"/>
                    </a:cubicBezTo>
                    <a:cubicBezTo>
                      <a:pt x="3252" y="839"/>
                      <a:pt x="3257" y="969"/>
                      <a:pt x="3211" y="1061"/>
                    </a:cubicBezTo>
                    <a:cubicBezTo>
                      <a:pt x="3144" y="1194"/>
                      <a:pt x="3015" y="1284"/>
                      <a:pt x="2873" y="1351"/>
                    </a:cubicBezTo>
                    <a:cubicBezTo>
                      <a:pt x="2845" y="1293"/>
                      <a:pt x="2824" y="1233"/>
                      <a:pt x="2808" y="1172"/>
                    </a:cubicBezTo>
                    <a:cubicBezTo>
                      <a:pt x="2768" y="1016"/>
                      <a:pt x="2802" y="820"/>
                      <a:pt x="2888" y="716"/>
                    </a:cubicBezTo>
                    <a:cubicBezTo>
                      <a:pt x="2929" y="665"/>
                      <a:pt x="2977" y="641"/>
                      <a:pt x="3035" y="641"/>
                    </a:cubicBezTo>
                    <a:close/>
                    <a:moveTo>
                      <a:pt x="8240" y="619"/>
                    </a:moveTo>
                    <a:cubicBezTo>
                      <a:pt x="8259" y="619"/>
                      <a:pt x="8279" y="622"/>
                      <a:pt x="8297" y="630"/>
                    </a:cubicBezTo>
                    <a:cubicBezTo>
                      <a:pt x="8414" y="678"/>
                      <a:pt x="8451" y="850"/>
                      <a:pt x="8444" y="982"/>
                    </a:cubicBezTo>
                    <a:cubicBezTo>
                      <a:pt x="8438" y="1128"/>
                      <a:pt x="8399" y="1269"/>
                      <a:pt x="8332" y="1396"/>
                    </a:cubicBezTo>
                    <a:cubicBezTo>
                      <a:pt x="8309" y="1380"/>
                      <a:pt x="8287" y="1362"/>
                      <a:pt x="8265" y="1345"/>
                    </a:cubicBezTo>
                    <a:cubicBezTo>
                      <a:pt x="8162" y="1259"/>
                      <a:pt x="7992" y="1085"/>
                      <a:pt x="7999" y="881"/>
                    </a:cubicBezTo>
                    <a:cubicBezTo>
                      <a:pt x="8001" y="795"/>
                      <a:pt x="8055" y="703"/>
                      <a:pt x="8133" y="653"/>
                    </a:cubicBezTo>
                    <a:cubicBezTo>
                      <a:pt x="8165" y="632"/>
                      <a:pt x="8202" y="620"/>
                      <a:pt x="8240" y="619"/>
                    </a:cubicBezTo>
                    <a:close/>
                    <a:moveTo>
                      <a:pt x="6502" y="764"/>
                    </a:moveTo>
                    <a:cubicBezTo>
                      <a:pt x="6519" y="765"/>
                      <a:pt x="6535" y="774"/>
                      <a:pt x="6545" y="787"/>
                    </a:cubicBezTo>
                    <a:cubicBezTo>
                      <a:pt x="6573" y="819"/>
                      <a:pt x="6580" y="877"/>
                      <a:pt x="6582" y="919"/>
                    </a:cubicBezTo>
                    <a:cubicBezTo>
                      <a:pt x="6592" y="1111"/>
                      <a:pt x="6545" y="1303"/>
                      <a:pt x="6445" y="1467"/>
                    </a:cubicBezTo>
                    <a:cubicBezTo>
                      <a:pt x="6381" y="1364"/>
                      <a:pt x="6337" y="1251"/>
                      <a:pt x="6315" y="1132"/>
                    </a:cubicBezTo>
                    <a:cubicBezTo>
                      <a:pt x="6289" y="996"/>
                      <a:pt x="6382" y="818"/>
                      <a:pt x="6472" y="773"/>
                    </a:cubicBezTo>
                    <a:cubicBezTo>
                      <a:pt x="6481" y="767"/>
                      <a:pt x="6492" y="764"/>
                      <a:pt x="6502" y="764"/>
                    </a:cubicBezTo>
                    <a:close/>
                    <a:moveTo>
                      <a:pt x="5083" y="809"/>
                    </a:moveTo>
                    <a:cubicBezTo>
                      <a:pt x="5098" y="1075"/>
                      <a:pt x="5008" y="1341"/>
                      <a:pt x="4850" y="1558"/>
                    </a:cubicBezTo>
                    <a:cubicBezTo>
                      <a:pt x="4761" y="1434"/>
                      <a:pt x="4699" y="1272"/>
                      <a:pt x="4734" y="1108"/>
                    </a:cubicBezTo>
                    <a:cubicBezTo>
                      <a:pt x="4759" y="1003"/>
                      <a:pt x="4825" y="912"/>
                      <a:pt x="4918" y="857"/>
                    </a:cubicBezTo>
                    <a:cubicBezTo>
                      <a:pt x="4965" y="826"/>
                      <a:pt x="5020" y="810"/>
                      <a:pt x="5076" y="809"/>
                    </a:cubicBezTo>
                    <a:close/>
                    <a:moveTo>
                      <a:pt x="9727" y="0"/>
                    </a:moveTo>
                    <a:cubicBezTo>
                      <a:pt x="9704" y="0"/>
                      <a:pt x="9682" y="8"/>
                      <a:pt x="9664" y="24"/>
                    </a:cubicBezTo>
                    <a:cubicBezTo>
                      <a:pt x="9419" y="240"/>
                      <a:pt x="9452" y="628"/>
                      <a:pt x="9637" y="857"/>
                    </a:cubicBezTo>
                    <a:cubicBezTo>
                      <a:pt x="9724" y="961"/>
                      <a:pt x="9833" y="1043"/>
                      <a:pt x="9957" y="1097"/>
                    </a:cubicBezTo>
                    <a:cubicBezTo>
                      <a:pt x="9907" y="1240"/>
                      <a:pt x="9822" y="1366"/>
                      <a:pt x="9711" y="1453"/>
                    </a:cubicBezTo>
                    <a:cubicBezTo>
                      <a:pt x="9536" y="1590"/>
                      <a:pt x="9323" y="1650"/>
                      <a:pt x="9107" y="1650"/>
                    </a:cubicBezTo>
                    <a:cubicBezTo>
                      <a:pt x="8894" y="1650"/>
                      <a:pt x="8678" y="1592"/>
                      <a:pt x="8493" y="1496"/>
                    </a:cubicBezTo>
                    <a:cubicBezTo>
                      <a:pt x="8577" y="1340"/>
                      <a:pt x="8626" y="1168"/>
                      <a:pt x="8635" y="991"/>
                    </a:cubicBezTo>
                    <a:cubicBezTo>
                      <a:pt x="8644" y="788"/>
                      <a:pt x="8579" y="540"/>
                      <a:pt x="8369" y="454"/>
                    </a:cubicBezTo>
                    <a:cubicBezTo>
                      <a:pt x="8328" y="437"/>
                      <a:pt x="8285" y="429"/>
                      <a:pt x="8240" y="429"/>
                    </a:cubicBezTo>
                    <a:cubicBezTo>
                      <a:pt x="8169" y="429"/>
                      <a:pt x="8096" y="451"/>
                      <a:pt x="8030" y="494"/>
                    </a:cubicBezTo>
                    <a:cubicBezTo>
                      <a:pt x="7900" y="578"/>
                      <a:pt x="7813" y="728"/>
                      <a:pt x="7808" y="875"/>
                    </a:cubicBezTo>
                    <a:cubicBezTo>
                      <a:pt x="7802" y="1086"/>
                      <a:pt x="7920" y="1305"/>
                      <a:pt x="8142" y="1491"/>
                    </a:cubicBezTo>
                    <a:cubicBezTo>
                      <a:pt x="8171" y="1515"/>
                      <a:pt x="8201" y="1539"/>
                      <a:pt x="8230" y="1559"/>
                    </a:cubicBezTo>
                    <a:cubicBezTo>
                      <a:pt x="8044" y="1810"/>
                      <a:pt x="7756" y="1987"/>
                      <a:pt x="7446" y="2008"/>
                    </a:cubicBezTo>
                    <a:cubicBezTo>
                      <a:pt x="7424" y="2009"/>
                      <a:pt x="7402" y="2010"/>
                      <a:pt x="7381" y="2010"/>
                    </a:cubicBezTo>
                    <a:cubicBezTo>
                      <a:pt x="7075" y="2010"/>
                      <a:pt x="6774" y="1862"/>
                      <a:pt x="6567" y="1633"/>
                    </a:cubicBezTo>
                    <a:cubicBezTo>
                      <a:pt x="6714" y="1421"/>
                      <a:pt x="6786" y="1166"/>
                      <a:pt x="6773" y="908"/>
                    </a:cubicBezTo>
                    <a:cubicBezTo>
                      <a:pt x="6768" y="838"/>
                      <a:pt x="6754" y="735"/>
                      <a:pt x="6685" y="660"/>
                    </a:cubicBezTo>
                    <a:cubicBezTo>
                      <a:pt x="6633" y="604"/>
                      <a:pt x="6568" y="575"/>
                      <a:pt x="6501" y="575"/>
                    </a:cubicBezTo>
                    <a:cubicBezTo>
                      <a:pt x="6464" y="575"/>
                      <a:pt x="6425" y="584"/>
                      <a:pt x="6387" y="603"/>
                    </a:cubicBezTo>
                    <a:cubicBezTo>
                      <a:pt x="6212" y="690"/>
                      <a:pt x="6088" y="960"/>
                      <a:pt x="6127" y="1168"/>
                    </a:cubicBezTo>
                    <a:cubicBezTo>
                      <a:pt x="6159" y="1335"/>
                      <a:pt x="6226" y="1493"/>
                      <a:pt x="6326" y="1631"/>
                    </a:cubicBezTo>
                    <a:cubicBezTo>
                      <a:pt x="6241" y="1727"/>
                      <a:pt x="6137" y="1804"/>
                      <a:pt x="6021" y="1858"/>
                    </a:cubicBezTo>
                    <a:cubicBezTo>
                      <a:pt x="5900" y="1914"/>
                      <a:pt x="5766" y="1941"/>
                      <a:pt x="5632" y="1941"/>
                    </a:cubicBezTo>
                    <a:cubicBezTo>
                      <a:pt x="5394" y="1941"/>
                      <a:pt x="5155" y="1857"/>
                      <a:pt x="4978" y="1702"/>
                    </a:cubicBezTo>
                    <a:cubicBezTo>
                      <a:pt x="5193" y="1423"/>
                      <a:pt x="5310" y="1066"/>
                      <a:pt x="5266" y="717"/>
                    </a:cubicBezTo>
                    <a:cubicBezTo>
                      <a:pt x="5261" y="679"/>
                      <a:pt x="5234" y="647"/>
                      <a:pt x="5197" y="637"/>
                    </a:cubicBezTo>
                    <a:cubicBezTo>
                      <a:pt x="5158" y="626"/>
                      <a:pt x="5117" y="620"/>
                      <a:pt x="5076" y="620"/>
                    </a:cubicBezTo>
                    <a:cubicBezTo>
                      <a:pt x="4989" y="620"/>
                      <a:pt x="4901" y="645"/>
                      <a:pt x="4820" y="695"/>
                    </a:cubicBezTo>
                    <a:cubicBezTo>
                      <a:pt x="4681" y="777"/>
                      <a:pt x="4583" y="913"/>
                      <a:pt x="4547" y="1070"/>
                    </a:cubicBezTo>
                    <a:cubicBezTo>
                      <a:pt x="4504" y="1279"/>
                      <a:pt x="4571" y="1514"/>
                      <a:pt x="4723" y="1708"/>
                    </a:cubicBezTo>
                    <a:cubicBezTo>
                      <a:pt x="4565" y="1867"/>
                      <a:pt x="4365" y="1981"/>
                      <a:pt x="4145" y="2023"/>
                    </a:cubicBezTo>
                    <a:cubicBezTo>
                      <a:pt x="4082" y="2035"/>
                      <a:pt x="4019" y="2041"/>
                      <a:pt x="3955" y="2041"/>
                    </a:cubicBezTo>
                    <a:cubicBezTo>
                      <a:pt x="3572" y="2041"/>
                      <a:pt x="3190" y="1833"/>
                      <a:pt x="2969" y="1518"/>
                    </a:cubicBezTo>
                    <a:cubicBezTo>
                      <a:pt x="3137" y="1436"/>
                      <a:pt x="3293" y="1324"/>
                      <a:pt x="3382" y="1148"/>
                    </a:cubicBezTo>
                    <a:cubicBezTo>
                      <a:pt x="3457" y="1000"/>
                      <a:pt x="3449" y="800"/>
                      <a:pt x="3362" y="651"/>
                    </a:cubicBezTo>
                    <a:cubicBezTo>
                      <a:pt x="3293" y="530"/>
                      <a:pt x="3180" y="458"/>
                      <a:pt x="3055" y="451"/>
                    </a:cubicBezTo>
                    <a:cubicBezTo>
                      <a:pt x="3048" y="451"/>
                      <a:pt x="3042" y="451"/>
                      <a:pt x="3036" y="451"/>
                    </a:cubicBezTo>
                    <a:cubicBezTo>
                      <a:pt x="2921" y="451"/>
                      <a:pt x="2819" y="500"/>
                      <a:pt x="2741" y="597"/>
                    </a:cubicBezTo>
                    <a:cubicBezTo>
                      <a:pt x="2617" y="747"/>
                      <a:pt x="2570" y="1004"/>
                      <a:pt x="2625" y="1220"/>
                    </a:cubicBezTo>
                    <a:cubicBezTo>
                      <a:pt x="2643" y="1291"/>
                      <a:pt x="2667" y="1359"/>
                      <a:pt x="2698" y="1425"/>
                    </a:cubicBezTo>
                    <a:lnTo>
                      <a:pt x="2689" y="1428"/>
                    </a:lnTo>
                    <a:cubicBezTo>
                      <a:pt x="2475" y="1507"/>
                      <a:pt x="2210" y="1588"/>
                      <a:pt x="1941" y="1588"/>
                    </a:cubicBezTo>
                    <a:cubicBezTo>
                      <a:pt x="1848" y="1588"/>
                      <a:pt x="1754" y="1578"/>
                      <a:pt x="1661" y="1555"/>
                    </a:cubicBezTo>
                    <a:cubicBezTo>
                      <a:pt x="1413" y="1493"/>
                      <a:pt x="1163" y="1297"/>
                      <a:pt x="1087" y="1048"/>
                    </a:cubicBezTo>
                    <a:cubicBezTo>
                      <a:pt x="1420" y="950"/>
                      <a:pt x="1690" y="741"/>
                      <a:pt x="1837" y="456"/>
                    </a:cubicBezTo>
                    <a:cubicBezTo>
                      <a:pt x="1859" y="414"/>
                      <a:pt x="1846" y="361"/>
                      <a:pt x="1806" y="334"/>
                    </a:cubicBezTo>
                    <a:cubicBezTo>
                      <a:pt x="1724" y="277"/>
                      <a:pt x="1627" y="247"/>
                      <a:pt x="1525" y="247"/>
                    </a:cubicBezTo>
                    <a:cubicBezTo>
                      <a:pt x="1437" y="247"/>
                      <a:pt x="1345" y="269"/>
                      <a:pt x="1257" y="313"/>
                    </a:cubicBezTo>
                    <a:cubicBezTo>
                      <a:pt x="1034" y="425"/>
                      <a:pt x="883" y="643"/>
                      <a:pt x="875" y="869"/>
                    </a:cubicBezTo>
                    <a:lnTo>
                      <a:pt x="875" y="901"/>
                    </a:lnTo>
                    <a:cubicBezTo>
                      <a:pt x="846" y="906"/>
                      <a:pt x="816" y="909"/>
                      <a:pt x="786" y="912"/>
                    </a:cubicBezTo>
                    <a:cubicBezTo>
                      <a:pt x="746" y="915"/>
                      <a:pt x="707" y="917"/>
                      <a:pt x="668" y="917"/>
                    </a:cubicBezTo>
                    <a:cubicBezTo>
                      <a:pt x="478" y="917"/>
                      <a:pt x="299" y="875"/>
                      <a:pt x="144" y="797"/>
                    </a:cubicBezTo>
                    <a:cubicBezTo>
                      <a:pt x="95" y="843"/>
                      <a:pt x="48" y="890"/>
                      <a:pt x="1" y="937"/>
                    </a:cubicBezTo>
                    <a:cubicBezTo>
                      <a:pt x="191" y="1046"/>
                      <a:pt x="419" y="1107"/>
                      <a:pt x="663" y="1107"/>
                    </a:cubicBezTo>
                    <a:cubicBezTo>
                      <a:pt x="709" y="1107"/>
                      <a:pt x="756" y="1104"/>
                      <a:pt x="803" y="1100"/>
                    </a:cubicBezTo>
                    <a:cubicBezTo>
                      <a:pt x="836" y="1097"/>
                      <a:pt x="868" y="1093"/>
                      <a:pt x="900" y="1088"/>
                    </a:cubicBezTo>
                    <a:cubicBezTo>
                      <a:pt x="991" y="1420"/>
                      <a:pt x="1308" y="1662"/>
                      <a:pt x="1615" y="1738"/>
                    </a:cubicBezTo>
                    <a:cubicBezTo>
                      <a:pt x="1722" y="1765"/>
                      <a:pt x="1832" y="1776"/>
                      <a:pt x="1939" y="1776"/>
                    </a:cubicBezTo>
                    <a:cubicBezTo>
                      <a:pt x="2246" y="1776"/>
                      <a:pt x="2539" y="1685"/>
                      <a:pt x="2754" y="1606"/>
                    </a:cubicBezTo>
                    <a:lnTo>
                      <a:pt x="2791" y="1592"/>
                    </a:lnTo>
                    <a:cubicBezTo>
                      <a:pt x="3045" y="1975"/>
                      <a:pt x="3501" y="2229"/>
                      <a:pt x="3958" y="2229"/>
                    </a:cubicBezTo>
                    <a:cubicBezTo>
                      <a:pt x="4033" y="2229"/>
                      <a:pt x="4108" y="2223"/>
                      <a:pt x="4182" y="2208"/>
                    </a:cubicBezTo>
                    <a:cubicBezTo>
                      <a:pt x="4436" y="2160"/>
                      <a:pt x="4669" y="2027"/>
                      <a:pt x="4853" y="1844"/>
                    </a:cubicBezTo>
                    <a:cubicBezTo>
                      <a:pt x="5065" y="2031"/>
                      <a:pt x="5346" y="2131"/>
                      <a:pt x="5628" y="2131"/>
                    </a:cubicBezTo>
                    <a:cubicBezTo>
                      <a:pt x="5790" y="2131"/>
                      <a:pt x="5952" y="2098"/>
                      <a:pt x="6101" y="2030"/>
                    </a:cubicBezTo>
                    <a:cubicBezTo>
                      <a:pt x="6231" y="1969"/>
                      <a:pt x="6349" y="1884"/>
                      <a:pt x="6448" y="1781"/>
                    </a:cubicBezTo>
                    <a:cubicBezTo>
                      <a:pt x="6688" y="2036"/>
                      <a:pt x="7031" y="2200"/>
                      <a:pt x="7379" y="2200"/>
                    </a:cubicBezTo>
                    <a:cubicBezTo>
                      <a:pt x="7406" y="2200"/>
                      <a:pt x="7433" y="2199"/>
                      <a:pt x="7459" y="2197"/>
                    </a:cubicBezTo>
                    <a:cubicBezTo>
                      <a:pt x="7828" y="2172"/>
                      <a:pt x="8171" y="1959"/>
                      <a:pt x="8390" y="1661"/>
                    </a:cubicBezTo>
                    <a:cubicBezTo>
                      <a:pt x="8612" y="1782"/>
                      <a:pt x="8857" y="1843"/>
                      <a:pt x="9094" y="1843"/>
                    </a:cubicBezTo>
                    <a:cubicBezTo>
                      <a:pt x="9364" y="1843"/>
                      <a:pt x="9623" y="1764"/>
                      <a:pt x="9829" y="1604"/>
                    </a:cubicBezTo>
                    <a:cubicBezTo>
                      <a:pt x="9972" y="1488"/>
                      <a:pt x="10079" y="1335"/>
                      <a:pt x="10138" y="1161"/>
                    </a:cubicBezTo>
                    <a:cubicBezTo>
                      <a:pt x="10221" y="1182"/>
                      <a:pt x="10306" y="1196"/>
                      <a:pt x="10392" y="1201"/>
                    </a:cubicBezTo>
                    <a:cubicBezTo>
                      <a:pt x="10434" y="1205"/>
                      <a:pt x="10477" y="1206"/>
                      <a:pt x="10519" y="1206"/>
                    </a:cubicBezTo>
                    <a:cubicBezTo>
                      <a:pt x="10878" y="1206"/>
                      <a:pt x="11230" y="1091"/>
                      <a:pt x="11527" y="893"/>
                    </a:cubicBezTo>
                    <a:cubicBezTo>
                      <a:pt x="11481" y="846"/>
                      <a:pt x="11434" y="798"/>
                      <a:pt x="11386" y="753"/>
                    </a:cubicBezTo>
                    <a:cubicBezTo>
                      <a:pt x="11124" y="919"/>
                      <a:pt x="10819" y="1016"/>
                      <a:pt x="10512" y="1016"/>
                    </a:cubicBezTo>
                    <a:cubicBezTo>
                      <a:pt x="10477" y="1016"/>
                      <a:pt x="10442" y="1015"/>
                      <a:pt x="10406" y="1012"/>
                    </a:cubicBezTo>
                    <a:cubicBezTo>
                      <a:pt x="10331" y="1006"/>
                      <a:pt x="10257" y="993"/>
                      <a:pt x="10184" y="974"/>
                    </a:cubicBezTo>
                    <a:cubicBezTo>
                      <a:pt x="10198" y="885"/>
                      <a:pt x="10201" y="794"/>
                      <a:pt x="10194" y="702"/>
                    </a:cubicBezTo>
                    <a:cubicBezTo>
                      <a:pt x="10167" y="393"/>
                      <a:pt x="10013" y="142"/>
                      <a:pt x="9772" y="12"/>
                    </a:cubicBezTo>
                    <a:cubicBezTo>
                      <a:pt x="9758" y="4"/>
                      <a:pt x="9742" y="0"/>
                      <a:pt x="9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46"/>
              <p:cNvSpPr/>
              <p:nvPr/>
            </p:nvSpPr>
            <p:spPr>
              <a:xfrm>
                <a:off x="5205425" y="4927500"/>
                <a:ext cx="90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2" extrusionOk="0">
                    <a:moveTo>
                      <a:pt x="50" y="0"/>
                    </a:moveTo>
                    <a:cubicBezTo>
                      <a:pt x="37" y="19"/>
                      <a:pt x="19" y="34"/>
                      <a:pt x="1" y="47"/>
                    </a:cubicBezTo>
                    <a:cubicBezTo>
                      <a:pt x="10" y="61"/>
                      <a:pt x="18" y="75"/>
                      <a:pt x="24" y="90"/>
                    </a:cubicBezTo>
                    <a:cubicBezTo>
                      <a:pt x="129" y="108"/>
                      <a:pt x="234" y="127"/>
                      <a:pt x="341" y="141"/>
                    </a:cubicBezTo>
                    <a:lnTo>
                      <a:pt x="348" y="141"/>
                    </a:lnTo>
                    <a:cubicBezTo>
                      <a:pt x="350" y="141"/>
                      <a:pt x="351" y="140"/>
                      <a:pt x="353" y="139"/>
                    </a:cubicBezTo>
                    <a:cubicBezTo>
                      <a:pt x="354" y="110"/>
                      <a:pt x="357" y="83"/>
                      <a:pt x="363" y="54"/>
                    </a:cubicBezTo>
                    <a:cubicBezTo>
                      <a:pt x="360" y="53"/>
                      <a:pt x="357" y="50"/>
                      <a:pt x="354" y="49"/>
                    </a:cubicBezTo>
                    <a:cubicBezTo>
                      <a:pt x="252" y="35"/>
                      <a:pt x="151" y="17"/>
                      <a:pt x="5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46"/>
              <p:cNvSpPr/>
              <p:nvPr/>
            </p:nvSpPr>
            <p:spPr>
              <a:xfrm>
                <a:off x="5168375" y="4918600"/>
                <a:ext cx="273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85" extrusionOk="0">
                    <a:moveTo>
                      <a:pt x="51" y="0"/>
                    </a:moveTo>
                    <a:cubicBezTo>
                      <a:pt x="35" y="10"/>
                      <a:pt x="18" y="16"/>
                      <a:pt x="1" y="19"/>
                    </a:cubicBezTo>
                    <a:cubicBezTo>
                      <a:pt x="7" y="40"/>
                      <a:pt x="10" y="62"/>
                      <a:pt x="7" y="84"/>
                    </a:cubicBezTo>
                    <a:cubicBezTo>
                      <a:pt x="244" y="160"/>
                      <a:pt x="483" y="225"/>
                      <a:pt x="723" y="284"/>
                    </a:cubicBezTo>
                    <a:cubicBezTo>
                      <a:pt x="734" y="283"/>
                      <a:pt x="744" y="280"/>
                      <a:pt x="754" y="279"/>
                    </a:cubicBezTo>
                    <a:cubicBezTo>
                      <a:pt x="823" y="273"/>
                      <a:pt x="892" y="270"/>
                      <a:pt x="962" y="270"/>
                    </a:cubicBezTo>
                    <a:cubicBezTo>
                      <a:pt x="1006" y="270"/>
                      <a:pt x="1050" y="271"/>
                      <a:pt x="1095" y="273"/>
                    </a:cubicBezTo>
                    <a:cubicBezTo>
                      <a:pt x="742" y="201"/>
                      <a:pt x="394" y="109"/>
                      <a:pt x="5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8" name="Google Shape;7718;p46"/>
              <p:cNvSpPr/>
              <p:nvPr/>
            </p:nvSpPr>
            <p:spPr>
              <a:xfrm>
                <a:off x="5141175" y="4908100"/>
                <a:ext cx="171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4" extrusionOk="0">
                    <a:moveTo>
                      <a:pt x="44" y="0"/>
                    </a:moveTo>
                    <a:cubicBezTo>
                      <a:pt x="38" y="31"/>
                      <a:pt x="22" y="60"/>
                      <a:pt x="0" y="83"/>
                    </a:cubicBezTo>
                    <a:cubicBezTo>
                      <a:pt x="142" y="146"/>
                      <a:pt x="284" y="205"/>
                      <a:pt x="429" y="263"/>
                    </a:cubicBezTo>
                    <a:cubicBezTo>
                      <a:pt x="469" y="261"/>
                      <a:pt x="509" y="259"/>
                      <a:pt x="550" y="259"/>
                    </a:cubicBezTo>
                    <a:cubicBezTo>
                      <a:pt x="595" y="259"/>
                      <a:pt x="640" y="261"/>
                      <a:pt x="685" y="264"/>
                    </a:cubicBezTo>
                    <a:cubicBezTo>
                      <a:pt x="468" y="183"/>
                      <a:pt x="256" y="95"/>
                      <a:pt x="4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9" name="Google Shape;7719;p46"/>
              <p:cNvSpPr/>
              <p:nvPr/>
            </p:nvSpPr>
            <p:spPr>
              <a:xfrm>
                <a:off x="5115875" y="4891075"/>
                <a:ext cx="273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08" extrusionOk="0">
                    <a:moveTo>
                      <a:pt x="497" y="1"/>
                    </a:moveTo>
                    <a:cubicBezTo>
                      <a:pt x="419" y="112"/>
                      <a:pt x="345" y="225"/>
                      <a:pt x="273" y="342"/>
                    </a:cubicBezTo>
                    <a:cubicBezTo>
                      <a:pt x="451" y="453"/>
                      <a:pt x="650" y="529"/>
                      <a:pt x="857" y="566"/>
                    </a:cubicBezTo>
                    <a:cubicBezTo>
                      <a:pt x="920" y="576"/>
                      <a:pt x="912" y="668"/>
                      <a:pt x="848" y="668"/>
                    </a:cubicBezTo>
                    <a:cubicBezTo>
                      <a:pt x="845" y="668"/>
                      <a:pt x="843" y="668"/>
                      <a:pt x="839" y="667"/>
                    </a:cubicBezTo>
                    <a:cubicBezTo>
                      <a:pt x="619" y="630"/>
                      <a:pt x="407" y="548"/>
                      <a:pt x="218" y="429"/>
                    </a:cubicBezTo>
                    <a:cubicBezTo>
                      <a:pt x="143" y="555"/>
                      <a:pt x="70" y="683"/>
                      <a:pt x="1" y="813"/>
                    </a:cubicBezTo>
                    <a:cubicBezTo>
                      <a:pt x="112" y="873"/>
                      <a:pt x="237" y="905"/>
                      <a:pt x="363" y="907"/>
                    </a:cubicBezTo>
                    <a:cubicBezTo>
                      <a:pt x="370" y="907"/>
                      <a:pt x="377" y="907"/>
                      <a:pt x="384" y="907"/>
                    </a:cubicBezTo>
                    <a:cubicBezTo>
                      <a:pt x="741" y="907"/>
                      <a:pt x="931" y="851"/>
                      <a:pt x="1012" y="764"/>
                    </a:cubicBezTo>
                    <a:cubicBezTo>
                      <a:pt x="1034" y="741"/>
                      <a:pt x="1050" y="712"/>
                      <a:pt x="1056" y="681"/>
                    </a:cubicBezTo>
                    <a:cubicBezTo>
                      <a:pt x="1094" y="496"/>
                      <a:pt x="822" y="233"/>
                      <a:pt x="534" y="23"/>
                    </a:cubicBezTo>
                    <a:cubicBezTo>
                      <a:pt x="522" y="15"/>
                      <a:pt x="509" y="8"/>
                      <a:pt x="4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0" name="Google Shape;7720;p46"/>
              <p:cNvSpPr/>
              <p:nvPr/>
            </p:nvSpPr>
            <p:spPr>
              <a:xfrm>
                <a:off x="5121300" y="4899625"/>
                <a:ext cx="175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7" extrusionOk="0">
                    <a:moveTo>
                      <a:pt x="56" y="0"/>
                    </a:moveTo>
                    <a:cubicBezTo>
                      <a:pt x="38" y="30"/>
                      <a:pt x="20" y="58"/>
                      <a:pt x="1" y="87"/>
                    </a:cubicBezTo>
                    <a:cubicBezTo>
                      <a:pt x="190" y="207"/>
                      <a:pt x="402" y="288"/>
                      <a:pt x="622" y="326"/>
                    </a:cubicBezTo>
                    <a:lnTo>
                      <a:pt x="631" y="326"/>
                    </a:lnTo>
                    <a:cubicBezTo>
                      <a:pt x="695" y="326"/>
                      <a:pt x="703" y="234"/>
                      <a:pt x="640" y="224"/>
                    </a:cubicBezTo>
                    <a:cubicBezTo>
                      <a:pt x="433" y="188"/>
                      <a:pt x="234" y="112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1" name="Google Shape;7721;p46"/>
              <p:cNvSpPr/>
              <p:nvPr/>
            </p:nvSpPr>
            <p:spPr>
              <a:xfrm>
                <a:off x="5137200" y="4914575"/>
                <a:ext cx="3142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876" extrusionOk="0">
                    <a:moveTo>
                      <a:pt x="1058" y="182"/>
                    </a:moveTo>
                    <a:cubicBezTo>
                      <a:pt x="1099" y="182"/>
                      <a:pt x="1126" y="243"/>
                      <a:pt x="1080" y="269"/>
                    </a:cubicBezTo>
                    <a:cubicBezTo>
                      <a:pt x="870" y="396"/>
                      <a:pt x="632" y="471"/>
                      <a:pt x="387" y="486"/>
                    </a:cubicBezTo>
                    <a:lnTo>
                      <a:pt x="384" y="486"/>
                    </a:lnTo>
                    <a:cubicBezTo>
                      <a:pt x="326" y="486"/>
                      <a:pt x="322" y="398"/>
                      <a:pt x="382" y="394"/>
                    </a:cubicBezTo>
                    <a:cubicBezTo>
                      <a:pt x="612" y="379"/>
                      <a:pt x="835" y="309"/>
                      <a:pt x="1033" y="190"/>
                    </a:cubicBezTo>
                    <a:cubicBezTo>
                      <a:pt x="1042" y="184"/>
                      <a:pt x="1050" y="182"/>
                      <a:pt x="1058" y="182"/>
                    </a:cubicBezTo>
                    <a:close/>
                    <a:moveTo>
                      <a:pt x="709" y="0"/>
                    </a:moveTo>
                    <a:cubicBezTo>
                      <a:pt x="668" y="0"/>
                      <a:pt x="628" y="2"/>
                      <a:pt x="588" y="4"/>
                    </a:cubicBezTo>
                    <a:cubicBezTo>
                      <a:pt x="557" y="6"/>
                      <a:pt x="526" y="7"/>
                      <a:pt x="496" y="9"/>
                    </a:cubicBezTo>
                    <a:cubicBezTo>
                      <a:pt x="258" y="29"/>
                      <a:pt x="16" y="204"/>
                      <a:pt x="7" y="442"/>
                    </a:cubicBezTo>
                    <a:cubicBezTo>
                      <a:pt x="1" y="638"/>
                      <a:pt x="160" y="816"/>
                      <a:pt x="351" y="862"/>
                    </a:cubicBezTo>
                    <a:cubicBezTo>
                      <a:pt x="391" y="871"/>
                      <a:pt x="431" y="876"/>
                      <a:pt x="471" y="876"/>
                    </a:cubicBezTo>
                    <a:cubicBezTo>
                      <a:pt x="624" y="876"/>
                      <a:pt x="778" y="811"/>
                      <a:pt x="896" y="711"/>
                    </a:cubicBezTo>
                    <a:cubicBezTo>
                      <a:pt x="1141" y="504"/>
                      <a:pt x="1244" y="353"/>
                      <a:pt x="1254" y="245"/>
                    </a:cubicBezTo>
                    <a:cubicBezTo>
                      <a:pt x="1257" y="223"/>
                      <a:pt x="1254" y="201"/>
                      <a:pt x="1248" y="180"/>
                    </a:cubicBezTo>
                    <a:cubicBezTo>
                      <a:pt x="1239" y="181"/>
                      <a:pt x="1229" y="182"/>
                      <a:pt x="1220" y="182"/>
                    </a:cubicBezTo>
                    <a:cubicBezTo>
                      <a:pt x="1132" y="182"/>
                      <a:pt x="1027" y="114"/>
                      <a:pt x="923" y="12"/>
                    </a:cubicBezTo>
                    <a:cubicBezTo>
                      <a:pt x="897" y="9"/>
                      <a:pt x="871" y="7"/>
                      <a:pt x="844" y="5"/>
                    </a:cubicBezTo>
                    <a:cubicBezTo>
                      <a:pt x="799" y="2"/>
                      <a:pt x="754" y="0"/>
                      <a:pt x="7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2" name="Google Shape;7722;p46"/>
              <p:cNvSpPr/>
              <p:nvPr/>
            </p:nvSpPr>
            <p:spPr>
              <a:xfrm>
                <a:off x="5145250" y="4919125"/>
                <a:ext cx="201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05" extrusionOk="0">
                    <a:moveTo>
                      <a:pt x="736" y="0"/>
                    </a:moveTo>
                    <a:cubicBezTo>
                      <a:pt x="728" y="0"/>
                      <a:pt x="720" y="2"/>
                      <a:pt x="711" y="8"/>
                    </a:cubicBezTo>
                    <a:cubicBezTo>
                      <a:pt x="513" y="127"/>
                      <a:pt x="290" y="197"/>
                      <a:pt x="60" y="212"/>
                    </a:cubicBezTo>
                    <a:cubicBezTo>
                      <a:pt x="0" y="216"/>
                      <a:pt x="4" y="304"/>
                      <a:pt x="62" y="304"/>
                    </a:cubicBezTo>
                    <a:lnTo>
                      <a:pt x="65" y="304"/>
                    </a:lnTo>
                    <a:cubicBezTo>
                      <a:pt x="310" y="289"/>
                      <a:pt x="548" y="214"/>
                      <a:pt x="758" y="88"/>
                    </a:cubicBezTo>
                    <a:cubicBezTo>
                      <a:pt x="804" y="62"/>
                      <a:pt x="777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3" name="Google Shape;7723;p46"/>
              <p:cNvSpPr/>
              <p:nvPr/>
            </p:nvSpPr>
            <p:spPr>
              <a:xfrm>
                <a:off x="5149900" y="4888425"/>
                <a:ext cx="238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29" extrusionOk="0">
                    <a:moveTo>
                      <a:pt x="418" y="341"/>
                    </a:moveTo>
                    <a:cubicBezTo>
                      <a:pt x="432" y="341"/>
                      <a:pt x="446" y="347"/>
                      <a:pt x="455" y="360"/>
                    </a:cubicBezTo>
                    <a:cubicBezTo>
                      <a:pt x="600" y="558"/>
                      <a:pt x="695" y="789"/>
                      <a:pt x="732" y="1031"/>
                    </a:cubicBezTo>
                    <a:cubicBezTo>
                      <a:pt x="736" y="1056"/>
                      <a:pt x="719" y="1079"/>
                      <a:pt x="693" y="1084"/>
                    </a:cubicBezTo>
                    <a:lnTo>
                      <a:pt x="686" y="1084"/>
                    </a:lnTo>
                    <a:cubicBezTo>
                      <a:pt x="664" y="1084"/>
                      <a:pt x="644" y="1067"/>
                      <a:pt x="641" y="1044"/>
                    </a:cubicBezTo>
                    <a:cubicBezTo>
                      <a:pt x="605" y="816"/>
                      <a:pt x="516" y="600"/>
                      <a:pt x="381" y="414"/>
                    </a:cubicBezTo>
                    <a:cubicBezTo>
                      <a:pt x="365" y="393"/>
                      <a:pt x="370" y="365"/>
                      <a:pt x="390" y="350"/>
                    </a:cubicBezTo>
                    <a:cubicBezTo>
                      <a:pt x="398" y="344"/>
                      <a:pt x="408" y="341"/>
                      <a:pt x="418" y="341"/>
                    </a:cubicBezTo>
                    <a:close/>
                    <a:moveTo>
                      <a:pt x="442" y="1"/>
                    </a:moveTo>
                    <a:cubicBezTo>
                      <a:pt x="345" y="1"/>
                      <a:pt x="250" y="32"/>
                      <a:pt x="178" y="97"/>
                    </a:cubicBezTo>
                    <a:cubicBezTo>
                      <a:pt x="0" y="255"/>
                      <a:pt x="21" y="554"/>
                      <a:pt x="158" y="749"/>
                    </a:cubicBezTo>
                    <a:cubicBezTo>
                      <a:pt x="234" y="859"/>
                      <a:pt x="320" y="963"/>
                      <a:pt x="415" y="1057"/>
                    </a:cubicBezTo>
                    <a:cubicBezTo>
                      <a:pt x="519" y="1161"/>
                      <a:pt x="624" y="1228"/>
                      <a:pt x="712" y="1228"/>
                    </a:cubicBezTo>
                    <a:cubicBezTo>
                      <a:pt x="721" y="1228"/>
                      <a:pt x="731" y="1228"/>
                      <a:pt x="740" y="1226"/>
                    </a:cubicBezTo>
                    <a:cubicBezTo>
                      <a:pt x="757" y="1223"/>
                      <a:pt x="775" y="1216"/>
                      <a:pt x="790" y="1207"/>
                    </a:cubicBezTo>
                    <a:cubicBezTo>
                      <a:pt x="885" y="1150"/>
                      <a:pt x="950" y="973"/>
                      <a:pt x="953" y="607"/>
                    </a:cubicBezTo>
                    <a:cubicBezTo>
                      <a:pt x="955" y="411"/>
                      <a:pt x="876" y="208"/>
                      <a:pt x="720" y="91"/>
                    </a:cubicBezTo>
                    <a:cubicBezTo>
                      <a:pt x="641" y="32"/>
                      <a:pt x="541" y="1"/>
                      <a:pt x="44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46"/>
              <p:cNvSpPr/>
              <p:nvPr/>
            </p:nvSpPr>
            <p:spPr>
              <a:xfrm>
                <a:off x="5158725" y="4896925"/>
                <a:ext cx="9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5" extrusionOk="0">
                    <a:moveTo>
                      <a:pt x="65" y="1"/>
                    </a:moveTo>
                    <a:cubicBezTo>
                      <a:pt x="32" y="1"/>
                      <a:pt x="1" y="40"/>
                      <a:pt x="28" y="76"/>
                    </a:cubicBezTo>
                    <a:cubicBezTo>
                      <a:pt x="163" y="262"/>
                      <a:pt x="252" y="478"/>
                      <a:pt x="288" y="706"/>
                    </a:cubicBezTo>
                    <a:cubicBezTo>
                      <a:pt x="291" y="728"/>
                      <a:pt x="311" y="745"/>
                      <a:pt x="333" y="745"/>
                    </a:cubicBezTo>
                    <a:lnTo>
                      <a:pt x="340" y="745"/>
                    </a:lnTo>
                    <a:cubicBezTo>
                      <a:pt x="366" y="740"/>
                      <a:pt x="383" y="717"/>
                      <a:pt x="379" y="692"/>
                    </a:cubicBezTo>
                    <a:cubicBezTo>
                      <a:pt x="342" y="449"/>
                      <a:pt x="247" y="219"/>
                      <a:pt x="102" y="21"/>
                    </a:cubicBezTo>
                    <a:cubicBezTo>
                      <a:pt x="92" y="7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5" name="Google Shape;7725;p46"/>
              <p:cNvSpPr/>
              <p:nvPr/>
            </p:nvSpPr>
            <p:spPr>
              <a:xfrm>
                <a:off x="5185600" y="4898575"/>
                <a:ext cx="238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05" extrusionOk="0">
                    <a:moveTo>
                      <a:pt x="419" y="339"/>
                    </a:moveTo>
                    <a:cubicBezTo>
                      <a:pt x="432" y="339"/>
                      <a:pt x="445" y="345"/>
                      <a:pt x="455" y="358"/>
                    </a:cubicBezTo>
                    <a:cubicBezTo>
                      <a:pt x="601" y="557"/>
                      <a:pt x="695" y="787"/>
                      <a:pt x="733" y="1029"/>
                    </a:cubicBezTo>
                    <a:cubicBezTo>
                      <a:pt x="737" y="1055"/>
                      <a:pt x="720" y="1079"/>
                      <a:pt x="694" y="1082"/>
                    </a:cubicBezTo>
                    <a:cubicBezTo>
                      <a:pt x="692" y="1083"/>
                      <a:pt x="689" y="1083"/>
                      <a:pt x="687" y="1083"/>
                    </a:cubicBezTo>
                    <a:cubicBezTo>
                      <a:pt x="665" y="1083"/>
                      <a:pt x="645" y="1067"/>
                      <a:pt x="641" y="1044"/>
                    </a:cubicBezTo>
                    <a:cubicBezTo>
                      <a:pt x="606" y="815"/>
                      <a:pt x="517" y="600"/>
                      <a:pt x="380" y="413"/>
                    </a:cubicBezTo>
                    <a:cubicBezTo>
                      <a:pt x="354" y="378"/>
                      <a:pt x="386" y="339"/>
                      <a:pt x="419" y="339"/>
                    </a:cubicBezTo>
                    <a:close/>
                    <a:moveTo>
                      <a:pt x="442" y="0"/>
                    </a:moveTo>
                    <a:cubicBezTo>
                      <a:pt x="345" y="0"/>
                      <a:pt x="250" y="31"/>
                      <a:pt x="178" y="95"/>
                    </a:cubicBezTo>
                    <a:cubicBezTo>
                      <a:pt x="0" y="255"/>
                      <a:pt x="21" y="553"/>
                      <a:pt x="159" y="747"/>
                    </a:cubicBezTo>
                    <a:cubicBezTo>
                      <a:pt x="240" y="866"/>
                      <a:pt x="333" y="976"/>
                      <a:pt x="437" y="1077"/>
                    </a:cubicBezTo>
                    <a:cubicBezTo>
                      <a:pt x="601" y="1090"/>
                      <a:pt x="735" y="1128"/>
                      <a:pt x="794" y="1204"/>
                    </a:cubicBezTo>
                    <a:cubicBezTo>
                      <a:pt x="812" y="1191"/>
                      <a:pt x="830" y="1176"/>
                      <a:pt x="843" y="1158"/>
                    </a:cubicBezTo>
                    <a:cubicBezTo>
                      <a:pt x="909" y="1071"/>
                      <a:pt x="951" y="900"/>
                      <a:pt x="953" y="606"/>
                    </a:cubicBezTo>
                    <a:cubicBezTo>
                      <a:pt x="954" y="410"/>
                      <a:pt x="876" y="207"/>
                      <a:pt x="720" y="91"/>
                    </a:cubicBezTo>
                    <a:cubicBezTo>
                      <a:pt x="641" y="32"/>
                      <a:pt x="541" y="0"/>
                      <a:pt x="4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6" name="Google Shape;7726;p46"/>
              <p:cNvSpPr/>
              <p:nvPr/>
            </p:nvSpPr>
            <p:spPr>
              <a:xfrm>
                <a:off x="5194450" y="4907025"/>
                <a:ext cx="96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6" extrusionOk="0">
                    <a:moveTo>
                      <a:pt x="65" y="1"/>
                    </a:moveTo>
                    <a:cubicBezTo>
                      <a:pt x="32" y="1"/>
                      <a:pt x="0" y="40"/>
                      <a:pt x="26" y="75"/>
                    </a:cubicBezTo>
                    <a:cubicBezTo>
                      <a:pt x="163" y="262"/>
                      <a:pt x="252" y="479"/>
                      <a:pt x="287" y="707"/>
                    </a:cubicBezTo>
                    <a:cubicBezTo>
                      <a:pt x="291" y="729"/>
                      <a:pt x="311" y="745"/>
                      <a:pt x="333" y="745"/>
                    </a:cubicBezTo>
                    <a:lnTo>
                      <a:pt x="340" y="745"/>
                    </a:lnTo>
                    <a:cubicBezTo>
                      <a:pt x="366" y="742"/>
                      <a:pt x="383" y="718"/>
                      <a:pt x="379" y="692"/>
                    </a:cubicBezTo>
                    <a:cubicBezTo>
                      <a:pt x="341" y="449"/>
                      <a:pt x="247" y="219"/>
                      <a:pt x="101" y="20"/>
                    </a:cubicBezTo>
                    <a:cubicBezTo>
                      <a:pt x="91" y="7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7" name="Google Shape;7727;p46"/>
              <p:cNvSpPr/>
              <p:nvPr/>
            </p:nvSpPr>
            <p:spPr>
              <a:xfrm>
                <a:off x="5174825" y="4925350"/>
                <a:ext cx="321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75" extrusionOk="0">
                    <a:moveTo>
                      <a:pt x="1057" y="183"/>
                    </a:moveTo>
                    <a:cubicBezTo>
                      <a:pt x="1073" y="183"/>
                      <a:pt x="1088" y="191"/>
                      <a:pt x="1098" y="205"/>
                    </a:cubicBezTo>
                    <a:cubicBezTo>
                      <a:pt x="1111" y="227"/>
                      <a:pt x="1103" y="257"/>
                      <a:pt x="1081" y="269"/>
                    </a:cubicBezTo>
                    <a:cubicBezTo>
                      <a:pt x="871" y="396"/>
                      <a:pt x="633" y="471"/>
                      <a:pt x="388" y="486"/>
                    </a:cubicBezTo>
                    <a:lnTo>
                      <a:pt x="385" y="486"/>
                    </a:lnTo>
                    <a:cubicBezTo>
                      <a:pt x="326" y="485"/>
                      <a:pt x="322" y="398"/>
                      <a:pt x="382" y="393"/>
                    </a:cubicBezTo>
                    <a:cubicBezTo>
                      <a:pt x="612" y="378"/>
                      <a:pt x="836" y="309"/>
                      <a:pt x="1034" y="190"/>
                    </a:cubicBezTo>
                    <a:cubicBezTo>
                      <a:pt x="1041" y="185"/>
                      <a:pt x="1049" y="183"/>
                      <a:pt x="1057" y="183"/>
                    </a:cubicBezTo>
                    <a:close/>
                    <a:moveTo>
                      <a:pt x="704" y="0"/>
                    </a:moveTo>
                    <a:cubicBezTo>
                      <a:pt x="634" y="0"/>
                      <a:pt x="565" y="3"/>
                      <a:pt x="496" y="9"/>
                    </a:cubicBezTo>
                    <a:cubicBezTo>
                      <a:pt x="486" y="10"/>
                      <a:pt x="476" y="13"/>
                      <a:pt x="465" y="14"/>
                    </a:cubicBezTo>
                    <a:cubicBezTo>
                      <a:pt x="238" y="45"/>
                      <a:pt x="16" y="214"/>
                      <a:pt x="8" y="442"/>
                    </a:cubicBezTo>
                    <a:cubicBezTo>
                      <a:pt x="1" y="637"/>
                      <a:pt x="161" y="815"/>
                      <a:pt x="351" y="861"/>
                    </a:cubicBezTo>
                    <a:cubicBezTo>
                      <a:pt x="391" y="870"/>
                      <a:pt x="432" y="875"/>
                      <a:pt x="473" y="875"/>
                    </a:cubicBezTo>
                    <a:cubicBezTo>
                      <a:pt x="626" y="875"/>
                      <a:pt x="779" y="811"/>
                      <a:pt x="896" y="711"/>
                    </a:cubicBezTo>
                    <a:cubicBezTo>
                      <a:pt x="1198" y="455"/>
                      <a:pt x="1284" y="285"/>
                      <a:pt x="1247" y="176"/>
                    </a:cubicBezTo>
                    <a:cubicBezTo>
                      <a:pt x="1242" y="161"/>
                      <a:pt x="1234" y="147"/>
                      <a:pt x="1225" y="133"/>
                    </a:cubicBezTo>
                    <a:cubicBezTo>
                      <a:pt x="1166" y="57"/>
                      <a:pt x="1032" y="19"/>
                      <a:pt x="869" y="6"/>
                    </a:cubicBezTo>
                    <a:lnTo>
                      <a:pt x="837" y="3"/>
                    </a:lnTo>
                    <a:cubicBezTo>
                      <a:pt x="792" y="1"/>
                      <a:pt x="748" y="0"/>
                      <a:pt x="70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8" name="Google Shape;7728;p46"/>
              <p:cNvSpPr/>
              <p:nvPr/>
            </p:nvSpPr>
            <p:spPr>
              <a:xfrm>
                <a:off x="5182900" y="4929925"/>
                <a:ext cx="197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3" extrusionOk="0">
                    <a:moveTo>
                      <a:pt x="734" y="0"/>
                    </a:moveTo>
                    <a:cubicBezTo>
                      <a:pt x="726" y="0"/>
                      <a:pt x="718" y="2"/>
                      <a:pt x="711" y="7"/>
                    </a:cubicBezTo>
                    <a:cubicBezTo>
                      <a:pt x="513" y="126"/>
                      <a:pt x="290" y="195"/>
                      <a:pt x="60" y="210"/>
                    </a:cubicBezTo>
                    <a:cubicBezTo>
                      <a:pt x="0" y="215"/>
                      <a:pt x="4" y="302"/>
                      <a:pt x="63" y="303"/>
                    </a:cubicBezTo>
                    <a:lnTo>
                      <a:pt x="65" y="303"/>
                    </a:lnTo>
                    <a:cubicBezTo>
                      <a:pt x="311" y="286"/>
                      <a:pt x="548" y="213"/>
                      <a:pt x="758" y="86"/>
                    </a:cubicBezTo>
                    <a:cubicBezTo>
                      <a:pt x="780" y="73"/>
                      <a:pt x="788" y="44"/>
                      <a:pt x="775" y="23"/>
                    </a:cubicBezTo>
                    <a:cubicBezTo>
                      <a:pt x="766" y="8"/>
                      <a:pt x="750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9" name="Google Shape;7729;p46"/>
              <p:cNvSpPr/>
              <p:nvPr/>
            </p:nvSpPr>
            <p:spPr>
              <a:xfrm>
                <a:off x="5435825" y="4901100"/>
                <a:ext cx="165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99" extrusionOk="0">
                    <a:moveTo>
                      <a:pt x="661" y="1"/>
                    </a:moveTo>
                    <a:cubicBezTo>
                      <a:pt x="444" y="77"/>
                      <a:pt x="223" y="145"/>
                      <a:pt x="0" y="207"/>
                    </a:cubicBezTo>
                    <a:cubicBezTo>
                      <a:pt x="15" y="235"/>
                      <a:pt x="21" y="266"/>
                      <a:pt x="19" y="298"/>
                    </a:cubicBezTo>
                    <a:cubicBezTo>
                      <a:pt x="169" y="256"/>
                      <a:pt x="317" y="211"/>
                      <a:pt x="463" y="164"/>
                    </a:cubicBezTo>
                    <a:cubicBezTo>
                      <a:pt x="526" y="105"/>
                      <a:pt x="592" y="51"/>
                      <a:pt x="66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0" name="Google Shape;7730;p46"/>
              <p:cNvSpPr/>
              <p:nvPr/>
            </p:nvSpPr>
            <p:spPr>
              <a:xfrm>
                <a:off x="5462925" y="4896475"/>
                <a:ext cx="28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4" y="0"/>
                    </a:moveTo>
                    <a:cubicBezTo>
                      <a:pt x="52" y="6"/>
                      <a:pt x="40" y="12"/>
                      <a:pt x="28" y="16"/>
                    </a:cubicBezTo>
                    <a:cubicBezTo>
                      <a:pt x="21" y="34"/>
                      <a:pt x="13" y="49"/>
                      <a:pt x="0" y="63"/>
                    </a:cubicBezTo>
                    <a:cubicBezTo>
                      <a:pt x="19" y="74"/>
                      <a:pt x="35" y="90"/>
                      <a:pt x="47" y="108"/>
                    </a:cubicBezTo>
                    <a:cubicBezTo>
                      <a:pt x="69" y="100"/>
                      <a:pt x="91" y="90"/>
                      <a:pt x="113" y="81"/>
                    </a:cubicBezTo>
                    <a:cubicBezTo>
                      <a:pt x="96" y="53"/>
                      <a:pt x="81" y="27"/>
                      <a:pt x="6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1" name="Google Shape;7731;p46"/>
              <p:cNvSpPr/>
              <p:nvPr/>
            </p:nvSpPr>
            <p:spPr>
              <a:xfrm>
                <a:off x="5401150" y="4901750"/>
                <a:ext cx="352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973" extrusionOk="0">
                    <a:moveTo>
                      <a:pt x="1187" y="212"/>
                    </a:moveTo>
                    <a:cubicBezTo>
                      <a:pt x="1233" y="212"/>
                      <a:pt x="1262" y="280"/>
                      <a:pt x="1212" y="308"/>
                    </a:cubicBezTo>
                    <a:cubicBezTo>
                      <a:pt x="974" y="446"/>
                      <a:pt x="709" y="524"/>
                      <a:pt x="434" y="538"/>
                    </a:cubicBezTo>
                    <a:lnTo>
                      <a:pt x="432" y="538"/>
                    </a:lnTo>
                    <a:cubicBezTo>
                      <a:pt x="366" y="535"/>
                      <a:pt x="364" y="438"/>
                      <a:pt x="430" y="434"/>
                    </a:cubicBezTo>
                    <a:cubicBezTo>
                      <a:pt x="687" y="422"/>
                      <a:pt x="937" y="348"/>
                      <a:pt x="1160" y="219"/>
                    </a:cubicBezTo>
                    <a:cubicBezTo>
                      <a:pt x="1170" y="214"/>
                      <a:pt x="1179" y="212"/>
                      <a:pt x="1187" y="212"/>
                    </a:cubicBezTo>
                    <a:close/>
                    <a:moveTo>
                      <a:pt x="766" y="1"/>
                    </a:moveTo>
                    <a:cubicBezTo>
                      <a:pt x="700" y="1"/>
                      <a:pt x="632" y="3"/>
                      <a:pt x="566" y="8"/>
                    </a:cubicBezTo>
                    <a:cubicBezTo>
                      <a:pt x="300" y="25"/>
                      <a:pt x="27" y="216"/>
                      <a:pt x="12" y="481"/>
                    </a:cubicBezTo>
                    <a:cubicBezTo>
                      <a:pt x="0" y="698"/>
                      <a:pt x="177" y="900"/>
                      <a:pt x="387" y="955"/>
                    </a:cubicBezTo>
                    <a:cubicBezTo>
                      <a:pt x="434" y="967"/>
                      <a:pt x="483" y="973"/>
                      <a:pt x="531" y="973"/>
                    </a:cubicBezTo>
                    <a:cubicBezTo>
                      <a:pt x="699" y="973"/>
                      <a:pt x="867" y="904"/>
                      <a:pt x="997" y="798"/>
                    </a:cubicBezTo>
                    <a:cubicBezTo>
                      <a:pt x="1284" y="563"/>
                      <a:pt x="1400" y="393"/>
                      <a:pt x="1406" y="272"/>
                    </a:cubicBezTo>
                    <a:cubicBezTo>
                      <a:pt x="1408" y="240"/>
                      <a:pt x="1402" y="209"/>
                      <a:pt x="1387" y="181"/>
                    </a:cubicBezTo>
                    <a:cubicBezTo>
                      <a:pt x="1315" y="46"/>
                      <a:pt x="1053" y="1"/>
                      <a:pt x="7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2" name="Google Shape;7732;p46"/>
              <p:cNvSpPr/>
              <p:nvPr/>
            </p:nvSpPr>
            <p:spPr>
              <a:xfrm>
                <a:off x="5410225" y="4907075"/>
                <a:ext cx="2205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25" extrusionOk="0">
                    <a:moveTo>
                      <a:pt x="823" y="0"/>
                    </a:moveTo>
                    <a:cubicBezTo>
                      <a:pt x="814" y="0"/>
                      <a:pt x="805" y="2"/>
                      <a:pt x="796" y="7"/>
                    </a:cubicBezTo>
                    <a:cubicBezTo>
                      <a:pt x="574" y="135"/>
                      <a:pt x="324" y="209"/>
                      <a:pt x="67" y="221"/>
                    </a:cubicBezTo>
                    <a:cubicBezTo>
                      <a:pt x="1" y="227"/>
                      <a:pt x="3" y="323"/>
                      <a:pt x="69" y="325"/>
                    </a:cubicBezTo>
                    <a:lnTo>
                      <a:pt x="71" y="325"/>
                    </a:lnTo>
                    <a:cubicBezTo>
                      <a:pt x="345" y="311"/>
                      <a:pt x="611" y="233"/>
                      <a:pt x="848" y="97"/>
                    </a:cubicBezTo>
                    <a:cubicBezTo>
                      <a:pt x="873" y="82"/>
                      <a:pt x="881" y="50"/>
                      <a:pt x="867" y="26"/>
                    </a:cubicBezTo>
                    <a:cubicBezTo>
                      <a:pt x="857" y="9"/>
                      <a:pt x="841" y="0"/>
                      <a:pt x="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3" name="Google Shape;7733;p46"/>
              <p:cNvSpPr/>
              <p:nvPr/>
            </p:nvSpPr>
            <p:spPr>
              <a:xfrm>
                <a:off x="5439600" y="4898050"/>
                <a:ext cx="26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43" extrusionOk="0">
                    <a:moveTo>
                      <a:pt x="817" y="113"/>
                    </a:moveTo>
                    <a:cubicBezTo>
                      <a:pt x="846" y="113"/>
                      <a:pt x="876" y="139"/>
                      <a:pt x="862" y="175"/>
                    </a:cubicBezTo>
                    <a:cubicBezTo>
                      <a:pt x="780" y="408"/>
                      <a:pt x="645" y="616"/>
                      <a:pt x="466" y="785"/>
                    </a:cubicBezTo>
                    <a:cubicBezTo>
                      <a:pt x="458" y="792"/>
                      <a:pt x="447" y="797"/>
                      <a:pt x="434" y="798"/>
                    </a:cubicBezTo>
                    <a:cubicBezTo>
                      <a:pt x="422" y="798"/>
                      <a:pt x="409" y="792"/>
                      <a:pt x="401" y="783"/>
                    </a:cubicBezTo>
                    <a:cubicBezTo>
                      <a:pt x="384" y="764"/>
                      <a:pt x="384" y="735"/>
                      <a:pt x="402" y="718"/>
                    </a:cubicBezTo>
                    <a:cubicBezTo>
                      <a:pt x="571" y="559"/>
                      <a:pt x="698" y="363"/>
                      <a:pt x="775" y="145"/>
                    </a:cubicBezTo>
                    <a:cubicBezTo>
                      <a:pt x="782" y="123"/>
                      <a:pt x="800" y="113"/>
                      <a:pt x="817" y="113"/>
                    </a:cubicBezTo>
                    <a:close/>
                    <a:moveTo>
                      <a:pt x="933" y="0"/>
                    </a:moveTo>
                    <a:cubicBezTo>
                      <a:pt x="884" y="59"/>
                      <a:pt x="787" y="82"/>
                      <a:pt x="666" y="82"/>
                    </a:cubicBezTo>
                    <a:cubicBezTo>
                      <a:pt x="637" y="82"/>
                      <a:pt x="607" y="81"/>
                      <a:pt x="575" y="79"/>
                    </a:cubicBezTo>
                    <a:cubicBezTo>
                      <a:pt x="554" y="92"/>
                      <a:pt x="532" y="107"/>
                      <a:pt x="510" y="123"/>
                    </a:cubicBezTo>
                    <a:cubicBezTo>
                      <a:pt x="441" y="173"/>
                      <a:pt x="375" y="227"/>
                      <a:pt x="312" y="286"/>
                    </a:cubicBezTo>
                    <a:cubicBezTo>
                      <a:pt x="290" y="307"/>
                      <a:pt x="268" y="326"/>
                      <a:pt x="246" y="348"/>
                    </a:cubicBezTo>
                    <a:cubicBezTo>
                      <a:pt x="75" y="515"/>
                      <a:pt x="0" y="805"/>
                      <a:pt x="146" y="993"/>
                    </a:cubicBezTo>
                    <a:cubicBezTo>
                      <a:pt x="222" y="1093"/>
                      <a:pt x="347" y="1143"/>
                      <a:pt x="474" y="1143"/>
                    </a:cubicBezTo>
                    <a:cubicBezTo>
                      <a:pt x="544" y="1143"/>
                      <a:pt x="615" y="1127"/>
                      <a:pt x="678" y="1097"/>
                    </a:cubicBezTo>
                    <a:cubicBezTo>
                      <a:pt x="853" y="1011"/>
                      <a:pt x="967" y="825"/>
                      <a:pt x="1001" y="633"/>
                    </a:cubicBezTo>
                    <a:cubicBezTo>
                      <a:pt x="1057" y="316"/>
                      <a:pt x="1040" y="135"/>
                      <a:pt x="980" y="45"/>
                    </a:cubicBezTo>
                    <a:cubicBezTo>
                      <a:pt x="968" y="27"/>
                      <a:pt x="952" y="11"/>
                      <a:pt x="93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46"/>
              <p:cNvSpPr/>
              <p:nvPr/>
            </p:nvSpPr>
            <p:spPr>
              <a:xfrm>
                <a:off x="5449150" y="4900900"/>
                <a:ext cx="122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83" extrusionOk="0">
                    <a:moveTo>
                      <a:pt x="435" y="0"/>
                    </a:moveTo>
                    <a:cubicBezTo>
                      <a:pt x="416" y="0"/>
                      <a:pt x="399" y="12"/>
                      <a:pt x="392" y="31"/>
                    </a:cubicBezTo>
                    <a:cubicBezTo>
                      <a:pt x="316" y="249"/>
                      <a:pt x="188" y="445"/>
                      <a:pt x="20" y="604"/>
                    </a:cubicBezTo>
                    <a:cubicBezTo>
                      <a:pt x="2" y="621"/>
                      <a:pt x="1" y="650"/>
                      <a:pt x="18" y="669"/>
                    </a:cubicBezTo>
                    <a:cubicBezTo>
                      <a:pt x="26" y="678"/>
                      <a:pt x="37" y="683"/>
                      <a:pt x="49" y="683"/>
                    </a:cubicBezTo>
                    <a:cubicBezTo>
                      <a:pt x="50" y="683"/>
                      <a:pt x="51" y="683"/>
                      <a:pt x="52" y="683"/>
                    </a:cubicBezTo>
                    <a:cubicBezTo>
                      <a:pt x="63" y="683"/>
                      <a:pt x="76" y="678"/>
                      <a:pt x="84" y="671"/>
                    </a:cubicBezTo>
                    <a:cubicBezTo>
                      <a:pt x="263" y="502"/>
                      <a:pt x="398" y="294"/>
                      <a:pt x="480" y="61"/>
                    </a:cubicBezTo>
                    <a:cubicBezTo>
                      <a:pt x="488" y="37"/>
                      <a:pt x="475" y="11"/>
                      <a:pt x="451" y="3"/>
                    </a:cubicBezTo>
                    <a:cubicBezTo>
                      <a:pt x="446" y="1"/>
                      <a:pt x="440" y="0"/>
                      <a:pt x="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46"/>
              <p:cNvSpPr/>
              <p:nvPr/>
            </p:nvSpPr>
            <p:spPr>
              <a:xfrm>
                <a:off x="5433200" y="4876525"/>
                <a:ext cx="306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943" extrusionOk="0">
                    <a:moveTo>
                      <a:pt x="405" y="374"/>
                    </a:moveTo>
                    <a:cubicBezTo>
                      <a:pt x="409" y="374"/>
                      <a:pt x="413" y="374"/>
                      <a:pt x="417" y="375"/>
                    </a:cubicBezTo>
                    <a:cubicBezTo>
                      <a:pt x="655" y="436"/>
                      <a:pt x="875" y="553"/>
                      <a:pt x="1059" y="716"/>
                    </a:cubicBezTo>
                    <a:cubicBezTo>
                      <a:pt x="1078" y="732"/>
                      <a:pt x="1079" y="762"/>
                      <a:pt x="1063" y="781"/>
                    </a:cubicBezTo>
                    <a:cubicBezTo>
                      <a:pt x="1054" y="791"/>
                      <a:pt x="1041" y="796"/>
                      <a:pt x="1029" y="796"/>
                    </a:cubicBezTo>
                    <a:cubicBezTo>
                      <a:pt x="1017" y="796"/>
                      <a:pt x="1005" y="793"/>
                      <a:pt x="997" y="785"/>
                    </a:cubicBezTo>
                    <a:cubicBezTo>
                      <a:pt x="825" y="632"/>
                      <a:pt x="618" y="522"/>
                      <a:pt x="395" y="466"/>
                    </a:cubicBezTo>
                    <a:cubicBezTo>
                      <a:pt x="370" y="459"/>
                      <a:pt x="354" y="435"/>
                      <a:pt x="361" y="410"/>
                    </a:cubicBezTo>
                    <a:cubicBezTo>
                      <a:pt x="366" y="388"/>
                      <a:pt x="384" y="374"/>
                      <a:pt x="405" y="374"/>
                    </a:cubicBezTo>
                    <a:close/>
                    <a:moveTo>
                      <a:pt x="473" y="0"/>
                    </a:moveTo>
                    <a:cubicBezTo>
                      <a:pt x="465" y="0"/>
                      <a:pt x="458" y="1"/>
                      <a:pt x="450" y="1"/>
                    </a:cubicBezTo>
                    <a:cubicBezTo>
                      <a:pt x="255" y="11"/>
                      <a:pt x="65" y="156"/>
                      <a:pt x="36" y="350"/>
                    </a:cubicBezTo>
                    <a:cubicBezTo>
                      <a:pt x="1" y="585"/>
                      <a:pt x="207" y="802"/>
                      <a:pt x="437" y="865"/>
                    </a:cubicBezTo>
                    <a:cubicBezTo>
                      <a:pt x="566" y="901"/>
                      <a:pt x="698" y="926"/>
                      <a:pt x="831" y="938"/>
                    </a:cubicBezTo>
                    <a:cubicBezTo>
                      <a:pt x="864" y="941"/>
                      <a:pt x="896" y="943"/>
                      <a:pt x="926" y="943"/>
                    </a:cubicBezTo>
                    <a:cubicBezTo>
                      <a:pt x="1045" y="943"/>
                      <a:pt x="1140" y="919"/>
                      <a:pt x="1189" y="860"/>
                    </a:cubicBezTo>
                    <a:cubicBezTo>
                      <a:pt x="1202" y="847"/>
                      <a:pt x="1210" y="832"/>
                      <a:pt x="1216" y="814"/>
                    </a:cubicBezTo>
                    <a:cubicBezTo>
                      <a:pt x="1223" y="794"/>
                      <a:pt x="1226" y="773"/>
                      <a:pt x="1226" y="752"/>
                    </a:cubicBezTo>
                    <a:cubicBezTo>
                      <a:pt x="1083" y="526"/>
                      <a:pt x="923" y="301"/>
                      <a:pt x="752" y="76"/>
                    </a:cubicBezTo>
                    <a:cubicBezTo>
                      <a:pt x="667" y="27"/>
                      <a:pt x="571" y="0"/>
                      <a:pt x="47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46"/>
              <p:cNvSpPr/>
              <p:nvPr/>
            </p:nvSpPr>
            <p:spPr>
              <a:xfrm>
                <a:off x="5442050" y="4885850"/>
                <a:ext cx="184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424" extrusionOk="0">
                    <a:moveTo>
                      <a:pt x="52" y="1"/>
                    </a:moveTo>
                    <a:cubicBezTo>
                      <a:pt x="31" y="1"/>
                      <a:pt x="13" y="15"/>
                      <a:pt x="7" y="37"/>
                    </a:cubicBezTo>
                    <a:cubicBezTo>
                      <a:pt x="0" y="62"/>
                      <a:pt x="16" y="86"/>
                      <a:pt x="41" y="93"/>
                    </a:cubicBezTo>
                    <a:cubicBezTo>
                      <a:pt x="264" y="149"/>
                      <a:pt x="471" y="259"/>
                      <a:pt x="644" y="412"/>
                    </a:cubicBezTo>
                    <a:cubicBezTo>
                      <a:pt x="651" y="420"/>
                      <a:pt x="663" y="423"/>
                      <a:pt x="675" y="423"/>
                    </a:cubicBezTo>
                    <a:cubicBezTo>
                      <a:pt x="716" y="423"/>
                      <a:pt x="736" y="372"/>
                      <a:pt x="705" y="343"/>
                    </a:cubicBezTo>
                    <a:cubicBezTo>
                      <a:pt x="521" y="180"/>
                      <a:pt x="301" y="63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46"/>
              <p:cNvSpPr/>
              <p:nvPr/>
            </p:nvSpPr>
            <p:spPr>
              <a:xfrm>
                <a:off x="5319950" y="4929725"/>
                <a:ext cx="2772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4" extrusionOk="0">
                    <a:moveTo>
                      <a:pt x="1109" y="0"/>
                    </a:moveTo>
                    <a:cubicBezTo>
                      <a:pt x="755" y="66"/>
                      <a:pt x="398" y="114"/>
                      <a:pt x="40" y="143"/>
                    </a:cubicBezTo>
                    <a:cubicBezTo>
                      <a:pt x="29" y="158"/>
                      <a:pt x="16" y="170"/>
                      <a:pt x="0" y="180"/>
                    </a:cubicBezTo>
                    <a:cubicBezTo>
                      <a:pt x="14" y="195"/>
                      <a:pt x="24" y="214"/>
                      <a:pt x="29" y="234"/>
                    </a:cubicBezTo>
                    <a:cubicBezTo>
                      <a:pt x="279" y="214"/>
                      <a:pt x="527" y="184"/>
                      <a:pt x="775" y="148"/>
                    </a:cubicBezTo>
                    <a:cubicBezTo>
                      <a:pt x="783" y="143"/>
                      <a:pt x="789" y="138"/>
                      <a:pt x="797" y="135"/>
                    </a:cubicBezTo>
                    <a:cubicBezTo>
                      <a:pt x="897" y="83"/>
                      <a:pt x="1002" y="38"/>
                      <a:pt x="11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46"/>
              <p:cNvSpPr/>
              <p:nvPr/>
            </p:nvSpPr>
            <p:spPr>
              <a:xfrm>
                <a:off x="5357850" y="4926075"/>
                <a:ext cx="73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8" extrusionOk="0">
                    <a:moveTo>
                      <a:pt x="265" y="1"/>
                    </a:moveTo>
                    <a:cubicBezTo>
                      <a:pt x="187" y="21"/>
                      <a:pt x="107" y="38"/>
                      <a:pt x="28" y="56"/>
                    </a:cubicBezTo>
                    <a:cubicBezTo>
                      <a:pt x="22" y="78"/>
                      <a:pt x="14" y="99"/>
                      <a:pt x="0" y="118"/>
                    </a:cubicBezTo>
                    <a:cubicBezTo>
                      <a:pt x="14" y="125"/>
                      <a:pt x="26" y="135"/>
                      <a:pt x="36" y="147"/>
                    </a:cubicBezTo>
                    <a:cubicBezTo>
                      <a:pt x="121" y="128"/>
                      <a:pt x="208" y="111"/>
                      <a:pt x="292" y="89"/>
                    </a:cubicBezTo>
                    <a:cubicBezTo>
                      <a:pt x="281" y="60"/>
                      <a:pt x="271" y="32"/>
                      <a:pt x="26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46"/>
              <p:cNvSpPr/>
              <p:nvPr/>
            </p:nvSpPr>
            <p:spPr>
              <a:xfrm>
                <a:off x="5291375" y="4933950"/>
                <a:ext cx="175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2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15" y="32"/>
                      <a:pt x="12" y="64"/>
                      <a:pt x="1" y="93"/>
                    </a:cubicBezTo>
                    <a:cubicBezTo>
                      <a:pt x="110" y="97"/>
                      <a:pt x="219" y="101"/>
                      <a:pt x="328" y="101"/>
                    </a:cubicBezTo>
                    <a:cubicBezTo>
                      <a:pt x="374" y="101"/>
                      <a:pt x="421" y="97"/>
                      <a:pt x="467" y="97"/>
                    </a:cubicBezTo>
                    <a:cubicBezTo>
                      <a:pt x="544" y="60"/>
                      <a:pt x="622" y="28"/>
                      <a:pt x="703" y="1"/>
                    </a:cubicBezTo>
                    <a:lnTo>
                      <a:pt x="703" y="1"/>
                    </a:lnTo>
                    <a:cubicBezTo>
                      <a:pt x="591" y="5"/>
                      <a:pt x="480" y="7"/>
                      <a:pt x="368" y="7"/>
                    </a:cubicBezTo>
                    <a:cubicBezTo>
                      <a:pt x="249" y="7"/>
                      <a:pt x="129" y="5"/>
                      <a:pt x="1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46"/>
              <p:cNvSpPr/>
              <p:nvPr/>
            </p:nvSpPr>
            <p:spPr>
              <a:xfrm>
                <a:off x="5254675" y="4923250"/>
                <a:ext cx="371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60" extrusionOk="0">
                    <a:moveTo>
                      <a:pt x="474" y="384"/>
                    </a:moveTo>
                    <a:cubicBezTo>
                      <a:pt x="479" y="384"/>
                      <a:pt x="484" y="385"/>
                      <a:pt x="490" y="386"/>
                    </a:cubicBezTo>
                    <a:cubicBezTo>
                      <a:pt x="622" y="420"/>
                      <a:pt x="758" y="437"/>
                      <a:pt x="895" y="437"/>
                    </a:cubicBezTo>
                    <a:cubicBezTo>
                      <a:pt x="1014" y="437"/>
                      <a:pt x="1133" y="424"/>
                      <a:pt x="1250" y="398"/>
                    </a:cubicBezTo>
                    <a:cubicBezTo>
                      <a:pt x="1254" y="397"/>
                      <a:pt x="1257" y="397"/>
                      <a:pt x="1261" y="397"/>
                    </a:cubicBezTo>
                    <a:cubicBezTo>
                      <a:pt x="1317" y="397"/>
                      <a:pt x="1333" y="483"/>
                      <a:pt x="1272" y="499"/>
                    </a:cubicBezTo>
                    <a:cubicBezTo>
                      <a:pt x="1153" y="526"/>
                      <a:pt x="1031" y="540"/>
                      <a:pt x="909" y="540"/>
                    </a:cubicBezTo>
                    <a:cubicBezTo>
                      <a:pt x="904" y="540"/>
                      <a:pt x="900" y="540"/>
                      <a:pt x="895" y="540"/>
                    </a:cubicBezTo>
                    <a:cubicBezTo>
                      <a:pt x="891" y="540"/>
                      <a:pt x="887" y="540"/>
                      <a:pt x="883" y="540"/>
                    </a:cubicBezTo>
                    <a:cubicBezTo>
                      <a:pt x="741" y="540"/>
                      <a:pt x="600" y="522"/>
                      <a:pt x="463" y="485"/>
                    </a:cubicBezTo>
                    <a:cubicBezTo>
                      <a:pt x="401" y="469"/>
                      <a:pt x="419" y="384"/>
                      <a:pt x="474" y="384"/>
                    </a:cubicBezTo>
                    <a:close/>
                    <a:moveTo>
                      <a:pt x="590" y="1"/>
                    </a:moveTo>
                    <a:cubicBezTo>
                      <a:pt x="372" y="1"/>
                      <a:pt x="151" y="105"/>
                      <a:pt x="76" y="306"/>
                    </a:cubicBezTo>
                    <a:cubicBezTo>
                      <a:pt x="0" y="509"/>
                      <a:pt x="107" y="754"/>
                      <a:pt x="292" y="870"/>
                    </a:cubicBezTo>
                    <a:cubicBezTo>
                      <a:pt x="392" y="932"/>
                      <a:pt x="508" y="960"/>
                      <a:pt x="626" y="960"/>
                    </a:cubicBezTo>
                    <a:cubicBezTo>
                      <a:pt x="727" y="960"/>
                      <a:pt x="829" y="939"/>
                      <a:pt x="923" y="902"/>
                    </a:cubicBezTo>
                    <a:cubicBezTo>
                      <a:pt x="1266" y="763"/>
                      <a:pt x="1426" y="636"/>
                      <a:pt x="1469" y="523"/>
                    </a:cubicBezTo>
                    <a:cubicBezTo>
                      <a:pt x="1481" y="493"/>
                      <a:pt x="1483" y="461"/>
                      <a:pt x="1478" y="429"/>
                    </a:cubicBezTo>
                    <a:cubicBezTo>
                      <a:pt x="1443" y="244"/>
                      <a:pt x="1092" y="103"/>
                      <a:pt x="745" y="19"/>
                    </a:cubicBezTo>
                    <a:cubicBezTo>
                      <a:pt x="695" y="7"/>
                      <a:pt x="643" y="1"/>
                      <a:pt x="5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46"/>
              <p:cNvSpPr/>
              <p:nvPr/>
            </p:nvSpPr>
            <p:spPr>
              <a:xfrm>
                <a:off x="5264700" y="4932800"/>
                <a:ext cx="233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59" extrusionOk="0">
                    <a:moveTo>
                      <a:pt x="73" y="1"/>
                    </a:moveTo>
                    <a:cubicBezTo>
                      <a:pt x="18" y="1"/>
                      <a:pt x="0" y="87"/>
                      <a:pt x="62" y="103"/>
                    </a:cubicBezTo>
                    <a:cubicBezTo>
                      <a:pt x="203" y="140"/>
                      <a:pt x="348" y="159"/>
                      <a:pt x="493" y="159"/>
                    </a:cubicBezTo>
                    <a:cubicBezTo>
                      <a:pt x="620" y="159"/>
                      <a:pt x="747" y="145"/>
                      <a:pt x="871" y="116"/>
                    </a:cubicBezTo>
                    <a:cubicBezTo>
                      <a:pt x="932" y="101"/>
                      <a:pt x="916" y="15"/>
                      <a:pt x="861" y="15"/>
                    </a:cubicBezTo>
                    <a:cubicBezTo>
                      <a:pt x="857" y="15"/>
                      <a:pt x="853" y="15"/>
                      <a:pt x="849" y="16"/>
                    </a:cubicBezTo>
                    <a:cubicBezTo>
                      <a:pt x="732" y="42"/>
                      <a:pt x="614" y="55"/>
                      <a:pt x="495" y="55"/>
                    </a:cubicBezTo>
                    <a:cubicBezTo>
                      <a:pt x="358" y="55"/>
                      <a:pt x="222" y="38"/>
                      <a:pt x="89" y="3"/>
                    </a:cubicBezTo>
                    <a:cubicBezTo>
                      <a:pt x="83" y="1"/>
                      <a:pt x="78" y="1"/>
                      <a:pt x="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46"/>
              <p:cNvSpPr/>
              <p:nvPr/>
            </p:nvSpPr>
            <p:spPr>
              <a:xfrm>
                <a:off x="5291700" y="4933375"/>
                <a:ext cx="298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010" extrusionOk="0">
                    <a:moveTo>
                      <a:pt x="969" y="108"/>
                    </a:moveTo>
                    <a:cubicBezTo>
                      <a:pt x="1002" y="108"/>
                      <a:pt x="1031" y="144"/>
                      <a:pt x="1009" y="179"/>
                    </a:cubicBezTo>
                    <a:cubicBezTo>
                      <a:pt x="863" y="376"/>
                      <a:pt x="671" y="535"/>
                      <a:pt x="451" y="643"/>
                    </a:cubicBezTo>
                    <a:cubicBezTo>
                      <a:pt x="444" y="646"/>
                      <a:pt x="437" y="648"/>
                      <a:pt x="430" y="648"/>
                    </a:cubicBezTo>
                    <a:cubicBezTo>
                      <a:pt x="381" y="648"/>
                      <a:pt x="366" y="581"/>
                      <a:pt x="410" y="559"/>
                    </a:cubicBezTo>
                    <a:cubicBezTo>
                      <a:pt x="617" y="459"/>
                      <a:pt x="797" y="309"/>
                      <a:pt x="935" y="124"/>
                    </a:cubicBezTo>
                    <a:cubicBezTo>
                      <a:pt x="946" y="113"/>
                      <a:pt x="958" y="108"/>
                      <a:pt x="969" y="108"/>
                    </a:cubicBezTo>
                    <a:close/>
                    <a:moveTo>
                      <a:pt x="766" y="1"/>
                    </a:moveTo>
                    <a:cubicBezTo>
                      <a:pt x="740" y="9"/>
                      <a:pt x="716" y="16"/>
                      <a:pt x="690" y="24"/>
                    </a:cubicBezTo>
                    <a:cubicBezTo>
                      <a:pt x="610" y="51"/>
                      <a:pt x="531" y="83"/>
                      <a:pt x="455" y="120"/>
                    </a:cubicBezTo>
                    <a:cubicBezTo>
                      <a:pt x="426" y="134"/>
                      <a:pt x="398" y="147"/>
                      <a:pt x="370" y="162"/>
                    </a:cubicBezTo>
                    <a:cubicBezTo>
                      <a:pt x="158" y="269"/>
                      <a:pt x="0" y="523"/>
                      <a:pt x="83" y="747"/>
                    </a:cubicBezTo>
                    <a:cubicBezTo>
                      <a:pt x="142" y="910"/>
                      <a:pt x="318" y="1010"/>
                      <a:pt x="492" y="1010"/>
                    </a:cubicBezTo>
                    <a:cubicBezTo>
                      <a:pt x="514" y="1010"/>
                      <a:pt x="537" y="1008"/>
                      <a:pt x="559" y="1004"/>
                    </a:cubicBezTo>
                    <a:cubicBezTo>
                      <a:pt x="751" y="975"/>
                      <a:pt x="916" y="832"/>
                      <a:pt x="1006" y="659"/>
                    </a:cubicBezTo>
                    <a:cubicBezTo>
                      <a:pt x="1156" y="370"/>
                      <a:pt x="1193" y="190"/>
                      <a:pt x="1160" y="87"/>
                    </a:cubicBezTo>
                    <a:cubicBezTo>
                      <a:pt x="1154" y="67"/>
                      <a:pt x="1144" y="49"/>
                      <a:pt x="1130" y="34"/>
                    </a:cubicBezTo>
                    <a:cubicBezTo>
                      <a:pt x="1100" y="53"/>
                      <a:pt x="1061" y="62"/>
                      <a:pt x="1017" y="62"/>
                    </a:cubicBezTo>
                    <a:cubicBezTo>
                      <a:pt x="945" y="62"/>
                      <a:pt x="858" y="39"/>
                      <a:pt x="7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46"/>
              <p:cNvSpPr/>
              <p:nvPr/>
            </p:nvSpPr>
            <p:spPr>
              <a:xfrm>
                <a:off x="5300825" y="4936075"/>
                <a:ext cx="16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41" extrusionOk="0">
                    <a:moveTo>
                      <a:pt x="604" y="1"/>
                    </a:moveTo>
                    <a:cubicBezTo>
                      <a:pt x="592" y="1"/>
                      <a:pt x="579" y="6"/>
                      <a:pt x="569" y="17"/>
                    </a:cubicBezTo>
                    <a:cubicBezTo>
                      <a:pt x="432" y="202"/>
                      <a:pt x="252" y="351"/>
                      <a:pt x="45" y="452"/>
                    </a:cubicBezTo>
                    <a:cubicBezTo>
                      <a:pt x="1" y="473"/>
                      <a:pt x="16" y="540"/>
                      <a:pt x="65" y="541"/>
                    </a:cubicBezTo>
                    <a:lnTo>
                      <a:pt x="65" y="540"/>
                    </a:lnTo>
                    <a:cubicBezTo>
                      <a:pt x="71" y="540"/>
                      <a:pt x="79" y="538"/>
                      <a:pt x="85" y="535"/>
                    </a:cubicBezTo>
                    <a:cubicBezTo>
                      <a:pt x="306" y="427"/>
                      <a:pt x="498" y="268"/>
                      <a:pt x="644" y="72"/>
                    </a:cubicBezTo>
                    <a:cubicBezTo>
                      <a:pt x="666" y="37"/>
                      <a:pt x="636" y="1"/>
                      <a:pt x="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46"/>
              <p:cNvSpPr/>
              <p:nvPr/>
            </p:nvSpPr>
            <p:spPr>
              <a:xfrm>
                <a:off x="5293625" y="4907800"/>
                <a:ext cx="29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85" extrusionOk="0">
                    <a:moveTo>
                      <a:pt x="434" y="355"/>
                    </a:moveTo>
                    <a:cubicBezTo>
                      <a:pt x="442" y="355"/>
                      <a:pt x="451" y="358"/>
                      <a:pt x="461" y="364"/>
                    </a:cubicBezTo>
                    <a:cubicBezTo>
                      <a:pt x="670" y="493"/>
                      <a:pt x="845" y="669"/>
                      <a:pt x="972" y="879"/>
                    </a:cubicBezTo>
                    <a:cubicBezTo>
                      <a:pt x="994" y="916"/>
                      <a:pt x="963" y="950"/>
                      <a:pt x="931" y="950"/>
                    </a:cubicBezTo>
                    <a:cubicBezTo>
                      <a:pt x="917" y="950"/>
                      <a:pt x="902" y="944"/>
                      <a:pt x="893" y="927"/>
                    </a:cubicBezTo>
                    <a:cubicBezTo>
                      <a:pt x="774" y="730"/>
                      <a:pt x="608" y="563"/>
                      <a:pt x="412" y="442"/>
                    </a:cubicBezTo>
                    <a:lnTo>
                      <a:pt x="412" y="443"/>
                    </a:lnTo>
                    <a:cubicBezTo>
                      <a:pt x="366" y="417"/>
                      <a:pt x="392" y="355"/>
                      <a:pt x="434" y="355"/>
                    </a:cubicBezTo>
                    <a:close/>
                    <a:moveTo>
                      <a:pt x="493" y="1"/>
                    </a:moveTo>
                    <a:cubicBezTo>
                      <a:pt x="334" y="1"/>
                      <a:pt x="174" y="82"/>
                      <a:pt x="105" y="225"/>
                    </a:cubicBezTo>
                    <a:cubicBezTo>
                      <a:pt x="0" y="439"/>
                      <a:pt x="134" y="708"/>
                      <a:pt x="334" y="835"/>
                    </a:cubicBezTo>
                    <a:cubicBezTo>
                      <a:pt x="446" y="909"/>
                      <a:pt x="564" y="972"/>
                      <a:pt x="688" y="1025"/>
                    </a:cubicBezTo>
                    <a:cubicBezTo>
                      <a:pt x="781" y="1062"/>
                      <a:pt x="867" y="1085"/>
                      <a:pt x="939" y="1085"/>
                    </a:cubicBezTo>
                    <a:cubicBezTo>
                      <a:pt x="983" y="1085"/>
                      <a:pt x="1022" y="1076"/>
                      <a:pt x="1053" y="1057"/>
                    </a:cubicBezTo>
                    <a:cubicBezTo>
                      <a:pt x="1069" y="1047"/>
                      <a:pt x="1082" y="1035"/>
                      <a:pt x="1093" y="1020"/>
                    </a:cubicBezTo>
                    <a:cubicBezTo>
                      <a:pt x="1159" y="931"/>
                      <a:pt x="1152" y="743"/>
                      <a:pt x="1015" y="404"/>
                    </a:cubicBezTo>
                    <a:cubicBezTo>
                      <a:pt x="942" y="222"/>
                      <a:pt x="793" y="64"/>
                      <a:pt x="604" y="15"/>
                    </a:cubicBezTo>
                    <a:cubicBezTo>
                      <a:pt x="568" y="5"/>
                      <a:pt x="531" y="1"/>
                      <a:pt x="49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46"/>
              <p:cNvSpPr/>
              <p:nvPr/>
            </p:nvSpPr>
            <p:spPr>
              <a:xfrm>
                <a:off x="5302750" y="4916625"/>
                <a:ext cx="15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6" extrusionOk="0">
                    <a:moveTo>
                      <a:pt x="69" y="1"/>
                    </a:moveTo>
                    <a:cubicBezTo>
                      <a:pt x="28" y="1"/>
                      <a:pt x="1" y="64"/>
                      <a:pt x="47" y="89"/>
                    </a:cubicBezTo>
                    <a:cubicBezTo>
                      <a:pt x="243" y="210"/>
                      <a:pt x="409" y="377"/>
                      <a:pt x="528" y="574"/>
                    </a:cubicBezTo>
                    <a:cubicBezTo>
                      <a:pt x="535" y="588"/>
                      <a:pt x="551" y="596"/>
                      <a:pt x="567" y="596"/>
                    </a:cubicBezTo>
                    <a:cubicBezTo>
                      <a:pt x="603" y="596"/>
                      <a:pt x="626" y="557"/>
                      <a:pt x="607" y="526"/>
                    </a:cubicBezTo>
                    <a:cubicBezTo>
                      <a:pt x="480" y="316"/>
                      <a:pt x="305" y="139"/>
                      <a:pt x="96" y="10"/>
                    </a:cubicBezTo>
                    <a:cubicBezTo>
                      <a:pt x="86" y="4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46"/>
              <p:cNvSpPr/>
              <p:nvPr/>
            </p:nvSpPr>
            <p:spPr>
              <a:xfrm>
                <a:off x="5330525" y="4903625"/>
                <a:ext cx="287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35" extrusionOk="0">
                    <a:moveTo>
                      <a:pt x="436" y="355"/>
                    </a:moveTo>
                    <a:cubicBezTo>
                      <a:pt x="444" y="355"/>
                      <a:pt x="452" y="357"/>
                      <a:pt x="461" y="362"/>
                    </a:cubicBezTo>
                    <a:cubicBezTo>
                      <a:pt x="670" y="491"/>
                      <a:pt x="846" y="667"/>
                      <a:pt x="972" y="878"/>
                    </a:cubicBezTo>
                    <a:cubicBezTo>
                      <a:pt x="985" y="900"/>
                      <a:pt x="978" y="929"/>
                      <a:pt x="956" y="942"/>
                    </a:cubicBezTo>
                    <a:cubicBezTo>
                      <a:pt x="949" y="946"/>
                      <a:pt x="940" y="948"/>
                      <a:pt x="933" y="948"/>
                    </a:cubicBezTo>
                    <a:cubicBezTo>
                      <a:pt x="916" y="948"/>
                      <a:pt x="901" y="940"/>
                      <a:pt x="893" y="926"/>
                    </a:cubicBezTo>
                    <a:cubicBezTo>
                      <a:pt x="774" y="728"/>
                      <a:pt x="609" y="563"/>
                      <a:pt x="413" y="442"/>
                    </a:cubicBezTo>
                    <a:cubicBezTo>
                      <a:pt x="368" y="415"/>
                      <a:pt x="395" y="355"/>
                      <a:pt x="436" y="355"/>
                    </a:cubicBezTo>
                    <a:close/>
                    <a:moveTo>
                      <a:pt x="492" y="0"/>
                    </a:moveTo>
                    <a:cubicBezTo>
                      <a:pt x="333" y="0"/>
                      <a:pt x="173" y="81"/>
                      <a:pt x="104" y="223"/>
                    </a:cubicBezTo>
                    <a:cubicBezTo>
                      <a:pt x="1" y="438"/>
                      <a:pt x="133" y="707"/>
                      <a:pt x="333" y="835"/>
                    </a:cubicBezTo>
                    <a:cubicBezTo>
                      <a:pt x="460" y="915"/>
                      <a:pt x="593" y="988"/>
                      <a:pt x="717" y="1034"/>
                    </a:cubicBezTo>
                    <a:cubicBezTo>
                      <a:pt x="807" y="1005"/>
                      <a:pt x="893" y="988"/>
                      <a:pt x="964" y="988"/>
                    </a:cubicBezTo>
                    <a:cubicBezTo>
                      <a:pt x="1015" y="988"/>
                      <a:pt x="1059" y="997"/>
                      <a:pt x="1093" y="1017"/>
                    </a:cubicBezTo>
                    <a:cubicBezTo>
                      <a:pt x="1107" y="998"/>
                      <a:pt x="1115" y="977"/>
                      <a:pt x="1121" y="955"/>
                    </a:cubicBezTo>
                    <a:cubicBezTo>
                      <a:pt x="1150" y="850"/>
                      <a:pt x="1124" y="676"/>
                      <a:pt x="1015" y="402"/>
                    </a:cubicBezTo>
                    <a:cubicBezTo>
                      <a:pt x="942" y="220"/>
                      <a:pt x="793" y="63"/>
                      <a:pt x="603" y="14"/>
                    </a:cubicBezTo>
                    <a:cubicBezTo>
                      <a:pt x="567" y="5"/>
                      <a:pt x="529" y="0"/>
                      <a:pt x="49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46"/>
              <p:cNvSpPr/>
              <p:nvPr/>
            </p:nvSpPr>
            <p:spPr>
              <a:xfrm>
                <a:off x="5339725" y="4912475"/>
                <a:ext cx="155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95" extrusionOk="0">
                    <a:moveTo>
                      <a:pt x="67" y="1"/>
                    </a:moveTo>
                    <a:cubicBezTo>
                      <a:pt x="27" y="1"/>
                      <a:pt x="0" y="61"/>
                      <a:pt x="43" y="88"/>
                    </a:cubicBezTo>
                    <a:cubicBezTo>
                      <a:pt x="241" y="209"/>
                      <a:pt x="405" y="374"/>
                      <a:pt x="524" y="572"/>
                    </a:cubicBezTo>
                    <a:cubicBezTo>
                      <a:pt x="533" y="586"/>
                      <a:pt x="547" y="594"/>
                      <a:pt x="563" y="594"/>
                    </a:cubicBezTo>
                    <a:cubicBezTo>
                      <a:pt x="600" y="594"/>
                      <a:pt x="622" y="555"/>
                      <a:pt x="603" y="524"/>
                    </a:cubicBezTo>
                    <a:cubicBezTo>
                      <a:pt x="476" y="313"/>
                      <a:pt x="301" y="137"/>
                      <a:pt x="92" y="8"/>
                    </a:cubicBezTo>
                    <a:cubicBezTo>
                      <a:pt x="84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46"/>
              <p:cNvSpPr/>
              <p:nvPr/>
            </p:nvSpPr>
            <p:spPr>
              <a:xfrm>
                <a:off x="5330675" y="4928300"/>
                <a:ext cx="3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40" extrusionOk="0">
                    <a:moveTo>
                      <a:pt x="967" y="137"/>
                    </a:moveTo>
                    <a:cubicBezTo>
                      <a:pt x="1000" y="137"/>
                      <a:pt x="1030" y="174"/>
                      <a:pt x="1007" y="209"/>
                    </a:cubicBezTo>
                    <a:lnTo>
                      <a:pt x="1007" y="210"/>
                    </a:lnTo>
                    <a:cubicBezTo>
                      <a:pt x="860" y="407"/>
                      <a:pt x="669" y="566"/>
                      <a:pt x="447" y="673"/>
                    </a:cubicBezTo>
                    <a:cubicBezTo>
                      <a:pt x="441" y="676"/>
                      <a:pt x="434" y="678"/>
                      <a:pt x="427" y="678"/>
                    </a:cubicBezTo>
                    <a:cubicBezTo>
                      <a:pt x="410" y="678"/>
                      <a:pt x="393" y="669"/>
                      <a:pt x="386" y="652"/>
                    </a:cubicBezTo>
                    <a:cubicBezTo>
                      <a:pt x="375" y="629"/>
                      <a:pt x="385" y="602"/>
                      <a:pt x="408" y="589"/>
                    </a:cubicBezTo>
                    <a:cubicBezTo>
                      <a:pt x="615" y="489"/>
                      <a:pt x="794" y="339"/>
                      <a:pt x="932" y="154"/>
                    </a:cubicBezTo>
                    <a:cubicBezTo>
                      <a:pt x="942" y="142"/>
                      <a:pt x="955" y="137"/>
                      <a:pt x="967" y="137"/>
                    </a:cubicBezTo>
                    <a:close/>
                    <a:moveTo>
                      <a:pt x="958" y="1"/>
                    </a:moveTo>
                    <a:cubicBezTo>
                      <a:pt x="887" y="1"/>
                      <a:pt x="801" y="18"/>
                      <a:pt x="711" y="47"/>
                    </a:cubicBezTo>
                    <a:lnTo>
                      <a:pt x="680" y="57"/>
                    </a:lnTo>
                    <a:cubicBezTo>
                      <a:pt x="573" y="95"/>
                      <a:pt x="468" y="139"/>
                      <a:pt x="368" y="191"/>
                    </a:cubicBezTo>
                    <a:cubicBezTo>
                      <a:pt x="360" y="195"/>
                      <a:pt x="354" y="199"/>
                      <a:pt x="346" y="204"/>
                    </a:cubicBezTo>
                    <a:cubicBezTo>
                      <a:pt x="145" y="317"/>
                      <a:pt x="0" y="561"/>
                      <a:pt x="79" y="777"/>
                    </a:cubicBezTo>
                    <a:cubicBezTo>
                      <a:pt x="139" y="940"/>
                      <a:pt x="315" y="1040"/>
                      <a:pt x="489" y="1040"/>
                    </a:cubicBezTo>
                    <a:cubicBezTo>
                      <a:pt x="512" y="1040"/>
                      <a:pt x="534" y="1038"/>
                      <a:pt x="556" y="1035"/>
                    </a:cubicBezTo>
                    <a:cubicBezTo>
                      <a:pt x="749" y="1005"/>
                      <a:pt x="913" y="862"/>
                      <a:pt x="1004" y="689"/>
                    </a:cubicBezTo>
                    <a:cubicBezTo>
                      <a:pt x="1188" y="333"/>
                      <a:pt x="1202" y="143"/>
                      <a:pt x="1123" y="58"/>
                    </a:cubicBezTo>
                    <a:cubicBezTo>
                      <a:pt x="1113" y="47"/>
                      <a:pt x="1101" y="37"/>
                      <a:pt x="1087" y="30"/>
                    </a:cubicBezTo>
                    <a:cubicBezTo>
                      <a:pt x="1053" y="10"/>
                      <a:pt x="1009" y="1"/>
                      <a:pt x="9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46"/>
              <p:cNvSpPr/>
              <p:nvPr/>
            </p:nvSpPr>
            <p:spPr>
              <a:xfrm>
                <a:off x="5339725" y="4931725"/>
                <a:ext cx="167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1" extrusionOk="0">
                    <a:moveTo>
                      <a:pt x="605" y="0"/>
                    </a:moveTo>
                    <a:cubicBezTo>
                      <a:pt x="593" y="0"/>
                      <a:pt x="580" y="5"/>
                      <a:pt x="570" y="17"/>
                    </a:cubicBezTo>
                    <a:cubicBezTo>
                      <a:pt x="432" y="202"/>
                      <a:pt x="253" y="351"/>
                      <a:pt x="46" y="452"/>
                    </a:cubicBezTo>
                    <a:cubicBezTo>
                      <a:pt x="0" y="474"/>
                      <a:pt x="16" y="541"/>
                      <a:pt x="65" y="541"/>
                    </a:cubicBezTo>
                    <a:cubicBezTo>
                      <a:pt x="72" y="541"/>
                      <a:pt x="80" y="539"/>
                      <a:pt x="85" y="536"/>
                    </a:cubicBezTo>
                    <a:cubicBezTo>
                      <a:pt x="307" y="428"/>
                      <a:pt x="498" y="270"/>
                      <a:pt x="645" y="72"/>
                    </a:cubicBezTo>
                    <a:cubicBezTo>
                      <a:pt x="668" y="37"/>
                      <a:pt x="638" y="0"/>
                      <a:pt x="6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46"/>
              <p:cNvSpPr/>
              <p:nvPr/>
            </p:nvSpPr>
            <p:spPr>
              <a:xfrm>
                <a:off x="5362575" y="4906450"/>
                <a:ext cx="3492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82" extrusionOk="0">
                    <a:moveTo>
                      <a:pt x="700" y="0"/>
                    </a:moveTo>
                    <a:cubicBezTo>
                      <a:pt x="560" y="0"/>
                      <a:pt x="420" y="46"/>
                      <a:pt x="304" y="137"/>
                    </a:cubicBezTo>
                    <a:cubicBezTo>
                      <a:pt x="82" y="312"/>
                      <a:pt x="1" y="612"/>
                      <a:pt x="104" y="875"/>
                    </a:cubicBezTo>
                    <a:cubicBezTo>
                      <a:pt x="194" y="1119"/>
                      <a:pt x="425" y="1281"/>
                      <a:pt x="685" y="1282"/>
                    </a:cubicBezTo>
                    <a:cubicBezTo>
                      <a:pt x="690" y="1282"/>
                      <a:pt x="695" y="1282"/>
                      <a:pt x="700" y="1282"/>
                    </a:cubicBezTo>
                    <a:cubicBezTo>
                      <a:pt x="976" y="1282"/>
                      <a:pt x="1222" y="1104"/>
                      <a:pt x="1309" y="841"/>
                    </a:cubicBezTo>
                    <a:cubicBezTo>
                      <a:pt x="1397" y="572"/>
                      <a:pt x="1299" y="278"/>
                      <a:pt x="1067" y="116"/>
                    </a:cubicBezTo>
                    <a:cubicBezTo>
                      <a:pt x="957" y="39"/>
                      <a:pt x="828" y="0"/>
                      <a:pt x="70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46"/>
              <p:cNvSpPr/>
              <p:nvPr/>
            </p:nvSpPr>
            <p:spPr>
              <a:xfrm>
                <a:off x="5205425" y="5191550"/>
                <a:ext cx="90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2" extrusionOk="0">
                    <a:moveTo>
                      <a:pt x="50" y="0"/>
                    </a:moveTo>
                    <a:cubicBezTo>
                      <a:pt x="36" y="19"/>
                      <a:pt x="19" y="34"/>
                      <a:pt x="1" y="48"/>
                    </a:cubicBezTo>
                    <a:cubicBezTo>
                      <a:pt x="10" y="61"/>
                      <a:pt x="18" y="75"/>
                      <a:pt x="24" y="91"/>
                    </a:cubicBezTo>
                    <a:cubicBezTo>
                      <a:pt x="129" y="108"/>
                      <a:pt x="234" y="127"/>
                      <a:pt x="341" y="141"/>
                    </a:cubicBezTo>
                    <a:lnTo>
                      <a:pt x="348" y="141"/>
                    </a:lnTo>
                    <a:cubicBezTo>
                      <a:pt x="350" y="141"/>
                      <a:pt x="351" y="140"/>
                      <a:pt x="353" y="139"/>
                    </a:cubicBezTo>
                    <a:cubicBezTo>
                      <a:pt x="354" y="112"/>
                      <a:pt x="357" y="83"/>
                      <a:pt x="363" y="54"/>
                    </a:cubicBezTo>
                    <a:cubicBezTo>
                      <a:pt x="360" y="53"/>
                      <a:pt x="357" y="50"/>
                      <a:pt x="354" y="49"/>
                    </a:cubicBezTo>
                    <a:cubicBezTo>
                      <a:pt x="252" y="36"/>
                      <a:pt x="151" y="17"/>
                      <a:pt x="5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46"/>
              <p:cNvSpPr/>
              <p:nvPr/>
            </p:nvSpPr>
            <p:spPr>
              <a:xfrm>
                <a:off x="5174800" y="5184200"/>
                <a:ext cx="209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23" extrusionOk="0">
                    <a:moveTo>
                      <a:pt x="0" y="0"/>
                    </a:moveTo>
                    <a:cubicBezTo>
                      <a:pt x="61" y="45"/>
                      <a:pt x="122" y="92"/>
                      <a:pt x="184" y="136"/>
                    </a:cubicBezTo>
                    <a:cubicBezTo>
                      <a:pt x="199" y="144"/>
                      <a:pt x="212" y="153"/>
                      <a:pt x="226" y="163"/>
                    </a:cubicBezTo>
                    <a:cubicBezTo>
                      <a:pt x="306" y="184"/>
                      <a:pt x="386" y="203"/>
                      <a:pt x="466" y="223"/>
                    </a:cubicBezTo>
                    <a:cubicBezTo>
                      <a:pt x="477" y="220"/>
                      <a:pt x="487" y="218"/>
                      <a:pt x="497" y="217"/>
                    </a:cubicBezTo>
                    <a:cubicBezTo>
                      <a:pt x="566" y="211"/>
                      <a:pt x="635" y="208"/>
                      <a:pt x="705" y="208"/>
                    </a:cubicBezTo>
                    <a:cubicBezTo>
                      <a:pt x="749" y="208"/>
                      <a:pt x="793" y="209"/>
                      <a:pt x="838" y="212"/>
                    </a:cubicBezTo>
                    <a:cubicBezTo>
                      <a:pt x="555" y="152"/>
                      <a:pt x="276" y="82"/>
                      <a:pt x="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46"/>
              <p:cNvSpPr/>
              <p:nvPr/>
            </p:nvSpPr>
            <p:spPr>
              <a:xfrm>
                <a:off x="5151100" y="5152500"/>
                <a:ext cx="226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151" extrusionOk="0">
                    <a:moveTo>
                      <a:pt x="393" y="1"/>
                    </a:moveTo>
                    <a:cubicBezTo>
                      <a:pt x="297" y="1"/>
                      <a:pt x="202" y="31"/>
                      <a:pt x="130" y="96"/>
                    </a:cubicBezTo>
                    <a:cubicBezTo>
                      <a:pt x="39" y="176"/>
                      <a:pt x="1" y="294"/>
                      <a:pt x="3" y="416"/>
                    </a:cubicBezTo>
                    <a:cubicBezTo>
                      <a:pt x="184" y="609"/>
                      <a:pt x="376" y="792"/>
                      <a:pt x="575" y="966"/>
                    </a:cubicBezTo>
                    <a:cubicBezTo>
                      <a:pt x="534" y="767"/>
                      <a:pt x="452" y="578"/>
                      <a:pt x="333" y="414"/>
                    </a:cubicBezTo>
                    <a:cubicBezTo>
                      <a:pt x="306" y="378"/>
                      <a:pt x="337" y="339"/>
                      <a:pt x="370" y="339"/>
                    </a:cubicBezTo>
                    <a:cubicBezTo>
                      <a:pt x="383" y="339"/>
                      <a:pt x="397" y="345"/>
                      <a:pt x="407" y="359"/>
                    </a:cubicBezTo>
                    <a:cubicBezTo>
                      <a:pt x="552" y="557"/>
                      <a:pt x="647" y="788"/>
                      <a:pt x="684" y="1030"/>
                    </a:cubicBezTo>
                    <a:cubicBezTo>
                      <a:pt x="684" y="1038"/>
                      <a:pt x="682" y="1047"/>
                      <a:pt x="678" y="1054"/>
                    </a:cubicBezTo>
                    <a:cubicBezTo>
                      <a:pt x="718" y="1087"/>
                      <a:pt x="758" y="1118"/>
                      <a:pt x="799" y="1150"/>
                    </a:cubicBezTo>
                    <a:cubicBezTo>
                      <a:pt x="861" y="1062"/>
                      <a:pt x="902" y="894"/>
                      <a:pt x="905" y="606"/>
                    </a:cubicBezTo>
                    <a:cubicBezTo>
                      <a:pt x="907" y="411"/>
                      <a:pt x="828" y="208"/>
                      <a:pt x="672" y="91"/>
                    </a:cubicBezTo>
                    <a:cubicBezTo>
                      <a:pt x="592" y="32"/>
                      <a:pt x="492" y="1"/>
                      <a:pt x="39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46"/>
              <p:cNvSpPr/>
              <p:nvPr/>
            </p:nvSpPr>
            <p:spPr>
              <a:xfrm>
                <a:off x="5158725" y="5160975"/>
                <a:ext cx="9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16" extrusionOk="0">
                    <a:moveTo>
                      <a:pt x="66" y="1"/>
                    </a:moveTo>
                    <a:cubicBezTo>
                      <a:pt x="32" y="1"/>
                      <a:pt x="0" y="39"/>
                      <a:pt x="28" y="75"/>
                    </a:cubicBezTo>
                    <a:cubicBezTo>
                      <a:pt x="147" y="241"/>
                      <a:pt x="229" y="428"/>
                      <a:pt x="270" y="627"/>
                    </a:cubicBezTo>
                    <a:cubicBezTo>
                      <a:pt x="304" y="657"/>
                      <a:pt x="338" y="687"/>
                      <a:pt x="373" y="715"/>
                    </a:cubicBezTo>
                    <a:cubicBezTo>
                      <a:pt x="377" y="709"/>
                      <a:pt x="379" y="700"/>
                      <a:pt x="379" y="691"/>
                    </a:cubicBezTo>
                    <a:cubicBezTo>
                      <a:pt x="342" y="449"/>
                      <a:pt x="247" y="218"/>
                      <a:pt x="102" y="20"/>
                    </a:cubicBezTo>
                    <a:cubicBezTo>
                      <a:pt x="92" y="6"/>
                      <a:pt x="79" y="1"/>
                      <a:pt x="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46"/>
              <p:cNvSpPr/>
              <p:nvPr/>
            </p:nvSpPr>
            <p:spPr>
              <a:xfrm>
                <a:off x="5185625" y="5162625"/>
                <a:ext cx="238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05" extrusionOk="0">
                    <a:moveTo>
                      <a:pt x="418" y="339"/>
                    </a:moveTo>
                    <a:cubicBezTo>
                      <a:pt x="431" y="339"/>
                      <a:pt x="444" y="345"/>
                      <a:pt x="454" y="359"/>
                    </a:cubicBezTo>
                    <a:cubicBezTo>
                      <a:pt x="600" y="557"/>
                      <a:pt x="694" y="787"/>
                      <a:pt x="732" y="1029"/>
                    </a:cubicBezTo>
                    <a:cubicBezTo>
                      <a:pt x="736" y="1055"/>
                      <a:pt x="719" y="1079"/>
                      <a:pt x="693" y="1082"/>
                    </a:cubicBezTo>
                    <a:cubicBezTo>
                      <a:pt x="691" y="1083"/>
                      <a:pt x="688" y="1083"/>
                      <a:pt x="686" y="1083"/>
                    </a:cubicBezTo>
                    <a:cubicBezTo>
                      <a:pt x="663" y="1083"/>
                      <a:pt x="644" y="1067"/>
                      <a:pt x="640" y="1044"/>
                    </a:cubicBezTo>
                    <a:cubicBezTo>
                      <a:pt x="605" y="816"/>
                      <a:pt x="516" y="600"/>
                      <a:pt x="379" y="414"/>
                    </a:cubicBezTo>
                    <a:cubicBezTo>
                      <a:pt x="353" y="378"/>
                      <a:pt x="385" y="339"/>
                      <a:pt x="418" y="339"/>
                    </a:cubicBezTo>
                    <a:close/>
                    <a:moveTo>
                      <a:pt x="442" y="0"/>
                    </a:moveTo>
                    <a:cubicBezTo>
                      <a:pt x="345" y="0"/>
                      <a:pt x="250" y="31"/>
                      <a:pt x="178" y="95"/>
                    </a:cubicBezTo>
                    <a:cubicBezTo>
                      <a:pt x="0" y="254"/>
                      <a:pt x="21" y="554"/>
                      <a:pt x="158" y="747"/>
                    </a:cubicBezTo>
                    <a:cubicBezTo>
                      <a:pt x="239" y="866"/>
                      <a:pt x="333" y="977"/>
                      <a:pt x="437" y="1077"/>
                    </a:cubicBezTo>
                    <a:cubicBezTo>
                      <a:pt x="600" y="1090"/>
                      <a:pt x="734" y="1129"/>
                      <a:pt x="793" y="1205"/>
                    </a:cubicBezTo>
                    <a:cubicBezTo>
                      <a:pt x="811" y="1191"/>
                      <a:pt x="828" y="1176"/>
                      <a:pt x="842" y="1157"/>
                    </a:cubicBezTo>
                    <a:cubicBezTo>
                      <a:pt x="908" y="1071"/>
                      <a:pt x="950" y="901"/>
                      <a:pt x="952" y="606"/>
                    </a:cubicBezTo>
                    <a:cubicBezTo>
                      <a:pt x="954" y="410"/>
                      <a:pt x="876" y="208"/>
                      <a:pt x="720" y="91"/>
                    </a:cubicBezTo>
                    <a:cubicBezTo>
                      <a:pt x="640" y="32"/>
                      <a:pt x="540" y="0"/>
                      <a:pt x="4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46"/>
              <p:cNvSpPr/>
              <p:nvPr/>
            </p:nvSpPr>
            <p:spPr>
              <a:xfrm>
                <a:off x="5194450" y="5171100"/>
                <a:ext cx="9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5" extrusionOk="0">
                    <a:moveTo>
                      <a:pt x="65" y="0"/>
                    </a:moveTo>
                    <a:cubicBezTo>
                      <a:pt x="32" y="0"/>
                      <a:pt x="0" y="39"/>
                      <a:pt x="26" y="75"/>
                    </a:cubicBezTo>
                    <a:cubicBezTo>
                      <a:pt x="163" y="261"/>
                      <a:pt x="252" y="478"/>
                      <a:pt x="287" y="706"/>
                    </a:cubicBezTo>
                    <a:cubicBezTo>
                      <a:pt x="291" y="728"/>
                      <a:pt x="310" y="744"/>
                      <a:pt x="333" y="744"/>
                    </a:cubicBezTo>
                    <a:lnTo>
                      <a:pt x="340" y="744"/>
                    </a:lnTo>
                    <a:cubicBezTo>
                      <a:pt x="366" y="741"/>
                      <a:pt x="383" y="717"/>
                      <a:pt x="379" y="692"/>
                    </a:cubicBezTo>
                    <a:cubicBezTo>
                      <a:pt x="341" y="448"/>
                      <a:pt x="247" y="218"/>
                      <a:pt x="101" y="20"/>
                    </a:cubicBezTo>
                    <a:cubicBezTo>
                      <a:pt x="91" y="6"/>
                      <a:pt x="78" y="0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46"/>
              <p:cNvSpPr/>
              <p:nvPr/>
            </p:nvSpPr>
            <p:spPr>
              <a:xfrm>
                <a:off x="5183775" y="5189400"/>
                <a:ext cx="228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44" extrusionOk="0">
                    <a:moveTo>
                      <a:pt x="348" y="1"/>
                    </a:moveTo>
                    <a:cubicBezTo>
                      <a:pt x="278" y="1"/>
                      <a:pt x="209" y="4"/>
                      <a:pt x="139" y="10"/>
                    </a:cubicBezTo>
                    <a:cubicBezTo>
                      <a:pt x="128" y="10"/>
                      <a:pt x="118" y="14"/>
                      <a:pt x="109" y="15"/>
                    </a:cubicBezTo>
                    <a:cubicBezTo>
                      <a:pt x="71" y="20"/>
                      <a:pt x="35" y="28"/>
                      <a:pt x="1" y="40"/>
                    </a:cubicBezTo>
                    <a:cubicBezTo>
                      <a:pt x="149" y="134"/>
                      <a:pt x="302" y="217"/>
                      <a:pt x="461" y="293"/>
                    </a:cubicBezTo>
                    <a:cubicBezTo>
                      <a:pt x="535" y="265"/>
                      <a:pt x="607" y="231"/>
                      <a:pt x="675" y="190"/>
                    </a:cubicBezTo>
                    <a:cubicBezTo>
                      <a:pt x="683" y="185"/>
                      <a:pt x="691" y="183"/>
                      <a:pt x="699" y="183"/>
                    </a:cubicBezTo>
                    <a:cubicBezTo>
                      <a:pt x="740" y="183"/>
                      <a:pt x="766" y="242"/>
                      <a:pt x="723" y="270"/>
                    </a:cubicBezTo>
                    <a:cubicBezTo>
                      <a:pt x="676" y="298"/>
                      <a:pt x="626" y="324"/>
                      <a:pt x="576" y="347"/>
                    </a:cubicBezTo>
                    <a:cubicBezTo>
                      <a:pt x="649" y="380"/>
                      <a:pt x="724" y="412"/>
                      <a:pt x="802" y="443"/>
                    </a:cubicBezTo>
                    <a:cubicBezTo>
                      <a:pt x="887" y="329"/>
                      <a:pt x="912" y="242"/>
                      <a:pt x="890" y="177"/>
                    </a:cubicBezTo>
                    <a:cubicBezTo>
                      <a:pt x="884" y="161"/>
                      <a:pt x="876" y="147"/>
                      <a:pt x="867" y="134"/>
                    </a:cubicBezTo>
                    <a:cubicBezTo>
                      <a:pt x="808" y="58"/>
                      <a:pt x="674" y="20"/>
                      <a:pt x="511" y="7"/>
                    </a:cubicBezTo>
                    <a:cubicBezTo>
                      <a:pt x="500" y="6"/>
                      <a:pt x="490" y="5"/>
                      <a:pt x="479" y="5"/>
                    </a:cubicBezTo>
                    <a:cubicBezTo>
                      <a:pt x="435" y="2"/>
                      <a:pt x="392" y="1"/>
                      <a:pt x="34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46"/>
              <p:cNvSpPr/>
              <p:nvPr/>
            </p:nvSpPr>
            <p:spPr>
              <a:xfrm>
                <a:off x="5195300" y="5193975"/>
                <a:ext cx="72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64" extrusionOk="0">
                    <a:moveTo>
                      <a:pt x="237" y="0"/>
                    </a:moveTo>
                    <a:cubicBezTo>
                      <a:pt x="229" y="0"/>
                      <a:pt x="221" y="2"/>
                      <a:pt x="214" y="7"/>
                    </a:cubicBezTo>
                    <a:cubicBezTo>
                      <a:pt x="146" y="48"/>
                      <a:pt x="74" y="82"/>
                      <a:pt x="0" y="110"/>
                    </a:cubicBezTo>
                    <a:cubicBezTo>
                      <a:pt x="38" y="128"/>
                      <a:pt x="76" y="147"/>
                      <a:pt x="115" y="163"/>
                    </a:cubicBezTo>
                    <a:cubicBezTo>
                      <a:pt x="165" y="140"/>
                      <a:pt x="215" y="115"/>
                      <a:pt x="262" y="86"/>
                    </a:cubicBezTo>
                    <a:cubicBezTo>
                      <a:pt x="284" y="73"/>
                      <a:pt x="291" y="44"/>
                      <a:pt x="278" y="23"/>
                    </a:cubicBezTo>
                    <a:cubicBezTo>
                      <a:pt x="269" y="9"/>
                      <a:pt x="253" y="0"/>
                      <a:pt x="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46"/>
              <p:cNvSpPr/>
              <p:nvPr/>
            </p:nvSpPr>
            <p:spPr>
              <a:xfrm>
                <a:off x="5435825" y="5170225"/>
                <a:ext cx="3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1" y="1"/>
                    </a:moveTo>
                    <a:lnTo>
                      <a:pt x="0" y="4"/>
                    </a:lnTo>
                    <a:cubicBezTo>
                      <a:pt x="1" y="6"/>
                      <a:pt x="1" y="7"/>
                      <a:pt x="3" y="9"/>
                    </a:cubicBezTo>
                    <a:cubicBezTo>
                      <a:pt x="6" y="6"/>
                      <a:pt x="8" y="4"/>
                      <a:pt x="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46"/>
              <p:cNvSpPr/>
              <p:nvPr/>
            </p:nvSpPr>
            <p:spPr>
              <a:xfrm>
                <a:off x="5401200" y="5165825"/>
                <a:ext cx="347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905" extrusionOk="0">
                    <a:moveTo>
                      <a:pt x="1186" y="210"/>
                    </a:moveTo>
                    <a:cubicBezTo>
                      <a:pt x="1232" y="210"/>
                      <a:pt x="1260" y="279"/>
                      <a:pt x="1210" y="308"/>
                    </a:cubicBezTo>
                    <a:lnTo>
                      <a:pt x="1209" y="308"/>
                    </a:lnTo>
                    <a:cubicBezTo>
                      <a:pt x="972" y="445"/>
                      <a:pt x="707" y="524"/>
                      <a:pt x="432" y="537"/>
                    </a:cubicBezTo>
                    <a:lnTo>
                      <a:pt x="430" y="537"/>
                    </a:lnTo>
                    <a:cubicBezTo>
                      <a:pt x="430" y="537"/>
                      <a:pt x="429" y="537"/>
                      <a:pt x="429" y="537"/>
                    </a:cubicBezTo>
                    <a:cubicBezTo>
                      <a:pt x="362" y="537"/>
                      <a:pt x="359" y="434"/>
                      <a:pt x="428" y="433"/>
                    </a:cubicBezTo>
                    <a:cubicBezTo>
                      <a:pt x="685" y="421"/>
                      <a:pt x="935" y="347"/>
                      <a:pt x="1158" y="218"/>
                    </a:cubicBezTo>
                    <a:cubicBezTo>
                      <a:pt x="1168" y="213"/>
                      <a:pt x="1177" y="210"/>
                      <a:pt x="1186" y="210"/>
                    </a:cubicBezTo>
                    <a:close/>
                    <a:moveTo>
                      <a:pt x="764" y="0"/>
                    </a:moveTo>
                    <a:cubicBezTo>
                      <a:pt x="698" y="0"/>
                      <a:pt x="630" y="3"/>
                      <a:pt x="564" y="7"/>
                    </a:cubicBezTo>
                    <a:cubicBezTo>
                      <a:pt x="298" y="24"/>
                      <a:pt x="25" y="215"/>
                      <a:pt x="10" y="481"/>
                    </a:cubicBezTo>
                    <a:cubicBezTo>
                      <a:pt x="1" y="656"/>
                      <a:pt x="113" y="819"/>
                      <a:pt x="267" y="905"/>
                    </a:cubicBezTo>
                    <a:cubicBezTo>
                      <a:pt x="663" y="701"/>
                      <a:pt x="1037" y="460"/>
                      <a:pt x="1388" y="185"/>
                    </a:cubicBezTo>
                    <a:cubicBezTo>
                      <a:pt x="1386" y="183"/>
                      <a:pt x="1386" y="182"/>
                      <a:pt x="1385" y="180"/>
                    </a:cubicBezTo>
                    <a:cubicBezTo>
                      <a:pt x="1313" y="46"/>
                      <a:pt x="1051" y="0"/>
                      <a:pt x="76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46"/>
              <p:cNvSpPr/>
              <p:nvPr/>
            </p:nvSpPr>
            <p:spPr>
              <a:xfrm>
                <a:off x="5410150" y="5171075"/>
                <a:ext cx="225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327" extrusionOk="0">
                    <a:moveTo>
                      <a:pt x="826" y="1"/>
                    </a:moveTo>
                    <a:cubicBezTo>
                      <a:pt x="818" y="1"/>
                      <a:pt x="809" y="3"/>
                      <a:pt x="799" y="8"/>
                    </a:cubicBezTo>
                    <a:cubicBezTo>
                      <a:pt x="577" y="137"/>
                      <a:pt x="327" y="211"/>
                      <a:pt x="70" y="223"/>
                    </a:cubicBezTo>
                    <a:cubicBezTo>
                      <a:pt x="1" y="224"/>
                      <a:pt x="3" y="327"/>
                      <a:pt x="71" y="327"/>
                    </a:cubicBezTo>
                    <a:cubicBezTo>
                      <a:pt x="71" y="327"/>
                      <a:pt x="72" y="327"/>
                      <a:pt x="72" y="327"/>
                    </a:cubicBezTo>
                    <a:lnTo>
                      <a:pt x="74" y="327"/>
                    </a:lnTo>
                    <a:cubicBezTo>
                      <a:pt x="348" y="314"/>
                      <a:pt x="614" y="235"/>
                      <a:pt x="851" y="98"/>
                    </a:cubicBezTo>
                    <a:cubicBezTo>
                      <a:pt x="901" y="69"/>
                      <a:pt x="872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46"/>
              <p:cNvSpPr/>
              <p:nvPr/>
            </p:nvSpPr>
            <p:spPr>
              <a:xfrm>
                <a:off x="5433200" y="5140575"/>
                <a:ext cx="251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75" extrusionOk="0">
                    <a:moveTo>
                      <a:pt x="478" y="0"/>
                    </a:moveTo>
                    <a:cubicBezTo>
                      <a:pt x="469" y="0"/>
                      <a:pt x="459" y="1"/>
                      <a:pt x="450" y="1"/>
                    </a:cubicBezTo>
                    <a:cubicBezTo>
                      <a:pt x="255" y="11"/>
                      <a:pt x="65" y="156"/>
                      <a:pt x="36" y="350"/>
                    </a:cubicBezTo>
                    <a:cubicBezTo>
                      <a:pt x="1" y="585"/>
                      <a:pt x="208" y="802"/>
                      <a:pt x="437" y="865"/>
                    </a:cubicBezTo>
                    <a:cubicBezTo>
                      <a:pt x="451" y="868"/>
                      <a:pt x="463" y="871"/>
                      <a:pt x="478" y="875"/>
                    </a:cubicBezTo>
                    <a:cubicBezTo>
                      <a:pt x="570" y="789"/>
                      <a:pt x="660" y="701"/>
                      <a:pt x="747" y="608"/>
                    </a:cubicBezTo>
                    <a:cubicBezTo>
                      <a:pt x="635" y="545"/>
                      <a:pt x="517" y="498"/>
                      <a:pt x="395" y="466"/>
                    </a:cubicBezTo>
                    <a:cubicBezTo>
                      <a:pt x="339" y="452"/>
                      <a:pt x="355" y="374"/>
                      <a:pt x="405" y="374"/>
                    </a:cubicBezTo>
                    <a:cubicBezTo>
                      <a:pt x="409" y="374"/>
                      <a:pt x="413" y="375"/>
                      <a:pt x="417" y="376"/>
                    </a:cubicBezTo>
                    <a:cubicBezTo>
                      <a:pt x="555" y="412"/>
                      <a:pt x="687" y="466"/>
                      <a:pt x="809" y="539"/>
                    </a:cubicBezTo>
                    <a:cubicBezTo>
                      <a:pt x="877" y="464"/>
                      <a:pt x="943" y="389"/>
                      <a:pt x="1007" y="312"/>
                    </a:cubicBezTo>
                    <a:cubicBezTo>
                      <a:pt x="990" y="291"/>
                      <a:pt x="977" y="271"/>
                      <a:pt x="958" y="249"/>
                    </a:cubicBezTo>
                    <a:cubicBezTo>
                      <a:pt x="841" y="104"/>
                      <a:pt x="663" y="0"/>
                      <a:pt x="4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46"/>
              <p:cNvSpPr/>
              <p:nvPr/>
            </p:nvSpPr>
            <p:spPr>
              <a:xfrm>
                <a:off x="5442050" y="5149925"/>
                <a:ext cx="114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35" extrusionOk="0">
                    <a:moveTo>
                      <a:pt x="52" y="0"/>
                    </a:moveTo>
                    <a:cubicBezTo>
                      <a:pt x="31" y="0"/>
                      <a:pt x="13" y="14"/>
                      <a:pt x="7" y="36"/>
                    </a:cubicBezTo>
                    <a:cubicBezTo>
                      <a:pt x="0" y="60"/>
                      <a:pt x="16" y="85"/>
                      <a:pt x="41" y="92"/>
                    </a:cubicBezTo>
                    <a:cubicBezTo>
                      <a:pt x="163" y="124"/>
                      <a:pt x="281" y="171"/>
                      <a:pt x="393" y="234"/>
                    </a:cubicBezTo>
                    <a:cubicBezTo>
                      <a:pt x="414" y="211"/>
                      <a:pt x="433" y="188"/>
                      <a:pt x="455" y="165"/>
                    </a:cubicBezTo>
                    <a:cubicBezTo>
                      <a:pt x="333" y="92"/>
                      <a:pt x="201" y="38"/>
                      <a:pt x="63" y="2"/>
                    </a:cubicBezTo>
                    <a:cubicBezTo>
                      <a:pt x="59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46"/>
              <p:cNvSpPr/>
              <p:nvPr/>
            </p:nvSpPr>
            <p:spPr>
              <a:xfrm>
                <a:off x="5468025" y="5127975"/>
                <a:ext cx="4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74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77" y="62"/>
                      <a:pt x="17" y="151"/>
                      <a:pt x="1" y="254"/>
                    </a:cubicBezTo>
                    <a:cubicBezTo>
                      <a:pt x="0" y="260"/>
                      <a:pt x="1" y="267"/>
                      <a:pt x="1" y="274"/>
                    </a:cubicBezTo>
                    <a:cubicBezTo>
                      <a:pt x="17" y="249"/>
                      <a:pt x="33" y="227"/>
                      <a:pt x="48" y="203"/>
                    </a:cubicBezTo>
                    <a:cubicBezTo>
                      <a:pt x="81" y="148"/>
                      <a:pt x="119" y="79"/>
                      <a:pt x="16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46"/>
              <p:cNvSpPr/>
              <p:nvPr/>
            </p:nvSpPr>
            <p:spPr>
              <a:xfrm>
                <a:off x="5319950" y="5193775"/>
                <a:ext cx="277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3" extrusionOk="0">
                    <a:moveTo>
                      <a:pt x="1109" y="0"/>
                    </a:moveTo>
                    <a:lnTo>
                      <a:pt x="1109" y="0"/>
                    </a:lnTo>
                    <a:cubicBezTo>
                      <a:pt x="755" y="65"/>
                      <a:pt x="398" y="114"/>
                      <a:pt x="40" y="143"/>
                    </a:cubicBezTo>
                    <a:cubicBezTo>
                      <a:pt x="29" y="158"/>
                      <a:pt x="16" y="170"/>
                      <a:pt x="0" y="180"/>
                    </a:cubicBezTo>
                    <a:cubicBezTo>
                      <a:pt x="14" y="195"/>
                      <a:pt x="22" y="213"/>
                      <a:pt x="29" y="233"/>
                    </a:cubicBezTo>
                    <a:cubicBezTo>
                      <a:pt x="279" y="213"/>
                      <a:pt x="527" y="184"/>
                      <a:pt x="775" y="147"/>
                    </a:cubicBezTo>
                    <a:cubicBezTo>
                      <a:pt x="783" y="143"/>
                      <a:pt x="789" y="138"/>
                      <a:pt x="797" y="134"/>
                    </a:cubicBezTo>
                    <a:cubicBezTo>
                      <a:pt x="897" y="82"/>
                      <a:pt x="1002" y="38"/>
                      <a:pt x="11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46"/>
              <p:cNvSpPr/>
              <p:nvPr/>
            </p:nvSpPr>
            <p:spPr>
              <a:xfrm>
                <a:off x="5291375" y="5198025"/>
                <a:ext cx="175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" extrusionOk="0">
                    <a:moveTo>
                      <a:pt x="10" y="0"/>
                    </a:moveTo>
                    <a:cubicBezTo>
                      <a:pt x="15" y="31"/>
                      <a:pt x="12" y="63"/>
                      <a:pt x="1" y="93"/>
                    </a:cubicBezTo>
                    <a:cubicBezTo>
                      <a:pt x="110" y="96"/>
                      <a:pt x="219" y="100"/>
                      <a:pt x="328" y="100"/>
                    </a:cubicBezTo>
                    <a:cubicBezTo>
                      <a:pt x="374" y="100"/>
                      <a:pt x="421" y="96"/>
                      <a:pt x="467" y="96"/>
                    </a:cubicBezTo>
                    <a:cubicBezTo>
                      <a:pt x="544" y="60"/>
                      <a:pt x="622" y="28"/>
                      <a:pt x="703" y="0"/>
                    </a:cubicBezTo>
                    <a:lnTo>
                      <a:pt x="703" y="0"/>
                    </a:lnTo>
                    <a:cubicBezTo>
                      <a:pt x="596" y="4"/>
                      <a:pt x="488" y="6"/>
                      <a:pt x="381" y="6"/>
                    </a:cubicBezTo>
                    <a:cubicBezTo>
                      <a:pt x="257" y="6"/>
                      <a:pt x="134" y="4"/>
                      <a:pt x="1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46"/>
              <p:cNvSpPr/>
              <p:nvPr/>
            </p:nvSpPr>
            <p:spPr>
              <a:xfrm>
                <a:off x="5357850" y="5190175"/>
                <a:ext cx="7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6" extrusionOk="0">
                    <a:moveTo>
                      <a:pt x="265" y="0"/>
                    </a:moveTo>
                    <a:cubicBezTo>
                      <a:pt x="187" y="20"/>
                      <a:pt x="107" y="38"/>
                      <a:pt x="28" y="55"/>
                    </a:cubicBezTo>
                    <a:cubicBezTo>
                      <a:pt x="22" y="77"/>
                      <a:pt x="14" y="98"/>
                      <a:pt x="0" y="117"/>
                    </a:cubicBezTo>
                    <a:cubicBezTo>
                      <a:pt x="14" y="125"/>
                      <a:pt x="26" y="135"/>
                      <a:pt x="36" y="146"/>
                    </a:cubicBezTo>
                    <a:cubicBezTo>
                      <a:pt x="121" y="126"/>
                      <a:pt x="208" y="109"/>
                      <a:pt x="292" y="88"/>
                    </a:cubicBezTo>
                    <a:cubicBezTo>
                      <a:pt x="281" y="60"/>
                      <a:pt x="271" y="30"/>
                      <a:pt x="2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46"/>
              <p:cNvSpPr/>
              <p:nvPr/>
            </p:nvSpPr>
            <p:spPr>
              <a:xfrm>
                <a:off x="5254675" y="5187325"/>
                <a:ext cx="37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59" extrusionOk="0">
                    <a:moveTo>
                      <a:pt x="473" y="382"/>
                    </a:moveTo>
                    <a:cubicBezTo>
                      <a:pt x="478" y="382"/>
                      <a:pt x="484" y="382"/>
                      <a:pt x="490" y="384"/>
                    </a:cubicBezTo>
                    <a:cubicBezTo>
                      <a:pt x="623" y="419"/>
                      <a:pt x="759" y="436"/>
                      <a:pt x="896" y="436"/>
                    </a:cubicBezTo>
                    <a:cubicBezTo>
                      <a:pt x="1015" y="436"/>
                      <a:pt x="1133" y="423"/>
                      <a:pt x="1250" y="397"/>
                    </a:cubicBezTo>
                    <a:cubicBezTo>
                      <a:pt x="1254" y="396"/>
                      <a:pt x="1258" y="396"/>
                      <a:pt x="1261" y="396"/>
                    </a:cubicBezTo>
                    <a:cubicBezTo>
                      <a:pt x="1285" y="396"/>
                      <a:pt x="1306" y="412"/>
                      <a:pt x="1311" y="436"/>
                    </a:cubicBezTo>
                    <a:cubicBezTo>
                      <a:pt x="1318" y="465"/>
                      <a:pt x="1300" y="492"/>
                      <a:pt x="1272" y="499"/>
                    </a:cubicBezTo>
                    <a:cubicBezTo>
                      <a:pt x="1148" y="526"/>
                      <a:pt x="1022" y="539"/>
                      <a:pt x="895" y="539"/>
                    </a:cubicBezTo>
                    <a:cubicBezTo>
                      <a:pt x="750" y="539"/>
                      <a:pt x="604" y="522"/>
                      <a:pt x="463" y="484"/>
                    </a:cubicBezTo>
                    <a:cubicBezTo>
                      <a:pt x="400" y="470"/>
                      <a:pt x="417" y="382"/>
                      <a:pt x="473" y="382"/>
                    </a:cubicBezTo>
                    <a:close/>
                    <a:moveTo>
                      <a:pt x="590" y="0"/>
                    </a:moveTo>
                    <a:cubicBezTo>
                      <a:pt x="372" y="0"/>
                      <a:pt x="151" y="104"/>
                      <a:pt x="76" y="305"/>
                    </a:cubicBezTo>
                    <a:cubicBezTo>
                      <a:pt x="0" y="509"/>
                      <a:pt x="107" y="753"/>
                      <a:pt x="292" y="869"/>
                    </a:cubicBezTo>
                    <a:cubicBezTo>
                      <a:pt x="392" y="930"/>
                      <a:pt x="508" y="958"/>
                      <a:pt x="625" y="958"/>
                    </a:cubicBezTo>
                    <a:cubicBezTo>
                      <a:pt x="726" y="958"/>
                      <a:pt x="829" y="937"/>
                      <a:pt x="923" y="900"/>
                    </a:cubicBezTo>
                    <a:cubicBezTo>
                      <a:pt x="1266" y="761"/>
                      <a:pt x="1426" y="634"/>
                      <a:pt x="1469" y="521"/>
                    </a:cubicBezTo>
                    <a:cubicBezTo>
                      <a:pt x="1480" y="491"/>
                      <a:pt x="1483" y="459"/>
                      <a:pt x="1478" y="428"/>
                    </a:cubicBezTo>
                    <a:cubicBezTo>
                      <a:pt x="1443" y="243"/>
                      <a:pt x="1092" y="102"/>
                      <a:pt x="745" y="18"/>
                    </a:cubicBezTo>
                    <a:cubicBezTo>
                      <a:pt x="695" y="6"/>
                      <a:pt x="643" y="0"/>
                      <a:pt x="59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46"/>
              <p:cNvSpPr/>
              <p:nvPr/>
            </p:nvSpPr>
            <p:spPr>
              <a:xfrm>
                <a:off x="5264650" y="5196850"/>
                <a:ext cx="230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59" extrusionOk="0">
                    <a:moveTo>
                      <a:pt x="74" y="1"/>
                    </a:moveTo>
                    <a:cubicBezTo>
                      <a:pt x="18" y="1"/>
                      <a:pt x="1" y="88"/>
                      <a:pt x="64" y="103"/>
                    </a:cubicBezTo>
                    <a:cubicBezTo>
                      <a:pt x="205" y="140"/>
                      <a:pt x="350" y="159"/>
                      <a:pt x="495" y="159"/>
                    </a:cubicBezTo>
                    <a:cubicBezTo>
                      <a:pt x="622" y="159"/>
                      <a:pt x="749" y="145"/>
                      <a:pt x="873" y="117"/>
                    </a:cubicBezTo>
                    <a:cubicBezTo>
                      <a:pt x="901" y="110"/>
                      <a:pt x="919" y="82"/>
                      <a:pt x="912" y="55"/>
                    </a:cubicBezTo>
                    <a:cubicBezTo>
                      <a:pt x="907" y="31"/>
                      <a:pt x="886" y="15"/>
                      <a:pt x="862" y="15"/>
                    </a:cubicBezTo>
                    <a:cubicBezTo>
                      <a:pt x="859" y="15"/>
                      <a:pt x="855" y="15"/>
                      <a:pt x="851" y="16"/>
                    </a:cubicBezTo>
                    <a:cubicBezTo>
                      <a:pt x="734" y="42"/>
                      <a:pt x="616" y="55"/>
                      <a:pt x="497" y="55"/>
                    </a:cubicBezTo>
                    <a:cubicBezTo>
                      <a:pt x="360" y="55"/>
                      <a:pt x="224" y="38"/>
                      <a:pt x="91" y="3"/>
                    </a:cubicBezTo>
                    <a:cubicBezTo>
                      <a:pt x="85" y="1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46"/>
              <p:cNvSpPr/>
              <p:nvPr/>
            </p:nvSpPr>
            <p:spPr>
              <a:xfrm>
                <a:off x="5292125" y="5197450"/>
                <a:ext cx="2940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713" extrusionOk="0">
                    <a:moveTo>
                      <a:pt x="952" y="107"/>
                    </a:moveTo>
                    <a:cubicBezTo>
                      <a:pt x="984" y="107"/>
                      <a:pt x="1014" y="143"/>
                      <a:pt x="992" y="179"/>
                    </a:cubicBezTo>
                    <a:cubicBezTo>
                      <a:pt x="846" y="376"/>
                      <a:pt x="654" y="534"/>
                      <a:pt x="433" y="642"/>
                    </a:cubicBezTo>
                    <a:cubicBezTo>
                      <a:pt x="426" y="645"/>
                      <a:pt x="419" y="647"/>
                      <a:pt x="413" y="647"/>
                    </a:cubicBezTo>
                    <a:cubicBezTo>
                      <a:pt x="395" y="647"/>
                      <a:pt x="379" y="637"/>
                      <a:pt x="371" y="621"/>
                    </a:cubicBezTo>
                    <a:cubicBezTo>
                      <a:pt x="360" y="598"/>
                      <a:pt x="370" y="570"/>
                      <a:pt x="393" y="559"/>
                    </a:cubicBezTo>
                    <a:cubicBezTo>
                      <a:pt x="600" y="458"/>
                      <a:pt x="780" y="309"/>
                      <a:pt x="917" y="123"/>
                    </a:cubicBezTo>
                    <a:cubicBezTo>
                      <a:pt x="927" y="112"/>
                      <a:pt x="940" y="107"/>
                      <a:pt x="952" y="107"/>
                    </a:cubicBezTo>
                    <a:close/>
                    <a:moveTo>
                      <a:pt x="748" y="0"/>
                    </a:moveTo>
                    <a:cubicBezTo>
                      <a:pt x="723" y="8"/>
                      <a:pt x="698" y="14"/>
                      <a:pt x="673" y="23"/>
                    </a:cubicBezTo>
                    <a:cubicBezTo>
                      <a:pt x="592" y="51"/>
                      <a:pt x="514" y="83"/>
                      <a:pt x="437" y="119"/>
                    </a:cubicBezTo>
                    <a:cubicBezTo>
                      <a:pt x="409" y="132"/>
                      <a:pt x="381" y="147"/>
                      <a:pt x="353" y="160"/>
                    </a:cubicBezTo>
                    <a:cubicBezTo>
                      <a:pt x="151" y="263"/>
                      <a:pt x="1" y="498"/>
                      <a:pt x="57" y="713"/>
                    </a:cubicBezTo>
                    <a:cubicBezTo>
                      <a:pt x="364" y="708"/>
                      <a:pt x="674" y="693"/>
                      <a:pt x="985" y="663"/>
                    </a:cubicBezTo>
                    <a:cubicBezTo>
                      <a:pt x="986" y="661"/>
                      <a:pt x="988" y="660"/>
                      <a:pt x="989" y="658"/>
                    </a:cubicBezTo>
                    <a:cubicBezTo>
                      <a:pt x="1139" y="369"/>
                      <a:pt x="1175" y="190"/>
                      <a:pt x="1142" y="86"/>
                    </a:cubicBezTo>
                    <a:cubicBezTo>
                      <a:pt x="1135" y="66"/>
                      <a:pt x="1127" y="48"/>
                      <a:pt x="1113" y="33"/>
                    </a:cubicBezTo>
                    <a:cubicBezTo>
                      <a:pt x="1082" y="52"/>
                      <a:pt x="1044" y="61"/>
                      <a:pt x="999" y="61"/>
                    </a:cubicBezTo>
                    <a:cubicBezTo>
                      <a:pt x="928" y="61"/>
                      <a:pt x="841" y="38"/>
                      <a:pt x="74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46"/>
              <p:cNvSpPr/>
              <p:nvPr/>
            </p:nvSpPr>
            <p:spPr>
              <a:xfrm>
                <a:off x="5300800" y="5200050"/>
                <a:ext cx="1652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43" extrusionOk="0">
                    <a:moveTo>
                      <a:pt x="607" y="1"/>
                    </a:moveTo>
                    <a:cubicBezTo>
                      <a:pt x="593" y="1"/>
                      <a:pt x="579" y="7"/>
                      <a:pt x="570" y="19"/>
                    </a:cubicBezTo>
                    <a:cubicBezTo>
                      <a:pt x="433" y="205"/>
                      <a:pt x="253" y="354"/>
                      <a:pt x="46" y="455"/>
                    </a:cubicBezTo>
                    <a:cubicBezTo>
                      <a:pt x="1" y="477"/>
                      <a:pt x="16" y="543"/>
                      <a:pt x="66" y="543"/>
                    </a:cubicBezTo>
                    <a:cubicBezTo>
                      <a:pt x="72" y="543"/>
                      <a:pt x="80" y="542"/>
                      <a:pt x="87" y="538"/>
                    </a:cubicBezTo>
                    <a:cubicBezTo>
                      <a:pt x="307" y="430"/>
                      <a:pt x="499" y="272"/>
                      <a:pt x="645" y="76"/>
                    </a:cubicBezTo>
                    <a:cubicBezTo>
                      <a:pt x="661" y="55"/>
                      <a:pt x="656" y="25"/>
                      <a:pt x="635" y="11"/>
                    </a:cubicBezTo>
                    <a:cubicBezTo>
                      <a:pt x="627" y="4"/>
                      <a:pt x="617" y="1"/>
                      <a:pt x="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46"/>
              <p:cNvSpPr/>
              <p:nvPr/>
            </p:nvSpPr>
            <p:spPr>
              <a:xfrm>
                <a:off x="5293650" y="5171875"/>
                <a:ext cx="289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085" extrusionOk="0">
                    <a:moveTo>
                      <a:pt x="433" y="353"/>
                    </a:moveTo>
                    <a:cubicBezTo>
                      <a:pt x="441" y="353"/>
                      <a:pt x="450" y="356"/>
                      <a:pt x="460" y="362"/>
                    </a:cubicBezTo>
                    <a:cubicBezTo>
                      <a:pt x="669" y="491"/>
                      <a:pt x="844" y="668"/>
                      <a:pt x="971" y="879"/>
                    </a:cubicBezTo>
                    <a:cubicBezTo>
                      <a:pt x="993" y="915"/>
                      <a:pt x="962" y="949"/>
                      <a:pt x="930" y="949"/>
                    </a:cubicBezTo>
                    <a:cubicBezTo>
                      <a:pt x="916" y="949"/>
                      <a:pt x="901" y="942"/>
                      <a:pt x="892" y="926"/>
                    </a:cubicBezTo>
                    <a:cubicBezTo>
                      <a:pt x="773" y="729"/>
                      <a:pt x="607" y="563"/>
                      <a:pt x="411" y="441"/>
                    </a:cubicBezTo>
                    <a:cubicBezTo>
                      <a:pt x="365" y="416"/>
                      <a:pt x="392" y="353"/>
                      <a:pt x="433" y="353"/>
                    </a:cubicBezTo>
                    <a:close/>
                    <a:moveTo>
                      <a:pt x="492" y="0"/>
                    </a:moveTo>
                    <a:cubicBezTo>
                      <a:pt x="333" y="0"/>
                      <a:pt x="173" y="81"/>
                      <a:pt x="104" y="223"/>
                    </a:cubicBezTo>
                    <a:cubicBezTo>
                      <a:pt x="0" y="438"/>
                      <a:pt x="133" y="707"/>
                      <a:pt x="333" y="835"/>
                    </a:cubicBezTo>
                    <a:cubicBezTo>
                      <a:pt x="445" y="907"/>
                      <a:pt x="563" y="971"/>
                      <a:pt x="687" y="1023"/>
                    </a:cubicBezTo>
                    <a:cubicBezTo>
                      <a:pt x="780" y="1061"/>
                      <a:pt x="867" y="1084"/>
                      <a:pt x="938" y="1084"/>
                    </a:cubicBezTo>
                    <a:cubicBezTo>
                      <a:pt x="983" y="1084"/>
                      <a:pt x="1021" y="1075"/>
                      <a:pt x="1052" y="1056"/>
                    </a:cubicBezTo>
                    <a:cubicBezTo>
                      <a:pt x="1068" y="1046"/>
                      <a:pt x="1081" y="1034"/>
                      <a:pt x="1092" y="1019"/>
                    </a:cubicBezTo>
                    <a:cubicBezTo>
                      <a:pt x="1158" y="930"/>
                      <a:pt x="1151" y="742"/>
                      <a:pt x="1014" y="402"/>
                    </a:cubicBezTo>
                    <a:cubicBezTo>
                      <a:pt x="941" y="220"/>
                      <a:pt x="792" y="62"/>
                      <a:pt x="603" y="14"/>
                    </a:cubicBezTo>
                    <a:cubicBezTo>
                      <a:pt x="567" y="5"/>
                      <a:pt x="530" y="0"/>
                      <a:pt x="49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46"/>
              <p:cNvSpPr/>
              <p:nvPr/>
            </p:nvSpPr>
            <p:spPr>
              <a:xfrm>
                <a:off x="5302750" y="5180700"/>
                <a:ext cx="15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6" extrusionOk="0">
                    <a:moveTo>
                      <a:pt x="69" y="0"/>
                    </a:moveTo>
                    <a:cubicBezTo>
                      <a:pt x="28" y="0"/>
                      <a:pt x="1" y="63"/>
                      <a:pt x="47" y="88"/>
                    </a:cubicBezTo>
                    <a:cubicBezTo>
                      <a:pt x="243" y="210"/>
                      <a:pt x="409" y="376"/>
                      <a:pt x="528" y="573"/>
                    </a:cubicBezTo>
                    <a:cubicBezTo>
                      <a:pt x="535" y="587"/>
                      <a:pt x="551" y="595"/>
                      <a:pt x="567" y="595"/>
                    </a:cubicBezTo>
                    <a:cubicBezTo>
                      <a:pt x="603" y="595"/>
                      <a:pt x="626" y="557"/>
                      <a:pt x="607" y="526"/>
                    </a:cubicBezTo>
                    <a:cubicBezTo>
                      <a:pt x="480" y="315"/>
                      <a:pt x="305" y="138"/>
                      <a:pt x="96" y="9"/>
                    </a:cubicBezTo>
                    <a:cubicBezTo>
                      <a:pt x="86" y="3"/>
                      <a:pt x="77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46"/>
              <p:cNvSpPr/>
              <p:nvPr/>
            </p:nvSpPr>
            <p:spPr>
              <a:xfrm>
                <a:off x="5330525" y="5167675"/>
                <a:ext cx="287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35" extrusionOk="0">
                    <a:moveTo>
                      <a:pt x="436" y="355"/>
                    </a:moveTo>
                    <a:cubicBezTo>
                      <a:pt x="444" y="355"/>
                      <a:pt x="452" y="357"/>
                      <a:pt x="461" y="363"/>
                    </a:cubicBezTo>
                    <a:cubicBezTo>
                      <a:pt x="670" y="491"/>
                      <a:pt x="846" y="668"/>
                      <a:pt x="972" y="878"/>
                    </a:cubicBezTo>
                    <a:cubicBezTo>
                      <a:pt x="985" y="900"/>
                      <a:pt x="978" y="929"/>
                      <a:pt x="956" y="942"/>
                    </a:cubicBezTo>
                    <a:cubicBezTo>
                      <a:pt x="949" y="946"/>
                      <a:pt x="940" y="949"/>
                      <a:pt x="933" y="949"/>
                    </a:cubicBezTo>
                    <a:cubicBezTo>
                      <a:pt x="916" y="949"/>
                      <a:pt x="901" y="940"/>
                      <a:pt x="893" y="927"/>
                    </a:cubicBezTo>
                    <a:cubicBezTo>
                      <a:pt x="774" y="728"/>
                      <a:pt x="609" y="563"/>
                      <a:pt x="413" y="442"/>
                    </a:cubicBezTo>
                    <a:cubicBezTo>
                      <a:pt x="368" y="415"/>
                      <a:pt x="395" y="355"/>
                      <a:pt x="436" y="355"/>
                    </a:cubicBezTo>
                    <a:close/>
                    <a:moveTo>
                      <a:pt x="492" y="1"/>
                    </a:moveTo>
                    <a:cubicBezTo>
                      <a:pt x="333" y="1"/>
                      <a:pt x="173" y="81"/>
                      <a:pt x="104" y="224"/>
                    </a:cubicBezTo>
                    <a:cubicBezTo>
                      <a:pt x="1" y="439"/>
                      <a:pt x="133" y="707"/>
                      <a:pt x="333" y="835"/>
                    </a:cubicBezTo>
                    <a:cubicBezTo>
                      <a:pt x="454" y="913"/>
                      <a:pt x="582" y="981"/>
                      <a:pt x="717" y="1035"/>
                    </a:cubicBezTo>
                    <a:cubicBezTo>
                      <a:pt x="807" y="1006"/>
                      <a:pt x="893" y="988"/>
                      <a:pt x="964" y="988"/>
                    </a:cubicBezTo>
                    <a:cubicBezTo>
                      <a:pt x="1015" y="988"/>
                      <a:pt x="1059" y="997"/>
                      <a:pt x="1093" y="1017"/>
                    </a:cubicBezTo>
                    <a:cubicBezTo>
                      <a:pt x="1107" y="998"/>
                      <a:pt x="1115" y="977"/>
                      <a:pt x="1121" y="955"/>
                    </a:cubicBezTo>
                    <a:cubicBezTo>
                      <a:pt x="1150" y="851"/>
                      <a:pt x="1124" y="677"/>
                      <a:pt x="1015" y="402"/>
                    </a:cubicBezTo>
                    <a:cubicBezTo>
                      <a:pt x="942" y="220"/>
                      <a:pt x="793" y="63"/>
                      <a:pt x="603" y="14"/>
                    </a:cubicBezTo>
                    <a:cubicBezTo>
                      <a:pt x="567" y="5"/>
                      <a:pt x="529" y="1"/>
                      <a:pt x="4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46"/>
              <p:cNvSpPr/>
              <p:nvPr/>
            </p:nvSpPr>
            <p:spPr>
              <a:xfrm>
                <a:off x="5339700" y="5176550"/>
                <a:ext cx="154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94" extrusionOk="0">
                    <a:moveTo>
                      <a:pt x="68" y="0"/>
                    </a:moveTo>
                    <a:cubicBezTo>
                      <a:pt x="27" y="0"/>
                      <a:pt x="0" y="60"/>
                      <a:pt x="44" y="87"/>
                    </a:cubicBezTo>
                    <a:cubicBezTo>
                      <a:pt x="242" y="208"/>
                      <a:pt x="406" y="373"/>
                      <a:pt x="525" y="572"/>
                    </a:cubicBezTo>
                    <a:cubicBezTo>
                      <a:pt x="534" y="585"/>
                      <a:pt x="548" y="594"/>
                      <a:pt x="564" y="594"/>
                    </a:cubicBezTo>
                    <a:cubicBezTo>
                      <a:pt x="573" y="594"/>
                      <a:pt x="581" y="591"/>
                      <a:pt x="589" y="587"/>
                    </a:cubicBezTo>
                    <a:cubicBezTo>
                      <a:pt x="611" y="574"/>
                      <a:pt x="617" y="545"/>
                      <a:pt x="604" y="523"/>
                    </a:cubicBezTo>
                    <a:cubicBezTo>
                      <a:pt x="477" y="313"/>
                      <a:pt x="302" y="136"/>
                      <a:pt x="93" y="8"/>
                    </a:cubicBezTo>
                    <a:cubicBezTo>
                      <a:pt x="84" y="2"/>
                      <a:pt x="76" y="0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46"/>
              <p:cNvSpPr/>
              <p:nvPr/>
            </p:nvSpPr>
            <p:spPr>
              <a:xfrm>
                <a:off x="5330675" y="5192350"/>
                <a:ext cx="298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87" extrusionOk="0">
                    <a:moveTo>
                      <a:pt x="970" y="133"/>
                    </a:moveTo>
                    <a:cubicBezTo>
                      <a:pt x="1004" y="133"/>
                      <a:pt x="1037" y="174"/>
                      <a:pt x="1007" y="210"/>
                    </a:cubicBezTo>
                    <a:lnTo>
                      <a:pt x="1007" y="211"/>
                    </a:lnTo>
                    <a:cubicBezTo>
                      <a:pt x="860" y="407"/>
                      <a:pt x="669" y="565"/>
                      <a:pt x="447" y="673"/>
                    </a:cubicBezTo>
                    <a:cubicBezTo>
                      <a:pt x="441" y="677"/>
                      <a:pt x="434" y="678"/>
                      <a:pt x="427" y="678"/>
                    </a:cubicBezTo>
                    <a:cubicBezTo>
                      <a:pt x="410" y="678"/>
                      <a:pt x="393" y="669"/>
                      <a:pt x="386" y="652"/>
                    </a:cubicBezTo>
                    <a:cubicBezTo>
                      <a:pt x="375" y="629"/>
                      <a:pt x="385" y="602"/>
                      <a:pt x="408" y="590"/>
                    </a:cubicBezTo>
                    <a:cubicBezTo>
                      <a:pt x="615" y="489"/>
                      <a:pt x="794" y="340"/>
                      <a:pt x="932" y="154"/>
                    </a:cubicBezTo>
                    <a:cubicBezTo>
                      <a:pt x="942" y="139"/>
                      <a:pt x="956" y="133"/>
                      <a:pt x="970" y="133"/>
                    </a:cubicBezTo>
                    <a:close/>
                    <a:moveTo>
                      <a:pt x="958" y="1"/>
                    </a:moveTo>
                    <a:cubicBezTo>
                      <a:pt x="887" y="1"/>
                      <a:pt x="801" y="19"/>
                      <a:pt x="711" y="48"/>
                    </a:cubicBezTo>
                    <a:cubicBezTo>
                      <a:pt x="700" y="51"/>
                      <a:pt x="690" y="54"/>
                      <a:pt x="680" y="57"/>
                    </a:cubicBezTo>
                    <a:cubicBezTo>
                      <a:pt x="573" y="95"/>
                      <a:pt x="468" y="139"/>
                      <a:pt x="368" y="192"/>
                    </a:cubicBezTo>
                    <a:cubicBezTo>
                      <a:pt x="360" y="195"/>
                      <a:pt x="354" y="201"/>
                      <a:pt x="346" y="204"/>
                    </a:cubicBezTo>
                    <a:cubicBezTo>
                      <a:pt x="145" y="318"/>
                      <a:pt x="0" y="561"/>
                      <a:pt x="79" y="777"/>
                    </a:cubicBezTo>
                    <a:cubicBezTo>
                      <a:pt x="80" y="780"/>
                      <a:pt x="83" y="784"/>
                      <a:pt x="85" y="787"/>
                    </a:cubicBezTo>
                    <a:cubicBezTo>
                      <a:pt x="408" y="738"/>
                      <a:pt x="729" y="676"/>
                      <a:pt x="1047" y="598"/>
                    </a:cubicBezTo>
                    <a:cubicBezTo>
                      <a:pt x="1187" y="302"/>
                      <a:pt x="1194" y="136"/>
                      <a:pt x="1123" y="59"/>
                    </a:cubicBezTo>
                    <a:cubicBezTo>
                      <a:pt x="1113" y="48"/>
                      <a:pt x="1101" y="38"/>
                      <a:pt x="1087" y="30"/>
                    </a:cubicBezTo>
                    <a:cubicBezTo>
                      <a:pt x="1053" y="10"/>
                      <a:pt x="1009" y="1"/>
                      <a:pt x="9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46"/>
              <p:cNvSpPr/>
              <p:nvPr/>
            </p:nvSpPr>
            <p:spPr>
              <a:xfrm>
                <a:off x="5339725" y="5195675"/>
                <a:ext cx="168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46" extrusionOk="0">
                    <a:moveTo>
                      <a:pt x="608" y="1"/>
                    </a:moveTo>
                    <a:cubicBezTo>
                      <a:pt x="594" y="1"/>
                      <a:pt x="580" y="7"/>
                      <a:pt x="570" y="23"/>
                    </a:cubicBezTo>
                    <a:cubicBezTo>
                      <a:pt x="432" y="207"/>
                      <a:pt x="253" y="356"/>
                      <a:pt x="46" y="458"/>
                    </a:cubicBezTo>
                    <a:cubicBezTo>
                      <a:pt x="0" y="479"/>
                      <a:pt x="16" y="546"/>
                      <a:pt x="65" y="546"/>
                    </a:cubicBezTo>
                    <a:cubicBezTo>
                      <a:pt x="72" y="546"/>
                      <a:pt x="80" y="544"/>
                      <a:pt x="85" y="540"/>
                    </a:cubicBezTo>
                    <a:cubicBezTo>
                      <a:pt x="307" y="433"/>
                      <a:pt x="498" y="275"/>
                      <a:pt x="645" y="78"/>
                    </a:cubicBezTo>
                    <a:cubicBezTo>
                      <a:pt x="675" y="41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46"/>
              <p:cNvSpPr/>
              <p:nvPr/>
            </p:nvSpPr>
            <p:spPr>
              <a:xfrm>
                <a:off x="5214100" y="5180850"/>
                <a:ext cx="310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72" extrusionOk="0">
                    <a:moveTo>
                      <a:pt x="620" y="0"/>
                    </a:moveTo>
                    <a:cubicBezTo>
                      <a:pt x="334" y="0"/>
                      <a:pt x="81" y="198"/>
                      <a:pt x="17" y="483"/>
                    </a:cubicBezTo>
                    <a:cubicBezTo>
                      <a:pt x="12" y="511"/>
                      <a:pt x="7" y="540"/>
                      <a:pt x="6" y="568"/>
                    </a:cubicBezTo>
                    <a:cubicBezTo>
                      <a:pt x="5" y="585"/>
                      <a:pt x="1" y="601"/>
                      <a:pt x="1" y="619"/>
                    </a:cubicBezTo>
                    <a:cubicBezTo>
                      <a:pt x="1" y="746"/>
                      <a:pt x="39" y="869"/>
                      <a:pt x="112" y="973"/>
                    </a:cubicBezTo>
                    <a:cubicBezTo>
                      <a:pt x="362" y="1050"/>
                      <a:pt x="626" y="1116"/>
                      <a:pt x="900" y="1172"/>
                    </a:cubicBezTo>
                    <a:cubicBezTo>
                      <a:pt x="1109" y="1067"/>
                      <a:pt x="1242" y="854"/>
                      <a:pt x="1242" y="619"/>
                    </a:cubicBezTo>
                    <a:cubicBezTo>
                      <a:pt x="1242" y="304"/>
                      <a:pt x="1004" y="38"/>
                      <a:pt x="690" y="4"/>
                    </a:cubicBezTo>
                    <a:cubicBezTo>
                      <a:pt x="667" y="1"/>
                      <a:pt x="643" y="0"/>
                      <a:pt x="62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46"/>
              <p:cNvSpPr/>
              <p:nvPr/>
            </p:nvSpPr>
            <p:spPr>
              <a:xfrm>
                <a:off x="5362475" y="5171475"/>
                <a:ext cx="370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18" extrusionOk="0">
                    <a:moveTo>
                      <a:pt x="689" y="0"/>
                    </a:moveTo>
                    <a:cubicBezTo>
                      <a:pt x="295" y="0"/>
                      <a:pt x="1" y="361"/>
                      <a:pt x="81" y="747"/>
                    </a:cubicBezTo>
                    <a:cubicBezTo>
                      <a:pt x="88" y="778"/>
                      <a:pt x="96" y="807"/>
                      <a:pt x="108" y="836"/>
                    </a:cubicBezTo>
                    <a:cubicBezTo>
                      <a:pt x="178" y="1022"/>
                      <a:pt x="333" y="1165"/>
                      <a:pt x="525" y="1218"/>
                    </a:cubicBezTo>
                    <a:cubicBezTo>
                      <a:pt x="756" y="1141"/>
                      <a:pt x="984" y="1057"/>
                      <a:pt x="1207" y="963"/>
                    </a:cubicBezTo>
                    <a:cubicBezTo>
                      <a:pt x="1480" y="551"/>
                      <a:pt x="1184" y="0"/>
                      <a:pt x="68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46"/>
              <p:cNvSpPr/>
              <p:nvPr/>
            </p:nvSpPr>
            <p:spPr>
              <a:xfrm>
                <a:off x="5374825" y="5033800"/>
                <a:ext cx="1184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35" extrusionOk="0">
                    <a:moveTo>
                      <a:pt x="4697" y="1"/>
                    </a:moveTo>
                    <a:cubicBezTo>
                      <a:pt x="4070" y="143"/>
                      <a:pt x="3442" y="289"/>
                      <a:pt x="2813" y="441"/>
                    </a:cubicBezTo>
                    <a:cubicBezTo>
                      <a:pt x="2808" y="465"/>
                      <a:pt x="2803" y="485"/>
                      <a:pt x="2798" y="509"/>
                    </a:cubicBezTo>
                    <a:cubicBezTo>
                      <a:pt x="2792" y="557"/>
                      <a:pt x="2751" y="593"/>
                      <a:pt x="2701" y="593"/>
                    </a:cubicBezTo>
                    <a:lnTo>
                      <a:pt x="2688" y="593"/>
                    </a:lnTo>
                    <a:cubicBezTo>
                      <a:pt x="2638" y="586"/>
                      <a:pt x="2601" y="542"/>
                      <a:pt x="2605" y="491"/>
                    </a:cubicBezTo>
                    <a:lnTo>
                      <a:pt x="2605" y="491"/>
                    </a:lnTo>
                    <a:cubicBezTo>
                      <a:pt x="1935" y="653"/>
                      <a:pt x="1267" y="820"/>
                      <a:pt x="602" y="992"/>
                    </a:cubicBezTo>
                    <a:cubicBezTo>
                      <a:pt x="602" y="1008"/>
                      <a:pt x="602" y="1022"/>
                      <a:pt x="604" y="1037"/>
                    </a:cubicBezTo>
                    <a:cubicBezTo>
                      <a:pt x="613" y="1090"/>
                      <a:pt x="577" y="1142"/>
                      <a:pt x="525" y="1152"/>
                    </a:cubicBezTo>
                    <a:cubicBezTo>
                      <a:pt x="519" y="1152"/>
                      <a:pt x="512" y="1153"/>
                      <a:pt x="507" y="1153"/>
                    </a:cubicBezTo>
                    <a:cubicBezTo>
                      <a:pt x="460" y="1153"/>
                      <a:pt x="419" y="1119"/>
                      <a:pt x="410" y="1073"/>
                    </a:cubicBezTo>
                    <a:cubicBezTo>
                      <a:pt x="409" y="1063"/>
                      <a:pt x="410" y="1052"/>
                      <a:pt x="409" y="1043"/>
                    </a:cubicBezTo>
                    <a:cubicBezTo>
                      <a:pt x="272" y="1078"/>
                      <a:pt x="136" y="1113"/>
                      <a:pt x="0" y="1149"/>
                    </a:cubicBezTo>
                    <a:cubicBezTo>
                      <a:pt x="35" y="1205"/>
                      <a:pt x="60" y="1269"/>
                      <a:pt x="68" y="1335"/>
                    </a:cubicBezTo>
                    <a:cubicBezTo>
                      <a:pt x="467" y="1230"/>
                      <a:pt x="866" y="1127"/>
                      <a:pt x="1267" y="1025"/>
                    </a:cubicBezTo>
                    <a:cubicBezTo>
                      <a:pt x="1195" y="958"/>
                      <a:pt x="1254" y="854"/>
                      <a:pt x="1332" y="854"/>
                    </a:cubicBezTo>
                    <a:cubicBezTo>
                      <a:pt x="1350" y="854"/>
                      <a:pt x="1369" y="860"/>
                      <a:pt x="1388" y="873"/>
                    </a:cubicBezTo>
                    <a:cubicBezTo>
                      <a:pt x="1432" y="904"/>
                      <a:pt x="1479" y="932"/>
                      <a:pt x="1524" y="961"/>
                    </a:cubicBezTo>
                    <a:cubicBezTo>
                      <a:pt x="2155" y="803"/>
                      <a:pt x="2787" y="647"/>
                      <a:pt x="3421" y="498"/>
                    </a:cubicBezTo>
                    <a:cubicBezTo>
                      <a:pt x="3413" y="462"/>
                      <a:pt x="3425" y="426"/>
                      <a:pt x="3453" y="403"/>
                    </a:cubicBezTo>
                    <a:cubicBezTo>
                      <a:pt x="3471" y="387"/>
                      <a:pt x="3494" y="379"/>
                      <a:pt x="3516" y="379"/>
                    </a:cubicBezTo>
                    <a:cubicBezTo>
                      <a:pt x="3544" y="379"/>
                      <a:pt x="3571" y="391"/>
                      <a:pt x="3591" y="414"/>
                    </a:cubicBezTo>
                    <a:cubicBezTo>
                      <a:pt x="3601" y="426"/>
                      <a:pt x="3614" y="436"/>
                      <a:pt x="3625" y="448"/>
                    </a:cubicBezTo>
                    <a:cubicBezTo>
                      <a:pt x="3996" y="361"/>
                      <a:pt x="4367" y="276"/>
                      <a:pt x="4737" y="193"/>
                    </a:cubicBezTo>
                    <a:cubicBezTo>
                      <a:pt x="4710" y="133"/>
                      <a:pt x="4696" y="67"/>
                      <a:pt x="46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46"/>
              <p:cNvSpPr/>
              <p:nvPr/>
            </p:nvSpPr>
            <p:spPr>
              <a:xfrm>
                <a:off x="5439900" y="5009200"/>
                <a:ext cx="253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578" extrusionOk="0">
                    <a:moveTo>
                      <a:pt x="905" y="1"/>
                    </a:moveTo>
                    <a:cubicBezTo>
                      <a:pt x="382" y="396"/>
                      <a:pt x="83" y="878"/>
                      <a:pt x="3" y="1466"/>
                    </a:cubicBezTo>
                    <a:cubicBezTo>
                      <a:pt x="3" y="1468"/>
                      <a:pt x="3" y="1472"/>
                      <a:pt x="3" y="1475"/>
                    </a:cubicBezTo>
                    <a:cubicBezTo>
                      <a:pt x="0" y="1525"/>
                      <a:pt x="36" y="1570"/>
                      <a:pt x="86" y="1576"/>
                    </a:cubicBezTo>
                    <a:cubicBezTo>
                      <a:pt x="91" y="1577"/>
                      <a:pt x="95" y="1577"/>
                      <a:pt x="100" y="1577"/>
                    </a:cubicBezTo>
                    <a:cubicBezTo>
                      <a:pt x="149" y="1577"/>
                      <a:pt x="190" y="1541"/>
                      <a:pt x="198" y="1493"/>
                    </a:cubicBezTo>
                    <a:cubicBezTo>
                      <a:pt x="200" y="1469"/>
                      <a:pt x="206" y="1447"/>
                      <a:pt x="211" y="1425"/>
                    </a:cubicBezTo>
                    <a:cubicBezTo>
                      <a:pt x="297" y="927"/>
                      <a:pt x="561" y="512"/>
                      <a:pt x="1013" y="165"/>
                    </a:cubicBezTo>
                    <a:cubicBezTo>
                      <a:pt x="966" y="119"/>
                      <a:pt x="929" y="63"/>
                      <a:pt x="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46"/>
              <p:cNvSpPr/>
              <p:nvPr/>
            </p:nvSpPr>
            <p:spPr>
              <a:xfrm>
                <a:off x="5459975" y="5043250"/>
                <a:ext cx="307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680" extrusionOk="0">
                    <a:moveTo>
                      <a:pt x="112" y="1"/>
                    </a:moveTo>
                    <a:cubicBezTo>
                      <a:pt x="55" y="1"/>
                      <a:pt x="1" y="52"/>
                      <a:pt x="16" y="120"/>
                    </a:cubicBezTo>
                    <a:cubicBezTo>
                      <a:pt x="18" y="135"/>
                      <a:pt x="25" y="150"/>
                      <a:pt x="36" y="164"/>
                    </a:cubicBezTo>
                    <a:cubicBezTo>
                      <a:pt x="305" y="475"/>
                      <a:pt x="668" y="644"/>
                      <a:pt x="1163" y="679"/>
                    </a:cubicBezTo>
                    <a:cubicBezTo>
                      <a:pt x="1171" y="610"/>
                      <a:pt x="1194" y="544"/>
                      <a:pt x="1230" y="485"/>
                    </a:cubicBezTo>
                    <a:cubicBezTo>
                      <a:pt x="785" y="462"/>
                      <a:pt x="458" y="327"/>
                      <a:pt x="219" y="70"/>
                    </a:cubicBezTo>
                    <a:cubicBezTo>
                      <a:pt x="208" y="58"/>
                      <a:pt x="196" y="48"/>
                      <a:pt x="185" y="36"/>
                    </a:cubicBezTo>
                    <a:cubicBezTo>
                      <a:pt x="164" y="11"/>
                      <a:pt x="138" y="1"/>
                      <a:pt x="1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46"/>
              <p:cNvSpPr/>
              <p:nvPr/>
            </p:nvSpPr>
            <p:spPr>
              <a:xfrm>
                <a:off x="5405375" y="5055150"/>
                <a:ext cx="37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868" extrusionOk="0">
                    <a:moveTo>
                      <a:pt x="110" y="1"/>
                    </a:moveTo>
                    <a:cubicBezTo>
                      <a:pt x="79" y="1"/>
                      <a:pt x="49" y="15"/>
                      <a:pt x="30" y="42"/>
                    </a:cubicBezTo>
                    <a:cubicBezTo>
                      <a:pt x="1" y="83"/>
                      <a:pt x="8" y="138"/>
                      <a:pt x="45" y="170"/>
                    </a:cubicBezTo>
                    <a:cubicBezTo>
                      <a:pt x="47" y="173"/>
                      <a:pt x="51" y="177"/>
                      <a:pt x="54" y="179"/>
                    </a:cubicBezTo>
                    <a:cubicBezTo>
                      <a:pt x="455" y="462"/>
                      <a:pt x="891" y="694"/>
                      <a:pt x="1351" y="868"/>
                    </a:cubicBezTo>
                    <a:cubicBezTo>
                      <a:pt x="1380" y="805"/>
                      <a:pt x="1424" y="749"/>
                      <a:pt x="1479" y="705"/>
                    </a:cubicBezTo>
                    <a:cubicBezTo>
                      <a:pt x="1065" y="552"/>
                      <a:pt x="670" y="351"/>
                      <a:pt x="302" y="107"/>
                    </a:cubicBezTo>
                    <a:cubicBezTo>
                      <a:pt x="257" y="78"/>
                      <a:pt x="210" y="50"/>
                      <a:pt x="166" y="19"/>
                    </a:cubicBezTo>
                    <a:cubicBezTo>
                      <a:pt x="149" y="7"/>
                      <a:pt x="129" y="1"/>
                      <a:pt x="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46"/>
              <p:cNvSpPr/>
              <p:nvPr/>
            </p:nvSpPr>
            <p:spPr>
              <a:xfrm>
                <a:off x="5383700" y="5008475"/>
                <a:ext cx="315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167" extrusionOk="0">
                    <a:moveTo>
                      <a:pt x="1099" y="0"/>
                    </a:moveTo>
                    <a:cubicBezTo>
                      <a:pt x="588" y="585"/>
                      <a:pt x="1" y="1587"/>
                      <a:pt x="55" y="2055"/>
                    </a:cubicBezTo>
                    <a:cubicBezTo>
                      <a:pt x="56" y="2065"/>
                      <a:pt x="55" y="2076"/>
                      <a:pt x="57" y="2085"/>
                    </a:cubicBezTo>
                    <a:cubicBezTo>
                      <a:pt x="65" y="2132"/>
                      <a:pt x="106" y="2165"/>
                      <a:pt x="153" y="2166"/>
                    </a:cubicBezTo>
                    <a:cubicBezTo>
                      <a:pt x="158" y="2165"/>
                      <a:pt x="165" y="2165"/>
                      <a:pt x="171" y="2164"/>
                    </a:cubicBezTo>
                    <a:cubicBezTo>
                      <a:pt x="223" y="2154"/>
                      <a:pt x="260" y="2103"/>
                      <a:pt x="250" y="2049"/>
                    </a:cubicBezTo>
                    <a:cubicBezTo>
                      <a:pt x="248" y="2035"/>
                      <a:pt x="248" y="2020"/>
                      <a:pt x="248" y="2005"/>
                    </a:cubicBezTo>
                    <a:cubicBezTo>
                      <a:pt x="231" y="1624"/>
                      <a:pt x="749" y="679"/>
                      <a:pt x="1260" y="110"/>
                    </a:cubicBezTo>
                    <a:cubicBezTo>
                      <a:pt x="1200" y="86"/>
                      <a:pt x="1145" y="49"/>
                      <a:pt x="10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46"/>
              <p:cNvSpPr/>
              <p:nvPr/>
            </p:nvSpPr>
            <p:spPr>
              <a:xfrm>
                <a:off x="5492225" y="5023400"/>
                <a:ext cx="66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803" extrusionOk="0">
                    <a:moveTo>
                      <a:pt x="265" y="0"/>
                    </a:moveTo>
                    <a:lnTo>
                      <a:pt x="265" y="0"/>
                    </a:lnTo>
                    <a:cubicBezTo>
                      <a:pt x="105" y="77"/>
                      <a:pt x="3" y="239"/>
                      <a:pt x="2" y="417"/>
                    </a:cubicBezTo>
                    <a:cubicBezTo>
                      <a:pt x="1" y="483"/>
                      <a:pt x="15" y="549"/>
                      <a:pt x="43" y="609"/>
                    </a:cubicBezTo>
                    <a:cubicBezTo>
                      <a:pt x="78" y="687"/>
                      <a:pt x="135" y="754"/>
                      <a:pt x="206" y="802"/>
                    </a:cubicBezTo>
                    <a:cubicBezTo>
                      <a:pt x="236" y="543"/>
                      <a:pt x="256" y="276"/>
                      <a:pt x="26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46"/>
              <p:cNvSpPr/>
              <p:nvPr/>
            </p:nvSpPr>
            <p:spPr>
              <a:xfrm>
                <a:off x="5460925" y="4993325"/>
                <a:ext cx="2460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931" extrusionOk="0">
                    <a:moveTo>
                      <a:pt x="494" y="1"/>
                    </a:moveTo>
                    <a:cubicBezTo>
                      <a:pt x="401" y="1"/>
                      <a:pt x="307" y="29"/>
                      <a:pt x="227" y="85"/>
                    </a:cubicBezTo>
                    <a:cubicBezTo>
                      <a:pt x="73" y="193"/>
                      <a:pt x="0" y="384"/>
                      <a:pt x="41" y="566"/>
                    </a:cubicBezTo>
                    <a:cubicBezTo>
                      <a:pt x="46" y="591"/>
                      <a:pt x="54" y="614"/>
                      <a:pt x="63" y="636"/>
                    </a:cubicBezTo>
                    <a:cubicBezTo>
                      <a:pt x="133" y="817"/>
                      <a:pt x="306" y="931"/>
                      <a:pt x="493" y="931"/>
                    </a:cubicBezTo>
                    <a:cubicBezTo>
                      <a:pt x="526" y="931"/>
                      <a:pt x="561" y="927"/>
                      <a:pt x="595" y="919"/>
                    </a:cubicBezTo>
                    <a:cubicBezTo>
                      <a:pt x="779" y="878"/>
                      <a:pt x="920" y="731"/>
                      <a:pt x="952" y="546"/>
                    </a:cubicBezTo>
                    <a:cubicBezTo>
                      <a:pt x="984" y="360"/>
                      <a:pt x="902" y="174"/>
                      <a:pt x="744" y="73"/>
                    </a:cubicBezTo>
                    <a:cubicBezTo>
                      <a:pt x="668" y="25"/>
                      <a:pt x="581" y="1"/>
                      <a:pt x="49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46"/>
              <p:cNvSpPr/>
              <p:nvPr/>
            </p:nvSpPr>
            <p:spPr>
              <a:xfrm>
                <a:off x="5406725" y="4988350"/>
                <a:ext cx="264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953" extrusionOk="0">
                    <a:moveTo>
                      <a:pt x="522" y="0"/>
                    </a:moveTo>
                    <a:cubicBezTo>
                      <a:pt x="387" y="0"/>
                      <a:pt x="253" y="58"/>
                      <a:pt x="160" y="168"/>
                    </a:cubicBezTo>
                    <a:cubicBezTo>
                      <a:pt x="1" y="354"/>
                      <a:pt x="10" y="629"/>
                      <a:pt x="178" y="805"/>
                    </a:cubicBezTo>
                    <a:cubicBezTo>
                      <a:pt x="224" y="854"/>
                      <a:pt x="278" y="891"/>
                      <a:pt x="339" y="915"/>
                    </a:cubicBezTo>
                    <a:cubicBezTo>
                      <a:pt x="399" y="940"/>
                      <a:pt x="461" y="952"/>
                      <a:pt x="522" y="952"/>
                    </a:cubicBezTo>
                    <a:cubicBezTo>
                      <a:pt x="692" y="952"/>
                      <a:pt x="855" y="861"/>
                      <a:pt x="940" y="704"/>
                    </a:cubicBezTo>
                    <a:cubicBezTo>
                      <a:pt x="1056" y="490"/>
                      <a:pt x="993" y="222"/>
                      <a:pt x="791" y="85"/>
                    </a:cubicBezTo>
                    <a:cubicBezTo>
                      <a:pt x="709" y="28"/>
                      <a:pt x="615" y="0"/>
                      <a:pt x="52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46"/>
              <p:cNvSpPr/>
              <p:nvPr/>
            </p:nvSpPr>
            <p:spPr>
              <a:xfrm>
                <a:off x="5436550" y="5070125"/>
                <a:ext cx="261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42" extrusionOk="0">
                    <a:moveTo>
                      <a:pt x="529" y="1"/>
                    </a:moveTo>
                    <a:cubicBezTo>
                      <a:pt x="424" y="1"/>
                      <a:pt x="319" y="35"/>
                      <a:pt x="232" y="106"/>
                    </a:cubicBezTo>
                    <a:cubicBezTo>
                      <a:pt x="177" y="148"/>
                      <a:pt x="133" y="205"/>
                      <a:pt x="104" y="269"/>
                    </a:cubicBezTo>
                    <a:cubicBezTo>
                      <a:pt x="0" y="485"/>
                      <a:pt x="76" y="743"/>
                      <a:pt x="280" y="870"/>
                    </a:cubicBezTo>
                    <a:cubicBezTo>
                      <a:pt x="357" y="918"/>
                      <a:pt x="443" y="941"/>
                      <a:pt x="528" y="941"/>
                    </a:cubicBezTo>
                    <a:cubicBezTo>
                      <a:pt x="668" y="941"/>
                      <a:pt x="806" y="879"/>
                      <a:pt x="898" y="762"/>
                    </a:cubicBezTo>
                    <a:cubicBezTo>
                      <a:pt x="1046" y="574"/>
                      <a:pt x="1029" y="304"/>
                      <a:pt x="859" y="136"/>
                    </a:cubicBezTo>
                    <a:cubicBezTo>
                      <a:pt x="768" y="46"/>
                      <a:pt x="649" y="1"/>
                      <a:pt x="52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46"/>
              <p:cNvSpPr/>
              <p:nvPr/>
            </p:nvSpPr>
            <p:spPr>
              <a:xfrm>
                <a:off x="5488500" y="5050800"/>
                <a:ext cx="787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79" extrusionOk="0">
                    <a:moveTo>
                      <a:pt x="315" y="0"/>
                    </a:moveTo>
                    <a:lnTo>
                      <a:pt x="315" y="0"/>
                    </a:lnTo>
                    <a:cubicBezTo>
                      <a:pt x="222" y="36"/>
                      <a:pt x="143" y="100"/>
                      <a:pt x="89" y="183"/>
                    </a:cubicBezTo>
                    <a:cubicBezTo>
                      <a:pt x="53" y="242"/>
                      <a:pt x="30" y="308"/>
                      <a:pt x="22" y="377"/>
                    </a:cubicBezTo>
                    <a:cubicBezTo>
                      <a:pt x="1" y="527"/>
                      <a:pt x="57" y="678"/>
                      <a:pt x="172" y="778"/>
                    </a:cubicBezTo>
                    <a:cubicBezTo>
                      <a:pt x="227" y="531"/>
                      <a:pt x="275" y="271"/>
                      <a:pt x="3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46"/>
              <p:cNvSpPr/>
              <p:nvPr/>
            </p:nvSpPr>
            <p:spPr>
              <a:xfrm>
                <a:off x="5223500" y="5066275"/>
                <a:ext cx="130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13" extrusionOk="0">
                    <a:moveTo>
                      <a:pt x="5211" y="1"/>
                    </a:moveTo>
                    <a:cubicBezTo>
                      <a:pt x="4568" y="3"/>
                      <a:pt x="3923" y="9"/>
                      <a:pt x="3277" y="22"/>
                    </a:cubicBezTo>
                    <a:cubicBezTo>
                      <a:pt x="3268" y="44"/>
                      <a:pt x="3257" y="63"/>
                      <a:pt x="3249" y="84"/>
                    </a:cubicBezTo>
                    <a:cubicBezTo>
                      <a:pt x="3234" y="124"/>
                      <a:pt x="3196" y="149"/>
                      <a:pt x="3156" y="149"/>
                    </a:cubicBezTo>
                    <a:cubicBezTo>
                      <a:pt x="3145" y="149"/>
                      <a:pt x="3134" y="147"/>
                      <a:pt x="3123" y="143"/>
                    </a:cubicBezTo>
                    <a:cubicBezTo>
                      <a:pt x="3075" y="125"/>
                      <a:pt x="3050" y="74"/>
                      <a:pt x="3063" y="25"/>
                    </a:cubicBezTo>
                    <a:lnTo>
                      <a:pt x="3063" y="25"/>
                    </a:lnTo>
                    <a:cubicBezTo>
                      <a:pt x="2374" y="39"/>
                      <a:pt x="1686" y="57"/>
                      <a:pt x="1000" y="80"/>
                    </a:cubicBezTo>
                    <a:cubicBezTo>
                      <a:pt x="996" y="95"/>
                      <a:pt x="993" y="110"/>
                      <a:pt x="992" y="125"/>
                    </a:cubicBezTo>
                    <a:cubicBezTo>
                      <a:pt x="990" y="177"/>
                      <a:pt x="947" y="219"/>
                      <a:pt x="894" y="219"/>
                    </a:cubicBezTo>
                    <a:lnTo>
                      <a:pt x="889" y="219"/>
                    </a:lnTo>
                    <a:cubicBezTo>
                      <a:pt x="835" y="217"/>
                      <a:pt x="793" y="171"/>
                      <a:pt x="796" y="116"/>
                    </a:cubicBezTo>
                    <a:cubicBezTo>
                      <a:pt x="796" y="107"/>
                      <a:pt x="799" y="98"/>
                      <a:pt x="800" y="88"/>
                    </a:cubicBezTo>
                    <a:lnTo>
                      <a:pt x="800" y="88"/>
                    </a:lnTo>
                    <a:cubicBezTo>
                      <a:pt x="541" y="96"/>
                      <a:pt x="281" y="105"/>
                      <a:pt x="23" y="116"/>
                    </a:cubicBezTo>
                    <a:cubicBezTo>
                      <a:pt x="16" y="117"/>
                      <a:pt x="8" y="119"/>
                      <a:pt x="0" y="122"/>
                    </a:cubicBezTo>
                    <a:cubicBezTo>
                      <a:pt x="18" y="182"/>
                      <a:pt x="23" y="246"/>
                      <a:pt x="15" y="310"/>
                    </a:cubicBezTo>
                    <a:cubicBezTo>
                      <a:pt x="19" y="311"/>
                      <a:pt x="23" y="311"/>
                      <a:pt x="28" y="312"/>
                    </a:cubicBezTo>
                    <a:lnTo>
                      <a:pt x="31" y="312"/>
                    </a:lnTo>
                    <a:cubicBezTo>
                      <a:pt x="567" y="290"/>
                      <a:pt x="1102" y="272"/>
                      <a:pt x="1641" y="256"/>
                    </a:cubicBezTo>
                    <a:cubicBezTo>
                      <a:pt x="1611" y="217"/>
                      <a:pt x="1616" y="160"/>
                      <a:pt x="1654" y="127"/>
                    </a:cubicBezTo>
                    <a:cubicBezTo>
                      <a:pt x="1672" y="110"/>
                      <a:pt x="1696" y="102"/>
                      <a:pt x="1719" y="102"/>
                    </a:cubicBezTo>
                    <a:cubicBezTo>
                      <a:pt x="1746" y="102"/>
                      <a:pt x="1772" y="113"/>
                      <a:pt x="1792" y="134"/>
                    </a:cubicBezTo>
                    <a:cubicBezTo>
                      <a:pt x="1828" y="174"/>
                      <a:pt x="1868" y="210"/>
                      <a:pt x="1905" y="249"/>
                    </a:cubicBezTo>
                    <a:cubicBezTo>
                      <a:pt x="2556" y="231"/>
                      <a:pt x="3207" y="217"/>
                      <a:pt x="3858" y="208"/>
                    </a:cubicBezTo>
                    <a:cubicBezTo>
                      <a:pt x="3858" y="172"/>
                      <a:pt x="3877" y="139"/>
                      <a:pt x="3908" y="122"/>
                    </a:cubicBezTo>
                    <a:cubicBezTo>
                      <a:pt x="3923" y="114"/>
                      <a:pt x="3939" y="110"/>
                      <a:pt x="3955" y="110"/>
                    </a:cubicBezTo>
                    <a:cubicBezTo>
                      <a:pt x="3990" y="110"/>
                      <a:pt x="4024" y="129"/>
                      <a:pt x="4041" y="163"/>
                    </a:cubicBezTo>
                    <a:cubicBezTo>
                      <a:pt x="4049" y="177"/>
                      <a:pt x="4059" y="190"/>
                      <a:pt x="4068" y="203"/>
                    </a:cubicBezTo>
                    <a:cubicBezTo>
                      <a:pt x="4449" y="199"/>
                      <a:pt x="4829" y="197"/>
                      <a:pt x="5209" y="196"/>
                    </a:cubicBezTo>
                    <a:cubicBezTo>
                      <a:pt x="5203" y="165"/>
                      <a:pt x="5199" y="133"/>
                      <a:pt x="5199" y="101"/>
                    </a:cubicBezTo>
                    <a:cubicBezTo>
                      <a:pt x="5199" y="67"/>
                      <a:pt x="5204" y="34"/>
                      <a:pt x="5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46"/>
              <p:cNvSpPr/>
              <p:nvPr/>
            </p:nvSpPr>
            <p:spPr>
              <a:xfrm>
                <a:off x="5299700" y="5035800"/>
                <a:ext cx="321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368" extrusionOk="0">
                    <a:moveTo>
                      <a:pt x="1214" y="0"/>
                    </a:moveTo>
                    <a:cubicBezTo>
                      <a:pt x="618" y="274"/>
                      <a:pt x="222" y="680"/>
                      <a:pt x="16" y="1235"/>
                    </a:cubicBezTo>
                    <a:cubicBezTo>
                      <a:pt x="15" y="1238"/>
                      <a:pt x="16" y="1242"/>
                      <a:pt x="15" y="1244"/>
                    </a:cubicBezTo>
                    <a:cubicBezTo>
                      <a:pt x="1" y="1293"/>
                      <a:pt x="27" y="1344"/>
                      <a:pt x="75" y="1362"/>
                    </a:cubicBezTo>
                    <a:cubicBezTo>
                      <a:pt x="86" y="1366"/>
                      <a:pt x="97" y="1368"/>
                      <a:pt x="108" y="1368"/>
                    </a:cubicBezTo>
                    <a:cubicBezTo>
                      <a:pt x="148" y="1368"/>
                      <a:pt x="185" y="1343"/>
                      <a:pt x="200" y="1303"/>
                    </a:cubicBezTo>
                    <a:cubicBezTo>
                      <a:pt x="209" y="1282"/>
                      <a:pt x="220" y="1263"/>
                      <a:pt x="228" y="1241"/>
                    </a:cubicBezTo>
                    <a:cubicBezTo>
                      <a:pt x="419" y="773"/>
                      <a:pt x="767" y="425"/>
                      <a:pt x="1284" y="184"/>
                    </a:cubicBezTo>
                    <a:cubicBezTo>
                      <a:pt x="1248" y="129"/>
                      <a:pt x="1224" y="66"/>
                      <a:pt x="1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46"/>
              <p:cNvSpPr/>
              <p:nvPr/>
            </p:nvSpPr>
            <p:spPr>
              <a:xfrm>
                <a:off x="5319925" y="5069050"/>
                <a:ext cx="277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2" extrusionOk="0">
                    <a:moveTo>
                      <a:pt x="98" y="0"/>
                    </a:moveTo>
                    <a:cubicBezTo>
                      <a:pt x="82" y="0"/>
                      <a:pt x="66" y="4"/>
                      <a:pt x="51" y="12"/>
                    </a:cubicBezTo>
                    <a:cubicBezTo>
                      <a:pt x="20" y="30"/>
                      <a:pt x="0" y="61"/>
                      <a:pt x="1" y="98"/>
                    </a:cubicBezTo>
                    <a:cubicBezTo>
                      <a:pt x="0" y="114"/>
                      <a:pt x="4" y="130"/>
                      <a:pt x="11" y="145"/>
                    </a:cubicBezTo>
                    <a:cubicBezTo>
                      <a:pt x="205" y="508"/>
                      <a:pt x="526" y="749"/>
                      <a:pt x="1000" y="891"/>
                    </a:cubicBezTo>
                    <a:cubicBezTo>
                      <a:pt x="1023" y="826"/>
                      <a:pt x="1059" y="767"/>
                      <a:pt x="1108" y="717"/>
                    </a:cubicBezTo>
                    <a:cubicBezTo>
                      <a:pt x="678" y="598"/>
                      <a:pt x="387" y="395"/>
                      <a:pt x="211" y="93"/>
                    </a:cubicBezTo>
                    <a:cubicBezTo>
                      <a:pt x="202" y="80"/>
                      <a:pt x="192" y="66"/>
                      <a:pt x="184" y="53"/>
                    </a:cubicBezTo>
                    <a:cubicBezTo>
                      <a:pt x="167" y="19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46"/>
              <p:cNvSpPr/>
              <p:nvPr/>
            </p:nvSpPr>
            <p:spPr>
              <a:xfrm>
                <a:off x="5263925" y="5068825"/>
                <a:ext cx="327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18" extrusionOk="0">
                    <a:moveTo>
                      <a:pt x="103" y="1"/>
                    </a:moveTo>
                    <a:cubicBezTo>
                      <a:pt x="79" y="1"/>
                      <a:pt x="55" y="9"/>
                      <a:pt x="36" y="26"/>
                    </a:cubicBezTo>
                    <a:cubicBezTo>
                      <a:pt x="4" y="66"/>
                      <a:pt x="1" y="122"/>
                      <a:pt x="29" y="165"/>
                    </a:cubicBezTo>
                    <a:cubicBezTo>
                      <a:pt x="361" y="528"/>
                      <a:pt x="737" y="848"/>
                      <a:pt x="1147" y="1117"/>
                    </a:cubicBezTo>
                    <a:cubicBezTo>
                      <a:pt x="1190" y="1062"/>
                      <a:pt x="1246" y="1017"/>
                      <a:pt x="1308" y="986"/>
                    </a:cubicBezTo>
                    <a:cubicBezTo>
                      <a:pt x="936" y="747"/>
                      <a:pt x="594" y="466"/>
                      <a:pt x="288" y="148"/>
                    </a:cubicBezTo>
                    <a:cubicBezTo>
                      <a:pt x="251" y="109"/>
                      <a:pt x="211" y="73"/>
                      <a:pt x="175" y="33"/>
                    </a:cubicBezTo>
                    <a:cubicBezTo>
                      <a:pt x="155" y="11"/>
                      <a:pt x="129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46"/>
              <p:cNvSpPr/>
              <p:nvPr/>
            </p:nvSpPr>
            <p:spPr>
              <a:xfrm>
                <a:off x="5243300" y="5023975"/>
                <a:ext cx="401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912" extrusionOk="0">
                    <a:moveTo>
                      <a:pt x="1472" y="0"/>
                    </a:moveTo>
                    <a:cubicBezTo>
                      <a:pt x="846" y="461"/>
                      <a:pt x="57" y="1311"/>
                      <a:pt x="8" y="1781"/>
                    </a:cubicBezTo>
                    <a:cubicBezTo>
                      <a:pt x="7" y="1790"/>
                      <a:pt x="4" y="1801"/>
                      <a:pt x="3" y="1809"/>
                    </a:cubicBezTo>
                    <a:cubicBezTo>
                      <a:pt x="0" y="1863"/>
                      <a:pt x="43" y="1910"/>
                      <a:pt x="97" y="1912"/>
                    </a:cubicBezTo>
                    <a:lnTo>
                      <a:pt x="102" y="1912"/>
                    </a:lnTo>
                    <a:cubicBezTo>
                      <a:pt x="154" y="1912"/>
                      <a:pt x="198" y="1870"/>
                      <a:pt x="200" y="1817"/>
                    </a:cubicBezTo>
                    <a:cubicBezTo>
                      <a:pt x="201" y="1803"/>
                      <a:pt x="203" y="1787"/>
                      <a:pt x="206" y="1773"/>
                    </a:cubicBezTo>
                    <a:cubicBezTo>
                      <a:pt x="273" y="1397"/>
                      <a:pt x="983" y="588"/>
                      <a:pt x="1606" y="142"/>
                    </a:cubicBezTo>
                    <a:cubicBezTo>
                      <a:pt x="1552" y="105"/>
                      <a:pt x="1506" y="57"/>
                      <a:pt x="1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5" name="Google Shape;7795;p46"/>
              <p:cNvSpPr/>
              <p:nvPr/>
            </p:nvSpPr>
            <p:spPr>
              <a:xfrm>
                <a:off x="5353475" y="5057200"/>
                <a:ext cx="232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29" extrusionOk="0">
                    <a:moveTo>
                      <a:pt x="466" y="0"/>
                    </a:moveTo>
                    <a:cubicBezTo>
                      <a:pt x="466" y="0"/>
                      <a:pt x="465" y="0"/>
                      <a:pt x="464" y="0"/>
                    </a:cubicBezTo>
                    <a:cubicBezTo>
                      <a:pt x="247" y="0"/>
                      <a:pt x="59" y="151"/>
                      <a:pt x="12" y="364"/>
                    </a:cubicBezTo>
                    <a:cubicBezTo>
                      <a:pt x="5" y="397"/>
                      <a:pt x="0" y="431"/>
                      <a:pt x="0" y="465"/>
                    </a:cubicBezTo>
                    <a:cubicBezTo>
                      <a:pt x="0" y="721"/>
                      <a:pt x="207" y="929"/>
                      <a:pt x="463" y="929"/>
                    </a:cubicBezTo>
                    <a:cubicBezTo>
                      <a:pt x="464" y="929"/>
                      <a:pt x="465" y="929"/>
                      <a:pt x="465" y="929"/>
                    </a:cubicBezTo>
                    <a:cubicBezTo>
                      <a:pt x="722" y="929"/>
                      <a:pt x="930" y="721"/>
                      <a:pt x="930" y="464"/>
                    </a:cubicBezTo>
                    <a:cubicBezTo>
                      <a:pt x="929" y="442"/>
                      <a:pt x="927" y="420"/>
                      <a:pt x="923" y="398"/>
                    </a:cubicBezTo>
                    <a:cubicBezTo>
                      <a:pt x="892" y="169"/>
                      <a:pt x="697" y="0"/>
                      <a:pt x="46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6" name="Google Shape;7796;p46"/>
              <p:cNvSpPr/>
              <p:nvPr/>
            </p:nvSpPr>
            <p:spPr>
              <a:xfrm>
                <a:off x="5329875" y="5022350"/>
                <a:ext cx="24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31" extrusionOk="0">
                    <a:moveTo>
                      <a:pt x="465" y="1"/>
                    </a:moveTo>
                    <a:cubicBezTo>
                      <a:pt x="405" y="1"/>
                      <a:pt x="344" y="13"/>
                      <a:pt x="287" y="37"/>
                    </a:cubicBezTo>
                    <a:cubicBezTo>
                      <a:pt x="112" y="109"/>
                      <a:pt x="0" y="278"/>
                      <a:pt x="0" y="466"/>
                    </a:cubicBezTo>
                    <a:cubicBezTo>
                      <a:pt x="2" y="557"/>
                      <a:pt x="30" y="645"/>
                      <a:pt x="77" y="722"/>
                    </a:cubicBezTo>
                    <a:cubicBezTo>
                      <a:pt x="163" y="852"/>
                      <a:pt x="308" y="930"/>
                      <a:pt x="462" y="930"/>
                    </a:cubicBezTo>
                    <a:cubicBezTo>
                      <a:pt x="463" y="930"/>
                      <a:pt x="464" y="930"/>
                      <a:pt x="465" y="930"/>
                    </a:cubicBezTo>
                    <a:cubicBezTo>
                      <a:pt x="653" y="930"/>
                      <a:pt x="823" y="817"/>
                      <a:pt x="895" y="643"/>
                    </a:cubicBezTo>
                    <a:cubicBezTo>
                      <a:pt x="966" y="470"/>
                      <a:pt x="926" y="269"/>
                      <a:pt x="793" y="137"/>
                    </a:cubicBezTo>
                    <a:cubicBezTo>
                      <a:pt x="704" y="48"/>
                      <a:pt x="586" y="1"/>
                      <a:pt x="465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7" name="Google Shape;7797;p46"/>
              <p:cNvSpPr/>
              <p:nvPr/>
            </p:nvSpPr>
            <p:spPr>
              <a:xfrm>
                <a:off x="5276925" y="5005900"/>
                <a:ext cx="2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3" extrusionOk="0">
                    <a:moveTo>
                      <a:pt x="534" y="1"/>
                    </a:moveTo>
                    <a:cubicBezTo>
                      <a:pt x="434" y="1"/>
                      <a:pt x="332" y="32"/>
                      <a:pt x="246" y="98"/>
                    </a:cubicBezTo>
                    <a:cubicBezTo>
                      <a:pt x="52" y="244"/>
                      <a:pt x="1" y="515"/>
                      <a:pt x="127" y="723"/>
                    </a:cubicBezTo>
                    <a:cubicBezTo>
                      <a:pt x="161" y="780"/>
                      <a:pt x="207" y="828"/>
                      <a:pt x="261" y="865"/>
                    </a:cubicBezTo>
                    <a:cubicBezTo>
                      <a:pt x="344" y="924"/>
                      <a:pt x="440" y="953"/>
                      <a:pt x="535" y="953"/>
                    </a:cubicBezTo>
                    <a:cubicBezTo>
                      <a:pt x="668" y="953"/>
                      <a:pt x="800" y="897"/>
                      <a:pt x="893" y="789"/>
                    </a:cubicBezTo>
                    <a:cubicBezTo>
                      <a:pt x="1053" y="605"/>
                      <a:pt x="1048" y="330"/>
                      <a:pt x="882" y="152"/>
                    </a:cubicBezTo>
                    <a:cubicBezTo>
                      <a:pt x="789" y="52"/>
                      <a:pt x="662" y="1"/>
                      <a:pt x="53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8" name="Google Shape;7798;p46"/>
              <p:cNvSpPr/>
              <p:nvPr/>
            </p:nvSpPr>
            <p:spPr>
              <a:xfrm>
                <a:off x="5290100" y="5092225"/>
                <a:ext cx="24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31" extrusionOk="0">
                    <a:moveTo>
                      <a:pt x="464" y="0"/>
                    </a:moveTo>
                    <a:cubicBezTo>
                      <a:pt x="322" y="3"/>
                      <a:pt x="187" y="69"/>
                      <a:pt x="99" y="181"/>
                    </a:cubicBezTo>
                    <a:cubicBezTo>
                      <a:pt x="35" y="263"/>
                      <a:pt x="0" y="363"/>
                      <a:pt x="0" y="466"/>
                    </a:cubicBezTo>
                    <a:cubicBezTo>
                      <a:pt x="0" y="654"/>
                      <a:pt x="114" y="823"/>
                      <a:pt x="288" y="895"/>
                    </a:cubicBezTo>
                    <a:cubicBezTo>
                      <a:pt x="345" y="919"/>
                      <a:pt x="406" y="930"/>
                      <a:pt x="465" y="930"/>
                    </a:cubicBezTo>
                    <a:cubicBezTo>
                      <a:pt x="586" y="930"/>
                      <a:pt x="705" y="883"/>
                      <a:pt x="795" y="794"/>
                    </a:cubicBezTo>
                    <a:cubicBezTo>
                      <a:pt x="927" y="660"/>
                      <a:pt x="966" y="461"/>
                      <a:pt x="894" y="287"/>
                    </a:cubicBezTo>
                    <a:cubicBezTo>
                      <a:pt x="822" y="114"/>
                      <a:pt x="652" y="0"/>
                      <a:pt x="4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46"/>
              <p:cNvSpPr/>
              <p:nvPr/>
            </p:nvSpPr>
            <p:spPr>
              <a:xfrm>
                <a:off x="5344075" y="5083275"/>
                <a:ext cx="254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973" extrusionOk="0">
                    <a:moveTo>
                      <a:pt x="491" y="0"/>
                    </a:moveTo>
                    <a:cubicBezTo>
                      <a:pt x="291" y="0"/>
                      <a:pt x="105" y="125"/>
                      <a:pt x="34" y="322"/>
                    </a:cubicBezTo>
                    <a:cubicBezTo>
                      <a:pt x="15" y="372"/>
                      <a:pt x="6" y="425"/>
                      <a:pt x="5" y="479"/>
                    </a:cubicBezTo>
                    <a:cubicBezTo>
                      <a:pt x="1" y="731"/>
                      <a:pt x="191" y="946"/>
                      <a:pt x="443" y="970"/>
                    </a:cubicBezTo>
                    <a:cubicBezTo>
                      <a:pt x="460" y="972"/>
                      <a:pt x="476" y="972"/>
                      <a:pt x="493" y="972"/>
                    </a:cubicBezTo>
                    <a:cubicBezTo>
                      <a:pt x="724" y="972"/>
                      <a:pt x="927" y="807"/>
                      <a:pt x="969" y="574"/>
                    </a:cubicBezTo>
                    <a:cubicBezTo>
                      <a:pt x="1015" y="325"/>
                      <a:pt x="862" y="83"/>
                      <a:pt x="618" y="17"/>
                    </a:cubicBezTo>
                    <a:cubicBezTo>
                      <a:pt x="575" y="5"/>
                      <a:pt x="533" y="0"/>
                      <a:pt x="49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46"/>
              <p:cNvSpPr/>
              <p:nvPr/>
            </p:nvSpPr>
            <p:spPr>
              <a:xfrm>
                <a:off x="5092325" y="5026375"/>
                <a:ext cx="1104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772" extrusionOk="0">
                    <a:moveTo>
                      <a:pt x="1" y="0"/>
                    </a:moveTo>
                    <a:cubicBezTo>
                      <a:pt x="6" y="72"/>
                      <a:pt x="13" y="142"/>
                      <a:pt x="21" y="214"/>
                    </a:cubicBezTo>
                    <a:cubicBezTo>
                      <a:pt x="343" y="324"/>
                      <a:pt x="667" y="435"/>
                      <a:pt x="990" y="549"/>
                    </a:cubicBezTo>
                    <a:cubicBezTo>
                      <a:pt x="978" y="502"/>
                      <a:pt x="1002" y="453"/>
                      <a:pt x="1047" y="434"/>
                    </a:cubicBezTo>
                    <a:cubicBezTo>
                      <a:pt x="1059" y="430"/>
                      <a:pt x="1071" y="428"/>
                      <a:pt x="1083" y="428"/>
                    </a:cubicBezTo>
                    <a:cubicBezTo>
                      <a:pt x="1123" y="428"/>
                      <a:pt x="1160" y="452"/>
                      <a:pt x="1175" y="490"/>
                    </a:cubicBezTo>
                    <a:cubicBezTo>
                      <a:pt x="1194" y="540"/>
                      <a:pt x="1218" y="589"/>
                      <a:pt x="1239" y="638"/>
                    </a:cubicBezTo>
                    <a:cubicBezTo>
                      <a:pt x="1854" y="854"/>
                      <a:pt x="2467" y="1074"/>
                      <a:pt x="3077" y="1299"/>
                    </a:cubicBezTo>
                    <a:cubicBezTo>
                      <a:pt x="3093" y="1256"/>
                      <a:pt x="3130" y="1236"/>
                      <a:pt x="3167" y="1236"/>
                    </a:cubicBezTo>
                    <a:cubicBezTo>
                      <a:pt x="3213" y="1236"/>
                      <a:pt x="3259" y="1266"/>
                      <a:pt x="3265" y="1322"/>
                    </a:cubicBezTo>
                    <a:cubicBezTo>
                      <a:pt x="3266" y="1339"/>
                      <a:pt x="3272" y="1354"/>
                      <a:pt x="3274" y="1371"/>
                    </a:cubicBezTo>
                    <a:cubicBezTo>
                      <a:pt x="3632" y="1503"/>
                      <a:pt x="3988" y="1636"/>
                      <a:pt x="4343" y="1772"/>
                    </a:cubicBezTo>
                    <a:cubicBezTo>
                      <a:pt x="4354" y="1707"/>
                      <a:pt x="4378" y="1644"/>
                      <a:pt x="4415" y="1589"/>
                    </a:cubicBezTo>
                    <a:cubicBezTo>
                      <a:pt x="3814" y="1361"/>
                      <a:pt x="3209" y="1137"/>
                      <a:pt x="2601" y="916"/>
                    </a:cubicBezTo>
                    <a:cubicBezTo>
                      <a:pt x="2585" y="933"/>
                      <a:pt x="2568" y="948"/>
                      <a:pt x="2552" y="965"/>
                    </a:cubicBezTo>
                    <a:cubicBezTo>
                      <a:pt x="2532" y="988"/>
                      <a:pt x="2507" y="997"/>
                      <a:pt x="2483" y="997"/>
                    </a:cubicBezTo>
                    <a:cubicBezTo>
                      <a:pt x="2414" y="997"/>
                      <a:pt x="2351" y="917"/>
                      <a:pt x="2402" y="843"/>
                    </a:cubicBezTo>
                    <a:cubicBezTo>
                      <a:pt x="1754" y="608"/>
                      <a:pt x="1105" y="379"/>
                      <a:pt x="455" y="156"/>
                    </a:cubicBezTo>
                    <a:cubicBezTo>
                      <a:pt x="446" y="168"/>
                      <a:pt x="438" y="181"/>
                      <a:pt x="432" y="194"/>
                    </a:cubicBezTo>
                    <a:cubicBezTo>
                      <a:pt x="416" y="230"/>
                      <a:pt x="380" y="254"/>
                      <a:pt x="341" y="254"/>
                    </a:cubicBezTo>
                    <a:cubicBezTo>
                      <a:pt x="328" y="254"/>
                      <a:pt x="315" y="250"/>
                      <a:pt x="303" y="245"/>
                    </a:cubicBezTo>
                    <a:cubicBezTo>
                      <a:pt x="252" y="224"/>
                      <a:pt x="230" y="165"/>
                      <a:pt x="251" y="116"/>
                    </a:cubicBezTo>
                    <a:cubicBezTo>
                      <a:pt x="254" y="108"/>
                      <a:pt x="261" y="99"/>
                      <a:pt x="265" y="9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46"/>
              <p:cNvSpPr/>
              <p:nvPr/>
            </p:nvSpPr>
            <p:spPr>
              <a:xfrm>
                <a:off x="5151050" y="5029150"/>
                <a:ext cx="4042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887" extrusionOk="0">
                    <a:moveTo>
                      <a:pt x="1617" y="0"/>
                    </a:moveTo>
                    <a:cubicBezTo>
                      <a:pt x="963" y="42"/>
                      <a:pt x="447" y="279"/>
                      <a:pt x="56" y="724"/>
                    </a:cubicBezTo>
                    <a:cubicBezTo>
                      <a:pt x="55" y="728"/>
                      <a:pt x="53" y="730"/>
                      <a:pt x="51" y="732"/>
                    </a:cubicBezTo>
                    <a:cubicBezTo>
                      <a:pt x="1" y="807"/>
                      <a:pt x="64" y="887"/>
                      <a:pt x="133" y="887"/>
                    </a:cubicBezTo>
                    <a:cubicBezTo>
                      <a:pt x="157" y="887"/>
                      <a:pt x="182" y="877"/>
                      <a:pt x="203" y="854"/>
                    </a:cubicBezTo>
                    <a:cubicBezTo>
                      <a:pt x="218" y="837"/>
                      <a:pt x="235" y="822"/>
                      <a:pt x="251" y="806"/>
                    </a:cubicBezTo>
                    <a:cubicBezTo>
                      <a:pt x="598" y="438"/>
                      <a:pt x="1048" y="237"/>
                      <a:pt x="1617" y="198"/>
                    </a:cubicBezTo>
                    <a:cubicBezTo>
                      <a:pt x="1603" y="133"/>
                      <a:pt x="1603" y="65"/>
                      <a:pt x="1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46"/>
              <p:cNvSpPr/>
              <p:nvPr/>
            </p:nvSpPr>
            <p:spPr>
              <a:xfrm>
                <a:off x="5168950" y="5057275"/>
                <a:ext cx="20600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63" extrusionOk="0">
                    <a:moveTo>
                      <a:pt x="102" y="1"/>
                    </a:moveTo>
                    <a:cubicBezTo>
                      <a:pt x="98" y="1"/>
                      <a:pt x="94" y="1"/>
                      <a:pt x="90" y="1"/>
                    </a:cubicBezTo>
                    <a:cubicBezTo>
                      <a:pt x="37" y="10"/>
                      <a:pt x="1" y="58"/>
                      <a:pt x="5" y="112"/>
                    </a:cubicBezTo>
                    <a:cubicBezTo>
                      <a:pt x="56" y="519"/>
                      <a:pt x="269" y="860"/>
                      <a:pt x="661" y="1163"/>
                    </a:cubicBezTo>
                    <a:cubicBezTo>
                      <a:pt x="705" y="1110"/>
                      <a:pt x="761" y="1067"/>
                      <a:pt x="824" y="1039"/>
                    </a:cubicBezTo>
                    <a:cubicBezTo>
                      <a:pt x="466" y="774"/>
                      <a:pt x="266" y="481"/>
                      <a:pt x="209" y="135"/>
                    </a:cubicBezTo>
                    <a:cubicBezTo>
                      <a:pt x="207" y="119"/>
                      <a:pt x="201" y="104"/>
                      <a:pt x="200" y="87"/>
                    </a:cubicBezTo>
                    <a:cubicBezTo>
                      <a:pt x="194" y="37"/>
                      <a:pt x="151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46"/>
              <p:cNvSpPr/>
              <p:nvPr/>
            </p:nvSpPr>
            <p:spPr>
              <a:xfrm>
                <a:off x="5116725" y="5037050"/>
                <a:ext cx="22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425" extrusionOk="0">
                    <a:moveTo>
                      <a:pt x="107" y="1"/>
                    </a:moveTo>
                    <a:cubicBezTo>
                      <a:pt x="95" y="1"/>
                      <a:pt x="83" y="3"/>
                      <a:pt x="71" y="7"/>
                    </a:cubicBezTo>
                    <a:cubicBezTo>
                      <a:pt x="25" y="25"/>
                      <a:pt x="1" y="75"/>
                      <a:pt x="14" y="123"/>
                    </a:cubicBezTo>
                    <a:cubicBezTo>
                      <a:pt x="14" y="126"/>
                      <a:pt x="15" y="131"/>
                      <a:pt x="16" y="135"/>
                    </a:cubicBezTo>
                    <a:cubicBezTo>
                      <a:pt x="195" y="592"/>
                      <a:pt x="431" y="1025"/>
                      <a:pt x="718" y="1424"/>
                    </a:cubicBezTo>
                    <a:cubicBezTo>
                      <a:pt x="778" y="1388"/>
                      <a:pt x="846" y="1366"/>
                      <a:pt x="915" y="1359"/>
                    </a:cubicBezTo>
                    <a:cubicBezTo>
                      <a:pt x="654" y="1003"/>
                      <a:pt x="435" y="618"/>
                      <a:pt x="263" y="211"/>
                    </a:cubicBezTo>
                    <a:cubicBezTo>
                      <a:pt x="242" y="162"/>
                      <a:pt x="219" y="113"/>
                      <a:pt x="199" y="63"/>
                    </a:cubicBezTo>
                    <a:cubicBezTo>
                      <a:pt x="184" y="25"/>
                      <a:pt x="147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46"/>
              <p:cNvSpPr/>
              <p:nvPr/>
            </p:nvSpPr>
            <p:spPr>
              <a:xfrm>
                <a:off x="5098025" y="5000225"/>
                <a:ext cx="5290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300" extrusionOk="0">
                    <a:moveTo>
                      <a:pt x="2042" y="1"/>
                    </a:moveTo>
                    <a:cubicBezTo>
                      <a:pt x="1293" y="206"/>
                      <a:pt x="251" y="717"/>
                      <a:pt x="37" y="1138"/>
                    </a:cubicBezTo>
                    <a:cubicBezTo>
                      <a:pt x="33" y="1145"/>
                      <a:pt x="26" y="1154"/>
                      <a:pt x="23" y="1163"/>
                    </a:cubicBezTo>
                    <a:cubicBezTo>
                      <a:pt x="1" y="1213"/>
                      <a:pt x="24" y="1270"/>
                      <a:pt x="74" y="1292"/>
                    </a:cubicBezTo>
                    <a:cubicBezTo>
                      <a:pt x="86" y="1297"/>
                      <a:pt x="99" y="1300"/>
                      <a:pt x="112" y="1300"/>
                    </a:cubicBezTo>
                    <a:cubicBezTo>
                      <a:pt x="152" y="1300"/>
                      <a:pt x="187" y="1276"/>
                      <a:pt x="203" y="1240"/>
                    </a:cubicBezTo>
                    <a:cubicBezTo>
                      <a:pt x="209" y="1227"/>
                      <a:pt x="217" y="1214"/>
                      <a:pt x="226" y="1202"/>
                    </a:cubicBezTo>
                    <a:cubicBezTo>
                      <a:pt x="422" y="874"/>
                      <a:pt x="1376" y="373"/>
                      <a:pt x="2115" y="181"/>
                    </a:cubicBezTo>
                    <a:cubicBezTo>
                      <a:pt x="2079" y="126"/>
                      <a:pt x="2053" y="65"/>
                      <a:pt x="2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46"/>
              <p:cNvSpPr/>
              <p:nvPr/>
            </p:nvSpPr>
            <p:spPr>
              <a:xfrm>
                <a:off x="5199750" y="5060700"/>
                <a:ext cx="243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51" extrusionOk="0">
                    <a:moveTo>
                      <a:pt x="494" y="1"/>
                    </a:moveTo>
                    <a:cubicBezTo>
                      <a:pt x="466" y="1"/>
                      <a:pt x="437" y="3"/>
                      <a:pt x="408" y="9"/>
                    </a:cubicBezTo>
                    <a:cubicBezTo>
                      <a:pt x="169" y="52"/>
                      <a:pt x="1" y="270"/>
                      <a:pt x="20" y="513"/>
                    </a:cubicBezTo>
                    <a:cubicBezTo>
                      <a:pt x="39" y="757"/>
                      <a:pt x="240" y="945"/>
                      <a:pt x="483" y="951"/>
                    </a:cubicBezTo>
                    <a:cubicBezTo>
                      <a:pt x="487" y="951"/>
                      <a:pt x="490" y="951"/>
                      <a:pt x="494" y="951"/>
                    </a:cubicBezTo>
                    <a:cubicBezTo>
                      <a:pt x="733" y="951"/>
                      <a:pt x="935" y="772"/>
                      <a:pt x="965" y="533"/>
                    </a:cubicBezTo>
                    <a:cubicBezTo>
                      <a:pt x="972" y="470"/>
                      <a:pt x="968" y="407"/>
                      <a:pt x="950" y="345"/>
                    </a:cubicBezTo>
                    <a:cubicBezTo>
                      <a:pt x="891" y="138"/>
                      <a:pt x="702" y="1"/>
                      <a:pt x="49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46"/>
              <p:cNvSpPr/>
              <p:nvPr/>
            </p:nvSpPr>
            <p:spPr>
              <a:xfrm>
                <a:off x="5191025" y="5019950"/>
                <a:ext cx="2375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29" extrusionOk="0">
                    <a:moveTo>
                      <a:pt x="471" y="1"/>
                    </a:moveTo>
                    <a:cubicBezTo>
                      <a:pt x="282" y="1"/>
                      <a:pt x="107" y="116"/>
                      <a:pt x="37" y="299"/>
                    </a:cubicBezTo>
                    <a:cubicBezTo>
                      <a:pt x="7" y="385"/>
                      <a:pt x="0" y="476"/>
                      <a:pt x="18" y="566"/>
                    </a:cubicBezTo>
                    <a:cubicBezTo>
                      <a:pt x="65" y="779"/>
                      <a:pt x="254" y="928"/>
                      <a:pt x="469" y="928"/>
                    </a:cubicBezTo>
                    <a:cubicBezTo>
                      <a:pt x="481" y="928"/>
                      <a:pt x="493" y="928"/>
                      <a:pt x="505" y="927"/>
                    </a:cubicBezTo>
                    <a:cubicBezTo>
                      <a:pt x="735" y="911"/>
                      <a:pt x="917" y="728"/>
                      <a:pt x="933" y="498"/>
                    </a:cubicBezTo>
                    <a:cubicBezTo>
                      <a:pt x="950" y="268"/>
                      <a:pt x="796" y="61"/>
                      <a:pt x="571" y="12"/>
                    </a:cubicBezTo>
                    <a:cubicBezTo>
                      <a:pt x="537" y="4"/>
                      <a:pt x="504" y="1"/>
                      <a:pt x="4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46"/>
              <p:cNvSpPr/>
              <p:nvPr/>
            </p:nvSpPr>
            <p:spPr>
              <a:xfrm>
                <a:off x="5147700" y="4986775"/>
                <a:ext cx="255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921" extrusionOk="0">
                    <a:moveTo>
                      <a:pt x="509" y="0"/>
                    </a:moveTo>
                    <a:cubicBezTo>
                      <a:pt x="395" y="0"/>
                      <a:pt x="283" y="42"/>
                      <a:pt x="195" y="123"/>
                    </a:cubicBezTo>
                    <a:cubicBezTo>
                      <a:pt x="29" y="279"/>
                      <a:pt x="0" y="531"/>
                      <a:pt x="128" y="719"/>
                    </a:cubicBezTo>
                    <a:cubicBezTo>
                      <a:pt x="182" y="796"/>
                      <a:pt x="257" y="856"/>
                      <a:pt x="345" y="890"/>
                    </a:cubicBezTo>
                    <a:cubicBezTo>
                      <a:pt x="399" y="910"/>
                      <a:pt x="454" y="920"/>
                      <a:pt x="509" y="920"/>
                    </a:cubicBezTo>
                    <a:cubicBezTo>
                      <a:pt x="670" y="920"/>
                      <a:pt x="825" y="835"/>
                      <a:pt x="909" y="686"/>
                    </a:cubicBezTo>
                    <a:cubicBezTo>
                      <a:pt x="1021" y="489"/>
                      <a:pt x="972" y="240"/>
                      <a:pt x="794" y="99"/>
                    </a:cubicBezTo>
                    <a:cubicBezTo>
                      <a:pt x="710" y="33"/>
                      <a:pt x="609" y="0"/>
                      <a:pt x="50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46"/>
              <p:cNvSpPr/>
              <p:nvPr/>
            </p:nvSpPr>
            <p:spPr>
              <a:xfrm>
                <a:off x="5128100" y="5070975"/>
                <a:ext cx="243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9" extrusionOk="0">
                    <a:moveTo>
                      <a:pt x="505" y="0"/>
                    </a:moveTo>
                    <a:cubicBezTo>
                      <a:pt x="317" y="0"/>
                      <a:pt x="141" y="113"/>
                      <a:pt x="68" y="297"/>
                    </a:cubicBezTo>
                    <a:cubicBezTo>
                      <a:pt x="1" y="474"/>
                      <a:pt x="46" y="672"/>
                      <a:pt x="183" y="801"/>
                    </a:cubicBezTo>
                    <a:cubicBezTo>
                      <a:pt x="271" y="884"/>
                      <a:pt x="386" y="928"/>
                      <a:pt x="503" y="928"/>
                    </a:cubicBezTo>
                    <a:cubicBezTo>
                      <a:pt x="567" y="928"/>
                      <a:pt x="631" y="915"/>
                      <a:pt x="692" y="888"/>
                    </a:cubicBezTo>
                    <a:cubicBezTo>
                      <a:pt x="864" y="811"/>
                      <a:pt x="972" y="639"/>
                      <a:pt x="967" y="451"/>
                    </a:cubicBezTo>
                    <a:cubicBezTo>
                      <a:pt x="962" y="263"/>
                      <a:pt x="844" y="97"/>
                      <a:pt x="669" y="30"/>
                    </a:cubicBezTo>
                    <a:cubicBezTo>
                      <a:pt x="615" y="10"/>
                      <a:pt x="559" y="0"/>
                      <a:pt x="50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46"/>
              <p:cNvSpPr/>
              <p:nvPr/>
            </p:nvSpPr>
            <p:spPr>
              <a:xfrm>
                <a:off x="5181675" y="5082225"/>
                <a:ext cx="254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20" extrusionOk="0">
                    <a:moveTo>
                      <a:pt x="504" y="1"/>
                    </a:moveTo>
                    <a:cubicBezTo>
                      <a:pt x="440" y="1"/>
                      <a:pt x="376" y="14"/>
                      <a:pt x="315" y="41"/>
                    </a:cubicBezTo>
                    <a:cubicBezTo>
                      <a:pt x="252" y="69"/>
                      <a:pt x="196" y="112"/>
                      <a:pt x="152" y="165"/>
                    </a:cubicBezTo>
                    <a:cubicBezTo>
                      <a:pt x="1" y="343"/>
                      <a:pt x="9" y="606"/>
                      <a:pt x="169" y="776"/>
                    </a:cubicBezTo>
                    <a:cubicBezTo>
                      <a:pt x="259" y="871"/>
                      <a:pt x="381" y="919"/>
                      <a:pt x="503" y="919"/>
                    </a:cubicBezTo>
                    <a:cubicBezTo>
                      <a:pt x="600" y="919"/>
                      <a:pt x="697" y="889"/>
                      <a:pt x="780" y="827"/>
                    </a:cubicBezTo>
                    <a:cubicBezTo>
                      <a:pt x="966" y="686"/>
                      <a:pt x="1018" y="427"/>
                      <a:pt x="899" y="225"/>
                    </a:cubicBezTo>
                    <a:cubicBezTo>
                      <a:pt x="814" y="82"/>
                      <a:pt x="662" y="1"/>
                      <a:pt x="50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46"/>
              <p:cNvSpPr/>
              <p:nvPr/>
            </p:nvSpPr>
            <p:spPr>
              <a:xfrm>
                <a:off x="5244025" y="4724600"/>
                <a:ext cx="10502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072" extrusionOk="0">
                    <a:moveTo>
                      <a:pt x="2434" y="1"/>
                    </a:moveTo>
                    <a:cubicBezTo>
                      <a:pt x="2305" y="1"/>
                      <a:pt x="2171" y="19"/>
                      <a:pt x="2047" y="40"/>
                    </a:cubicBezTo>
                    <a:cubicBezTo>
                      <a:pt x="1896" y="66"/>
                      <a:pt x="1736" y="94"/>
                      <a:pt x="1621" y="181"/>
                    </a:cubicBezTo>
                    <a:cubicBezTo>
                      <a:pt x="1509" y="264"/>
                      <a:pt x="1456" y="389"/>
                      <a:pt x="1408" y="506"/>
                    </a:cubicBezTo>
                    <a:cubicBezTo>
                      <a:pt x="1064" y="1355"/>
                      <a:pt x="628" y="2158"/>
                      <a:pt x="230" y="2962"/>
                    </a:cubicBezTo>
                    <a:cubicBezTo>
                      <a:pt x="0" y="3428"/>
                      <a:pt x="121" y="3882"/>
                      <a:pt x="488" y="3882"/>
                    </a:cubicBezTo>
                    <a:cubicBezTo>
                      <a:pt x="663" y="3882"/>
                      <a:pt x="896" y="3777"/>
                      <a:pt x="1173" y="3520"/>
                    </a:cubicBezTo>
                    <a:lnTo>
                      <a:pt x="1173" y="3520"/>
                    </a:lnTo>
                    <a:cubicBezTo>
                      <a:pt x="1138" y="3817"/>
                      <a:pt x="1496" y="4072"/>
                      <a:pt x="1852" y="4072"/>
                    </a:cubicBezTo>
                    <a:cubicBezTo>
                      <a:pt x="1888" y="4072"/>
                      <a:pt x="1924" y="4069"/>
                      <a:pt x="1959" y="4064"/>
                    </a:cubicBezTo>
                    <a:cubicBezTo>
                      <a:pt x="2346" y="4004"/>
                      <a:pt x="2628" y="3689"/>
                      <a:pt x="2675" y="3362"/>
                    </a:cubicBezTo>
                    <a:cubicBezTo>
                      <a:pt x="2871" y="3535"/>
                      <a:pt x="3162" y="3736"/>
                      <a:pt x="3431" y="3736"/>
                    </a:cubicBezTo>
                    <a:cubicBezTo>
                      <a:pt x="3498" y="3736"/>
                      <a:pt x="3563" y="3724"/>
                      <a:pt x="3625" y="3696"/>
                    </a:cubicBezTo>
                    <a:cubicBezTo>
                      <a:pt x="4201" y="3439"/>
                      <a:pt x="2987" y="214"/>
                      <a:pt x="2853" y="114"/>
                    </a:cubicBezTo>
                    <a:cubicBezTo>
                      <a:pt x="2739" y="28"/>
                      <a:pt x="2590" y="1"/>
                      <a:pt x="243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46"/>
              <p:cNvSpPr/>
              <p:nvPr/>
            </p:nvSpPr>
            <p:spPr>
              <a:xfrm>
                <a:off x="5291450" y="4737525"/>
                <a:ext cx="63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38" extrusionOk="0">
                    <a:moveTo>
                      <a:pt x="189" y="0"/>
                    </a:moveTo>
                    <a:cubicBezTo>
                      <a:pt x="156" y="0"/>
                      <a:pt x="128" y="27"/>
                      <a:pt x="127" y="60"/>
                    </a:cubicBezTo>
                    <a:lnTo>
                      <a:pt x="1" y="2973"/>
                    </a:lnTo>
                    <a:cubicBezTo>
                      <a:pt x="0" y="3007"/>
                      <a:pt x="27" y="3037"/>
                      <a:pt x="61" y="3038"/>
                    </a:cubicBezTo>
                    <a:lnTo>
                      <a:pt x="63" y="3038"/>
                    </a:lnTo>
                    <a:cubicBezTo>
                      <a:pt x="96" y="3038"/>
                      <a:pt x="124" y="3011"/>
                      <a:pt x="126" y="2978"/>
                    </a:cubicBezTo>
                    <a:lnTo>
                      <a:pt x="250" y="65"/>
                    </a:lnTo>
                    <a:cubicBezTo>
                      <a:pt x="251" y="31"/>
                      <a:pt x="225" y="2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46"/>
              <p:cNvSpPr/>
              <p:nvPr/>
            </p:nvSpPr>
            <p:spPr>
              <a:xfrm>
                <a:off x="5307100" y="4741100"/>
                <a:ext cx="236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587" extrusionOk="0">
                    <a:moveTo>
                      <a:pt x="74" y="0"/>
                    </a:moveTo>
                    <a:cubicBezTo>
                      <a:pt x="38" y="0"/>
                      <a:pt x="1" y="29"/>
                      <a:pt x="12" y="77"/>
                    </a:cubicBezTo>
                    <a:cubicBezTo>
                      <a:pt x="182" y="923"/>
                      <a:pt x="503" y="1748"/>
                      <a:pt x="815" y="2547"/>
                    </a:cubicBezTo>
                    <a:cubicBezTo>
                      <a:pt x="824" y="2571"/>
                      <a:pt x="847" y="2586"/>
                      <a:pt x="873" y="2586"/>
                    </a:cubicBezTo>
                    <a:cubicBezTo>
                      <a:pt x="880" y="2586"/>
                      <a:pt x="888" y="2585"/>
                      <a:pt x="895" y="2582"/>
                    </a:cubicBezTo>
                    <a:cubicBezTo>
                      <a:pt x="927" y="2570"/>
                      <a:pt x="943" y="2534"/>
                      <a:pt x="930" y="2502"/>
                    </a:cubicBezTo>
                    <a:cubicBezTo>
                      <a:pt x="620" y="1708"/>
                      <a:pt x="301" y="889"/>
                      <a:pt x="134" y="52"/>
                    </a:cubicBezTo>
                    <a:cubicBezTo>
                      <a:pt x="128" y="16"/>
                      <a:pt x="102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46"/>
              <p:cNvSpPr/>
              <p:nvPr/>
            </p:nvSpPr>
            <p:spPr>
              <a:xfrm>
                <a:off x="5265375" y="4740575"/>
                <a:ext cx="225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511" extrusionOk="0">
                    <a:moveTo>
                      <a:pt x="816" y="1"/>
                    </a:moveTo>
                    <a:cubicBezTo>
                      <a:pt x="796" y="1"/>
                      <a:pt x="776" y="11"/>
                      <a:pt x="763" y="35"/>
                    </a:cubicBezTo>
                    <a:cubicBezTo>
                      <a:pt x="623" y="279"/>
                      <a:pt x="549" y="543"/>
                      <a:pt x="476" y="798"/>
                    </a:cubicBezTo>
                    <a:lnTo>
                      <a:pt x="10" y="2432"/>
                    </a:lnTo>
                    <a:cubicBezTo>
                      <a:pt x="1" y="2464"/>
                      <a:pt x="20" y="2499"/>
                      <a:pt x="53" y="2508"/>
                    </a:cubicBezTo>
                    <a:cubicBezTo>
                      <a:pt x="58" y="2509"/>
                      <a:pt x="64" y="2510"/>
                      <a:pt x="69" y="2510"/>
                    </a:cubicBezTo>
                    <a:cubicBezTo>
                      <a:pt x="97" y="2510"/>
                      <a:pt x="122" y="2493"/>
                      <a:pt x="130" y="2465"/>
                    </a:cubicBezTo>
                    <a:lnTo>
                      <a:pt x="595" y="831"/>
                    </a:lnTo>
                    <a:cubicBezTo>
                      <a:pt x="665" y="584"/>
                      <a:pt x="739" y="328"/>
                      <a:pt x="870" y="97"/>
                    </a:cubicBezTo>
                    <a:cubicBezTo>
                      <a:pt x="901" y="47"/>
                      <a:pt x="858" y="1"/>
                      <a:pt x="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14" name="Google Shape;7814;p46"/>
            <p:cNvSpPr/>
            <p:nvPr/>
          </p:nvSpPr>
          <p:spPr>
            <a:xfrm>
              <a:off x="1878875" y="638250"/>
              <a:ext cx="26149" cy="1034614"/>
            </a:xfrm>
            <a:custGeom>
              <a:avLst/>
              <a:gdLst/>
              <a:ahLst/>
              <a:cxnLst/>
              <a:rect l="l" t="t" r="r" b="b"/>
              <a:pathLst>
                <a:path w="776" h="30703" extrusionOk="0">
                  <a:moveTo>
                    <a:pt x="346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152" y="2"/>
                    <a:pt x="0" y="158"/>
                    <a:pt x="2" y="348"/>
                  </a:cubicBezTo>
                  <a:lnTo>
                    <a:pt x="3" y="349"/>
                  </a:lnTo>
                  <a:cubicBezTo>
                    <a:pt x="7" y="535"/>
                    <a:pt x="158" y="685"/>
                    <a:pt x="345" y="685"/>
                  </a:cubicBezTo>
                  <a:lnTo>
                    <a:pt x="349" y="685"/>
                  </a:lnTo>
                  <a:cubicBezTo>
                    <a:pt x="538" y="685"/>
                    <a:pt x="691" y="530"/>
                    <a:pt x="689" y="341"/>
                  </a:cubicBezTo>
                  <a:cubicBezTo>
                    <a:pt x="688" y="152"/>
                    <a:pt x="534" y="0"/>
                    <a:pt x="346" y="0"/>
                  </a:cubicBezTo>
                  <a:close/>
                  <a:moveTo>
                    <a:pt x="360" y="1366"/>
                  </a:moveTo>
                  <a:cubicBezTo>
                    <a:pt x="359" y="1366"/>
                    <a:pt x="357" y="1366"/>
                    <a:pt x="356" y="1366"/>
                  </a:cubicBezTo>
                  <a:cubicBezTo>
                    <a:pt x="168" y="1368"/>
                    <a:pt x="16" y="1521"/>
                    <a:pt x="16" y="1710"/>
                  </a:cubicBezTo>
                  <a:lnTo>
                    <a:pt x="17" y="1710"/>
                  </a:lnTo>
                  <a:cubicBezTo>
                    <a:pt x="19" y="1899"/>
                    <a:pt x="172" y="2051"/>
                    <a:pt x="360" y="2051"/>
                  </a:cubicBezTo>
                  <a:lnTo>
                    <a:pt x="363" y="2051"/>
                  </a:lnTo>
                  <a:cubicBezTo>
                    <a:pt x="552" y="2049"/>
                    <a:pt x="705" y="1893"/>
                    <a:pt x="703" y="1704"/>
                  </a:cubicBezTo>
                  <a:cubicBezTo>
                    <a:pt x="700" y="1516"/>
                    <a:pt x="547" y="1366"/>
                    <a:pt x="360" y="1366"/>
                  </a:cubicBezTo>
                  <a:close/>
                  <a:moveTo>
                    <a:pt x="369" y="2728"/>
                  </a:moveTo>
                  <a:cubicBezTo>
                    <a:pt x="180" y="2729"/>
                    <a:pt x="27" y="2885"/>
                    <a:pt x="28" y="3074"/>
                  </a:cubicBezTo>
                  <a:lnTo>
                    <a:pt x="29" y="3075"/>
                  </a:lnTo>
                  <a:cubicBezTo>
                    <a:pt x="31" y="3263"/>
                    <a:pt x="184" y="3414"/>
                    <a:pt x="371" y="3415"/>
                  </a:cubicBezTo>
                  <a:lnTo>
                    <a:pt x="374" y="3415"/>
                  </a:lnTo>
                  <a:cubicBezTo>
                    <a:pt x="562" y="3413"/>
                    <a:pt x="714" y="3259"/>
                    <a:pt x="714" y="3070"/>
                  </a:cubicBezTo>
                  <a:cubicBezTo>
                    <a:pt x="712" y="2881"/>
                    <a:pt x="559" y="2728"/>
                    <a:pt x="369" y="2728"/>
                  </a:cubicBezTo>
                  <a:close/>
                  <a:moveTo>
                    <a:pt x="379" y="4093"/>
                  </a:moveTo>
                  <a:cubicBezTo>
                    <a:pt x="190" y="4094"/>
                    <a:pt x="36" y="4248"/>
                    <a:pt x="36" y="4437"/>
                  </a:cubicBezTo>
                  <a:lnTo>
                    <a:pt x="38" y="4438"/>
                  </a:lnTo>
                  <a:cubicBezTo>
                    <a:pt x="39" y="4626"/>
                    <a:pt x="191" y="4778"/>
                    <a:pt x="378" y="4780"/>
                  </a:cubicBezTo>
                  <a:lnTo>
                    <a:pt x="380" y="4780"/>
                  </a:lnTo>
                  <a:cubicBezTo>
                    <a:pt x="571" y="4778"/>
                    <a:pt x="723" y="4623"/>
                    <a:pt x="723" y="4433"/>
                  </a:cubicBezTo>
                  <a:cubicBezTo>
                    <a:pt x="721" y="4244"/>
                    <a:pt x="566" y="4093"/>
                    <a:pt x="379" y="4093"/>
                  </a:cubicBezTo>
                  <a:close/>
                  <a:moveTo>
                    <a:pt x="388" y="5457"/>
                  </a:moveTo>
                  <a:cubicBezTo>
                    <a:pt x="387" y="5457"/>
                    <a:pt x="386" y="5457"/>
                    <a:pt x="386" y="5457"/>
                  </a:cubicBezTo>
                  <a:cubicBezTo>
                    <a:pt x="195" y="5458"/>
                    <a:pt x="42" y="5613"/>
                    <a:pt x="43" y="5802"/>
                  </a:cubicBezTo>
                  <a:lnTo>
                    <a:pt x="44" y="5802"/>
                  </a:lnTo>
                  <a:cubicBezTo>
                    <a:pt x="45" y="5991"/>
                    <a:pt x="197" y="6141"/>
                    <a:pt x="385" y="6141"/>
                  </a:cubicBezTo>
                  <a:lnTo>
                    <a:pt x="388" y="6141"/>
                  </a:lnTo>
                  <a:cubicBezTo>
                    <a:pt x="576" y="6140"/>
                    <a:pt x="729" y="5987"/>
                    <a:pt x="729" y="5798"/>
                  </a:cubicBezTo>
                  <a:cubicBezTo>
                    <a:pt x="728" y="5609"/>
                    <a:pt x="575" y="5457"/>
                    <a:pt x="388" y="5457"/>
                  </a:cubicBezTo>
                  <a:close/>
                  <a:moveTo>
                    <a:pt x="390" y="6820"/>
                  </a:moveTo>
                  <a:cubicBezTo>
                    <a:pt x="201" y="6821"/>
                    <a:pt x="47" y="6976"/>
                    <a:pt x="47" y="7165"/>
                  </a:cubicBezTo>
                  <a:lnTo>
                    <a:pt x="49" y="7165"/>
                  </a:lnTo>
                  <a:cubicBezTo>
                    <a:pt x="49" y="7354"/>
                    <a:pt x="202" y="7507"/>
                    <a:pt x="390" y="7507"/>
                  </a:cubicBezTo>
                  <a:cubicBezTo>
                    <a:pt x="391" y="7507"/>
                    <a:pt x="392" y="7507"/>
                    <a:pt x="392" y="7507"/>
                  </a:cubicBezTo>
                  <a:cubicBezTo>
                    <a:pt x="581" y="7505"/>
                    <a:pt x="734" y="7352"/>
                    <a:pt x="734" y="7163"/>
                  </a:cubicBezTo>
                  <a:cubicBezTo>
                    <a:pt x="733" y="6973"/>
                    <a:pt x="580" y="6820"/>
                    <a:pt x="390" y="6820"/>
                  </a:cubicBezTo>
                  <a:close/>
                  <a:moveTo>
                    <a:pt x="392" y="8185"/>
                  </a:moveTo>
                  <a:cubicBezTo>
                    <a:pt x="203" y="8186"/>
                    <a:pt x="50" y="8339"/>
                    <a:pt x="50" y="8529"/>
                  </a:cubicBezTo>
                  <a:lnTo>
                    <a:pt x="51" y="8530"/>
                  </a:lnTo>
                  <a:cubicBezTo>
                    <a:pt x="52" y="8718"/>
                    <a:pt x="205" y="8872"/>
                    <a:pt x="395" y="8872"/>
                  </a:cubicBezTo>
                  <a:cubicBezTo>
                    <a:pt x="584" y="8870"/>
                    <a:pt x="736" y="8717"/>
                    <a:pt x="736" y="8528"/>
                  </a:cubicBezTo>
                  <a:cubicBezTo>
                    <a:pt x="735" y="8338"/>
                    <a:pt x="582" y="8185"/>
                    <a:pt x="392" y="8185"/>
                  </a:cubicBezTo>
                  <a:close/>
                  <a:moveTo>
                    <a:pt x="395" y="9549"/>
                  </a:moveTo>
                  <a:cubicBezTo>
                    <a:pt x="205" y="9549"/>
                    <a:pt x="51" y="9702"/>
                    <a:pt x="50" y="9892"/>
                  </a:cubicBezTo>
                  <a:lnTo>
                    <a:pt x="51" y="9893"/>
                  </a:lnTo>
                  <a:cubicBezTo>
                    <a:pt x="51" y="10082"/>
                    <a:pt x="205" y="10236"/>
                    <a:pt x="395" y="10237"/>
                  </a:cubicBezTo>
                  <a:cubicBezTo>
                    <a:pt x="583" y="10236"/>
                    <a:pt x="736" y="10081"/>
                    <a:pt x="736" y="9892"/>
                  </a:cubicBezTo>
                  <a:cubicBezTo>
                    <a:pt x="736" y="9702"/>
                    <a:pt x="583" y="9549"/>
                    <a:pt x="395" y="9549"/>
                  </a:cubicBezTo>
                  <a:close/>
                  <a:moveTo>
                    <a:pt x="392" y="10914"/>
                  </a:moveTo>
                  <a:cubicBezTo>
                    <a:pt x="203" y="10914"/>
                    <a:pt x="49" y="11067"/>
                    <a:pt x="50" y="11257"/>
                  </a:cubicBezTo>
                  <a:lnTo>
                    <a:pt x="51" y="11257"/>
                  </a:lnTo>
                  <a:cubicBezTo>
                    <a:pt x="52" y="11445"/>
                    <a:pt x="204" y="11597"/>
                    <a:pt x="392" y="11599"/>
                  </a:cubicBezTo>
                  <a:cubicBezTo>
                    <a:pt x="582" y="11599"/>
                    <a:pt x="736" y="11446"/>
                    <a:pt x="736" y="11257"/>
                  </a:cubicBezTo>
                  <a:cubicBezTo>
                    <a:pt x="736" y="11067"/>
                    <a:pt x="583" y="10914"/>
                    <a:pt x="395" y="10914"/>
                  </a:cubicBezTo>
                  <a:cubicBezTo>
                    <a:pt x="394" y="10914"/>
                    <a:pt x="393" y="10914"/>
                    <a:pt x="392" y="10914"/>
                  </a:cubicBezTo>
                  <a:close/>
                  <a:moveTo>
                    <a:pt x="394" y="12277"/>
                  </a:moveTo>
                  <a:cubicBezTo>
                    <a:pt x="394" y="12277"/>
                    <a:pt x="393" y="12277"/>
                    <a:pt x="392" y="12277"/>
                  </a:cubicBezTo>
                  <a:cubicBezTo>
                    <a:pt x="203" y="12278"/>
                    <a:pt x="51" y="12430"/>
                    <a:pt x="50" y="12620"/>
                  </a:cubicBezTo>
                  <a:cubicBezTo>
                    <a:pt x="48" y="12808"/>
                    <a:pt x="201" y="12963"/>
                    <a:pt x="390" y="12963"/>
                  </a:cubicBezTo>
                  <a:cubicBezTo>
                    <a:pt x="391" y="12963"/>
                    <a:pt x="392" y="12963"/>
                    <a:pt x="392" y="12963"/>
                  </a:cubicBezTo>
                  <a:cubicBezTo>
                    <a:pt x="582" y="12963"/>
                    <a:pt x="735" y="12810"/>
                    <a:pt x="737" y="12622"/>
                  </a:cubicBezTo>
                  <a:lnTo>
                    <a:pt x="735" y="12622"/>
                  </a:lnTo>
                  <a:cubicBezTo>
                    <a:pt x="736" y="12432"/>
                    <a:pt x="583" y="12277"/>
                    <a:pt x="394" y="12277"/>
                  </a:cubicBezTo>
                  <a:close/>
                  <a:moveTo>
                    <a:pt x="390" y="13642"/>
                  </a:moveTo>
                  <a:cubicBezTo>
                    <a:pt x="201" y="13642"/>
                    <a:pt x="47" y="13795"/>
                    <a:pt x="47" y="13985"/>
                  </a:cubicBezTo>
                  <a:cubicBezTo>
                    <a:pt x="46" y="14174"/>
                    <a:pt x="200" y="14328"/>
                    <a:pt x="390" y="14328"/>
                  </a:cubicBezTo>
                  <a:cubicBezTo>
                    <a:pt x="580" y="14328"/>
                    <a:pt x="733" y="14175"/>
                    <a:pt x="734" y="13986"/>
                  </a:cubicBezTo>
                  <a:cubicBezTo>
                    <a:pt x="734" y="13796"/>
                    <a:pt x="580" y="13642"/>
                    <a:pt x="390" y="13642"/>
                  </a:cubicBezTo>
                  <a:close/>
                  <a:moveTo>
                    <a:pt x="390" y="15006"/>
                  </a:moveTo>
                  <a:cubicBezTo>
                    <a:pt x="201" y="15006"/>
                    <a:pt x="45" y="15159"/>
                    <a:pt x="45" y="15349"/>
                  </a:cubicBezTo>
                  <a:lnTo>
                    <a:pt x="46" y="15350"/>
                  </a:lnTo>
                  <a:cubicBezTo>
                    <a:pt x="47" y="15538"/>
                    <a:pt x="200" y="15691"/>
                    <a:pt x="388" y="15692"/>
                  </a:cubicBezTo>
                  <a:cubicBezTo>
                    <a:pt x="577" y="15692"/>
                    <a:pt x="732" y="15538"/>
                    <a:pt x="733" y="15349"/>
                  </a:cubicBezTo>
                  <a:cubicBezTo>
                    <a:pt x="732" y="15160"/>
                    <a:pt x="579" y="15007"/>
                    <a:pt x="390" y="15006"/>
                  </a:cubicBezTo>
                  <a:close/>
                  <a:moveTo>
                    <a:pt x="386" y="16369"/>
                  </a:moveTo>
                  <a:cubicBezTo>
                    <a:pt x="196" y="16370"/>
                    <a:pt x="43" y="16524"/>
                    <a:pt x="43" y="16714"/>
                  </a:cubicBezTo>
                  <a:lnTo>
                    <a:pt x="44" y="16714"/>
                  </a:lnTo>
                  <a:cubicBezTo>
                    <a:pt x="44" y="16903"/>
                    <a:pt x="197" y="17055"/>
                    <a:pt x="386" y="17056"/>
                  </a:cubicBezTo>
                  <a:cubicBezTo>
                    <a:pt x="575" y="17056"/>
                    <a:pt x="729" y="16903"/>
                    <a:pt x="731" y="16714"/>
                  </a:cubicBezTo>
                  <a:cubicBezTo>
                    <a:pt x="729" y="16524"/>
                    <a:pt x="575" y="16370"/>
                    <a:pt x="386" y="16369"/>
                  </a:cubicBezTo>
                  <a:close/>
                  <a:moveTo>
                    <a:pt x="386" y="17734"/>
                  </a:moveTo>
                  <a:cubicBezTo>
                    <a:pt x="196" y="17734"/>
                    <a:pt x="42" y="17887"/>
                    <a:pt x="41" y="18076"/>
                  </a:cubicBezTo>
                  <a:cubicBezTo>
                    <a:pt x="40" y="18267"/>
                    <a:pt x="194" y="18421"/>
                    <a:pt x="384" y="18421"/>
                  </a:cubicBezTo>
                  <a:lnTo>
                    <a:pt x="386" y="18421"/>
                  </a:lnTo>
                  <a:cubicBezTo>
                    <a:pt x="574" y="18420"/>
                    <a:pt x="726" y="18267"/>
                    <a:pt x="727" y="18079"/>
                  </a:cubicBezTo>
                  <a:cubicBezTo>
                    <a:pt x="727" y="17889"/>
                    <a:pt x="575" y="17735"/>
                    <a:pt x="386" y="17734"/>
                  </a:cubicBezTo>
                  <a:close/>
                  <a:moveTo>
                    <a:pt x="384" y="19099"/>
                  </a:moveTo>
                  <a:cubicBezTo>
                    <a:pt x="194" y="19099"/>
                    <a:pt x="40" y="19252"/>
                    <a:pt x="40" y="19442"/>
                  </a:cubicBezTo>
                  <a:cubicBezTo>
                    <a:pt x="40" y="19632"/>
                    <a:pt x="193" y="19786"/>
                    <a:pt x="384" y="19786"/>
                  </a:cubicBezTo>
                  <a:cubicBezTo>
                    <a:pt x="572" y="19785"/>
                    <a:pt x="725" y="19632"/>
                    <a:pt x="726" y="19444"/>
                  </a:cubicBezTo>
                  <a:cubicBezTo>
                    <a:pt x="726" y="19254"/>
                    <a:pt x="573" y="19100"/>
                    <a:pt x="384" y="19099"/>
                  </a:cubicBezTo>
                  <a:close/>
                  <a:moveTo>
                    <a:pt x="384" y="20464"/>
                  </a:moveTo>
                  <a:cubicBezTo>
                    <a:pt x="194" y="20464"/>
                    <a:pt x="40" y="20617"/>
                    <a:pt x="40" y="20807"/>
                  </a:cubicBezTo>
                  <a:cubicBezTo>
                    <a:pt x="40" y="20996"/>
                    <a:pt x="194" y="21150"/>
                    <a:pt x="384" y="21150"/>
                  </a:cubicBezTo>
                  <a:cubicBezTo>
                    <a:pt x="573" y="21149"/>
                    <a:pt x="726" y="20995"/>
                    <a:pt x="726" y="20807"/>
                  </a:cubicBezTo>
                  <a:cubicBezTo>
                    <a:pt x="725" y="20617"/>
                    <a:pt x="572" y="20464"/>
                    <a:pt x="384" y="20464"/>
                  </a:cubicBezTo>
                  <a:close/>
                  <a:moveTo>
                    <a:pt x="381" y="21829"/>
                  </a:moveTo>
                  <a:cubicBezTo>
                    <a:pt x="193" y="21829"/>
                    <a:pt x="41" y="21982"/>
                    <a:pt x="42" y="22170"/>
                  </a:cubicBezTo>
                  <a:cubicBezTo>
                    <a:pt x="41" y="22359"/>
                    <a:pt x="193" y="22513"/>
                    <a:pt x="382" y="22513"/>
                  </a:cubicBezTo>
                  <a:cubicBezTo>
                    <a:pt x="382" y="22513"/>
                    <a:pt x="383" y="22513"/>
                    <a:pt x="384" y="22513"/>
                  </a:cubicBezTo>
                  <a:cubicBezTo>
                    <a:pt x="384" y="22513"/>
                    <a:pt x="385" y="22513"/>
                    <a:pt x="386" y="22513"/>
                  </a:cubicBezTo>
                  <a:cubicBezTo>
                    <a:pt x="574" y="22513"/>
                    <a:pt x="727" y="22359"/>
                    <a:pt x="726" y="22170"/>
                  </a:cubicBezTo>
                  <a:lnTo>
                    <a:pt x="728" y="22170"/>
                  </a:lnTo>
                  <a:cubicBezTo>
                    <a:pt x="727" y="21981"/>
                    <a:pt x="573" y="21829"/>
                    <a:pt x="384" y="21829"/>
                  </a:cubicBezTo>
                  <a:cubicBezTo>
                    <a:pt x="383" y="21829"/>
                    <a:pt x="382" y="21829"/>
                    <a:pt x="381" y="21829"/>
                  </a:cubicBezTo>
                  <a:close/>
                  <a:moveTo>
                    <a:pt x="386" y="23191"/>
                  </a:moveTo>
                  <a:cubicBezTo>
                    <a:pt x="196" y="23192"/>
                    <a:pt x="44" y="23346"/>
                    <a:pt x="44" y="23536"/>
                  </a:cubicBezTo>
                  <a:cubicBezTo>
                    <a:pt x="43" y="23724"/>
                    <a:pt x="197" y="23878"/>
                    <a:pt x="386" y="23878"/>
                  </a:cubicBezTo>
                  <a:cubicBezTo>
                    <a:pt x="387" y="23878"/>
                    <a:pt x="387" y="23878"/>
                    <a:pt x="388" y="23878"/>
                  </a:cubicBezTo>
                  <a:cubicBezTo>
                    <a:pt x="577" y="23877"/>
                    <a:pt x="731" y="23723"/>
                    <a:pt x="731" y="23533"/>
                  </a:cubicBezTo>
                  <a:cubicBezTo>
                    <a:pt x="728" y="23345"/>
                    <a:pt x="575" y="23193"/>
                    <a:pt x="386" y="23191"/>
                  </a:cubicBezTo>
                  <a:close/>
                  <a:moveTo>
                    <a:pt x="391" y="24556"/>
                  </a:moveTo>
                  <a:cubicBezTo>
                    <a:pt x="200" y="24558"/>
                    <a:pt x="46" y="24712"/>
                    <a:pt x="49" y="24901"/>
                  </a:cubicBezTo>
                  <a:cubicBezTo>
                    <a:pt x="49" y="25089"/>
                    <a:pt x="202" y="25242"/>
                    <a:pt x="390" y="25242"/>
                  </a:cubicBezTo>
                  <a:lnTo>
                    <a:pt x="392" y="25242"/>
                  </a:lnTo>
                  <a:cubicBezTo>
                    <a:pt x="582" y="25241"/>
                    <a:pt x="735" y="25088"/>
                    <a:pt x="735" y="24898"/>
                  </a:cubicBezTo>
                  <a:cubicBezTo>
                    <a:pt x="733" y="24710"/>
                    <a:pt x="580" y="24558"/>
                    <a:pt x="391" y="24556"/>
                  </a:cubicBezTo>
                  <a:close/>
                  <a:moveTo>
                    <a:pt x="398" y="25921"/>
                  </a:moveTo>
                  <a:cubicBezTo>
                    <a:pt x="397" y="25921"/>
                    <a:pt x="396" y="25921"/>
                    <a:pt x="396" y="25921"/>
                  </a:cubicBezTo>
                  <a:cubicBezTo>
                    <a:pt x="206" y="25923"/>
                    <a:pt x="54" y="26076"/>
                    <a:pt x="53" y="26266"/>
                  </a:cubicBezTo>
                  <a:cubicBezTo>
                    <a:pt x="55" y="26454"/>
                    <a:pt x="208" y="26607"/>
                    <a:pt x="397" y="26607"/>
                  </a:cubicBezTo>
                  <a:lnTo>
                    <a:pt x="400" y="26607"/>
                  </a:lnTo>
                  <a:cubicBezTo>
                    <a:pt x="588" y="26607"/>
                    <a:pt x="740" y="26453"/>
                    <a:pt x="739" y="26263"/>
                  </a:cubicBezTo>
                  <a:cubicBezTo>
                    <a:pt x="739" y="26075"/>
                    <a:pt x="586" y="25921"/>
                    <a:pt x="398" y="25921"/>
                  </a:cubicBezTo>
                  <a:close/>
                  <a:moveTo>
                    <a:pt x="408" y="27286"/>
                  </a:moveTo>
                  <a:cubicBezTo>
                    <a:pt x="407" y="27286"/>
                    <a:pt x="406" y="27286"/>
                    <a:pt x="404" y="27286"/>
                  </a:cubicBezTo>
                  <a:cubicBezTo>
                    <a:pt x="214" y="27287"/>
                    <a:pt x="62" y="27442"/>
                    <a:pt x="62" y="27633"/>
                  </a:cubicBezTo>
                  <a:lnTo>
                    <a:pt x="63" y="27633"/>
                  </a:lnTo>
                  <a:cubicBezTo>
                    <a:pt x="65" y="27820"/>
                    <a:pt x="218" y="27972"/>
                    <a:pt x="407" y="27972"/>
                  </a:cubicBezTo>
                  <a:lnTo>
                    <a:pt x="409" y="27972"/>
                  </a:lnTo>
                  <a:cubicBezTo>
                    <a:pt x="598" y="27970"/>
                    <a:pt x="750" y="27815"/>
                    <a:pt x="748" y="27625"/>
                  </a:cubicBezTo>
                  <a:cubicBezTo>
                    <a:pt x="747" y="27438"/>
                    <a:pt x="595" y="27286"/>
                    <a:pt x="408" y="27286"/>
                  </a:cubicBezTo>
                  <a:close/>
                  <a:moveTo>
                    <a:pt x="417" y="28650"/>
                  </a:moveTo>
                  <a:cubicBezTo>
                    <a:pt x="416" y="28650"/>
                    <a:pt x="415" y="28650"/>
                    <a:pt x="413" y="28650"/>
                  </a:cubicBezTo>
                  <a:cubicBezTo>
                    <a:pt x="224" y="28653"/>
                    <a:pt x="73" y="28807"/>
                    <a:pt x="73" y="28997"/>
                  </a:cubicBezTo>
                  <a:lnTo>
                    <a:pt x="74" y="28997"/>
                  </a:lnTo>
                  <a:cubicBezTo>
                    <a:pt x="76" y="29185"/>
                    <a:pt x="229" y="29336"/>
                    <a:pt x="418" y="29337"/>
                  </a:cubicBezTo>
                  <a:lnTo>
                    <a:pt x="420" y="29337"/>
                  </a:lnTo>
                  <a:cubicBezTo>
                    <a:pt x="609" y="29335"/>
                    <a:pt x="761" y="29180"/>
                    <a:pt x="760" y="28990"/>
                  </a:cubicBezTo>
                  <a:cubicBezTo>
                    <a:pt x="759" y="28802"/>
                    <a:pt x="605" y="28650"/>
                    <a:pt x="417" y="28650"/>
                  </a:cubicBezTo>
                  <a:close/>
                  <a:moveTo>
                    <a:pt x="431" y="30015"/>
                  </a:moveTo>
                  <a:cubicBezTo>
                    <a:pt x="429" y="30015"/>
                    <a:pt x="428" y="30015"/>
                    <a:pt x="426" y="30015"/>
                  </a:cubicBezTo>
                  <a:cubicBezTo>
                    <a:pt x="238" y="30017"/>
                    <a:pt x="86" y="30172"/>
                    <a:pt x="89" y="30362"/>
                  </a:cubicBezTo>
                  <a:cubicBezTo>
                    <a:pt x="90" y="30550"/>
                    <a:pt x="244" y="30701"/>
                    <a:pt x="432" y="30702"/>
                  </a:cubicBezTo>
                  <a:lnTo>
                    <a:pt x="436" y="30702"/>
                  </a:lnTo>
                  <a:cubicBezTo>
                    <a:pt x="625" y="30698"/>
                    <a:pt x="776" y="30542"/>
                    <a:pt x="774" y="30353"/>
                  </a:cubicBezTo>
                  <a:cubicBezTo>
                    <a:pt x="771" y="30165"/>
                    <a:pt x="618" y="30015"/>
                    <a:pt x="431" y="30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5" name="Google Shape;7815;p46"/>
          <p:cNvGrpSpPr/>
          <p:nvPr/>
        </p:nvGrpSpPr>
        <p:grpSpPr>
          <a:xfrm flipH="1">
            <a:off x="7445527" y="0"/>
            <a:ext cx="905970" cy="2026733"/>
            <a:chOff x="1458429" y="638250"/>
            <a:chExt cx="905970" cy="2026733"/>
          </a:xfrm>
        </p:grpSpPr>
        <p:grpSp>
          <p:nvGrpSpPr>
            <p:cNvPr id="7816" name="Google Shape;7816;p46"/>
            <p:cNvGrpSpPr/>
            <p:nvPr/>
          </p:nvGrpSpPr>
          <p:grpSpPr>
            <a:xfrm>
              <a:off x="1458429" y="1700070"/>
              <a:ext cx="905970" cy="964912"/>
              <a:chOff x="5078100" y="4724600"/>
              <a:chExt cx="460725" cy="490700"/>
            </a:xfrm>
          </p:grpSpPr>
          <p:sp>
            <p:nvSpPr>
              <p:cNvPr id="7817" name="Google Shape;7817;p46"/>
              <p:cNvSpPr/>
              <p:nvPr/>
            </p:nvSpPr>
            <p:spPr>
              <a:xfrm>
                <a:off x="5078100" y="4810350"/>
                <a:ext cx="460725" cy="404950"/>
              </a:xfrm>
              <a:custGeom>
                <a:avLst/>
                <a:gdLst/>
                <a:ahLst/>
                <a:cxnLst/>
                <a:rect l="l" t="t" r="r" b="b"/>
                <a:pathLst>
                  <a:path w="18429" h="16198" extrusionOk="0">
                    <a:moveTo>
                      <a:pt x="8666" y="1"/>
                    </a:moveTo>
                    <a:cubicBezTo>
                      <a:pt x="6931" y="1"/>
                      <a:pt x="5219" y="437"/>
                      <a:pt x="3959" y="1280"/>
                    </a:cubicBezTo>
                    <a:cubicBezTo>
                      <a:pt x="2360" y="2348"/>
                      <a:pt x="1169" y="4154"/>
                      <a:pt x="729" y="6179"/>
                    </a:cubicBezTo>
                    <a:cubicBezTo>
                      <a:pt x="0" y="9518"/>
                      <a:pt x="1451" y="13261"/>
                      <a:pt x="4052" y="15089"/>
                    </a:cubicBezTo>
                    <a:cubicBezTo>
                      <a:pt x="5064" y="15799"/>
                      <a:pt x="6699" y="16198"/>
                      <a:pt x="8453" y="16198"/>
                    </a:cubicBezTo>
                    <a:cubicBezTo>
                      <a:pt x="11209" y="16198"/>
                      <a:pt x="14259" y="15213"/>
                      <a:pt x="15644" y="12907"/>
                    </a:cubicBezTo>
                    <a:cubicBezTo>
                      <a:pt x="16214" y="11959"/>
                      <a:pt x="18429" y="7084"/>
                      <a:pt x="14808" y="2527"/>
                    </a:cubicBezTo>
                    <a:cubicBezTo>
                      <a:pt x="13450" y="816"/>
                      <a:pt x="11037" y="1"/>
                      <a:pt x="866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8" name="Google Shape;7818;p46"/>
              <p:cNvSpPr/>
              <p:nvPr/>
            </p:nvSpPr>
            <p:spPr>
              <a:xfrm>
                <a:off x="5195475" y="4826600"/>
                <a:ext cx="1936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833" extrusionOk="0">
                    <a:moveTo>
                      <a:pt x="7490" y="0"/>
                    </a:moveTo>
                    <a:cubicBezTo>
                      <a:pt x="6284" y="427"/>
                      <a:pt x="5003" y="642"/>
                      <a:pt x="3722" y="642"/>
                    </a:cubicBezTo>
                    <a:cubicBezTo>
                      <a:pt x="2545" y="642"/>
                      <a:pt x="1367" y="460"/>
                      <a:pt x="250" y="93"/>
                    </a:cubicBezTo>
                    <a:cubicBezTo>
                      <a:pt x="166" y="130"/>
                      <a:pt x="82" y="169"/>
                      <a:pt x="1" y="210"/>
                    </a:cubicBezTo>
                    <a:cubicBezTo>
                      <a:pt x="1193" y="626"/>
                      <a:pt x="2457" y="832"/>
                      <a:pt x="3720" y="832"/>
                    </a:cubicBezTo>
                    <a:cubicBezTo>
                      <a:pt x="3723" y="832"/>
                      <a:pt x="3726" y="832"/>
                      <a:pt x="3729" y="832"/>
                    </a:cubicBezTo>
                    <a:cubicBezTo>
                      <a:pt x="5100" y="832"/>
                      <a:pt x="6460" y="587"/>
                      <a:pt x="7745" y="108"/>
                    </a:cubicBezTo>
                    <a:cubicBezTo>
                      <a:pt x="7660" y="71"/>
                      <a:pt x="7576" y="35"/>
                      <a:pt x="7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46"/>
              <p:cNvSpPr/>
              <p:nvPr/>
            </p:nvSpPr>
            <p:spPr>
              <a:xfrm>
                <a:off x="5220550" y="4818475"/>
                <a:ext cx="1465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499" extrusionOk="0">
                    <a:moveTo>
                      <a:pt x="5502" y="0"/>
                    </a:moveTo>
                    <a:cubicBezTo>
                      <a:pt x="4640" y="205"/>
                      <a:pt x="3753" y="308"/>
                      <a:pt x="2867" y="308"/>
                    </a:cubicBezTo>
                    <a:cubicBezTo>
                      <a:pt x="2021" y="308"/>
                      <a:pt x="1175" y="214"/>
                      <a:pt x="352" y="25"/>
                    </a:cubicBezTo>
                    <a:cubicBezTo>
                      <a:pt x="233" y="58"/>
                      <a:pt x="116" y="93"/>
                      <a:pt x="0" y="130"/>
                    </a:cubicBezTo>
                    <a:cubicBezTo>
                      <a:pt x="937" y="374"/>
                      <a:pt x="1900" y="498"/>
                      <a:pt x="2868" y="498"/>
                    </a:cubicBezTo>
                    <a:cubicBezTo>
                      <a:pt x="3880" y="498"/>
                      <a:pt x="4886" y="366"/>
                      <a:pt x="5863" y="104"/>
                    </a:cubicBezTo>
                    <a:cubicBezTo>
                      <a:pt x="5744" y="68"/>
                      <a:pt x="5624" y="32"/>
                      <a:pt x="5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46"/>
              <p:cNvSpPr/>
              <p:nvPr/>
            </p:nvSpPr>
            <p:spPr>
              <a:xfrm>
                <a:off x="5102550" y="4934175"/>
                <a:ext cx="382850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314" h="1785" extrusionOk="0">
                    <a:moveTo>
                      <a:pt x="15243" y="1"/>
                    </a:moveTo>
                    <a:cubicBezTo>
                      <a:pt x="13381" y="1136"/>
                      <a:pt x="10652" y="1599"/>
                      <a:pt x="7933" y="1599"/>
                    </a:cubicBezTo>
                    <a:cubicBezTo>
                      <a:pt x="4883" y="1599"/>
                      <a:pt x="1846" y="1017"/>
                      <a:pt x="63" y="148"/>
                    </a:cubicBezTo>
                    <a:cubicBezTo>
                      <a:pt x="41" y="208"/>
                      <a:pt x="22" y="268"/>
                      <a:pt x="1" y="329"/>
                    </a:cubicBezTo>
                    <a:cubicBezTo>
                      <a:pt x="1805" y="1201"/>
                      <a:pt x="4859" y="1784"/>
                      <a:pt x="7932" y="1784"/>
                    </a:cubicBezTo>
                    <a:cubicBezTo>
                      <a:pt x="10673" y="1784"/>
                      <a:pt x="13425" y="1320"/>
                      <a:pt x="15313" y="181"/>
                    </a:cubicBezTo>
                    <a:cubicBezTo>
                      <a:pt x="15291" y="122"/>
                      <a:pt x="15266" y="61"/>
                      <a:pt x="15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46"/>
              <p:cNvSpPr/>
              <p:nvPr/>
            </p:nvSpPr>
            <p:spPr>
              <a:xfrm>
                <a:off x="5098450" y="4950625"/>
                <a:ext cx="39235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5694" h="1687" extrusionOk="0">
                    <a:moveTo>
                      <a:pt x="15638" y="0"/>
                    </a:moveTo>
                    <a:cubicBezTo>
                      <a:pt x="13706" y="1060"/>
                      <a:pt x="10974" y="1495"/>
                      <a:pt x="8253" y="1495"/>
                    </a:cubicBezTo>
                    <a:cubicBezTo>
                      <a:pt x="5078" y="1495"/>
                      <a:pt x="1917" y="903"/>
                      <a:pt x="56" y="19"/>
                    </a:cubicBezTo>
                    <a:cubicBezTo>
                      <a:pt x="38" y="83"/>
                      <a:pt x="18" y="146"/>
                      <a:pt x="0" y="210"/>
                    </a:cubicBezTo>
                    <a:cubicBezTo>
                      <a:pt x="1884" y="1094"/>
                      <a:pt x="5058" y="1686"/>
                      <a:pt x="8252" y="1686"/>
                    </a:cubicBezTo>
                    <a:cubicBezTo>
                      <a:pt x="10989" y="1686"/>
                      <a:pt x="13736" y="1250"/>
                      <a:pt x="15693" y="193"/>
                    </a:cubicBezTo>
                    <a:cubicBezTo>
                      <a:pt x="15676" y="129"/>
                      <a:pt x="15657" y="64"/>
                      <a:pt x="15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46"/>
              <p:cNvSpPr/>
              <p:nvPr/>
            </p:nvSpPr>
            <p:spPr>
              <a:xfrm>
                <a:off x="5111225" y="5096875"/>
                <a:ext cx="37400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748" extrusionOk="0">
                    <a:moveTo>
                      <a:pt x="14960" y="1"/>
                    </a:moveTo>
                    <a:cubicBezTo>
                      <a:pt x="13100" y="1111"/>
                      <a:pt x="10401" y="1564"/>
                      <a:pt x="7711" y="1564"/>
                    </a:cubicBezTo>
                    <a:cubicBezTo>
                      <a:pt x="4751" y="1564"/>
                      <a:pt x="1803" y="1015"/>
                      <a:pt x="1" y="189"/>
                    </a:cubicBezTo>
                    <a:lnTo>
                      <a:pt x="1" y="189"/>
                    </a:lnTo>
                    <a:cubicBezTo>
                      <a:pt x="39" y="277"/>
                      <a:pt x="80" y="365"/>
                      <a:pt x="121" y="451"/>
                    </a:cubicBezTo>
                    <a:cubicBezTo>
                      <a:pt x="1954" y="1235"/>
                      <a:pt x="4821" y="1748"/>
                      <a:pt x="7704" y="1748"/>
                    </a:cubicBezTo>
                    <a:cubicBezTo>
                      <a:pt x="10339" y="1748"/>
                      <a:pt x="12983" y="1317"/>
                      <a:pt x="14863" y="272"/>
                    </a:cubicBezTo>
                    <a:cubicBezTo>
                      <a:pt x="14896" y="185"/>
                      <a:pt x="14928" y="94"/>
                      <a:pt x="14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46"/>
              <p:cNvSpPr/>
              <p:nvPr/>
            </p:nvSpPr>
            <p:spPr>
              <a:xfrm>
                <a:off x="5120500" y="5120400"/>
                <a:ext cx="3551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4206" h="1368" extrusionOk="0">
                    <a:moveTo>
                      <a:pt x="1" y="1"/>
                    </a:moveTo>
                    <a:cubicBezTo>
                      <a:pt x="49" y="88"/>
                      <a:pt x="99" y="176"/>
                      <a:pt x="151" y="262"/>
                    </a:cubicBezTo>
                    <a:cubicBezTo>
                      <a:pt x="2058" y="937"/>
                      <a:pt x="4766" y="1368"/>
                      <a:pt x="7489" y="1368"/>
                    </a:cubicBezTo>
                    <a:cubicBezTo>
                      <a:pt x="9848" y="1368"/>
                      <a:pt x="12213" y="1043"/>
                      <a:pt x="14075" y="278"/>
                    </a:cubicBezTo>
                    <a:cubicBezTo>
                      <a:pt x="14115" y="201"/>
                      <a:pt x="14159" y="112"/>
                      <a:pt x="14205" y="14"/>
                    </a:cubicBezTo>
                    <a:lnTo>
                      <a:pt x="14205" y="14"/>
                    </a:lnTo>
                    <a:cubicBezTo>
                      <a:pt x="12340" y="834"/>
                      <a:pt x="9913" y="1177"/>
                      <a:pt x="7494" y="1177"/>
                    </a:cubicBezTo>
                    <a:cubicBezTo>
                      <a:pt x="4691" y="1177"/>
                      <a:pt x="1898" y="716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46"/>
              <p:cNvSpPr/>
              <p:nvPr/>
            </p:nvSpPr>
            <p:spPr>
              <a:xfrm>
                <a:off x="5150750" y="4840700"/>
                <a:ext cx="28817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2230" extrusionOk="0">
                    <a:moveTo>
                      <a:pt x="1525" y="436"/>
                    </a:moveTo>
                    <a:cubicBezTo>
                      <a:pt x="1557" y="436"/>
                      <a:pt x="1588" y="440"/>
                      <a:pt x="1618" y="450"/>
                    </a:cubicBezTo>
                    <a:cubicBezTo>
                      <a:pt x="1495" y="637"/>
                      <a:pt x="1301" y="778"/>
                      <a:pt x="1066" y="853"/>
                    </a:cubicBezTo>
                    <a:cubicBezTo>
                      <a:pt x="1080" y="706"/>
                      <a:pt x="1189" y="559"/>
                      <a:pt x="1341" y="483"/>
                    </a:cubicBezTo>
                    <a:cubicBezTo>
                      <a:pt x="1399" y="453"/>
                      <a:pt x="1461" y="437"/>
                      <a:pt x="1525" y="436"/>
                    </a:cubicBezTo>
                    <a:close/>
                    <a:moveTo>
                      <a:pt x="9744" y="218"/>
                    </a:moveTo>
                    <a:lnTo>
                      <a:pt x="9744" y="218"/>
                    </a:lnTo>
                    <a:cubicBezTo>
                      <a:pt x="9893" y="324"/>
                      <a:pt x="9987" y="503"/>
                      <a:pt x="10005" y="719"/>
                    </a:cubicBezTo>
                    <a:cubicBezTo>
                      <a:pt x="10010" y="782"/>
                      <a:pt x="10009" y="844"/>
                      <a:pt x="10002" y="906"/>
                    </a:cubicBezTo>
                    <a:cubicBezTo>
                      <a:pt x="9918" y="865"/>
                      <a:pt x="9844" y="808"/>
                      <a:pt x="9786" y="738"/>
                    </a:cubicBezTo>
                    <a:cubicBezTo>
                      <a:pt x="9673" y="598"/>
                      <a:pt x="9637" y="366"/>
                      <a:pt x="9744" y="218"/>
                    </a:cubicBezTo>
                    <a:close/>
                    <a:moveTo>
                      <a:pt x="3045" y="641"/>
                    </a:moveTo>
                    <a:cubicBezTo>
                      <a:pt x="3123" y="644"/>
                      <a:pt x="3170" y="699"/>
                      <a:pt x="3197" y="744"/>
                    </a:cubicBezTo>
                    <a:cubicBezTo>
                      <a:pt x="3252" y="839"/>
                      <a:pt x="3257" y="969"/>
                      <a:pt x="3211" y="1061"/>
                    </a:cubicBezTo>
                    <a:cubicBezTo>
                      <a:pt x="3144" y="1194"/>
                      <a:pt x="3015" y="1284"/>
                      <a:pt x="2873" y="1351"/>
                    </a:cubicBezTo>
                    <a:cubicBezTo>
                      <a:pt x="2845" y="1293"/>
                      <a:pt x="2824" y="1233"/>
                      <a:pt x="2808" y="1172"/>
                    </a:cubicBezTo>
                    <a:cubicBezTo>
                      <a:pt x="2768" y="1016"/>
                      <a:pt x="2802" y="820"/>
                      <a:pt x="2888" y="716"/>
                    </a:cubicBezTo>
                    <a:cubicBezTo>
                      <a:pt x="2929" y="665"/>
                      <a:pt x="2977" y="641"/>
                      <a:pt x="3035" y="641"/>
                    </a:cubicBezTo>
                    <a:close/>
                    <a:moveTo>
                      <a:pt x="8240" y="619"/>
                    </a:moveTo>
                    <a:cubicBezTo>
                      <a:pt x="8259" y="619"/>
                      <a:pt x="8279" y="622"/>
                      <a:pt x="8297" y="630"/>
                    </a:cubicBezTo>
                    <a:cubicBezTo>
                      <a:pt x="8414" y="678"/>
                      <a:pt x="8451" y="850"/>
                      <a:pt x="8444" y="982"/>
                    </a:cubicBezTo>
                    <a:cubicBezTo>
                      <a:pt x="8438" y="1128"/>
                      <a:pt x="8399" y="1269"/>
                      <a:pt x="8332" y="1396"/>
                    </a:cubicBezTo>
                    <a:cubicBezTo>
                      <a:pt x="8309" y="1380"/>
                      <a:pt x="8287" y="1362"/>
                      <a:pt x="8265" y="1345"/>
                    </a:cubicBezTo>
                    <a:cubicBezTo>
                      <a:pt x="8162" y="1259"/>
                      <a:pt x="7992" y="1085"/>
                      <a:pt x="7999" y="881"/>
                    </a:cubicBezTo>
                    <a:cubicBezTo>
                      <a:pt x="8001" y="795"/>
                      <a:pt x="8055" y="703"/>
                      <a:pt x="8133" y="653"/>
                    </a:cubicBezTo>
                    <a:cubicBezTo>
                      <a:pt x="8165" y="632"/>
                      <a:pt x="8202" y="620"/>
                      <a:pt x="8240" y="619"/>
                    </a:cubicBezTo>
                    <a:close/>
                    <a:moveTo>
                      <a:pt x="6502" y="764"/>
                    </a:moveTo>
                    <a:cubicBezTo>
                      <a:pt x="6519" y="765"/>
                      <a:pt x="6535" y="774"/>
                      <a:pt x="6545" y="787"/>
                    </a:cubicBezTo>
                    <a:cubicBezTo>
                      <a:pt x="6573" y="819"/>
                      <a:pt x="6580" y="877"/>
                      <a:pt x="6582" y="919"/>
                    </a:cubicBezTo>
                    <a:cubicBezTo>
                      <a:pt x="6592" y="1111"/>
                      <a:pt x="6545" y="1303"/>
                      <a:pt x="6445" y="1467"/>
                    </a:cubicBezTo>
                    <a:cubicBezTo>
                      <a:pt x="6381" y="1364"/>
                      <a:pt x="6337" y="1251"/>
                      <a:pt x="6315" y="1132"/>
                    </a:cubicBezTo>
                    <a:cubicBezTo>
                      <a:pt x="6289" y="996"/>
                      <a:pt x="6382" y="818"/>
                      <a:pt x="6472" y="773"/>
                    </a:cubicBezTo>
                    <a:cubicBezTo>
                      <a:pt x="6481" y="767"/>
                      <a:pt x="6492" y="764"/>
                      <a:pt x="6502" y="764"/>
                    </a:cubicBezTo>
                    <a:close/>
                    <a:moveTo>
                      <a:pt x="5083" y="809"/>
                    </a:moveTo>
                    <a:cubicBezTo>
                      <a:pt x="5098" y="1075"/>
                      <a:pt x="5008" y="1341"/>
                      <a:pt x="4850" y="1558"/>
                    </a:cubicBezTo>
                    <a:cubicBezTo>
                      <a:pt x="4761" y="1434"/>
                      <a:pt x="4699" y="1272"/>
                      <a:pt x="4734" y="1108"/>
                    </a:cubicBezTo>
                    <a:cubicBezTo>
                      <a:pt x="4759" y="1003"/>
                      <a:pt x="4825" y="912"/>
                      <a:pt x="4918" y="857"/>
                    </a:cubicBezTo>
                    <a:cubicBezTo>
                      <a:pt x="4965" y="826"/>
                      <a:pt x="5020" y="810"/>
                      <a:pt x="5076" y="809"/>
                    </a:cubicBezTo>
                    <a:close/>
                    <a:moveTo>
                      <a:pt x="9727" y="0"/>
                    </a:moveTo>
                    <a:cubicBezTo>
                      <a:pt x="9704" y="0"/>
                      <a:pt x="9682" y="8"/>
                      <a:pt x="9664" y="24"/>
                    </a:cubicBezTo>
                    <a:cubicBezTo>
                      <a:pt x="9419" y="240"/>
                      <a:pt x="9452" y="628"/>
                      <a:pt x="9637" y="857"/>
                    </a:cubicBezTo>
                    <a:cubicBezTo>
                      <a:pt x="9724" y="961"/>
                      <a:pt x="9833" y="1043"/>
                      <a:pt x="9957" y="1097"/>
                    </a:cubicBezTo>
                    <a:cubicBezTo>
                      <a:pt x="9907" y="1240"/>
                      <a:pt x="9822" y="1366"/>
                      <a:pt x="9711" y="1453"/>
                    </a:cubicBezTo>
                    <a:cubicBezTo>
                      <a:pt x="9536" y="1590"/>
                      <a:pt x="9323" y="1650"/>
                      <a:pt x="9107" y="1650"/>
                    </a:cubicBezTo>
                    <a:cubicBezTo>
                      <a:pt x="8894" y="1650"/>
                      <a:pt x="8678" y="1592"/>
                      <a:pt x="8493" y="1496"/>
                    </a:cubicBezTo>
                    <a:cubicBezTo>
                      <a:pt x="8577" y="1340"/>
                      <a:pt x="8626" y="1168"/>
                      <a:pt x="8635" y="991"/>
                    </a:cubicBezTo>
                    <a:cubicBezTo>
                      <a:pt x="8644" y="788"/>
                      <a:pt x="8579" y="540"/>
                      <a:pt x="8369" y="454"/>
                    </a:cubicBezTo>
                    <a:cubicBezTo>
                      <a:pt x="8328" y="437"/>
                      <a:pt x="8285" y="429"/>
                      <a:pt x="8240" y="429"/>
                    </a:cubicBezTo>
                    <a:cubicBezTo>
                      <a:pt x="8169" y="429"/>
                      <a:pt x="8096" y="451"/>
                      <a:pt x="8030" y="494"/>
                    </a:cubicBezTo>
                    <a:cubicBezTo>
                      <a:pt x="7900" y="578"/>
                      <a:pt x="7813" y="728"/>
                      <a:pt x="7808" y="875"/>
                    </a:cubicBezTo>
                    <a:cubicBezTo>
                      <a:pt x="7802" y="1086"/>
                      <a:pt x="7920" y="1305"/>
                      <a:pt x="8142" y="1491"/>
                    </a:cubicBezTo>
                    <a:cubicBezTo>
                      <a:pt x="8171" y="1515"/>
                      <a:pt x="8201" y="1539"/>
                      <a:pt x="8230" y="1559"/>
                    </a:cubicBezTo>
                    <a:cubicBezTo>
                      <a:pt x="8044" y="1810"/>
                      <a:pt x="7756" y="1987"/>
                      <a:pt x="7446" y="2008"/>
                    </a:cubicBezTo>
                    <a:cubicBezTo>
                      <a:pt x="7424" y="2009"/>
                      <a:pt x="7402" y="2010"/>
                      <a:pt x="7381" y="2010"/>
                    </a:cubicBezTo>
                    <a:cubicBezTo>
                      <a:pt x="7075" y="2010"/>
                      <a:pt x="6774" y="1862"/>
                      <a:pt x="6567" y="1633"/>
                    </a:cubicBezTo>
                    <a:cubicBezTo>
                      <a:pt x="6714" y="1421"/>
                      <a:pt x="6786" y="1166"/>
                      <a:pt x="6773" y="908"/>
                    </a:cubicBezTo>
                    <a:cubicBezTo>
                      <a:pt x="6768" y="838"/>
                      <a:pt x="6754" y="735"/>
                      <a:pt x="6685" y="660"/>
                    </a:cubicBezTo>
                    <a:cubicBezTo>
                      <a:pt x="6633" y="604"/>
                      <a:pt x="6568" y="575"/>
                      <a:pt x="6501" y="575"/>
                    </a:cubicBezTo>
                    <a:cubicBezTo>
                      <a:pt x="6464" y="575"/>
                      <a:pt x="6425" y="584"/>
                      <a:pt x="6387" y="603"/>
                    </a:cubicBezTo>
                    <a:cubicBezTo>
                      <a:pt x="6212" y="690"/>
                      <a:pt x="6088" y="960"/>
                      <a:pt x="6127" y="1168"/>
                    </a:cubicBezTo>
                    <a:cubicBezTo>
                      <a:pt x="6159" y="1335"/>
                      <a:pt x="6226" y="1493"/>
                      <a:pt x="6326" y="1631"/>
                    </a:cubicBezTo>
                    <a:cubicBezTo>
                      <a:pt x="6241" y="1727"/>
                      <a:pt x="6137" y="1804"/>
                      <a:pt x="6021" y="1858"/>
                    </a:cubicBezTo>
                    <a:cubicBezTo>
                      <a:pt x="5900" y="1914"/>
                      <a:pt x="5766" y="1941"/>
                      <a:pt x="5632" y="1941"/>
                    </a:cubicBezTo>
                    <a:cubicBezTo>
                      <a:pt x="5394" y="1941"/>
                      <a:pt x="5155" y="1857"/>
                      <a:pt x="4978" y="1702"/>
                    </a:cubicBezTo>
                    <a:cubicBezTo>
                      <a:pt x="5193" y="1423"/>
                      <a:pt x="5310" y="1066"/>
                      <a:pt x="5266" y="717"/>
                    </a:cubicBezTo>
                    <a:cubicBezTo>
                      <a:pt x="5261" y="679"/>
                      <a:pt x="5234" y="647"/>
                      <a:pt x="5197" y="637"/>
                    </a:cubicBezTo>
                    <a:cubicBezTo>
                      <a:pt x="5158" y="626"/>
                      <a:pt x="5117" y="620"/>
                      <a:pt x="5076" y="620"/>
                    </a:cubicBezTo>
                    <a:cubicBezTo>
                      <a:pt x="4989" y="620"/>
                      <a:pt x="4901" y="645"/>
                      <a:pt x="4820" y="695"/>
                    </a:cubicBezTo>
                    <a:cubicBezTo>
                      <a:pt x="4681" y="777"/>
                      <a:pt x="4583" y="913"/>
                      <a:pt x="4547" y="1070"/>
                    </a:cubicBezTo>
                    <a:cubicBezTo>
                      <a:pt x="4504" y="1279"/>
                      <a:pt x="4571" y="1514"/>
                      <a:pt x="4723" y="1708"/>
                    </a:cubicBezTo>
                    <a:cubicBezTo>
                      <a:pt x="4565" y="1867"/>
                      <a:pt x="4365" y="1981"/>
                      <a:pt x="4145" y="2023"/>
                    </a:cubicBezTo>
                    <a:cubicBezTo>
                      <a:pt x="4082" y="2035"/>
                      <a:pt x="4019" y="2041"/>
                      <a:pt x="3955" y="2041"/>
                    </a:cubicBezTo>
                    <a:cubicBezTo>
                      <a:pt x="3572" y="2041"/>
                      <a:pt x="3190" y="1833"/>
                      <a:pt x="2969" y="1518"/>
                    </a:cubicBezTo>
                    <a:cubicBezTo>
                      <a:pt x="3137" y="1436"/>
                      <a:pt x="3293" y="1324"/>
                      <a:pt x="3382" y="1148"/>
                    </a:cubicBezTo>
                    <a:cubicBezTo>
                      <a:pt x="3457" y="1000"/>
                      <a:pt x="3449" y="800"/>
                      <a:pt x="3362" y="651"/>
                    </a:cubicBezTo>
                    <a:cubicBezTo>
                      <a:pt x="3293" y="530"/>
                      <a:pt x="3180" y="458"/>
                      <a:pt x="3055" y="451"/>
                    </a:cubicBezTo>
                    <a:cubicBezTo>
                      <a:pt x="3048" y="451"/>
                      <a:pt x="3042" y="451"/>
                      <a:pt x="3036" y="451"/>
                    </a:cubicBezTo>
                    <a:cubicBezTo>
                      <a:pt x="2921" y="451"/>
                      <a:pt x="2819" y="500"/>
                      <a:pt x="2741" y="597"/>
                    </a:cubicBezTo>
                    <a:cubicBezTo>
                      <a:pt x="2617" y="747"/>
                      <a:pt x="2570" y="1004"/>
                      <a:pt x="2625" y="1220"/>
                    </a:cubicBezTo>
                    <a:cubicBezTo>
                      <a:pt x="2643" y="1291"/>
                      <a:pt x="2667" y="1359"/>
                      <a:pt x="2698" y="1425"/>
                    </a:cubicBezTo>
                    <a:lnTo>
                      <a:pt x="2689" y="1428"/>
                    </a:lnTo>
                    <a:cubicBezTo>
                      <a:pt x="2475" y="1507"/>
                      <a:pt x="2210" y="1588"/>
                      <a:pt x="1941" y="1588"/>
                    </a:cubicBezTo>
                    <a:cubicBezTo>
                      <a:pt x="1848" y="1588"/>
                      <a:pt x="1754" y="1578"/>
                      <a:pt x="1661" y="1555"/>
                    </a:cubicBezTo>
                    <a:cubicBezTo>
                      <a:pt x="1413" y="1493"/>
                      <a:pt x="1163" y="1297"/>
                      <a:pt x="1087" y="1048"/>
                    </a:cubicBezTo>
                    <a:cubicBezTo>
                      <a:pt x="1420" y="950"/>
                      <a:pt x="1690" y="741"/>
                      <a:pt x="1837" y="456"/>
                    </a:cubicBezTo>
                    <a:cubicBezTo>
                      <a:pt x="1859" y="414"/>
                      <a:pt x="1846" y="361"/>
                      <a:pt x="1806" y="334"/>
                    </a:cubicBezTo>
                    <a:cubicBezTo>
                      <a:pt x="1724" y="277"/>
                      <a:pt x="1627" y="247"/>
                      <a:pt x="1525" y="247"/>
                    </a:cubicBezTo>
                    <a:cubicBezTo>
                      <a:pt x="1437" y="247"/>
                      <a:pt x="1345" y="269"/>
                      <a:pt x="1257" y="313"/>
                    </a:cubicBezTo>
                    <a:cubicBezTo>
                      <a:pt x="1034" y="425"/>
                      <a:pt x="883" y="643"/>
                      <a:pt x="875" y="869"/>
                    </a:cubicBezTo>
                    <a:lnTo>
                      <a:pt x="875" y="901"/>
                    </a:lnTo>
                    <a:cubicBezTo>
                      <a:pt x="846" y="906"/>
                      <a:pt x="816" y="909"/>
                      <a:pt x="786" y="912"/>
                    </a:cubicBezTo>
                    <a:cubicBezTo>
                      <a:pt x="746" y="915"/>
                      <a:pt x="707" y="917"/>
                      <a:pt x="668" y="917"/>
                    </a:cubicBezTo>
                    <a:cubicBezTo>
                      <a:pt x="478" y="917"/>
                      <a:pt x="299" y="875"/>
                      <a:pt x="144" y="797"/>
                    </a:cubicBezTo>
                    <a:cubicBezTo>
                      <a:pt x="95" y="843"/>
                      <a:pt x="48" y="890"/>
                      <a:pt x="1" y="937"/>
                    </a:cubicBezTo>
                    <a:cubicBezTo>
                      <a:pt x="191" y="1046"/>
                      <a:pt x="419" y="1107"/>
                      <a:pt x="663" y="1107"/>
                    </a:cubicBezTo>
                    <a:cubicBezTo>
                      <a:pt x="709" y="1107"/>
                      <a:pt x="756" y="1104"/>
                      <a:pt x="803" y="1100"/>
                    </a:cubicBezTo>
                    <a:cubicBezTo>
                      <a:pt x="836" y="1097"/>
                      <a:pt x="868" y="1093"/>
                      <a:pt x="900" y="1088"/>
                    </a:cubicBezTo>
                    <a:cubicBezTo>
                      <a:pt x="991" y="1420"/>
                      <a:pt x="1308" y="1662"/>
                      <a:pt x="1615" y="1738"/>
                    </a:cubicBezTo>
                    <a:cubicBezTo>
                      <a:pt x="1722" y="1765"/>
                      <a:pt x="1832" y="1776"/>
                      <a:pt x="1939" y="1776"/>
                    </a:cubicBezTo>
                    <a:cubicBezTo>
                      <a:pt x="2246" y="1776"/>
                      <a:pt x="2539" y="1685"/>
                      <a:pt x="2754" y="1606"/>
                    </a:cubicBezTo>
                    <a:lnTo>
                      <a:pt x="2791" y="1592"/>
                    </a:lnTo>
                    <a:cubicBezTo>
                      <a:pt x="3045" y="1975"/>
                      <a:pt x="3501" y="2229"/>
                      <a:pt x="3958" y="2229"/>
                    </a:cubicBezTo>
                    <a:cubicBezTo>
                      <a:pt x="4033" y="2229"/>
                      <a:pt x="4108" y="2223"/>
                      <a:pt x="4182" y="2208"/>
                    </a:cubicBezTo>
                    <a:cubicBezTo>
                      <a:pt x="4436" y="2160"/>
                      <a:pt x="4669" y="2027"/>
                      <a:pt x="4853" y="1844"/>
                    </a:cubicBezTo>
                    <a:cubicBezTo>
                      <a:pt x="5065" y="2031"/>
                      <a:pt x="5346" y="2131"/>
                      <a:pt x="5628" y="2131"/>
                    </a:cubicBezTo>
                    <a:cubicBezTo>
                      <a:pt x="5790" y="2131"/>
                      <a:pt x="5952" y="2098"/>
                      <a:pt x="6101" y="2030"/>
                    </a:cubicBezTo>
                    <a:cubicBezTo>
                      <a:pt x="6231" y="1969"/>
                      <a:pt x="6349" y="1884"/>
                      <a:pt x="6448" y="1781"/>
                    </a:cubicBezTo>
                    <a:cubicBezTo>
                      <a:pt x="6688" y="2036"/>
                      <a:pt x="7031" y="2200"/>
                      <a:pt x="7379" y="2200"/>
                    </a:cubicBezTo>
                    <a:cubicBezTo>
                      <a:pt x="7406" y="2200"/>
                      <a:pt x="7433" y="2199"/>
                      <a:pt x="7459" y="2197"/>
                    </a:cubicBezTo>
                    <a:cubicBezTo>
                      <a:pt x="7828" y="2172"/>
                      <a:pt x="8171" y="1959"/>
                      <a:pt x="8390" y="1661"/>
                    </a:cubicBezTo>
                    <a:cubicBezTo>
                      <a:pt x="8612" y="1782"/>
                      <a:pt x="8857" y="1843"/>
                      <a:pt x="9094" y="1843"/>
                    </a:cubicBezTo>
                    <a:cubicBezTo>
                      <a:pt x="9364" y="1843"/>
                      <a:pt x="9623" y="1764"/>
                      <a:pt x="9829" y="1604"/>
                    </a:cubicBezTo>
                    <a:cubicBezTo>
                      <a:pt x="9972" y="1488"/>
                      <a:pt x="10079" y="1335"/>
                      <a:pt x="10138" y="1161"/>
                    </a:cubicBezTo>
                    <a:cubicBezTo>
                      <a:pt x="10221" y="1182"/>
                      <a:pt x="10306" y="1196"/>
                      <a:pt x="10392" y="1201"/>
                    </a:cubicBezTo>
                    <a:cubicBezTo>
                      <a:pt x="10434" y="1205"/>
                      <a:pt x="10477" y="1206"/>
                      <a:pt x="10519" y="1206"/>
                    </a:cubicBezTo>
                    <a:cubicBezTo>
                      <a:pt x="10878" y="1206"/>
                      <a:pt x="11230" y="1091"/>
                      <a:pt x="11527" y="893"/>
                    </a:cubicBezTo>
                    <a:cubicBezTo>
                      <a:pt x="11481" y="846"/>
                      <a:pt x="11434" y="798"/>
                      <a:pt x="11386" y="753"/>
                    </a:cubicBezTo>
                    <a:cubicBezTo>
                      <a:pt x="11124" y="919"/>
                      <a:pt x="10819" y="1016"/>
                      <a:pt x="10512" y="1016"/>
                    </a:cubicBezTo>
                    <a:cubicBezTo>
                      <a:pt x="10477" y="1016"/>
                      <a:pt x="10442" y="1015"/>
                      <a:pt x="10406" y="1012"/>
                    </a:cubicBezTo>
                    <a:cubicBezTo>
                      <a:pt x="10331" y="1006"/>
                      <a:pt x="10257" y="993"/>
                      <a:pt x="10184" y="974"/>
                    </a:cubicBezTo>
                    <a:cubicBezTo>
                      <a:pt x="10198" y="885"/>
                      <a:pt x="10201" y="794"/>
                      <a:pt x="10194" y="702"/>
                    </a:cubicBezTo>
                    <a:cubicBezTo>
                      <a:pt x="10167" y="393"/>
                      <a:pt x="10013" y="142"/>
                      <a:pt x="9772" y="12"/>
                    </a:cubicBezTo>
                    <a:cubicBezTo>
                      <a:pt x="9758" y="4"/>
                      <a:pt x="9742" y="0"/>
                      <a:pt x="9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46"/>
              <p:cNvSpPr/>
              <p:nvPr/>
            </p:nvSpPr>
            <p:spPr>
              <a:xfrm>
                <a:off x="5205425" y="4927500"/>
                <a:ext cx="90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2" extrusionOk="0">
                    <a:moveTo>
                      <a:pt x="50" y="0"/>
                    </a:moveTo>
                    <a:cubicBezTo>
                      <a:pt x="37" y="19"/>
                      <a:pt x="19" y="34"/>
                      <a:pt x="1" y="47"/>
                    </a:cubicBezTo>
                    <a:cubicBezTo>
                      <a:pt x="10" y="61"/>
                      <a:pt x="18" y="75"/>
                      <a:pt x="24" y="90"/>
                    </a:cubicBezTo>
                    <a:cubicBezTo>
                      <a:pt x="129" y="108"/>
                      <a:pt x="234" y="127"/>
                      <a:pt x="341" y="141"/>
                    </a:cubicBezTo>
                    <a:lnTo>
                      <a:pt x="348" y="141"/>
                    </a:lnTo>
                    <a:cubicBezTo>
                      <a:pt x="350" y="141"/>
                      <a:pt x="351" y="140"/>
                      <a:pt x="353" y="139"/>
                    </a:cubicBezTo>
                    <a:cubicBezTo>
                      <a:pt x="354" y="110"/>
                      <a:pt x="357" y="83"/>
                      <a:pt x="363" y="54"/>
                    </a:cubicBezTo>
                    <a:cubicBezTo>
                      <a:pt x="360" y="53"/>
                      <a:pt x="357" y="50"/>
                      <a:pt x="354" y="49"/>
                    </a:cubicBezTo>
                    <a:cubicBezTo>
                      <a:pt x="252" y="35"/>
                      <a:pt x="151" y="17"/>
                      <a:pt x="5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46"/>
              <p:cNvSpPr/>
              <p:nvPr/>
            </p:nvSpPr>
            <p:spPr>
              <a:xfrm>
                <a:off x="5168375" y="4918600"/>
                <a:ext cx="273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85" extrusionOk="0">
                    <a:moveTo>
                      <a:pt x="51" y="0"/>
                    </a:moveTo>
                    <a:cubicBezTo>
                      <a:pt x="35" y="10"/>
                      <a:pt x="18" y="16"/>
                      <a:pt x="1" y="19"/>
                    </a:cubicBezTo>
                    <a:cubicBezTo>
                      <a:pt x="7" y="40"/>
                      <a:pt x="10" y="62"/>
                      <a:pt x="7" y="84"/>
                    </a:cubicBezTo>
                    <a:cubicBezTo>
                      <a:pt x="244" y="160"/>
                      <a:pt x="483" y="225"/>
                      <a:pt x="723" y="284"/>
                    </a:cubicBezTo>
                    <a:cubicBezTo>
                      <a:pt x="734" y="283"/>
                      <a:pt x="744" y="280"/>
                      <a:pt x="754" y="279"/>
                    </a:cubicBezTo>
                    <a:cubicBezTo>
                      <a:pt x="823" y="273"/>
                      <a:pt x="892" y="270"/>
                      <a:pt x="962" y="270"/>
                    </a:cubicBezTo>
                    <a:cubicBezTo>
                      <a:pt x="1006" y="270"/>
                      <a:pt x="1050" y="271"/>
                      <a:pt x="1095" y="273"/>
                    </a:cubicBezTo>
                    <a:cubicBezTo>
                      <a:pt x="742" y="201"/>
                      <a:pt x="394" y="109"/>
                      <a:pt x="5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46"/>
              <p:cNvSpPr/>
              <p:nvPr/>
            </p:nvSpPr>
            <p:spPr>
              <a:xfrm>
                <a:off x="5141175" y="4908100"/>
                <a:ext cx="171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4" extrusionOk="0">
                    <a:moveTo>
                      <a:pt x="44" y="0"/>
                    </a:moveTo>
                    <a:cubicBezTo>
                      <a:pt x="38" y="31"/>
                      <a:pt x="22" y="60"/>
                      <a:pt x="0" y="83"/>
                    </a:cubicBezTo>
                    <a:cubicBezTo>
                      <a:pt x="142" y="146"/>
                      <a:pt x="284" y="205"/>
                      <a:pt x="429" y="263"/>
                    </a:cubicBezTo>
                    <a:cubicBezTo>
                      <a:pt x="469" y="261"/>
                      <a:pt x="509" y="259"/>
                      <a:pt x="550" y="259"/>
                    </a:cubicBezTo>
                    <a:cubicBezTo>
                      <a:pt x="595" y="259"/>
                      <a:pt x="640" y="261"/>
                      <a:pt x="685" y="264"/>
                    </a:cubicBezTo>
                    <a:cubicBezTo>
                      <a:pt x="468" y="183"/>
                      <a:pt x="256" y="95"/>
                      <a:pt x="4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8" name="Google Shape;7828;p46"/>
              <p:cNvSpPr/>
              <p:nvPr/>
            </p:nvSpPr>
            <p:spPr>
              <a:xfrm>
                <a:off x="5115875" y="4891075"/>
                <a:ext cx="273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08" extrusionOk="0">
                    <a:moveTo>
                      <a:pt x="497" y="1"/>
                    </a:moveTo>
                    <a:cubicBezTo>
                      <a:pt x="419" y="112"/>
                      <a:pt x="345" y="225"/>
                      <a:pt x="273" y="342"/>
                    </a:cubicBezTo>
                    <a:cubicBezTo>
                      <a:pt x="451" y="453"/>
                      <a:pt x="650" y="529"/>
                      <a:pt x="857" y="566"/>
                    </a:cubicBezTo>
                    <a:cubicBezTo>
                      <a:pt x="920" y="576"/>
                      <a:pt x="912" y="668"/>
                      <a:pt x="848" y="668"/>
                    </a:cubicBezTo>
                    <a:cubicBezTo>
                      <a:pt x="845" y="668"/>
                      <a:pt x="843" y="668"/>
                      <a:pt x="839" y="667"/>
                    </a:cubicBezTo>
                    <a:cubicBezTo>
                      <a:pt x="619" y="630"/>
                      <a:pt x="407" y="548"/>
                      <a:pt x="218" y="429"/>
                    </a:cubicBezTo>
                    <a:cubicBezTo>
                      <a:pt x="143" y="555"/>
                      <a:pt x="70" y="683"/>
                      <a:pt x="1" y="813"/>
                    </a:cubicBezTo>
                    <a:cubicBezTo>
                      <a:pt x="112" y="873"/>
                      <a:pt x="237" y="905"/>
                      <a:pt x="363" y="907"/>
                    </a:cubicBezTo>
                    <a:cubicBezTo>
                      <a:pt x="370" y="907"/>
                      <a:pt x="377" y="907"/>
                      <a:pt x="384" y="907"/>
                    </a:cubicBezTo>
                    <a:cubicBezTo>
                      <a:pt x="741" y="907"/>
                      <a:pt x="931" y="851"/>
                      <a:pt x="1012" y="764"/>
                    </a:cubicBezTo>
                    <a:cubicBezTo>
                      <a:pt x="1034" y="741"/>
                      <a:pt x="1050" y="712"/>
                      <a:pt x="1056" y="681"/>
                    </a:cubicBezTo>
                    <a:cubicBezTo>
                      <a:pt x="1094" y="496"/>
                      <a:pt x="822" y="233"/>
                      <a:pt x="534" y="23"/>
                    </a:cubicBezTo>
                    <a:cubicBezTo>
                      <a:pt x="522" y="15"/>
                      <a:pt x="509" y="8"/>
                      <a:pt x="4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9" name="Google Shape;7829;p46"/>
              <p:cNvSpPr/>
              <p:nvPr/>
            </p:nvSpPr>
            <p:spPr>
              <a:xfrm>
                <a:off x="5121300" y="4899625"/>
                <a:ext cx="175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7" extrusionOk="0">
                    <a:moveTo>
                      <a:pt x="56" y="0"/>
                    </a:moveTo>
                    <a:cubicBezTo>
                      <a:pt x="38" y="30"/>
                      <a:pt x="20" y="58"/>
                      <a:pt x="1" y="87"/>
                    </a:cubicBezTo>
                    <a:cubicBezTo>
                      <a:pt x="190" y="207"/>
                      <a:pt x="402" y="288"/>
                      <a:pt x="622" y="326"/>
                    </a:cubicBezTo>
                    <a:lnTo>
                      <a:pt x="631" y="326"/>
                    </a:lnTo>
                    <a:cubicBezTo>
                      <a:pt x="695" y="326"/>
                      <a:pt x="703" y="234"/>
                      <a:pt x="640" y="224"/>
                    </a:cubicBezTo>
                    <a:cubicBezTo>
                      <a:pt x="433" y="188"/>
                      <a:pt x="234" y="112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46"/>
              <p:cNvSpPr/>
              <p:nvPr/>
            </p:nvSpPr>
            <p:spPr>
              <a:xfrm>
                <a:off x="5137200" y="4914575"/>
                <a:ext cx="3142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876" extrusionOk="0">
                    <a:moveTo>
                      <a:pt x="1058" y="182"/>
                    </a:moveTo>
                    <a:cubicBezTo>
                      <a:pt x="1099" y="182"/>
                      <a:pt x="1126" y="243"/>
                      <a:pt x="1080" y="269"/>
                    </a:cubicBezTo>
                    <a:cubicBezTo>
                      <a:pt x="870" y="396"/>
                      <a:pt x="632" y="471"/>
                      <a:pt x="387" y="486"/>
                    </a:cubicBezTo>
                    <a:lnTo>
                      <a:pt x="384" y="486"/>
                    </a:lnTo>
                    <a:cubicBezTo>
                      <a:pt x="326" y="486"/>
                      <a:pt x="322" y="398"/>
                      <a:pt x="382" y="394"/>
                    </a:cubicBezTo>
                    <a:cubicBezTo>
                      <a:pt x="612" y="379"/>
                      <a:pt x="835" y="309"/>
                      <a:pt x="1033" y="190"/>
                    </a:cubicBezTo>
                    <a:cubicBezTo>
                      <a:pt x="1042" y="184"/>
                      <a:pt x="1050" y="182"/>
                      <a:pt x="1058" y="182"/>
                    </a:cubicBezTo>
                    <a:close/>
                    <a:moveTo>
                      <a:pt x="709" y="0"/>
                    </a:moveTo>
                    <a:cubicBezTo>
                      <a:pt x="668" y="0"/>
                      <a:pt x="628" y="2"/>
                      <a:pt x="588" y="4"/>
                    </a:cubicBezTo>
                    <a:cubicBezTo>
                      <a:pt x="557" y="6"/>
                      <a:pt x="526" y="7"/>
                      <a:pt x="496" y="9"/>
                    </a:cubicBezTo>
                    <a:cubicBezTo>
                      <a:pt x="258" y="29"/>
                      <a:pt x="16" y="204"/>
                      <a:pt x="7" y="442"/>
                    </a:cubicBezTo>
                    <a:cubicBezTo>
                      <a:pt x="1" y="638"/>
                      <a:pt x="160" y="816"/>
                      <a:pt x="351" y="862"/>
                    </a:cubicBezTo>
                    <a:cubicBezTo>
                      <a:pt x="391" y="871"/>
                      <a:pt x="431" y="876"/>
                      <a:pt x="471" y="876"/>
                    </a:cubicBezTo>
                    <a:cubicBezTo>
                      <a:pt x="624" y="876"/>
                      <a:pt x="778" y="811"/>
                      <a:pt x="896" y="711"/>
                    </a:cubicBezTo>
                    <a:cubicBezTo>
                      <a:pt x="1141" y="504"/>
                      <a:pt x="1244" y="353"/>
                      <a:pt x="1254" y="245"/>
                    </a:cubicBezTo>
                    <a:cubicBezTo>
                      <a:pt x="1257" y="223"/>
                      <a:pt x="1254" y="201"/>
                      <a:pt x="1248" y="180"/>
                    </a:cubicBezTo>
                    <a:cubicBezTo>
                      <a:pt x="1239" y="181"/>
                      <a:pt x="1229" y="182"/>
                      <a:pt x="1220" y="182"/>
                    </a:cubicBezTo>
                    <a:cubicBezTo>
                      <a:pt x="1132" y="182"/>
                      <a:pt x="1027" y="114"/>
                      <a:pt x="923" y="12"/>
                    </a:cubicBezTo>
                    <a:cubicBezTo>
                      <a:pt x="897" y="9"/>
                      <a:pt x="871" y="7"/>
                      <a:pt x="844" y="5"/>
                    </a:cubicBezTo>
                    <a:cubicBezTo>
                      <a:pt x="799" y="2"/>
                      <a:pt x="754" y="0"/>
                      <a:pt x="7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46"/>
              <p:cNvSpPr/>
              <p:nvPr/>
            </p:nvSpPr>
            <p:spPr>
              <a:xfrm>
                <a:off x="5145250" y="4919125"/>
                <a:ext cx="201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05" extrusionOk="0">
                    <a:moveTo>
                      <a:pt x="736" y="0"/>
                    </a:moveTo>
                    <a:cubicBezTo>
                      <a:pt x="728" y="0"/>
                      <a:pt x="720" y="2"/>
                      <a:pt x="711" y="8"/>
                    </a:cubicBezTo>
                    <a:cubicBezTo>
                      <a:pt x="513" y="127"/>
                      <a:pt x="290" y="197"/>
                      <a:pt x="60" y="212"/>
                    </a:cubicBezTo>
                    <a:cubicBezTo>
                      <a:pt x="0" y="216"/>
                      <a:pt x="4" y="304"/>
                      <a:pt x="62" y="304"/>
                    </a:cubicBezTo>
                    <a:lnTo>
                      <a:pt x="65" y="304"/>
                    </a:lnTo>
                    <a:cubicBezTo>
                      <a:pt x="310" y="289"/>
                      <a:pt x="548" y="214"/>
                      <a:pt x="758" y="88"/>
                    </a:cubicBezTo>
                    <a:cubicBezTo>
                      <a:pt x="804" y="62"/>
                      <a:pt x="777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46"/>
              <p:cNvSpPr/>
              <p:nvPr/>
            </p:nvSpPr>
            <p:spPr>
              <a:xfrm>
                <a:off x="5149900" y="4888425"/>
                <a:ext cx="238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29" extrusionOk="0">
                    <a:moveTo>
                      <a:pt x="418" y="341"/>
                    </a:moveTo>
                    <a:cubicBezTo>
                      <a:pt x="432" y="341"/>
                      <a:pt x="446" y="347"/>
                      <a:pt x="455" y="360"/>
                    </a:cubicBezTo>
                    <a:cubicBezTo>
                      <a:pt x="600" y="558"/>
                      <a:pt x="695" y="789"/>
                      <a:pt x="732" y="1031"/>
                    </a:cubicBezTo>
                    <a:cubicBezTo>
                      <a:pt x="736" y="1056"/>
                      <a:pt x="719" y="1079"/>
                      <a:pt x="693" y="1084"/>
                    </a:cubicBezTo>
                    <a:lnTo>
                      <a:pt x="686" y="1084"/>
                    </a:lnTo>
                    <a:cubicBezTo>
                      <a:pt x="664" y="1084"/>
                      <a:pt x="644" y="1067"/>
                      <a:pt x="641" y="1044"/>
                    </a:cubicBezTo>
                    <a:cubicBezTo>
                      <a:pt x="605" y="816"/>
                      <a:pt x="516" y="600"/>
                      <a:pt x="381" y="414"/>
                    </a:cubicBezTo>
                    <a:cubicBezTo>
                      <a:pt x="365" y="393"/>
                      <a:pt x="370" y="365"/>
                      <a:pt x="390" y="350"/>
                    </a:cubicBezTo>
                    <a:cubicBezTo>
                      <a:pt x="398" y="344"/>
                      <a:pt x="408" y="341"/>
                      <a:pt x="418" y="341"/>
                    </a:cubicBezTo>
                    <a:close/>
                    <a:moveTo>
                      <a:pt x="442" y="1"/>
                    </a:moveTo>
                    <a:cubicBezTo>
                      <a:pt x="345" y="1"/>
                      <a:pt x="250" y="32"/>
                      <a:pt x="178" y="97"/>
                    </a:cubicBezTo>
                    <a:cubicBezTo>
                      <a:pt x="0" y="255"/>
                      <a:pt x="21" y="554"/>
                      <a:pt x="158" y="749"/>
                    </a:cubicBezTo>
                    <a:cubicBezTo>
                      <a:pt x="234" y="859"/>
                      <a:pt x="320" y="963"/>
                      <a:pt x="415" y="1057"/>
                    </a:cubicBezTo>
                    <a:cubicBezTo>
                      <a:pt x="519" y="1161"/>
                      <a:pt x="624" y="1228"/>
                      <a:pt x="712" y="1228"/>
                    </a:cubicBezTo>
                    <a:cubicBezTo>
                      <a:pt x="721" y="1228"/>
                      <a:pt x="731" y="1228"/>
                      <a:pt x="740" y="1226"/>
                    </a:cubicBezTo>
                    <a:cubicBezTo>
                      <a:pt x="757" y="1223"/>
                      <a:pt x="775" y="1216"/>
                      <a:pt x="790" y="1207"/>
                    </a:cubicBezTo>
                    <a:cubicBezTo>
                      <a:pt x="885" y="1150"/>
                      <a:pt x="950" y="973"/>
                      <a:pt x="953" y="607"/>
                    </a:cubicBezTo>
                    <a:cubicBezTo>
                      <a:pt x="955" y="411"/>
                      <a:pt x="876" y="208"/>
                      <a:pt x="720" y="91"/>
                    </a:cubicBezTo>
                    <a:cubicBezTo>
                      <a:pt x="641" y="32"/>
                      <a:pt x="541" y="1"/>
                      <a:pt x="44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46"/>
              <p:cNvSpPr/>
              <p:nvPr/>
            </p:nvSpPr>
            <p:spPr>
              <a:xfrm>
                <a:off x="5158725" y="4896925"/>
                <a:ext cx="9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5" extrusionOk="0">
                    <a:moveTo>
                      <a:pt x="65" y="1"/>
                    </a:moveTo>
                    <a:cubicBezTo>
                      <a:pt x="32" y="1"/>
                      <a:pt x="1" y="40"/>
                      <a:pt x="28" y="76"/>
                    </a:cubicBezTo>
                    <a:cubicBezTo>
                      <a:pt x="163" y="262"/>
                      <a:pt x="252" y="478"/>
                      <a:pt x="288" y="706"/>
                    </a:cubicBezTo>
                    <a:cubicBezTo>
                      <a:pt x="291" y="728"/>
                      <a:pt x="311" y="745"/>
                      <a:pt x="333" y="745"/>
                    </a:cubicBezTo>
                    <a:lnTo>
                      <a:pt x="340" y="745"/>
                    </a:lnTo>
                    <a:cubicBezTo>
                      <a:pt x="366" y="740"/>
                      <a:pt x="383" y="717"/>
                      <a:pt x="379" y="692"/>
                    </a:cubicBezTo>
                    <a:cubicBezTo>
                      <a:pt x="342" y="449"/>
                      <a:pt x="247" y="219"/>
                      <a:pt x="102" y="21"/>
                    </a:cubicBezTo>
                    <a:cubicBezTo>
                      <a:pt x="92" y="7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46"/>
              <p:cNvSpPr/>
              <p:nvPr/>
            </p:nvSpPr>
            <p:spPr>
              <a:xfrm>
                <a:off x="5185600" y="4898575"/>
                <a:ext cx="238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05" extrusionOk="0">
                    <a:moveTo>
                      <a:pt x="419" y="339"/>
                    </a:moveTo>
                    <a:cubicBezTo>
                      <a:pt x="432" y="339"/>
                      <a:pt x="445" y="345"/>
                      <a:pt x="455" y="358"/>
                    </a:cubicBezTo>
                    <a:cubicBezTo>
                      <a:pt x="601" y="557"/>
                      <a:pt x="695" y="787"/>
                      <a:pt x="733" y="1029"/>
                    </a:cubicBezTo>
                    <a:cubicBezTo>
                      <a:pt x="737" y="1055"/>
                      <a:pt x="720" y="1079"/>
                      <a:pt x="694" y="1082"/>
                    </a:cubicBezTo>
                    <a:cubicBezTo>
                      <a:pt x="692" y="1083"/>
                      <a:pt x="689" y="1083"/>
                      <a:pt x="687" y="1083"/>
                    </a:cubicBezTo>
                    <a:cubicBezTo>
                      <a:pt x="665" y="1083"/>
                      <a:pt x="645" y="1067"/>
                      <a:pt x="641" y="1044"/>
                    </a:cubicBezTo>
                    <a:cubicBezTo>
                      <a:pt x="606" y="815"/>
                      <a:pt x="517" y="600"/>
                      <a:pt x="380" y="413"/>
                    </a:cubicBezTo>
                    <a:cubicBezTo>
                      <a:pt x="354" y="378"/>
                      <a:pt x="386" y="339"/>
                      <a:pt x="419" y="339"/>
                    </a:cubicBezTo>
                    <a:close/>
                    <a:moveTo>
                      <a:pt x="442" y="0"/>
                    </a:moveTo>
                    <a:cubicBezTo>
                      <a:pt x="345" y="0"/>
                      <a:pt x="250" y="31"/>
                      <a:pt x="178" y="95"/>
                    </a:cubicBezTo>
                    <a:cubicBezTo>
                      <a:pt x="0" y="255"/>
                      <a:pt x="21" y="553"/>
                      <a:pt x="159" y="747"/>
                    </a:cubicBezTo>
                    <a:cubicBezTo>
                      <a:pt x="240" y="866"/>
                      <a:pt x="333" y="976"/>
                      <a:pt x="437" y="1077"/>
                    </a:cubicBezTo>
                    <a:cubicBezTo>
                      <a:pt x="601" y="1090"/>
                      <a:pt x="735" y="1128"/>
                      <a:pt x="794" y="1204"/>
                    </a:cubicBezTo>
                    <a:cubicBezTo>
                      <a:pt x="812" y="1191"/>
                      <a:pt x="830" y="1176"/>
                      <a:pt x="843" y="1158"/>
                    </a:cubicBezTo>
                    <a:cubicBezTo>
                      <a:pt x="909" y="1071"/>
                      <a:pt x="951" y="900"/>
                      <a:pt x="953" y="606"/>
                    </a:cubicBezTo>
                    <a:cubicBezTo>
                      <a:pt x="954" y="410"/>
                      <a:pt x="876" y="207"/>
                      <a:pt x="720" y="91"/>
                    </a:cubicBezTo>
                    <a:cubicBezTo>
                      <a:pt x="641" y="32"/>
                      <a:pt x="541" y="0"/>
                      <a:pt x="4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46"/>
              <p:cNvSpPr/>
              <p:nvPr/>
            </p:nvSpPr>
            <p:spPr>
              <a:xfrm>
                <a:off x="5194450" y="4907025"/>
                <a:ext cx="96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6" extrusionOk="0">
                    <a:moveTo>
                      <a:pt x="65" y="1"/>
                    </a:moveTo>
                    <a:cubicBezTo>
                      <a:pt x="32" y="1"/>
                      <a:pt x="0" y="40"/>
                      <a:pt x="26" y="75"/>
                    </a:cubicBezTo>
                    <a:cubicBezTo>
                      <a:pt x="163" y="262"/>
                      <a:pt x="252" y="479"/>
                      <a:pt x="287" y="707"/>
                    </a:cubicBezTo>
                    <a:cubicBezTo>
                      <a:pt x="291" y="729"/>
                      <a:pt x="311" y="745"/>
                      <a:pt x="333" y="745"/>
                    </a:cubicBezTo>
                    <a:lnTo>
                      <a:pt x="340" y="745"/>
                    </a:lnTo>
                    <a:cubicBezTo>
                      <a:pt x="366" y="742"/>
                      <a:pt x="383" y="718"/>
                      <a:pt x="379" y="692"/>
                    </a:cubicBezTo>
                    <a:cubicBezTo>
                      <a:pt x="341" y="449"/>
                      <a:pt x="247" y="219"/>
                      <a:pt x="101" y="20"/>
                    </a:cubicBezTo>
                    <a:cubicBezTo>
                      <a:pt x="91" y="7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46"/>
              <p:cNvSpPr/>
              <p:nvPr/>
            </p:nvSpPr>
            <p:spPr>
              <a:xfrm>
                <a:off x="5174825" y="4925350"/>
                <a:ext cx="321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75" extrusionOk="0">
                    <a:moveTo>
                      <a:pt x="1057" y="183"/>
                    </a:moveTo>
                    <a:cubicBezTo>
                      <a:pt x="1073" y="183"/>
                      <a:pt x="1088" y="191"/>
                      <a:pt x="1098" y="205"/>
                    </a:cubicBezTo>
                    <a:cubicBezTo>
                      <a:pt x="1111" y="227"/>
                      <a:pt x="1103" y="257"/>
                      <a:pt x="1081" y="269"/>
                    </a:cubicBezTo>
                    <a:cubicBezTo>
                      <a:pt x="871" y="396"/>
                      <a:pt x="633" y="471"/>
                      <a:pt x="388" y="486"/>
                    </a:cubicBezTo>
                    <a:lnTo>
                      <a:pt x="385" y="486"/>
                    </a:lnTo>
                    <a:cubicBezTo>
                      <a:pt x="326" y="485"/>
                      <a:pt x="322" y="398"/>
                      <a:pt x="382" y="393"/>
                    </a:cubicBezTo>
                    <a:cubicBezTo>
                      <a:pt x="612" y="378"/>
                      <a:pt x="836" y="309"/>
                      <a:pt x="1034" y="190"/>
                    </a:cubicBezTo>
                    <a:cubicBezTo>
                      <a:pt x="1041" y="185"/>
                      <a:pt x="1049" y="183"/>
                      <a:pt x="1057" y="183"/>
                    </a:cubicBezTo>
                    <a:close/>
                    <a:moveTo>
                      <a:pt x="704" y="0"/>
                    </a:moveTo>
                    <a:cubicBezTo>
                      <a:pt x="634" y="0"/>
                      <a:pt x="565" y="3"/>
                      <a:pt x="496" y="9"/>
                    </a:cubicBezTo>
                    <a:cubicBezTo>
                      <a:pt x="486" y="10"/>
                      <a:pt x="476" y="13"/>
                      <a:pt x="465" y="14"/>
                    </a:cubicBezTo>
                    <a:cubicBezTo>
                      <a:pt x="238" y="45"/>
                      <a:pt x="16" y="214"/>
                      <a:pt x="8" y="442"/>
                    </a:cubicBezTo>
                    <a:cubicBezTo>
                      <a:pt x="1" y="637"/>
                      <a:pt x="161" y="815"/>
                      <a:pt x="351" y="861"/>
                    </a:cubicBezTo>
                    <a:cubicBezTo>
                      <a:pt x="391" y="870"/>
                      <a:pt x="432" y="875"/>
                      <a:pt x="473" y="875"/>
                    </a:cubicBezTo>
                    <a:cubicBezTo>
                      <a:pt x="626" y="875"/>
                      <a:pt x="779" y="811"/>
                      <a:pt x="896" y="711"/>
                    </a:cubicBezTo>
                    <a:cubicBezTo>
                      <a:pt x="1198" y="455"/>
                      <a:pt x="1284" y="285"/>
                      <a:pt x="1247" y="176"/>
                    </a:cubicBezTo>
                    <a:cubicBezTo>
                      <a:pt x="1242" y="161"/>
                      <a:pt x="1234" y="147"/>
                      <a:pt x="1225" y="133"/>
                    </a:cubicBezTo>
                    <a:cubicBezTo>
                      <a:pt x="1166" y="57"/>
                      <a:pt x="1032" y="19"/>
                      <a:pt x="869" y="6"/>
                    </a:cubicBezTo>
                    <a:lnTo>
                      <a:pt x="837" y="3"/>
                    </a:lnTo>
                    <a:cubicBezTo>
                      <a:pt x="792" y="1"/>
                      <a:pt x="748" y="0"/>
                      <a:pt x="70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46"/>
              <p:cNvSpPr/>
              <p:nvPr/>
            </p:nvSpPr>
            <p:spPr>
              <a:xfrm>
                <a:off x="5182900" y="4929925"/>
                <a:ext cx="197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3" extrusionOk="0">
                    <a:moveTo>
                      <a:pt x="734" y="0"/>
                    </a:moveTo>
                    <a:cubicBezTo>
                      <a:pt x="726" y="0"/>
                      <a:pt x="718" y="2"/>
                      <a:pt x="711" y="7"/>
                    </a:cubicBezTo>
                    <a:cubicBezTo>
                      <a:pt x="513" y="126"/>
                      <a:pt x="290" y="195"/>
                      <a:pt x="60" y="210"/>
                    </a:cubicBezTo>
                    <a:cubicBezTo>
                      <a:pt x="0" y="215"/>
                      <a:pt x="4" y="302"/>
                      <a:pt x="63" y="303"/>
                    </a:cubicBezTo>
                    <a:lnTo>
                      <a:pt x="65" y="303"/>
                    </a:lnTo>
                    <a:cubicBezTo>
                      <a:pt x="311" y="286"/>
                      <a:pt x="548" y="213"/>
                      <a:pt x="758" y="86"/>
                    </a:cubicBezTo>
                    <a:cubicBezTo>
                      <a:pt x="780" y="73"/>
                      <a:pt x="788" y="44"/>
                      <a:pt x="775" y="23"/>
                    </a:cubicBezTo>
                    <a:cubicBezTo>
                      <a:pt x="766" y="8"/>
                      <a:pt x="750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46"/>
              <p:cNvSpPr/>
              <p:nvPr/>
            </p:nvSpPr>
            <p:spPr>
              <a:xfrm>
                <a:off x="5435825" y="4901100"/>
                <a:ext cx="165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99" extrusionOk="0">
                    <a:moveTo>
                      <a:pt x="661" y="1"/>
                    </a:moveTo>
                    <a:cubicBezTo>
                      <a:pt x="444" y="77"/>
                      <a:pt x="223" y="145"/>
                      <a:pt x="0" y="207"/>
                    </a:cubicBezTo>
                    <a:cubicBezTo>
                      <a:pt x="15" y="235"/>
                      <a:pt x="21" y="266"/>
                      <a:pt x="19" y="298"/>
                    </a:cubicBezTo>
                    <a:cubicBezTo>
                      <a:pt x="169" y="256"/>
                      <a:pt x="317" y="211"/>
                      <a:pt x="463" y="164"/>
                    </a:cubicBezTo>
                    <a:cubicBezTo>
                      <a:pt x="526" y="105"/>
                      <a:pt x="592" y="51"/>
                      <a:pt x="66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9" name="Google Shape;7839;p46"/>
              <p:cNvSpPr/>
              <p:nvPr/>
            </p:nvSpPr>
            <p:spPr>
              <a:xfrm>
                <a:off x="5462925" y="4896475"/>
                <a:ext cx="28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4" y="0"/>
                    </a:moveTo>
                    <a:cubicBezTo>
                      <a:pt x="52" y="6"/>
                      <a:pt x="40" y="12"/>
                      <a:pt x="28" y="16"/>
                    </a:cubicBezTo>
                    <a:cubicBezTo>
                      <a:pt x="21" y="34"/>
                      <a:pt x="13" y="49"/>
                      <a:pt x="0" y="63"/>
                    </a:cubicBezTo>
                    <a:cubicBezTo>
                      <a:pt x="19" y="74"/>
                      <a:pt x="35" y="90"/>
                      <a:pt x="47" y="108"/>
                    </a:cubicBezTo>
                    <a:cubicBezTo>
                      <a:pt x="69" y="100"/>
                      <a:pt x="91" y="90"/>
                      <a:pt x="113" y="81"/>
                    </a:cubicBezTo>
                    <a:cubicBezTo>
                      <a:pt x="96" y="53"/>
                      <a:pt x="81" y="27"/>
                      <a:pt x="6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0" name="Google Shape;7840;p46"/>
              <p:cNvSpPr/>
              <p:nvPr/>
            </p:nvSpPr>
            <p:spPr>
              <a:xfrm>
                <a:off x="5401150" y="4901750"/>
                <a:ext cx="352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973" extrusionOk="0">
                    <a:moveTo>
                      <a:pt x="1187" y="212"/>
                    </a:moveTo>
                    <a:cubicBezTo>
                      <a:pt x="1233" y="212"/>
                      <a:pt x="1262" y="280"/>
                      <a:pt x="1212" y="308"/>
                    </a:cubicBezTo>
                    <a:cubicBezTo>
                      <a:pt x="974" y="446"/>
                      <a:pt x="709" y="524"/>
                      <a:pt x="434" y="538"/>
                    </a:cubicBezTo>
                    <a:lnTo>
                      <a:pt x="432" y="538"/>
                    </a:lnTo>
                    <a:cubicBezTo>
                      <a:pt x="366" y="535"/>
                      <a:pt x="364" y="438"/>
                      <a:pt x="430" y="434"/>
                    </a:cubicBezTo>
                    <a:cubicBezTo>
                      <a:pt x="687" y="422"/>
                      <a:pt x="937" y="348"/>
                      <a:pt x="1160" y="219"/>
                    </a:cubicBezTo>
                    <a:cubicBezTo>
                      <a:pt x="1170" y="214"/>
                      <a:pt x="1179" y="212"/>
                      <a:pt x="1187" y="212"/>
                    </a:cubicBezTo>
                    <a:close/>
                    <a:moveTo>
                      <a:pt x="766" y="1"/>
                    </a:moveTo>
                    <a:cubicBezTo>
                      <a:pt x="700" y="1"/>
                      <a:pt x="632" y="3"/>
                      <a:pt x="566" y="8"/>
                    </a:cubicBezTo>
                    <a:cubicBezTo>
                      <a:pt x="300" y="25"/>
                      <a:pt x="27" y="216"/>
                      <a:pt x="12" y="481"/>
                    </a:cubicBezTo>
                    <a:cubicBezTo>
                      <a:pt x="0" y="698"/>
                      <a:pt x="177" y="900"/>
                      <a:pt x="387" y="955"/>
                    </a:cubicBezTo>
                    <a:cubicBezTo>
                      <a:pt x="434" y="967"/>
                      <a:pt x="483" y="973"/>
                      <a:pt x="531" y="973"/>
                    </a:cubicBezTo>
                    <a:cubicBezTo>
                      <a:pt x="699" y="973"/>
                      <a:pt x="867" y="904"/>
                      <a:pt x="997" y="798"/>
                    </a:cubicBezTo>
                    <a:cubicBezTo>
                      <a:pt x="1284" y="563"/>
                      <a:pt x="1400" y="393"/>
                      <a:pt x="1406" y="272"/>
                    </a:cubicBezTo>
                    <a:cubicBezTo>
                      <a:pt x="1408" y="240"/>
                      <a:pt x="1402" y="209"/>
                      <a:pt x="1387" y="181"/>
                    </a:cubicBezTo>
                    <a:cubicBezTo>
                      <a:pt x="1315" y="46"/>
                      <a:pt x="1053" y="1"/>
                      <a:pt x="7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1" name="Google Shape;7841;p46"/>
              <p:cNvSpPr/>
              <p:nvPr/>
            </p:nvSpPr>
            <p:spPr>
              <a:xfrm>
                <a:off x="5410225" y="4907075"/>
                <a:ext cx="2205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25" extrusionOk="0">
                    <a:moveTo>
                      <a:pt x="823" y="0"/>
                    </a:moveTo>
                    <a:cubicBezTo>
                      <a:pt x="814" y="0"/>
                      <a:pt x="805" y="2"/>
                      <a:pt x="796" y="7"/>
                    </a:cubicBezTo>
                    <a:cubicBezTo>
                      <a:pt x="574" y="135"/>
                      <a:pt x="324" y="209"/>
                      <a:pt x="67" y="221"/>
                    </a:cubicBezTo>
                    <a:cubicBezTo>
                      <a:pt x="1" y="227"/>
                      <a:pt x="3" y="323"/>
                      <a:pt x="69" y="325"/>
                    </a:cubicBezTo>
                    <a:lnTo>
                      <a:pt x="71" y="325"/>
                    </a:lnTo>
                    <a:cubicBezTo>
                      <a:pt x="345" y="311"/>
                      <a:pt x="611" y="233"/>
                      <a:pt x="848" y="97"/>
                    </a:cubicBezTo>
                    <a:cubicBezTo>
                      <a:pt x="873" y="82"/>
                      <a:pt x="881" y="50"/>
                      <a:pt x="867" y="26"/>
                    </a:cubicBezTo>
                    <a:cubicBezTo>
                      <a:pt x="857" y="9"/>
                      <a:pt x="841" y="0"/>
                      <a:pt x="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46"/>
              <p:cNvSpPr/>
              <p:nvPr/>
            </p:nvSpPr>
            <p:spPr>
              <a:xfrm>
                <a:off x="5439600" y="4898050"/>
                <a:ext cx="26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43" extrusionOk="0">
                    <a:moveTo>
                      <a:pt x="817" y="113"/>
                    </a:moveTo>
                    <a:cubicBezTo>
                      <a:pt x="846" y="113"/>
                      <a:pt x="876" y="139"/>
                      <a:pt x="862" y="175"/>
                    </a:cubicBezTo>
                    <a:cubicBezTo>
                      <a:pt x="780" y="408"/>
                      <a:pt x="645" y="616"/>
                      <a:pt x="466" y="785"/>
                    </a:cubicBezTo>
                    <a:cubicBezTo>
                      <a:pt x="458" y="792"/>
                      <a:pt x="447" y="797"/>
                      <a:pt x="434" y="798"/>
                    </a:cubicBezTo>
                    <a:cubicBezTo>
                      <a:pt x="422" y="798"/>
                      <a:pt x="409" y="792"/>
                      <a:pt x="401" y="783"/>
                    </a:cubicBezTo>
                    <a:cubicBezTo>
                      <a:pt x="384" y="764"/>
                      <a:pt x="384" y="735"/>
                      <a:pt x="402" y="718"/>
                    </a:cubicBezTo>
                    <a:cubicBezTo>
                      <a:pt x="571" y="559"/>
                      <a:pt x="698" y="363"/>
                      <a:pt x="775" y="145"/>
                    </a:cubicBezTo>
                    <a:cubicBezTo>
                      <a:pt x="782" y="123"/>
                      <a:pt x="800" y="113"/>
                      <a:pt x="817" y="113"/>
                    </a:cubicBezTo>
                    <a:close/>
                    <a:moveTo>
                      <a:pt x="933" y="0"/>
                    </a:moveTo>
                    <a:cubicBezTo>
                      <a:pt x="884" y="59"/>
                      <a:pt x="787" y="82"/>
                      <a:pt x="666" y="82"/>
                    </a:cubicBezTo>
                    <a:cubicBezTo>
                      <a:pt x="637" y="82"/>
                      <a:pt x="607" y="81"/>
                      <a:pt x="575" y="79"/>
                    </a:cubicBezTo>
                    <a:cubicBezTo>
                      <a:pt x="554" y="92"/>
                      <a:pt x="532" y="107"/>
                      <a:pt x="510" y="123"/>
                    </a:cubicBezTo>
                    <a:cubicBezTo>
                      <a:pt x="441" y="173"/>
                      <a:pt x="375" y="227"/>
                      <a:pt x="312" y="286"/>
                    </a:cubicBezTo>
                    <a:cubicBezTo>
                      <a:pt x="290" y="307"/>
                      <a:pt x="268" y="326"/>
                      <a:pt x="246" y="348"/>
                    </a:cubicBezTo>
                    <a:cubicBezTo>
                      <a:pt x="75" y="515"/>
                      <a:pt x="0" y="805"/>
                      <a:pt x="146" y="993"/>
                    </a:cubicBezTo>
                    <a:cubicBezTo>
                      <a:pt x="222" y="1093"/>
                      <a:pt x="347" y="1143"/>
                      <a:pt x="474" y="1143"/>
                    </a:cubicBezTo>
                    <a:cubicBezTo>
                      <a:pt x="544" y="1143"/>
                      <a:pt x="615" y="1127"/>
                      <a:pt x="678" y="1097"/>
                    </a:cubicBezTo>
                    <a:cubicBezTo>
                      <a:pt x="853" y="1011"/>
                      <a:pt x="967" y="825"/>
                      <a:pt x="1001" y="633"/>
                    </a:cubicBezTo>
                    <a:cubicBezTo>
                      <a:pt x="1057" y="316"/>
                      <a:pt x="1040" y="135"/>
                      <a:pt x="980" y="45"/>
                    </a:cubicBezTo>
                    <a:cubicBezTo>
                      <a:pt x="968" y="27"/>
                      <a:pt x="952" y="11"/>
                      <a:pt x="93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46"/>
              <p:cNvSpPr/>
              <p:nvPr/>
            </p:nvSpPr>
            <p:spPr>
              <a:xfrm>
                <a:off x="5449150" y="4900900"/>
                <a:ext cx="122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83" extrusionOk="0">
                    <a:moveTo>
                      <a:pt x="435" y="0"/>
                    </a:moveTo>
                    <a:cubicBezTo>
                      <a:pt x="416" y="0"/>
                      <a:pt x="399" y="12"/>
                      <a:pt x="392" y="31"/>
                    </a:cubicBezTo>
                    <a:cubicBezTo>
                      <a:pt x="316" y="249"/>
                      <a:pt x="188" y="445"/>
                      <a:pt x="20" y="604"/>
                    </a:cubicBezTo>
                    <a:cubicBezTo>
                      <a:pt x="2" y="621"/>
                      <a:pt x="1" y="650"/>
                      <a:pt x="18" y="669"/>
                    </a:cubicBezTo>
                    <a:cubicBezTo>
                      <a:pt x="26" y="678"/>
                      <a:pt x="37" y="683"/>
                      <a:pt x="49" y="683"/>
                    </a:cubicBezTo>
                    <a:cubicBezTo>
                      <a:pt x="50" y="683"/>
                      <a:pt x="51" y="683"/>
                      <a:pt x="52" y="683"/>
                    </a:cubicBezTo>
                    <a:cubicBezTo>
                      <a:pt x="63" y="683"/>
                      <a:pt x="76" y="678"/>
                      <a:pt x="84" y="671"/>
                    </a:cubicBezTo>
                    <a:cubicBezTo>
                      <a:pt x="263" y="502"/>
                      <a:pt x="398" y="294"/>
                      <a:pt x="480" y="61"/>
                    </a:cubicBezTo>
                    <a:cubicBezTo>
                      <a:pt x="488" y="37"/>
                      <a:pt x="475" y="11"/>
                      <a:pt x="451" y="3"/>
                    </a:cubicBezTo>
                    <a:cubicBezTo>
                      <a:pt x="446" y="1"/>
                      <a:pt x="440" y="0"/>
                      <a:pt x="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46"/>
              <p:cNvSpPr/>
              <p:nvPr/>
            </p:nvSpPr>
            <p:spPr>
              <a:xfrm>
                <a:off x="5433200" y="4876525"/>
                <a:ext cx="306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943" extrusionOk="0">
                    <a:moveTo>
                      <a:pt x="405" y="374"/>
                    </a:moveTo>
                    <a:cubicBezTo>
                      <a:pt x="409" y="374"/>
                      <a:pt x="413" y="374"/>
                      <a:pt x="417" y="375"/>
                    </a:cubicBezTo>
                    <a:cubicBezTo>
                      <a:pt x="655" y="436"/>
                      <a:pt x="875" y="553"/>
                      <a:pt x="1059" y="716"/>
                    </a:cubicBezTo>
                    <a:cubicBezTo>
                      <a:pt x="1078" y="732"/>
                      <a:pt x="1079" y="762"/>
                      <a:pt x="1063" y="781"/>
                    </a:cubicBezTo>
                    <a:cubicBezTo>
                      <a:pt x="1054" y="791"/>
                      <a:pt x="1041" y="796"/>
                      <a:pt x="1029" y="796"/>
                    </a:cubicBezTo>
                    <a:cubicBezTo>
                      <a:pt x="1017" y="796"/>
                      <a:pt x="1005" y="793"/>
                      <a:pt x="997" y="785"/>
                    </a:cubicBezTo>
                    <a:cubicBezTo>
                      <a:pt x="825" y="632"/>
                      <a:pt x="618" y="522"/>
                      <a:pt x="395" y="466"/>
                    </a:cubicBezTo>
                    <a:cubicBezTo>
                      <a:pt x="370" y="459"/>
                      <a:pt x="354" y="435"/>
                      <a:pt x="361" y="410"/>
                    </a:cubicBezTo>
                    <a:cubicBezTo>
                      <a:pt x="366" y="388"/>
                      <a:pt x="384" y="374"/>
                      <a:pt x="405" y="374"/>
                    </a:cubicBezTo>
                    <a:close/>
                    <a:moveTo>
                      <a:pt x="473" y="0"/>
                    </a:moveTo>
                    <a:cubicBezTo>
                      <a:pt x="465" y="0"/>
                      <a:pt x="458" y="1"/>
                      <a:pt x="450" y="1"/>
                    </a:cubicBezTo>
                    <a:cubicBezTo>
                      <a:pt x="255" y="11"/>
                      <a:pt x="65" y="156"/>
                      <a:pt x="36" y="350"/>
                    </a:cubicBezTo>
                    <a:cubicBezTo>
                      <a:pt x="1" y="585"/>
                      <a:pt x="207" y="802"/>
                      <a:pt x="437" y="865"/>
                    </a:cubicBezTo>
                    <a:cubicBezTo>
                      <a:pt x="566" y="901"/>
                      <a:pt x="698" y="926"/>
                      <a:pt x="831" y="938"/>
                    </a:cubicBezTo>
                    <a:cubicBezTo>
                      <a:pt x="864" y="941"/>
                      <a:pt x="896" y="943"/>
                      <a:pt x="926" y="943"/>
                    </a:cubicBezTo>
                    <a:cubicBezTo>
                      <a:pt x="1045" y="943"/>
                      <a:pt x="1140" y="919"/>
                      <a:pt x="1189" y="860"/>
                    </a:cubicBezTo>
                    <a:cubicBezTo>
                      <a:pt x="1202" y="847"/>
                      <a:pt x="1210" y="832"/>
                      <a:pt x="1216" y="814"/>
                    </a:cubicBezTo>
                    <a:cubicBezTo>
                      <a:pt x="1223" y="794"/>
                      <a:pt x="1226" y="773"/>
                      <a:pt x="1226" y="752"/>
                    </a:cubicBezTo>
                    <a:cubicBezTo>
                      <a:pt x="1083" y="526"/>
                      <a:pt x="923" y="301"/>
                      <a:pt x="752" y="76"/>
                    </a:cubicBezTo>
                    <a:cubicBezTo>
                      <a:pt x="667" y="27"/>
                      <a:pt x="571" y="0"/>
                      <a:pt x="47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46"/>
              <p:cNvSpPr/>
              <p:nvPr/>
            </p:nvSpPr>
            <p:spPr>
              <a:xfrm>
                <a:off x="5442050" y="4885850"/>
                <a:ext cx="184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424" extrusionOk="0">
                    <a:moveTo>
                      <a:pt x="52" y="1"/>
                    </a:moveTo>
                    <a:cubicBezTo>
                      <a:pt x="31" y="1"/>
                      <a:pt x="13" y="15"/>
                      <a:pt x="7" y="37"/>
                    </a:cubicBezTo>
                    <a:cubicBezTo>
                      <a:pt x="0" y="62"/>
                      <a:pt x="16" y="86"/>
                      <a:pt x="41" y="93"/>
                    </a:cubicBezTo>
                    <a:cubicBezTo>
                      <a:pt x="264" y="149"/>
                      <a:pt x="471" y="259"/>
                      <a:pt x="644" y="412"/>
                    </a:cubicBezTo>
                    <a:cubicBezTo>
                      <a:pt x="651" y="420"/>
                      <a:pt x="663" y="423"/>
                      <a:pt x="675" y="423"/>
                    </a:cubicBezTo>
                    <a:cubicBezTo>
                      <a:pt x="716" y="423"/>
                      <a:pt x="736" y="372"/>
                      <a:pt x="705" y="343"/>
                    </a:cubicBezTo>
                    <a:cubicBezTo>
                      <a:pt x="521" y="180"/>
                      <a:pt x="301" y="63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6" name="Google Shape;7846;p46"/>
              <p:cNvSpPr/>
              <p:nvPr/>
            </p:nvSpPr>
            <p:spPr>
              <a:xfrm>
                <a:off x="5319950" y="4929725"/>
                <a:ext cx="2772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4" extrusionOk="0">
                    <a:moveTo>
                      <a:pt x="1109" y="0"/>
                    </a:moveTo>
                    <a:cubicBezTo>
                      <a:pt x="755" y="66"/>
                      <a:pt x="398" y="114"/>
                      <a:pt x="40" y="143"/>
                    </a:cubicBezTo>
                    <a:cubicBezTo>
                      <a:pt x="29" y="158"/>
                      <a:pt x="16" y="170"/>
                      <a:pt x="0" y="180"/>
                    </a:cubicBezTo>
                    <a:cubicBezTo>
                      <a:pt x="14" y="195"/>
                      <a:pt x="24" y="214"/>
                      <a:pt x="29" y="234"/>
                    </a:cubicBezTo>
                    <a:cubicBezTo>
                      <a:pt x="279" y="214"/>
                      <a:pt x="527" y="184"/>
                      <a:pt x="775" y="148"/>
                    </a:cubicBezTo>
                    <a:cubicBezTo>
                      <a:pt x="783" y="143"/>
                      <a:pt x="789" y="138"/>
                      <a:pt x="797" y="135"/>
                    </a:cubicBezTo>
                    <a:cubicBezTo>
                      <a:pt x="897" y="83"/>
                      <a:pt x="1002" y="38"/>
                      <a:pt x="11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7" name="Google Shape;7847;p46"/>
              <p:cNvSpPr/>
              <p:nvPr/>
            </p:nvSpPr>
            <p:spPr>
              <a:xfrm>
                <a:off x="5357850" y="4926075"/>
                <a:ext cx="73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8" extrusionOk="0">
                    <a:moveTo>
                      <a:pt x="265" y="1"/>
                    </a:moveTo>
                    <a:cubicBezTo>
                      <a:pt x="187" y="21"/>
                      <a:pt x="107" y="38"/>
                      <a:pt x="28" y="56"/>
                    </a:cubicBezTo>
                    <a:cubicBezTo>
                      <a:pt x="22" y="78"/>
                      <a:pt x="14" y="99"/>
                      <a:pt x="0" y="118"/>
                    </a:cubicBezTo>
                    <a:cubicBezTo>
                      <a:pt x="14" y="125"/>
                      <a:pt x="26" y="135"/>
                      <a:pt x="36" y="147"/>
                    </a:cubicBezTo>
                    <a:cubicBezTo>
                      <a:pt x="121" y="128"/>
                      <a:pt x="208" y="111"/>
                      <a:pt x="292" y="89"/>
                    </a:cubicBezTo>
                    <a:cubicBezTo>
                      <a:pt x="281" y="60"/>
                      <a:pt x="271" y="32"/>
                      <a:pt x="26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8" name="Google Shape;7848;p46"/>
              <p:cNvSpPr/>
              <p:nvPr/>
            </p:nvSpPr>
            <p:spPr>
              <a:xfrm>
                <a:off x="5291375" y="4933950"/>
                <a:ext cx="175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2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15" y="32"/>
                      <a:pt x="12" y="64"/>
                      <a:pt x="1" y="93"/>
                    </a:cubicBezTo>
                    <a:cubicBezTo>
                      <a:pt x="110" y="97"/>
                      <a:pt x="219" y="101"/>
                      <a:pt x="328" y="101"/>
                    </a:cubicBezTo>
                    <a:cubicBezTo>
                      <a:pt x="374" y="101"/>
                      <a:pt x="421" y="97"/>
                      <a:pt x="467" y="97"/>
                    </a:cubicBezTo>
                    <a:cubicBezTo>
                      <a:pt x="544" y="60"/>
                      <a:pt x="622" y="28"/>
                      <a:pt x="703" y="1"/>
                    </a:cubicBezTo>
                    <a:lnTo>
                      <a:pt x="703" y="1"/>
                    </a:lnTo>
                    <a:cubicBezTo>
                      <a:pt x="591" y="5"/>
                      <a:pt x="480" y="7"/>
                      <a:pt x="368" y="7"/>
                    </a:cubicBezTo>
                    <a:cubicBezTo>
                      <a:pt x="249" y="7"/>
                      <a:pt x="129" y="5"/>
                      <a:pt x="1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9" name="Google Shape;7849;p46"/>
              <p:cNvSpPr/>
              <p:nvPr/>
            </p:nvSpPr>
            <p:spPr>
              <a:xfrm>
                <a:off x="5254675" y="4923250"/>
                <a:ext cx="371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60" extrusionOk="0">
                    <a:moveTo>
                      <a:pt x="474" y="384"/>
                    </a:moveTo>
                    <a:cubicBezTo>
                      <a:pt x="479" y="384"/>
                      <a:pt x="484" y="385"/>
                      <a:pt x="490" y="386"/>
                    </a:cubicBezTo>
                    <a:cubicBezTo>
                      <a:pt x="622" y="420"/>
                      <a:pt x="758" y="437"/>
                      <a:pt x="895" y="437"/>
                    </a:cubicBezTo>
                    <a:cubicBezTo>
                      <a:pt x="1014" y="437"/>
                      <a:pt x="1133" y="424"/>
                      <a:pt x="1250" y="398"/>
                    </a:cubicBezTo>
                    <a:cubicBezTo>
                      <a:pt x="1254" y="397"/>
                      <a:pt x="1257" y="397"/>
                      <a:pt x="1261" y="397"/>
                    </a:cubicBezTo>
                    <a:cubicBezTo>
                      <a:pt x="1317" y="397"/>
                      <a:pt x="1333" y="483"/>
                      <a:pt x="1272" y="499"/>
                    </a:cubicBezTo>
                    <a:cubicBezTo>
                      <a:pt x="1153" y="526"/>
                      <a:pt x="1031" y="540"/>
                      <a:pt x="909" y="540"/>
                    </a:cubicBezTo>
                    <a:cubicBezTo>
                      <a:pt x="904" y="540"/>
                      <a:pt x="900" y="540"/>
                      <a:pt x="895" y="540"/>
                    </a:cubicBezTo>
                    <a:cubicBezTo>
                      <a:pt x="891" y="540"/>
                      <a:pt x="887" y="540"/>
                      <a:pt x="883" y="540"/>
                    </a:cubicBezTo>
                    <a:cubicBezTo>
                      <a:pt x="741" y="540"/>
                      <a:pt x="600" y="522"/>
                      <a:pt x="463" y="485"/>
                    </a:cubicBezTo>
                    <a:cubicBezTo>
                      <a:pt x="401" y="469"/>
                      <a:pt x="419" y="384"/>
                      <a:pt x="474" y="384"/>
                    </a:cubicBezTo>
                    <a:close/>
                    <a:moveTo>
                      <a:pt x="590" y="1"/>
                    </a:moveTo>
                    <a:cubicBezTo>
                      <a:pt x="372" y="1"/>
                      <a:pt x="151" y="105"/>
                      <a:pt x="76" y="306"/>
                    </a:cubicBezTo>
                    <a:cubicBezTo>
                      <a:pt x="0" y="509"/>
                      <a:pt x="107" y="754"/>
                      <a:pt x="292" y="870"/>
                    </a:cubicBezTo>
                    <a:cubicBezTo>
                      <a:pt x="392" y="932"/>
                      <a:pt x="508" y="960"/>
                      <a:pt x="626" y="960"/>
                    </a:cubicBezTo>
                    <a:cubicBezTo>
                      <a:pt x="727" y="960"/>
                      <a:pt x="829" y="939"/>
                      <a:pt x="923" y="902"/>
                    </a:cubicBezTo>
                    <a:cubicBezTo>
                      <a:pt x="1266" y="763"/>
                      <a:pt x="1426" y="636"/>
                      <a:pt x="1469" y="523"/>
                    </a:cubicBezTo>
                    <a:cubicBezTo>
                      <a:pt x="1481" y="493"/>
                      <a:pt x="1483" y="461"/>
                      <a:pt x="1478" y="429"/>
                    </a:cubicBezTo>
                    <a:cubicBezTo>
                      <a:pt x="1443" y="244"/>
                      <a:pt x="1092" y="103"/>
                      <a:pt x="745" y="19"/>
                    </a:cubicBezTo>
                    <a:cubicBezTo>
                      <a:pt x="695" y="7"/>
                      <a:pt x="643" y="1"/>
                      <a:pt x="5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0" name="Google Shape;7850;p46"/>
              <p:cNvSpPr/>
              <p:nvPr/>
            </p:nvSpPr>
            <p:spPr>
              <a:xfrm>
                <a:off x="5264700" y="4932800"/>
                <a:ext cx="233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59" extrusionOk="0">
                    <a:moveTo>
                      <a:pt x="73" y="1"/>
                    </a:moveTo>
                    <a:cubicBezTo>
                      <a:pt x="18" y="1"/>
                      <a:pt x="0" y="87"/>
                      <a:pt x="62" y="103"/>
                    </a:cubicBezTo>
                    <a:cubicBezTo>
                      <a:pt x="203" y="140"/>
                      <a:pt x="348" y="159"/>
                      <a:pt x="493" y="159"/>
                    </a:cubicBezTo>
                    <a:cubicBezTo>
                      <a:pt x="620" y="159"/>
                      <a:pt x="747" y="145"/>
                      <a:pt x="871" y="116"/>
                    </a:cubicBezTo>
                    <a:cubicBezTo>
                      <a:pt x="932" y="101"/>
                      <a:pt x="916" y="15"/>
                      <a:pt x="861" y="15"/>
                    </a:cubicBezTo>
                    <a:cubicBezTo>
                      <a:pt x="857" y="15"/>
                      <a:pt x="853" y="15"/>
                      <a:pt x="849" y="16"/>
                    </a:cubicBezTo>
                    <a:cubicBezTo>
                      <a:pt x="732" y="42"/>
                      <a:pt x="614" y="55"/>
                      <a:pt x="495" y="55"/>
                    </a:cubicBezTo>
                    <a:cubicBezTo>
                      <a:pt x="358" y="55"/>
                      <a:pt x="222" y="38"/>
                      <a:pt x="89" y="3"/>
                    </a:cubicBezTo>
                    <a:cubicBezTo>
                      <a:pt x="83" y="1"/>
                      <a:pt x="78" y="1"/>
                      <a:pt x="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1" name="Google Shape;7851;p46"/>
              <p:cNvSpPr/>
              <p:nvPr/>
            </p:nvSpPr>
            <p:spPr>
              <a:xfrm>
                <a:off x="5291700" y="4933375"/>
                <a:ext cx="298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010" extrusionOk="0">
                    <a:moveTo>
                      <a:pt x="969" y="108"/>
                    </a:moveTo>
                    <a:cubicBezTo>
                      <a:pt x="1002" y="108"/>
                      <a:pt x="1031" y="144"/>
                      <a:pt x="1009" y="179"/>
                    </a:cubicBezTo>
                    <a:cubicBezTo>
                      <a:pt x="863" y="376"/>
                      <a:pt x="671" y="535"/>
                      <a:pt x="451" y="643"/>
                    </a:cubicBezTo>
                    <a:cubicBezTo>
                      <a:pt x="444" y="646"/>
                      <a:pt x="437" y="648"/>
                      <a:pt x="430" y="648"/>
                    </a:cubicBezTo>
                    <a:cubicBezTo>
                      <a:pt x="381" y="648"/>
                      <a:pt x="366" y="581"/>
                      <a:pt x="410" y="559"/>
                    </a:cubicBezTo>
                    <a:cubicBezTo>
                      <a:pt x="617" y="459"/>
                      <a:pt x="797" y="309"/>
                      <a:pt x="935" y="124"/>
                    </a:cubicBezTo>
                    <a:cubicBezTo>
                      <a:pt x="946" y="113"/>
                      <a:pt x="958" y="108"/>
                      <a:pt x="969" y="108"/>
                    </a:cubicBezTo>
                    <a:close/>
                    <a:moveTo>
                      <a:pt x="766" y="1"/>
                    </a:moveTo>
                    <a:cubicBezTo>
                      <a:pt x="740" y="9"/>
                      <a:pt x="716" y="16"/>
                      <a:pt x="690" y="24"/>
                    </a:cubicBezTo>
                    <a:cubicBezTo>
                      <a:pt x="610" y="51"/>
                      <a:pt x="531" y="83"/>
                      <a:pt x="455" y="120"/>
                    </a:cubicBezTo>
                    <a:cubicBezTo>
                      <a:pt x="426" y="134"/>
                      <a:pt x="398" y="147"/>
                      <a:pt x="370" y="162"/>
                    </a:cubicBezTo>
                    <a:cubicBezTo>
                      <a:pt x="158" y="269"/>
                      <a:pt x="0" y="523"/>
                      <a:pt x="83" y="747"/>
                    </a:cubicBezTo>
                    <a:cubicBezTo>
                      <a:pt x="142" y="910"/>
                      <a:pt x="318" y="1010"/>
                      <a:pt x="492" y="1010"/>
                    </a:cubicBezTo>
                    <a:cubicBezTo>
                      <a:pt x="514" y="1010"/>
                      <a:pt x="537" y="1008"/>
                      <a:pt x="559" y="1004"/>
                    </a:cubicBezTo>
                    <a:cubicBezTo>
                      <a:pt x="751" y="975"/>
                      <a:pt x="916" y="832"/>
                      <a:pt x="1006" y="659"/>
                    </a:cubicBezTo>
                    <a:cubicBezTo>
                      <a:pt x="1156" y="370"/>
                      <a:pt x="1193" y="190"/>
                      <a:pt x="1160" y="87"/>
                    </a:cubicBezTo>
                    <a:cubicBezTo>
                      <a:pt x="1154" y="67"/>
                      <a:pt x="1144" y="49"/>
                      <a:pt x="1130" y="34"/>
                    </a:cubicBezTo>
                    <a:cubicBezTo>
                      <a:pt x="1100" y="53"/>
                      <a:pt x="1061" y="62"/>
                      <a:pt x="1017" y="62"/>
                    </a:cubicBezTo>
                    <a:cubicBezTo>
                      <a:pt x="945" y="62"/>
                      <a:pt x="858" y="39"/>
                      <a:pt x="7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2" name="Google Shape;7852;p46"/>
              <p:cNvSpPr/>
              <p:nvPr/>
            </p:nvSpPr>
            <p:spPr>
              <a:xfrm>
                <a:off x="5300825" y="4936075"/>
                <a:ext cx="16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41" extrusionOk="0">
                    <a:moveTo>
                      <a:pt x="604" y="1"/>
                    </a:moveTo>
                    <a:cubicBezTo>
                      <a:pt x="592" y="1"/>
                      <a:pt x="579" y="6"/>
                      <a:pt x="569" y="17"/>
                    </a:cubicBezTo>
                    <a:cubicBezTo>
                      <a:pt x="432" y="202"/>
                      <a:pt x="252" y="351"/>
                      <a:pt x="45" y="452"/>
                    </a:cubicBezTo>
                    <a:cubicBezTo>
                      <a:pt x="1" y="473"/>
                      <a:pt x="16" y="540"/>
                      <a:pt x="65" y="541"/>
                    </a:cubicBezTo>
                    <a:lnTo>
                      <a:pt x="65" y="540"/>
                    </a:lnTo>
                    <a:cubicBezTo>
                      <a:pt x="71" y="540"/>
                      <a:pt x="79" y="538"/>
                      <a:pt x="85" y="535"/>
                    </a:cubicBezTo>
                    <a:cubicBezTo>
                      <a:pt x="306" y="427"/>
                      <a:pt x="498" y="268"/>
                      <a:pt x="644" y="72"/>
                    </a:cubicBezTo>
                    <a:cubicBezTo>
                      <a:pt x="666" y="37"/>
                      <a:pt x="636" y="1"/>
                      <a:pt x="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3" name="Google Shape;7853;p46"/>
              <p:cNvSpPr/>
              <p:nvPr/>
            </p:nvSpPr>
            <p:spPr>
              <a:xfrm>
                <a:off x="5293625" y="4907800"/>
                <a:ext cx="29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85" extrusionOk="0">
                    <a:moveTo>
                      <a:pt x="434" y="355"/>
                    </a:moveTo>
                    <a:cubicBezTo>
                      <a:pt x="442" y="355"/>
                      <a:pt x="451" y="358"/>
                      <a:pt x="461" y="364"/>
                    </a:cubicBezTo>
                    <a:cubicBezTo>
                      <a:pt x="670" y="493"/>
                      <a:pt x="845" y="669"/>
                      <a:pt x="972" y="879"/>
                    </a:cubicBezTo>
                    <a:cubicBezTo>
                      <a:pt x="994" y="916"/>
                      <a:pt x="963" y="950"/>
                      <a:pt x="931" y="950"/>
                    </a:cubicBezTo>
                    <a:cubicBezTo>
                      <a:pt x="917" y="950"/>
                      <a:pt x="902" y="944"/>
                      <a:pt x="893" y="927"/>
                    </a:cubicBezTo>
                    <a:cubicBezTo>
                      <a:pt x="774" y="730"/>
                      <a:pt x="608" y="563"/>
                      <a:pt x="412" y="442"/>
                    </a:cubicBezTo>
                    <a:lnTo>
                      <a:pt x="412" y="443"/>
                    </a:lnTo>
                    <a:cubicBezTo>
                      <a:pt x="366" y="417"/>
                      <a:pt x="392" y="355"/>
                      <a:pt x="434" y="355"/>
                    </a:cubicBezTo>
                    <a:close/>
                    <a:moveTo>
                      <a:pt x="493" y="1"/>
                    </a:moveTo>
                    <a:cubicBezTo>
                      <a:pt x="334" y="1"/>
                      <a:pt x="174" y="82"/>
                      <a:pt x="105" y="225"/>
                    </a:cubicBezTo>
                    <a:cubicBezTo>
                      <a:pt x="0" y="439"/>
                      <a:pt x="134" y="708"/>
                      <a:pt x="334" y="835"/>
                    </a:cubicBezTo>
                    <a:cubicBezTo>
                      <a:pt x="446" y="909"/>
                      <a:pt x="564" y="972"/>
                      <a:pt x="688" y="1025"/>
                    </a:cubicBezTo>
                    <a:cubicBezTo>
                      <a:pt x="781" y="1062"/>
                      <a:pt x="867" y="1085"/>
                      <a:pt x="939" y="1085"/>
                    </a:cubicBezTo>
                    <a:cubicBezTo>
                      <a:pt x="983" y="1085"/>
                      <a:pt x="1022" y="1076"/>
                      <a:pt x="1053" y="1057"/>
                    </a:cubicBezTo>
                    <a:cubicBezTo>
                      <a:pt x="1069" y="1047"/>
                      <a:pt x="1082" y="1035"/>
                      <a:pt x="1093" y="1020"/>
                    </a:cubicBezTo>
                    <a:cubicBezTo>
                      <a:pt x="1159" y="931"/>
                      <a:pt x="1152" y="743"/>
                      <a:pt x="1015" y="404"/>
                    </a:cubicBezTo>
                    <a:cubicBezTo>
                      <a:pt x="942" y="222"/>
                      <a:pt x="793" y="64"/>
                      <a:pt x="604" y="15"/>
                    </a:cubicBezTo>
                    <a:cubicBezTo>
                      <a:pt x="568" y="5"/>
                      <a:pt x="531" y="1"/>
                      <a:pt x="49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4" name="Google Shape;7854;p46"/>
              <p:cNvSpPr/>
              <p:nvPr/>
            </p:nvSpPr>
            <p:spPr>
              <a:xfrm>
                <a:off x="5302750" y="4916625"/>
                <a:ext cx="15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6" extrusionOk="0">
                    <a:moveTo>
                      <a:pt x="69" y="1"/>
                    </a:moveTo>
                    <a:cubicBezTo>
                      <a:pt x="28" y="1"/>
                      <a:pt x="1" y="64"/>
                      <a:pt x="47" y="89"/>
                    </a:cubicBezTo>
                    <a:cubicBezTo>
                      <a:pt x="243" y="210"/>
                      <a:pt x="409" y="377"/>
                      <a:pt x="528" y="574"/>
                    </a:cubicBezTo>
                    <a:cubicBezTo>
                      <a:pt x="535" y="588"/>
                      <a:pt x="551" y="596"/>
                      <a:pt x="567" y="596"/>
                    </a:cubicBezTo>
                    <a:cubicBezTo>
                      <a:pt x="603" y="596"/>
                      <a:pt x="626" y="557"/>
                      <a:pt x="607" y="526"/>
                    </a:cubicBezTo>
                    <a:cubicBezTo>
                      <a:pt x="480" y="316"/>
                      <a:pt x="305" y="139"/>
                      <a:pt x="96" y="10"/>
                    </a:cubicBezTo>
                    <a:cubicBezTo>
                      <a:pt x="86" y="4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5" name="Google Shape;7855;p46"/>
              <p:cNvSpPr/>
              <p:nvPr/>
            </p:nvSpPr>
            <p:spPr>
              <a:xfrm>
                <a:off x="5330525" y="4903625"/>
                <a:ext cx="287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35" extrusionOk="0">
                    <a:moveTo>
                      <a:pt x="436" y="355"/>
                    </a:moveTo>
                    <a:cubicBezTo>
                      <a:pt x="444" y="355"/>
                      <a:pt x="452" y="357"/>
                      <a:pt x="461" y="362"/>
                    </a:cubicBezTo>
                    <a:cubicBezTo>
                      <a:pt x="670" y="491"/>
                      <a:pt x="846" y="667"/>
                      <a:pt x="972" y="878"/>
                    </a:cubicBezTo>
                    <a:cubicBezTo>
                      <a:pt x="985" y="900"/>
                      <a:pt x="978" y="929"/>
                      <a:pt x="956" y="942"/>
                    </a:cubicBezTo>
                    <a:cubicBezTo>
                      <a:pt x="949" y="946"/>
                      <a:pt x="940" y="948"/>
                      <a:pt x="933" y="948"/>
                    </a:cubicBezTo>
                    <a:cubicBezTo>
                      <a:pt x="916" y="948"/>
                      <a:pt x="901" y="940"/>
                      <a:pt x="893" y="926"/>
                    </a:cubicBezTo>
                    <a:cubicBezTo>
                      <a:pt x="774" y="728"/>
                      <a:pt x="609" y="563"/>
                      <a:pt x="413" y="442"/>
                    </a:cubicBezTo>
                    <a:cubicBezTo>
                      <a:pt x="368" y="415"/>
                      <a:pt x="395" y="355"/>
                      <a:pt x="436" y="355"/>
                    </a:cubicBezTo>
                    <a:close/>
                    <a:moveTo>
                      <a:pt x="492" y="0"/>
                    </a:moveTo>
                    <a:cubicBezTo>
                      <a:pt x="333" y="0"/>
                      <a:pt x="173" y="81"/>
                      <a:pt x="104" y="223"/>
                    </a:cubicBezTo>
                    <a:cubicBezTo>
                      <a:pt x="1" y="438"/>
                      <a:pt x="133" y="707"/>
                      <a:pt x="333" y="835"/>
                    </a:cubicBezTo>
                    <a:cubicBezTo>
                      <a:pt x="460" y="915"/>
                      <a:pt x="593" y="988"/>
                      <a:pt x="717" y="1034"/>
                    </a:cubicBezTo>
                    <a:cubicBezTo>
                      <a:pt x="807" y="1005"/>
                      <a:pt x="893" y="988"/>
                      <a:pt x="964" y="988"/>
                    </a:cubicBezTo>
                    <a:cubicBezTo>
                      <a:pt x="1015" y="988"/>
                      <a:pt x="1059" y="997"/>
                      <a:pt x="1093" y="1017"/>
                    </a:cubicBezTo>
                    <a:cubicBezTo>
                      <a:pt x="1107" y="998"/>
                      <a:pt x="1115" y="977"/>
                      <a:pt x="1121" y="955"/>
                    </a:cubicBezTo>
                    <a:cubicBezTo>
                      <a:pt x="1150" y="850"/>
                      <a:pt x="1124" y="676"/>
                      <a:pt x="1015" y="402"/>
                    </a:cubicBezTo>
                    <a:cubicBezTo>
                      <a:pt x="942" y="220"/>
                      <a:pt x="793" y="63"/>
                      <a:pt x="603" y="14"/>
                    </a:cubicBezTo>
                    <a:cubicBezTo>
                      <a:pt x="567" y="5"/>
                      <a:pt x="529" y="0"/>
                      <a:pt x="49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6" name="Google Shape;7856;p46"/>
              <p:cNvSpPr/>
              <p:nvPr/>
            </p:nvSpPr>
            <p:spPr>
              <a:xfrm>
                <a:off x="5339725" y="4912475"/>
                <a:ext cx="155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95" extrusionOk="0">
                    <a:moveTo>
                      <a:pt x="67" y="1"/>
                    </a:moveTo>
                    <a:cubicBezTo>
                      <a:pt x="27" y="1"/>
                      <a:pt x="0" y="61"/>
                      <a:pt x="43" y="88"/>
                    </a:cubicBezTo>
                    <a:cubicBezTo>
                      <a:pt x="241" y="209"/>
                      <a:pt x="405" y="374"/>
                      <a:pt x="524" y="572"/>
                    </a:cubicBezTo>
                    <a:cubicBezTo>
                      <a:pt x="533" y="586"/>
                      <a:pt x="547" y="594"/>
                      <a:pt x="563" y="594"/>
                    </a:cubicBezTo>
                    <a:cubicBezTo>
                      <a:pt x="600" y="594"/>
                      <a:pt x="622" y="555"/>
                      <a:pt x="603" y="524"/>
                    </a:cubicBezTo>
                    <a:cubicBezTo>
                      <a:pt x="476" y="313"/>
                      <a:pt x="301" y="137"/>
                      <a:pt x="92" y="8"/>
                    </a:cubicBezTo>
                    <a:cubicBezTo>
                      <a:pt x="84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7" name="Google Shape;7857;p46"/>
              <p:cNvSpPr/>
              <p:nvPr/>
            </p:nvSpPr>
            <p:spPr>
              <a:xfrm>
                <a:off x="5330675" y="4928300"/>
                <a:ext cx="3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40" extrusionOk="0">
                    <a:moveTo>
                      <a:pt x="967" y="137"/>
                    </a:moveTo>
                    <a:cubicBezTo>
                      <a:pt x="1000" y="137"/>
                      <a:pt x="1030" y="174"/>
                      <a:pt x="1007" y="209"/>
                    </a:cubicBezTo>
                    <a:lnTo>
                      <a:pt x="1007" y="210"/>
                    </a:lnTo>
                    <a:cubicBezTo>
                      <a:pt x="860" y="407"/>
                      <a:pt x="669" y="566"/>
                      <a:pt x="447" y="673"/>
                    </a:cubicBezTo>
                    <a:cubicBezTo>
                      <a:pt x="441" y="676"/>
                      <a:pt x="434" y="678"/>
                      <a:pt x="427" y="678"/>
                    </a:cubicBezTo>
                    <a:cubicBezTo>
                      <a:pt x="410" y="678"/>
                      <a:pt x="393" y="669"/>
                      <a:pt x="386" y="652"/>
                    </a:cubicBezTo>
                    <a:cubicBezTo>
                      <a:pt x="375" y="629"/>
                      <a:pt x="385" y="602"/>
                      <a:pt x="408" y="589"/>
                    </a:cubicBezTo>
                    <a:cubicBezTo>
                      <a:pt x="615" y="489"/>
                      <a:pt x="794" y="339"/>
                      <a:pt x="932" y="154"/>
                    </a:cubicBezTo>
                    <a:cubicBezTo>
                      <a:pt x="942" y="142"/>
                      <a:pt x="955" y="137"/>
                      <a:pt x="967" y="137"/>
                    </a:cubicBezTo>
                    <a:close/>
                    <a:moveTo>
                      <a:pt x="958" y="1"/>
                    </a:moveTo>
                    <a:cubicBezTo>
                      <a:pt x="887" y="1"/>
                      <a:pt x="801" y="18"/>
                      <a:pt x="711" y="47"/>
                    </a:cubicBezTo>
                    <a:lnTo>
                      <a:pt x="680" y="57"/>
                    </a:lnTo>
                    <a:cubicBezTo>
                      <a:pt x="573" y="95"/>
                      <a:pt x="468" y="139"/>
                      <a:pt x="368" y="191"/>
                    </a:cubicBezTo>
                    <a:cubicBezTo>
                      <a:pt x="360" y="195"/>
                      <a:pt x="354" y="199"/>
                      <a:pt x="346" y="204"/>
                    </a:cubicBezTo>
                    <a:cubicBezTo>
                      <a:pt x="145" y="317"/>
                      <a:pt x="0" y="561"/>
                      <a:pt x="79" y="777"/>
                    </a:cubicBezTo>
                    <a:cubicBezTo>
                      <a:pt x="139" y="940"/>
                      <a:pt x="315" y="1040"/>
                      <a:pt x="489" y="1040"/>
                    </a:cubicBezTo>
                    <a:cubicBezTo>
                      <a:pt x="512" y="1040"/>
                      <a:pt x="534" y="1038"/>
                      <a:pt x="556" y="1035"/>
                    </a:cubicBezTo>
                    <a:cubicBezTo>
                      <a:pt x="749" y="1005"/>
                      <a:pt x="913" y="862"/>
                      <a:pt x="1004" y="689"/>
                    </a:cubicBezTo>
                    <a:cubicBezTo>
                      <a:pt x="1188" y="333"/>
                      <a:pt x="1202" y="143"/>
                      <a:pt x="1123" y="58"/>
                    </a:cubicBezTo>
                    <a:cubicBezTo>
                      <a:pt x="1113" y="47"/>
                      <a:pt x="1101" y="37"/>
                      <a:pt x="1087" y="30"/>
                    </a:cubicBezTo>
                    <a:cubicBezTo>
                      <a:pt x="1053" y="10"/>
                      <a:pt x="1009" y="1"/>
                      <a:pt x="9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8" name="Google Shape;7858;p46"/>
              <p:cNvSpPr/>
              <p:nvPr/>
            </p:nvSpPr>
            <p:spPr>
              <a:xfrm>
                <a:off x="5339725" y="4931725"/>
                <a:ext cx="167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1" extrusionOk="0">
                    <a:moveTo>
                      <a:pt x="605" y="0"/>
                    </a:moveTo>
                    <a:cubicBezTo>
                      <a:pt x="593" y="0"/>
                      <a:pt x="580" y="5"/>
                      <a:pt x="570" y="17"/>
                    </a:cubicBezTo>
                    <a:cubicBezTo>
                      <a:pt x="432" y="202"/>
                      <a:pt x="253" y="351"/>
                      <a:pt x="46" y="452"/>
                    </a:cubicBezTo>
                    <a:cubicBezTo>
                      <a:pt x="0" y="474"/>
                      <a:pt x="16" y="541"/>
                      <a:pt x="65" y="541"/>
                    </a:cubicBezTo>
                    <a:cubicBezTo>
                      <a:pt x="72" y="541"/>
                      <a:pt x="80" y="539"/>
                      <a:pt x="85" y="536"/>
                    </a:cubicBezTo>
                    <a:cubicBezTo>
                      <a:pt x="307" y="428"/>
                      <a:pt x="498" y="270"/>
                      <a:pt x="645" y="72"/>
                    </a:cubicBezTo>
                    <a:cubicBezTo>
                      <a:pt x="668" y="37"/>
                      <a:pt x="638" y="0"/>
                      <a:pt x="6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9" name="Google Shape;7859;p46"/>
              <p:cNvSpPr/>
              <p:nvPr/>
            </p:nvSpPr>
            <p:spPr>
              <a:xfrm>
                <a:off x="5362575" y="4906450"/>
                <a:ext cx="3492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82" extrusionOk="0">
                    <a:moveTo>
                      <a:pt x="700" y="0"/>
                    </a:moveTo>
                    <a:cubicBezTo>
                      <a:pt x="560" y="0"/>
                      <a:pt x="420" y="46"/>
                      <a:pt x="304" y="137"/>
                    </a:cubicBezTo>
                    <a:cubicBezTo>
                      <a:pt x="82" y="312"/>
                      <a:pt x="1" y="612"/>
                      <a:pt x="104" y="875"/>
                    </a:cubicBezTo>
                    <a:cubicBezTo>
                      <a:pt x="194" y="1119"/>
                      <a:pt x="425" y="1281"/>
                      <a:pt x="685" y="1282"/>
                    </a:cubicBezTo>
                    <a:cubicBezTo>
                      <a:pt x="690" y="1282"/>
                      <a:pt x="695" y="1282"/>
                      <a:pt x="700" y="1282"/>
                    </a:cubicBezTo>
                    <a:cubicBezTo>
                      <a:pt x="976" y="1282"/>
                      <a:pt x="1222" y="1104"/>
                      <a:pt x="1309" y="841"/>
                    </a:cubicBezTo>
                    <a:cubicBezTo>
                      <a:pt x="1397" y="572"/>
                      <a:pt x="1299" y="278"/>
                      <a:pt x="1067" y="116"/>
                    </a:cubicBezTo>
                    <a:cubicBezTo>
                      <a:pt x="957" y="39"/>
                      <a:pt x="828" y="0"/>
                      <a:pt x="70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0" name="Google Shape;7860;p46"/>
              <p:cNvSpPr/>
              <p:nvPr/>
            </p:nvSpPr>
            <p:spPr>
              <a:xfrm>
                <a:off x="5205425" y="5191550"/>
                <a:ext cx="90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2" extrusionOk="0">
                    <a:moveTo>
                      <a:pt x="50" y="0"/>
                    </a:moveTo>
                    <a:cubicBezTo>
                      <a:pt x="36" y="19"/>
                      <a:pt x="19" y="34"/>
                      <a:pt x="1" y="48"/>
                    </a:cubicBezTo>
                    <a:cubicBezTo>
                      <a:pt x="10" y="61"/>
                      <a:pt x="18" y="75"/>
                      <a:pt x="24" y="91"/>
                    </a:cubicBezTo>
                    <a:cubicBezTo>
                      <a:pt x="129" y="108"/>
                      <a:pt x="234" y="127"/>
                      <a:pt x="341" y="141"/>
                    </a:cubicBezTo>
                    <a:lnTo>
                      <a:pt x="348" y="141"/>
                    </a:lnTo>
                    <a:cubicBezTo>
                      <a:pt x="350" y="141"/>
                      <a:pt x="351" y="140"/>
                      <a:pt x="353" y="139"/>
                    </a:cubicBezTo>
                    <a:cubicBezTo>
                      <a:pt x="354" y="112"/>
                      <a:pt x="357" y="83"/>
                      <a:pt x="363" y="54"/>
                    </a:cubicBezTo>
                    <a:cubicBezTo>
                      <a:pt x="360" y="53"/>
                      <a:pt x="357" y="50"/>
                      <a:pt x="354" y="49"/>
                    </a:cubicBezTo>
                    <a:cubicBezTo>
                      <a:pt x="252" y="36"/>
                      <a:pt x="151" y="17"/>
                      <a:pt x="5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1" name="Google Shape;7861;p46"/>
              <p:cNvSpPr/>
              <p:nvPr/>
            </p:nvSpPr>
            <p:spPr>
              <a:xfrm>
                <a:off x="5174800" y="5184200"/>
                <a:ext cx="209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23" extrusionOk="0">
                    <a:moveTo>
                      <a:pt x="0" y="0"/>
                    </a:moveTo>
                    <a:cubicBezTo>
                      <a:pt x="61" y="45"/>
                      <a:pt x="122" y="92"/>
                      <a:pt x="184" y="136"/>
                    </a:cubicBezTo>
                    <a:cubicBezTo>
                      <a:pt x="199" y="144"/>
                      <a:pt x="212" y="153"/>
                      <a:pt x="226" y="163"/>
                    </a:cubicBezTo>
                    <a:cubicBezTo>
                      <a:pt x="306" y="184"/>
                      <a:pt x="386" y="203"/>
                      <a:pt x="466" y="223"/>
                    </a:cubicBezTo>
                    <a:cubicBezTo>
                      <a:pt x="477" y="220"/>
                      <a:pt x="487" y="218"/>
                      <a:pt x="497" y="217"/>
                    </a:cubicBezTo>
                    <a:cubicBezTo>
                      <a:pt x="566" y="211"/>
                      <a:pt x="635" y="208"/>
                      <a:pt x="705" y="208"/>
                    </a:cubicBezTo>
                    <a:cubicBezTo>
                      <a:pt x="749" y="208"/>
                      <a:pt x="793" y="209"/>
                      <a:pt x="838" y="212"/>
                    </a:cubicBezTo>
                    <a:cubicBezTo>
                      <a:pt x="555" y="152"/>
                      <a:pt x="276" y="82"/>
                      <a:pt x="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2" name="Google Shape;7862;p46"/>
              <p:cNvSpPr/>
              <p:nvPr/>
            </p:nvSpPr>
            <p:spPr>
              <a:xfrm>
                <a:off x="5151100" y="5152500"/>
                <a:ext cx="226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151" extrusionOk="0">
                    <a:moveTo>
                      <a:pt x="393" y="1"/>
                    </a:moveTo>
                    <a:cubicBezTo>
                      <a:pt x="297" y="1"/>
                      <a:pt x="202" y="31"/>
                      <a:pt x="130" y="96"/>
                    </a:cubicBezTo>
                    <a:cubicBezTo>
                      <a:pt x="39" y="176"/>
                      <a:pt x="1" y="294"/>
                      <a:pt x="3" y="416"/>
                    </a:cubicBezTo>
                    <a:cubicBezTo>
                      <a:pt x="184" y="609"/>
                      <a:pt x="376" y="792"/>
                      <a:pt x="575" y="966"/>
                    </a:cubicBezTo>
                    <a:cubicBezTo>
                      <a:pt x="534" y="767"/>
                      <a:pt x="452" y="578"/>
                      <a:pt x="333" y="414"/>
                    </a:cubicBezTo>
                    <a:cubicBezTo>
                      <a:pt x="306" y="378"/>
                      <a:pt x="337" y="339"/>
                      <a:pt x="370" y="339"/>
                    </a:cubicBezTo>
                    <a:cubicBezTo>
                      <a:pt x="383" y="339"/>
                      <a:pt x="397" y="345"/>
                      <a:pt x="407" y="359"/>
                    </a:cubicBezTo>
                    <a:cubicBezTo>
                      <a:pt x="552" y="557"/>
                      <a:pt x="647" y="788"/>
                      <a:pt x="684" y="1030"/>
                    </a:cubicBezTo>
                    <a:cubicBezTo>
                      <a:pt x="684" y="1038"/>
                      <a:pt x="682" y="1047"/>
                      <a:pt x="678" y="1054"/>
                    </a:cubicBezTo>
                    <a:cubicBezTo>
                      <a:pt x="718" y="1087"/>
                      <a:pt x="758" y="1118"/>
                      <a:pt x="799" y="1150"/>
                    </a:cubicBezTo>
                    <a:cubicBezTo>
                      <a:pt x="861" y="1062"/>
                      <a:pt x="902" y="894"/>
                      <a:pt x="905" y="606"/>
                    </a:cubicBezTo>
                    <a:cubicBezTo>
                      <a:pt x="907" y="411"/>
                      <a:pt x="828" y="208"/>
                      <a:pt x="672" y="91"/>
                    </a:cubicBezTo>
                    <a:cubicBezTo>
                      <a:pt x="592" y="32"/>
                      <a:pt x="492" y="1"/>
                      <a:pt x="39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3" name="Google Shape;7863;p46"/>
              <p:cNvSpPr/>
              <p:nvPr/>
            </p:nvSpPr>
            <p:spPr>
              <a:xfrm>
                <a:off x="5158725" y="5160975"/>
                <a:ext cx="9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16" extrusionOk="0">
                    <a:moveTo>
                      <a:pt x="66" y="1"/>
                    </a:moveTo>
                    <a:cubicBezTo>
                      <a:pt x="32" y="1"/>
                      <a:pt x="0" y="39"/>
                      <a:pt x="28" y="75"/>
                    </a:cubicBezTo>
                    <a:cubicBezTo>
                      <a:pt x="147" y="241"/>
                      <a:pt x="229" y="428"/>
                      <a:pt x="270" y="627"/>
                    </a:cubicBezTo>
                    <a:cubicBezTo>
                      <a:pt x="304" y="657"/>
                      <a:pt x="338" y="687"/>
                      <a:pt x="373" y="715"/>
                    </a:cubicBezTo>
                    <a:cubicBezTo>
                      <a:pt x="377" y="709"/>
                      <a:pt x="379" y="700"/>
                      <a:pt x="379" y="691"/>
                    </a:cubicBezTo>
                    <a:cubicBezTo>
                      <a:pt x="342" y="449"/>
                      <a:pt x="247" y="218"/>
                      <a:pt x="102" y="20"/>
                    </a:cubicBezTo>
                    <a:cubicBezTo>
                      <a:pt x="92" y="6"/>
                      <a:pt x="79" y="1"/>
                      <a:pt x="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4" name="Google Shape;7864;p46"/>
              <p:cNvSpPr/>
              <p:nvPr/>
            </p:nvSpPr>
            <p:spPr>
              <a:xfrm>
                <a:off x="5185625" y="5162625"/>
                <a:ext cx="238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05" extrusionOk="0">
                    <a:moveTo>
                      <a:pt x="418" y="339"/>
                    </a:moveTo>
                    <a:cubicBezTo>
                      <a:pt x="431" y="339"/>
                      <a:pt x="444" y="345"/>
                      <a:pt x="454" y="359"/>
                    </a:cubicBezTo>
                    <a:cubicBezTo>
                      <a:pt x="600" y="557"/>
                      <a:pt x="694" y="787"/>
                      <a:pt x="732" y="1029"/>
                    </a:cubicBezTo>
                    <a:cubicBezTo>
                      <a:pt x="736" y="1055"/>
                      <a:pt x="719" y="1079"/>
                      <a:pt x="693" y="1082"/>
                    </a:cubicBezTo>
                    <a:cubicBezTo>
                      <a:pt x="691" y="1083"/>
                      <a:pt x="688" y="1083"/>
                      <a:pt x="686" y="1083"/>
                    </a:cubicBezTo>
                    <a:cubicBezTo>
                      <a:pt x="663" y="1083"/>
                      <a:pt x="644" y="1067"/>
                      <a:pt x="640" y="1044"/>
                    </a:cubicBezTo>
                    <a:cubicBezTo>
                      <a:pt x="605" y="816"/>
                      <a:pt x="516" y="600"/>
                      <a:pt x="379" y="414"/>
                    </a:cubicBezTo>
                    <a:cubicBezTo>
                      <a:pt x="353" y="378"/>
                      <a:pt x="385" y="339"/>
                      <a:pt x="418" y="339"/>
                    </a:cubicBezTo>
                    <a:close/>
                    <a:moveTo>
                      <a:pt x="442" y="0"/>
                    </a:moveTo>
                    <a:cubicBezTo>
                      <a:pt x="345" y="0"/>
                      <a:pt x="250" y="31"/>
                      <a:pt x="178" y="95"/>
                    </a:cubicBezTo>
                    <a:cubicBezTo>
                      <a:pt x="0" y="254"/>
                      <a:pt x="21" y="554"/>
                      <a:pt x="158" y="747"/>
                    </a:cubicBezTo>
                    <a:cubicBezTo>
                      <a:pt x="239" y="866"/>
                      <a:pt x="333" y="977"/>
                      <a:pt x="437" y="1077"/>
                    </a:cubicBezTo>
                    <a:cubicBezTo>
                      <a:pt x="600" y="1090"/>
                      <a:pt x="734" y="1129"/>
                      <a:pt x="793" y="1205"/>
                    </a:cubicBezTo>
                    <a:cubicBezTo>
                      <a:pt x="811" y="1191"/>
                      <a:pt x="828" y="1176"/>
                      <a:pt x="842" y="1157"/>
                    </a:cubicBezTo>
                    <a:cubicBezTo>
                      <a:pt x="908" y="1071"/>
                      <a:pt x="950" y="901"/>
                      <a:pt x="952" y="606"/>
                    </a:cubicBezTo>
                    <a:cubicBezTo>
                      <a:pt x="954" y="410"/>
                      <a:pt x="876" y="208"/>
                      <a:pt x="720" y="91"/>
                    </a:cubicBezTo>
                    <a:cubicBezTo>
                      <a:pt x="640" y="32"/>
                      <a:pt x="540" y="0"/>
                      <a:pt x="4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5" name="Google Shape;7865;p46"/>
              <p:cNvSpPr/>
              <p:nvPr/>
            </p:nvSpPr>
            <p:spPr>
              <a:xfrm>
                <a:off x="5194450" y="5171100"/>
                <a:ext cx="9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5" extrusionOk="0">
                    <a:moveTo>
                      <a:pt x="65" y="0"/>
                    </a:moveTo>
                    <a:cubicBezTo>
                      <a:pt x="32" y="0"/>
                      <a:pt x="0" y="39"/>
                      <a:pt x="26" y="75"/>
                    </a:cubicBezTo>
                    <a:cubicBezTo>
                      <a:pt x="163" y="261"/>
                      <a:pt x="252" y="478"/>
                      <a:pt x="287" y="706"/>
                    </a:cubicBezTo>
                    <a:cubicBezTo>
                      <a:pt x="291" y="728"/>
                      <a:pt x="310" y="744"/>
                      <a:pt x="333" y="744"/>
                    </a:cubicBezTo>
                    <a:lnTo>
                      <a:pt x="340" y="744"/>
                    </a:lnTo>
                    <a:cubicBezTo>
                      <a:pt x="366" y="741"/>
                      <a:pt x="383" y="717"/>
                      <a:pt x="379" y="692"/>
                    </a:cubicBezTo>
                    <a:cubicBezTo>
                      <a:pt x="341" y="448"/>
                      <a:pt x="247" y="218"/>
                      <a:pt x="101" y="20"/>
                    </a:cubicBezTo>
                    <a:cubicBezTo>
                      <a:pt x="91" y="6"/>
                      <a:pt x="78" y="0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6" name="Google Shape;7866;p46"/>
              <p:cNvSpPr/>
              <p:nvPr/>
            </p:nvSpPr>
            <p:spPr>
              <a:xfrm>
                <a:off x="5183775" y="5189400"/>
                <a:ext cx="228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44" extrusionOk="0">
                    <a:moveTo>
                      <a:pt x="348" y="1"/>
                    </a:moveTo>
                    <a:cubicBezTo>
                      <a:pt x="278" y="1"/>
                      <a:pt x="209" y="4"/>
                      <a:pt x="139" y="10"/>
                    </a:cubicBezTo>
                    <a:cubicBezTo>
                      <a:pt x="128" y="10"/>
                      <a:pt x="118" y="14"/>
                      <a:pt x="109" y="15"/>
                    </a:cubicBezTo>
                    <a:cubicBezTo>
                      <a:pt x="71" y="20"/>
                      <a:pt x="35" y="28"/>
                      <a:pt x="1" y="40"/>
                    </a:cubicBezTo>
                    <a:cubicBezTo>
                      <a:pt x="149" y="134"/>
                      <a:pt x="302" y="217"/>
                      <a:pt x="461" y="293"/>
                    </a:cubicBezTo>
                    <a:cubicBezTo>
                      <a:pt x="535" y="265"/>
                      <a:pt x="607" y="231"/>
                      <a:pt x="675" y="190"/>
                    </a:cubicBezTo>
                    <a:cubicBezTo>
                      <a:pt x="683" y="185"/>
                      <a:pt x="691" y="183"/>
                      <a:pt x="699" y="183"/>
                    </a:cubicBezTo>
                    <a:cubicBezTo>
                      <a:pt x="740" y="183"/>
                      <a:pt x="766" y="242"/>
                      <a:pt x="723" y="270"/>
                    </a:cubicBezTo>
                    <a:cubicBezTo>
                      <a:pt x="676" y="298"/>
                      <a:pt x="626" y="324"/>
                      <a:pt x="576" y="347"/>
                    </a:cubicBezTo>
                    <a:cubicBezTo>
                      <a:pt x="649" y="380"/>
                      <a:pt x="724" y="412"/>
                      <a:pt x="802" y="443"/>
                    </a:cubicBezTo>
                    <a:cubicBezTo>
                      <a:pt x="887" y="329"/>
                      <a:pt x="912" y="242"/>
                      <a:pt x="890" y="177"/>
                    </a:cubicBezTo>
                    <a:cubicBezTo>
                      <a:pt x="884" y="161"/>
                      <a:pt x="876" y="147"/>
                      <a:pt x="867" y="134"/>
                    </a:cubicBezTo>
                    <a:cubicBezTo>
                      <a:pt x="808" y="58"/>
                      <a:pt x="674" y="20"/>
                      <a:pt x="511" y="7"/>
                    </a:cubicBezTo>
                    <a:cubicBezTo>
                      <a:pt x="500" y="6"/>
                      <a:pt x="490" y="5"/>
                      <a:pt x="479" y="5"/>
                    </a:cubicBezTo>
                    <a:cubicBezTo>
                      <a:pt x="435" y="2"/>
                      <a:pt x="392" y="1"/>
                      <a:pt x="34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7" name="Google Shape;7867;p46"/>
              <p:cNvSpPr/>
              <p:nvPr/>
            </p:nvSpPr>
            <p:spPr>
              <a:xfrm>
                <a:off x="5195300" y="5193975"/>
                <a:ext cx="72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64" extrusionOk="0">
                    <a:moveTo>
                      <a:pt x="237" y="0"/>
                    </a:moveTo>
                    <a:cubicBezTo>
                      <a:pt x="229" y="0"/>
                      <a:pt x="221" y="2"/>
                      <a:pt x="214" y="7"/>
                    </a:cubicBezTo>
                    <a:cubicBezTo>
                      <a:pt x="146" y="48"/>
                      <a:pt x="74" y="82"/>
                      <a:pt x="0" y="110"/>
                    </a:cubicBezTo>
                    <a:cubicBezTo>
                      <a:pt x="38" y="128"/>
                      <a:pt x="76" y="147"/>
                      <a:pt x="115" y="163"/>
                    </a:cubicBezTo>
                    <a:cubicBezTo>
                      <a:pt x="165" y="140"/>
                      <a:pt x="215" y="115"/>
                      <a:pt x="262" y="86"/>
                    </a:cubicBezTo>
                    <a:cubicBezTo>
                      <a:pt x="284" y="73"/>
                      <a:pt x="291" y="44"/>
                      <a:pt x="278" y="23"/>
                    </a:cubicBezTo>
                    <a:cubicBezTo>
                      <a:pt x="269" y="9"/>
                      <a:pt x="253" y="0"/>
                      <a:pt x="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8" name="Google Shape;7868;p46"/>
              <p:cNvSpPr/>
              <p:nvPr/>
            </p:nvSpPr>
            <p:spPr>
              <a:xfrm>
                <a:off x="5435825" y="5170225"/>
                <a:ext cx="3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1" y="1"/>
                    </a:moveTo>
                    <a:lnTo>
                      <a:pt x="0" y="4"/>
                    </a:lnTo>
                    <a:cubicBezTo>
                      <a:pt x="1" y="6"/>
                      <a:pt x="1" y="7"/>
                      <a:pt x="3" y="9"/>
                    </a:cubicBezTo>
                    <a:cubicBezTo>
                      <a:pt x="6" y="6"/>
                      <a:pt x="8" y="4"/>
                      <a:pt x="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9" name="Google Shape;7869;p46"/>
              <p:cNvSpPr/>
              <p:nvPr/>
            </p:nvSpPr>
            <p:spPr>
              <a:xfrm>
                <a:off x="5401200" y="5165825"/>
                <a:ext cx="347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905" extrusionOk="0">
                    <a:moveTo>
                      <a:pt x="1186" y="210"/>
                    </a:moveTo>
                    <a:cubicBezTo>
                      <a:pt x="1232" y="210"/>
                      <a:pt x="1260" y="279"/>
                      <a:pt x="1210" y="308"/>
                    </a:cubicBezTo>
                    <a:lnTo>
                      <a:pt x="1209" y="308"/>
                    </a:lnTo>
                    <a:cubicBezTo>
                      <a:pt x="972" y="445"/>
                      <a:pt x="707" y="524"/>
                      <a:pt x="432" y="537"/>
                    </a:cubicBezTo>
                    <a:lnTo>
                      <a:pt x="430" y="537"/>
                    </a:lnTo>
                    <a:cubicBezTo>
                      <a:pt x="430" y="537"/>
                      <a:pt x="429" y="537"/>
                      <a:pt x="429" y="537"/>
                    </a:cubicBezTo>
                    <a:cubicBezTo>
                      <a:pt x="362" y="537"/>
                      <a:pt x="359" y="434"/>
                      <a:pt x="428" y="433"/>
                    </a:cubicBezTo>
                    <a:cubicBezTo>
                      <a:pt x="685" y="421"/>
                      <a:pt x="935" y="347"/>
                      <a:pt x="1158" y="218"/>
                    </a:cubicBezTo>
                    <a:cubicBezTo>
                      <a:pt x="1168" y="213"/>
                      <a:pt x="1177" y="210"/>
                      <a:pt x="1186" y="210"/>
                    </a:cubicBezTo>
                    <a:close/>
                    <a:moveTo>
                      <a:pt x="764" y="0"/>
                    </a:moveTo>
                    <a:cubicBezTo>
                      <a:pt x="698" y="0"/>
                      <a:pt x="630" y="3"/>
                      <a:pt x="564" y="7"/>
                    </a:cubicBezTo>
                    <a:cubicBezTo>
                      <a:pt x="298" y="24"/>
                      <a:pt x="25" y="215"/>
                      <a:pt x="10" y="481"/>
                    </a:cubicBezTo>
                    <a:cubicBezTo>
                      <a:pt x="1" y="656"/>
                      <a:pt x="113" y="819"/>
                      <a:pt x="267" y="905"/>
                    </a:cubicBezTo>
                    <a:cubicBezTo>
                      <a:pt x="663" y="701"/>
                      <a:pt x="1037" y="460"/>
                      <a:pt x="1388" y="185"/>
                    </a:cubicBezTo>
                    <a:cubicBezTo>
                      <a:pt x="1386" y="183"/>
                      <a:pt x="1386" y="182"/>
                      <a:pt x="1385" y="180"/>
                    </a:cubicBezTo>
                    <a:cubicBezTo>
                      <a:pt x="1313" y="46"/>
                      <a:pt x="1051" y="0"/>
                      <a:pt x="76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0" name="Google Shape;7870;p46"/>
              <p:cNvSpPr/>
              <p:nvPr/>
            </p:nvSpPr>
            <p:spPr>
              <a:xfrm>
                <a:off x="5410150" y="5171075"/>
                <a:ext cx="225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327" extrusionOk="0">
                    <a:moveTo>
                      <a:pt x="826" y="1"/>
                    </a:moveTo>
                    <a:cubicBezTo>
                      <a:pt x="818" y="1"/>
                      <a:pt x="809" y="3"/>
                      <a:pt x="799" y="8"/>
                    </a:cubicBezTo>
                    <a:cubicBezTo>
                      <a:pt x="577" y="137"/>
                      <a:pt x="327" y="211"/>
                      <a:pt x="70" y="223"/>
                    </a:cubicBezTo>
                    <a:cubicBezTo>
                      <a:pt x="1" y="224"/>
                      <a:pt x="3" y="327"/>
                      <a:pt x="71" y="327"/>
                    </a:cubicBezTo>
                    <a:cubicBezTo>
                      <a:pt x="71" y="327"/>
                      <a:pt x="72" y="327"/>
                      <a:pt x="72" y="327"/>
                    </a:cubicBezTo>
                    <a:lnTo>
                      <a:pt x="74" y="327"/>
                    </a:lnTo>
                    <a:cubicBezTo>
                      <a:pt x="348" y="314"/>
                      <a:pt x="614" y="235"/>
                      <a:pt x="851" y="98"/>
                    </a:cubicBezTo>
                    <a:cubicBezTo>
                      <a:pt x="901" y="69"/>
                      <a:pt x="872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1" name="Google Shape;7871;p46"/>
              <p:cNvSpPr/>
              <p:nvPr/>
            </p:nvSpPr>
            <p:spPr>
              <a:xfrm>
                <a:off x="5433200" y="5140575"/>
                <a:ext cx="251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75" extrusionOk="0">
                    <a:moveTo>
                      <a:pt x="478" y="0"/>
                    </a:moveTo>
                    <a:cubicBezTo>
                      <a:pt x="469" y="0"/>
                      <a:pt x="459" y="1"/>
                      <a:pt x="450" y="1"/>
                    </a:cubicBezTo>
                    <a:cubicBezTo>
                      <a:pt x="255" y="11"/>
                      <a:pt x="65" y="156"/>
                      <a:pt x="36" y="350"/>
                    </a:cubicBezTo>
                    <a:cubicBezTo>
                      <a:pt x="1" y="585"/>
                      <a:pt x="208" y="802"/>
                      <a:pt x="437" y="865"/>
                    </a:cubicBezTo>
                    <a:cubicBezTo>
                      <a:pt x="451" y="868"/>
                      <a:pt x="463" y="871"/>
                      <a:pt x="478" y="875"/>
                    </a:cubicBezTo>
                    <a:cubicBezTo>
                      <a:pt x="570" y="789"/>
                      <a:pt x="660" y="701"/>
                      <a:pt x="747" y="608"/>
                    </a:cubicBezTo>
                    <a:cubicBezTo>
                      <a:pt x="635" y="545"/>
                      <a:pt x="517" y="498"/>
                      <a:pt x="395" y="466"/>
                    </a:cubicBezTo>
                    <a:cubicBezTo>
                      <a:pt x="339" y="452"/>
                      <a:pt x="355" y="374"/>
                      <a:pt x="405" y="374"/>
                    </a:cubicBezTo>
                    <a:cubicBezTo>
                      <a:pt x="409" y="374"/>
                      <a:pt x="413" y="375"/>
                      <a:pt x="417" y="376"/>
                    </a:cubicBezTo>
                    <a:cubicBezTo>
                      <a:pt x="555" y="412"/>
                      <a:pt x="687" y="466"/>
                      <a:pt x="809" y="539"/>
                    </a:cubicBezTo>
                    <a:cubicBezTo>
                      <a:pt x="877" y="464"/>
                      <a:pt x="943" y="389"/>
                      <a:pt x="1007" y="312"/>
                    </a:cubicBezTo>
                    <a:cubicBezTo>
                      <a:pt x="990" y="291"/>
                      <a:pt x="977" y="271"/>
                      <a:pt x="958" y="249"/>
                    </a:cubicBezTo>
                    <a:cubicBezTo>
                      <a:pt x="841" y="104"/>
                      <a:pt x="663" y="0"/>
                      <a:pt x="4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2" name="Google Shape;7872;p46"/>
              <p:cNvSpPr/>
              <p:nvPr/>
            </p:nvSpPr>
            <p:spPr>
              <a:xfrm>
                <a:off x="5442050" y="5149925"/>
                <a:ext cx="114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35" extrusionOk="0">
                    <a:moveTo>
                      <a:pt x="52" y="0"/>
                    </a:moveTo>
                    <a:cubicBezTo>
                      <a:pt x="31" y="0"/>
                      <a:pt x="13" y="14"/>
                      <a:pt x="7" y="36"/>
                    </a:cubicBezTo>
                    <a:cubicBezTo>
                      <a:pt x="0" y="60"/>
                      <a:pt x="16" y="85"/>
                      <a:pt x="41" y="92"/>
                    </a:cubicBezTo>
                    <a:cubicBezTo>
                      <a:pt x="163" y="124"/>
                      <a:pt x="281" y="171"/>
                      <a:pt x="393" y="234"/>
                    </a:cubicBezTo>
                    <a:cubicBezTo>
                      <a:pt x="414" y="211"/>
                      <a:pt x="433" y="188"/>
                      <a:pt x="455" y="165"/>
                    </a:cubicBezTo>
                    <a:cubicBezTo>
                      <a:pt x="333" y="92"/>
                      <a:pt x="201" y="38"/>
                      <a:pt x="63" y="2"/>
                    </a:cubicBezTo>
                    <a:cubicBezTo>
                      <a:pt x="59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3" name="Google Shape;7873;p46"/>
              <p:cNvSpPr/>
              <p:nvPr/>
            </p:nvSpPr>
            <p:spPr>
              <a:xfrm>
                <a:off x="5468025" y="5127975"/>
                <a:ext cx="4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74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77" y="62"/>
                      <a:pt x="17" y="151"/>
                      <a:pt x="1" y="254"/>
                    </a:cubicBezTo>
                    <a:cubicBezTo>
                      <a:pt x="0" y="260"/>
                      <a:pt x="1" y="267"/>
                      <a:pt x="1" y="274"/>
                    </a:cubicBezTo>
                    <a:cubicBezTo>
                      <a:pt x="17" y="249"/>
                      <a:pt x="33" y="227"/>
                      <a:pt x="48" y="203"/>
                    </a:cubicBezTo>
                    <a:cubicBezTo>
                      <a:pt x="81" y="148"/>
                      <a:pt x="119" y="79"/>
                      <a:pt x="16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4" name="Google Shape;7874;p46"/>
              <p:cNvSpPr/>
              <p:nvPr/>
            </p:nvSpPr>
            <p:spPr>
              <a:xfrm>
                <a:off x="5319950" y="5193775"/>
                <a:ext cx="277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3" extrusionOk="0">
                    <a:moveTo>
                      <a:pt x="1109" y="0"/>
                    </a:moveTo>
                    <a:lnTo>
                      <a:pt x="1109" y="0"/>
                    </a:lnTo>
                    <a:cubicBezTo>
                      <a:pt x="755" y="65"/>
                      <a:pt x="398" y="114"/>
                      <a:pt x="40" y="143"/>
                    </a:cubicBezTo>
                    <a:cubicBezTo>
                      <a:pt x="29" y="158"/>
                      <a:pt x="16" y="170"/>
                      <a:pt x="0" y="180"/>
                    </a:cubicBezTo>
                    <a:cubicBezTo>
                      <a:pt x="14" y="195"/>
                      <a:pt x="22" y="213"/>
                      <a:pt x="29" y="233"/>
                    </a:cubicBezTo>
                    <a:cubicBezTo>
                      <a:pt x="279" y="213"/>
                      <a:pt x="527" y="184"/>
                      <a:pt x="775" y="147"/>
                    </a:cubicBezTo>
                    <a:cubicBezTo>
                      <a:pt x="783" y="143"/>
                      <a:pt x="789" y="138"/>
                      <a:pt x="797" y="134"/>
                    </a:cubicBezTo>
                    <a:cubicBezTo>
                      <a:pt x="897" y="82"/>
                      <a:pt x="1002" y="38"/>
                      <a:pt x="11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5" name="Google Shape;7875;p46"/>
              <p:cNvSpPr/>
              <p:nvPr/>
            </p:nvSpPr>
            <p:spPr>
              <a:xfrm>
                <a:off x="5291375" y="5198025"/>
                <a:ext cx="175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" extrusionOk="0">
                    <a:moveTo>
                      <a:pt x="10" y="0"/>
                    </a:moveTo>
                    <a:cubicBezTo>
                      <a:pt x="15" y="31"/>
                      <a:pt x="12" y="63"/>
                      <a:pt x="1" y="93"/>
                    </a:cubicBezTo>
                    <a:cubicBezTo>
                      <a:pt x="110" y="96"/>
                      <a:pt x="219" y="100"/>
                      <a:pt x="328" y="100"/>
                    </a:cubicBezTo>
                    <a:cubicBezTo>
                      <a:pt x="374" y="100"/>
                      <a:pt x="421" y="96"/>
                      <a:pt x="467" y="96"/>
                    </a:cubicBezTo>
                    <a:cubicBezTo>
                      <a:pt x="544" y="60"/>
                      <a:pt x="622" y="28"/>
                      <a:pt x="703" y="0"/>
                    </a:cubicBezTo>
                    <a:lnTo>
                      <a:pt x="703" y="0"/>
                    </a:lnTo>
                    <a:cubicBezTo>
                      <a:pt x="596" y="4"/>
                      <a:pt x="488" y="6"/>
                      <a:pt x="381" y="6"/>
                    </a:cubicBezTo>
                    <a:cubicBezTo>
                      <a:pt x="257" y="6"/>
                      <a:pt x="134" y="4"/>
                      <a:pt x="1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6" name="Google Shape;7876;p46"/>
              <p:cNvSpPr/>
              <p:nvPr/>
            </p:nvSpPr>
            <p:spPr>
              <a:xfrm>
                <a:off x="5357850" y="5190175"/>
                <a:ext cx="7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6" extrusionOk="0">
                    <a:moveTo>
                      <a:pt x="265" y="0"/>
                    </a:moveTo>
                    <a:cubicBezTo>
                      <a:pt x="187" y="20"/>
                      <a:pt x="107" y="38"/>
                      <a:pt x="28" y="55"/>
                    </a:cubicBezTo>
                    <a:cubicBezTo>
                      <a:pt x="22" y="77"/>
                      <a:pt x="14" y="98"/>
                      <a:pt x="0" y="117"/>
                    </a:cubicBezTo>
                    <a:cubicBezTo>
                      <a:pt x="14" y="125"/>
                      <a:pt x="26" y="135"/>
                      <a:pt x="36" y="146"/>
                    </a:cubicBezTo>
                    <a:cubicBezTo>
                      <a:pt x="121" y="126"/>
                      <a:pt x="208" y="109"/>
                      <a:pt x="292" y="88"/>
                    </a:cubicBezTo>
                    <a:cubicBezTo>
                      <a:pt x="281" y="60"/>
                      <a:pt x="271" y="30"/>
                      <a:pt x="2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7" name="Google Shape;7877;p46"/>
              <p:cNvSpPr/>
              <p:nvPr/>
            </p:nvSpPr>
            <p:spPr>
              <a:xfrm>
                <a:off x="5254675" y="5187325"/>
                <a:ext cx="37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59" extrusionOk="0">
                    <a:moveTo>
                      <a:pt x="473" y="382"/>
                    </a:moveTo>
                    <a:cubicBezTo>
                      <a:pt x="478" y="382"/>
                      <a:pt x="484" y="382"/>
                      <a:pt x="490" y="384"/>
                    </a:cubicBezTo>
                    <a:cubicBezTo>
                      <a:pt x="623" y="419"/>
                      <a:pt x="759" y="436"/>
                      <a:pt x="896" y="436"/>
                    </a:cubicBezTo>
                    <a:cubicBezTo>
                      <a:pt x="1015" y="436"/>
                      <a:pt x="1133" y="423"/>
                      <a:pt x="1250" y="397"/>
                    </a:cubicBezTo>
                    <a:cubicBezTo>
                      <a:pt x="1254" y="396"/>
                      <a:pt x="1258" y="396"/>
                      <a:pt x="1261" y="396"/>
                    </a:cubicBezTo>
                    <a:cubicBezTo>
                      <a:pt x="1285" y="396"/>
                      <a:pt x="1306" y="412"/>
                      <a:pt x="1311" y="436"/>
                    </a:cubicBezTo>
                    <a:cubicBezTo>
                      <a:pt x="1318" y="465"/>
                      <a:pt x="1300" y="492"/>
                      <a:pt x="1272" y="499"/>
                    </a:cubicBezTo>
                    <a:cubicBezTo>
                      <a:pt x="1148" y="526"/>
                      <a:pt x="1022" y="539"/>
                      <a:pt x="895" y="539"/>
                    </a:cubicBezTo>
                    <a:cubicBezTo>
                      <a:pt x="750" y="539"/>
                      <a:pt x="604" y="522"/>
                      <a:pt x="463" y="484"/>
                    </a:cubicBezTo>
                    <a:cubicBezTo>
                      <a:pt x="400" y="470"/>
                      <a:pt x="417" y="382"/>
                      <a:pt x="473" y="382"/>
                    </a:cubicBezTo>
                    <a:close/>
                    <a:moveTo>
                      <a:pt x="590" y="0"/>
                    </a:moveTo>
                    <a:cubicBezTo>
                      <a:pt x="372" y="0"/>
                      <a:pt x="151" y="104"/>
                      <a:pt x="76" y="305"/>
                    </a:cubicBezTo>
                    <a:cubicBezTo>
                      <a:pt x="0" y="509"/>
                      <a:pt x="107" y="753"/>
                      <a:pt x="292" y="869"/>
                    </a:cubicBezTo>
                    <a:cubicBezTo>
                      <a:pt x="392" y="930"/>
                      <a:pt x="508" y="958"/>
                      <a:pt x="625" y="958"/>
                    </a:cubicBezTo>
                    <a:cubicBezTo>
                      <a:pt x="726" y="958"/>
                      <a:pt x="829" y="937"/>
                      <a:pt x="923" y="900"/>
                    </a:cubicBezTo>
                    <a:cubicBezTo>
                      <a:pt x="1266" y="761"/>
                      <a:pt x="1426" y="634"/>
                      <a:pt x="1469" y="521"/>
                    </a:cubicBezTo>
                    <a:cubicBezTo>
                      <a:pt x="1480" y="491"/>
                      <a:pt x="1483" y="459"/>
                      <a:pt x="1478" y="428"/>
                    </a:cubicBezTo>
                    <a:cubicBezTo>
                      <a:pt x="1443" y="243"/>
                      <a:pt x="1092" y="102"/>
                      <a:pt x="745" y="18"/>
                    </a:cubicBezTo>
                    <a:cubicBezTo>
                      <a:pt x="695" y="6"/>
                      <a:pt x="643" y="0"/>
                      <a:pt x="59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8" name="Google Shape;7878;p46"/>
              <p:cNvSpPr/>
              <p:nvPr/>
            </p:nvSpPr>
            <p:spPr>
              <a:xfrm>
                <a:off x="5264650" y="5196850"/>
                <a:ext cx="230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59" extrusionOk="0">
                    <a:moveTo>
                      <a:pt x="74" y="1"/>
                    </a:moveTo>
                    <a:cubicBezTo>
                      <a:pt x="18" y="1"/>
                      <a:pt x="1" y="88"/>
                      <a:pt x="64" y="103"/>
                    </a:cubicBezTo>
                    <a:cubicBezTo>
                      <a:pt x="205" y="140"/>
                      <a:pt x="350" y="159"/>
                      <a:pt x="495" y="159"/>
                    </a:cubicBezTo>
                    <a:cubicBezTo>
                      <a:pt x="622" y="159"/>
                      <a:pt x="749" y="145"/>
                      <a:pt x="873" y="117"/>
                    </a:cubicBezTo>
                    <a:cubicBezTo>
                      <a:pt x="901" y="110"/>
                      <a:pt x="919" y="82"/>
                      <a:pt x="912" y="55"/>
                    </a:cubicBezTo>
                    <a:cubicBezTo>
                      <a:pt x="907" y="31"/>
                      <a:pt x="886" y="15"/>
                      <a:pt x="862" y="15"/>
                    </a:cubicBezTo>
                    <a:cubicBezTo>
                      <a:pt x="859" y="15"/>
                      <a:pt x="855" y="15"/>
                      <a:pt x="851" y="16"/>
                    </a:cubicBezTo>
                    <a:cubicBezTo>
                      <a:pt x="734" y="42"/>
                      <a:pt x="616" y="55"/>
                      <a:pt x="497" y="55"/>
                    </a:cubicBezTo>
                    <a:cubicBezTo>
                      <a:pt x="360" y="55"/>
                      <a:pt x="224" y="38"/>
                      <a:pt x="91" y="3"/>
                    </a:cubicBezTo>
                    <a:cubicBezTo>
                      <a:pt x="85" y="1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9" name="Google Shape;7879;p46"/>
              <p:cNvSpPr/>
              <p:nvPr/>
            </p:nvSpPr>
            <p:spPr>
              <a:xfrm>
                <a:off x="5292125" y="5197450"/>
                <a:ext cx="2940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713" extrusionOk="0">
                    <a:moveTo>
                      <a:pt x="952" y="107"/>
                    </a:moveTo>
                    <a:cubicBezTo>
                      <a:pt x="984" y="107"/>
                      <a:pt x="1014" y="143"/>
                      <a:pt x="992" y="179"/>
                    </a:cubicBezTo>
                    <a:cubicBezTo>
                      <a:pt x="846" y="376"/>
                      <a:pt x="654" y="534"/>
                      <a:pt x="433" y="642"/>
                    </a:cubicBezTo>
                    <a:cubicBezTo>
                      <a:pt x="426" y="645"/>
                      <a:pt x="419" y="647"/>
                      <a:pt x="413" y="647"/>
                    </a:cubicBezTo>
                    <a:cubicBezTo>
                      <a:pt x="395" y="647"/>
                      <a:pt x="379" y="637"/>
                      <a:pt x="371" y="621"/>
                    </a:cubicBezTo>
                    <a:cubicBezTo>
                      <a:pt x="360" y="598"/>
                      <a:pt x="370" y="570"/>
                      <a:pt x="393" y="559"/>
                    </a:cubicBezTo>
                    <a:cubicBezTo>
                      <a:pt x="600" y="458"/>
                      <a:pt x="780" y="309"/>
                      <a:pt x="917" y="123"/>
                    </a:cubicBezTo>
                    <a:cubicBezTo>
                      <a:pt x="927" y="112"/>
                      <a:pt x="940" y="107"/>
                      <a:pt x="952" y="107"/>
                    </a:cubicBezTo>
                    <a:close/>
                    <a:moveTo>
                      <a:pt x="748" y="0"/>
                    </a:moveTo>
                    <a:cubicBezTo>
                      <a:pt x="723" y="8"/>
                      <a:pt x="698" y="14"/>
                      <a:pt x="673" y="23"/>
                    </a:cubicBezTo>
                    <a:cubicBezTo>
                      <a:pt x="592" y="51"/>
                      <a:pt x="514" y="83"/>
                      <a:pt x="437" y="119"/>
                    </a:cubicBezTo>
                    <a:cubicBezTo>
                      <a:pt x="409" y="132"/>
                      <a:pt x="381" y="147"/>
                      <a:pt x="353" y="160"/>
                    </a:cubicBezTo>
                    <a:cubicBezTo>
                      <a:pt x="151" y="263"/>
                      <a:pt x="1" y="498"/>
                      <a:pt x="57" y="713"/>
                    </a:cubicBezTo>
                    <a:cubicBezTo>
                      <a:pt x="364" y="708"/>
                      <a:pt x="674" y="693"/>
                      <a:pt x="985" y="663"/>
                    </a:cubicBezTo>
                    <a:cubicBezTo>
                      <a:pt x="986" y="661"/>
                      <a:pt x="988" y="660"/>
                      <a:pt x="989" y="658"/>
                    </a:cubicBezTo>
                    <a:cubicBezTo>
                      <a:pt x="1139" y="369"/>
                      <a:pt x="1175" y="190"/>
                      <a:pt x="1142" y="86"/>
                    </a:cubicBezTo>
                    <a:cubicBezTo>
                      <a:pt x="1135" y="66"/>
                      <a:pt x="1127" y="48"/>
                      <a:pt x="1113" y="33"/>
                    </a:cubicBezTo>
                    <a:cubicBezTo>
                      <a:pt x="1082" y="52"/>
                      <a:pt x="1044" y="61"/>
                      <a:pt x="999" y="61"/>
                    </a:cubicBezTo>
                    <a:cubicBezTo>
                      <a:pt x="928" y="61"/>
                      <a:pt x="841" y="38"/>
                      <a:pt x="74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0" name="Google Shape;7880;p46"/>
              <p:cNvSpPr/>
              <p:nvPr/>
            </p:nvSpPr>
            <p:spPr>
              <a:xfrm>
                <a:off x="5300800" y="5200050"/>
                <a:ext cx="1652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43" extrusionOk="0">
                    <a:moveTo>
                      <a:pt x="607" y="1"/>
                    </a:moveTo>
                    <a:cubicBezTo>
                      <a:pt x="593" y="1"/>
                      <a:pt x="579" y="7"/>
                      <a:pt x="570" y="19"/>
                    </a:cubicBezTo>
                    <a:cubicBezTo>
                      <a:pt x="433" y="205"/>
                      <a:pt x="253" y="354"/>
                      <a:pt x="46" y="455"/>
                    </a:cubicBezTo>
                    <a:cubicBezTo>
                      <a:pt x="1" y="477"/>
                      <a:pt x="16" y="543"/>
                      <a:pt x="66" y="543"/>
                    </a:cubicBezTo>
                    <a:cubicBezTo>
                      <a:pt x="72" y="543"/>
                      <a:pt x="80" y="542"/>
                      <a:pt x="87" y="538"/>
                    </a:cubicBezTo>
                    <a:cubicBezTo>
                      <a:pt x="307" y="430"/>
                      <a:pt x="499" y="272"/>
                      <a:pt x="645" y="76"/>
                    </a:cubicBezTo>
                    <a:cubicBezTo>
                      <a:pt x="661" y="55"/>
                      <a:pt x="656" y="25"/>
                      <a:pt x="635" y="11"/>
                    </a:cubicBezTo>
                    <a:cubicBezTo>
                      <a:pt x="627" y="4"/>
                      <a:pt x="617" y="1"/>
                      <a:pt x="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1" name="Google Shape;7881;p46"/>
              <p:cNvSpPr/>
              <p:nvPr/>
            </p:nvSpPr>
            <p:spPr>
              <a:xfrm>
                <a:off x="5293650" y="5171875"/>
                <a:ext cx="289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085" extrusionOk="0">
                    <a:moveTo>
                      <a:pt x="433" y="353"/>
                    </a:moveTo>
                    <a:cubicBezTo>
                      <a:pt x="441" y="353"/>
                      <a:pt x="450" y="356"/>
                      <a:pt x="460" y="362"/>
                    </a:cubicBezTo>
                    <a:cubicBezTo>
                      <a:pt x="669" y="491"/>
                      <a:pt x="844" y="668"/>
                      <a:pt x="971" y="879"/>
                    </a:cubicBezTo>
                    <a:cubicBezTo>
                      <a:pt x="993" y="915"/>
                      <a:pt x="962" y="949"/>
                      <a:pt x="930" y="949"/>
                    </a:cubicBezTo>
                    <a:cubicBezTo>
                      <a:pt x="916" y="949"/>
                      <a:pt x="901" y="942"/>
                      <a:pt x="892" y="926"/>
                    </a:cubicBezTo>
                    <a:cubicBezTo>
                      <a:pt x="773" y="729"/>
                      <a:pt x="607" y="563"/>
                      <a:pt x="411" y="441"/>
                    </a:cubicBezTo>
                    <a:cubicBezTo>
                      <a:pt x="365" y="416"/>
                      <a:pt x="392" y="353"/>
                      <a:pt x="433" y="353"/>
                    </a:cubicBezTo>
                    <a:close/>
                    <a:moveTo>
                      <a:pt x="492" y="0"/>
                    </a:moveTo>
                    <a:cubicBezTo>
                      <a:pt x="333" y="0"/>
                      <a:pt x="173" y="81"/>
                      <a:pt x="104" y="223"/>
                    </a:cubicBezTo>
                    <a:cubicBezTo>
                      <a:pt x="0" y="438"/>
                      <a:pt x="133" y="707"/>
                      <a:pt x="333" y="835"/>
                    </a:cubicBezTo>
                    <a:cubicBezTo>
                      <a:pt x="445" y="907"/>
                      <a:pt x="563" y="971"/>
                      <a:pt x="687" y="1023"/>
                    </a:cubicBezTo>
                    <a:cubicBezTo>
                      <a:pt x="780" y="1061"/>
                      <a:pt x="867" y="1084"/>
                      <a:pt x="938" y="1084"/>
                    </a:cubicBezTo>
                    <a:cubicBezTo>
                      <a:pt x="983" y="1084"/>
                      <a:pt x="1021" y="1075"/>
                      <a:pt x="1052" y="1056"/>
                    </a:cubicBezTo>
                    <a:cubicBezTo>
                      <a:pt x="1068" y="1046"/>
                      <a:pt x="1081" y="1034"/>
                      <a:pt x="1092" y="1019"/>
                    </a:cubicBezTo>
                    <a:cubicBezTo>
                      <a:pt x="1158" y="930"/>
                      <a:pt x="1151" y="742"/>
                      <a:pt x="1014" y="402"/>
                    </a:cubicBezTo>
                    <a:cubicBezTo>
                      <a:pt x="941" y="220"/>
                      <a:pt x="792" y="62"/>
                      <a:pt x="603" y="14"/>
                    </a:cubicBezTo>
                    <a:cubicBezTo>
                      <a:pt x="567" y="5"/>
                      <a:pt x="530" y="0"/>
                      <a:pt x="49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2" name="Google Shape;7882;p46"/>
              <p:cNvSpPr/>
              <p:nvPr/>
            </p:nvSpPr>
            <p:spPr>
              <a:xfrm>
                <a:off x="5302750" y="5180700"/>
                <a:ext cx="15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6" extrusionOk="0">
                    <a:moveTo>
                      <a:pt x="69" y="0"/>
                    </a:moveTo>
                    <a:cubicBezTo>
                      <a:pt x="28" y="0"/>
                      <a:pt x="1" y="63"/>
                      <a:pt x="47" y="88"/>
                    </a:cubicBezTo>
                    <a:cubicBezTo>
                      <a:pt x="243" y="210"/>
                      <a:pt x="409" y="376"/>
                      <a:pt x="528" y="573"/>
                    </a:cubicBezTo>
                    <a:cubicBezTo>
                      <a:pt x="535" y="587"/>
                      <a:pt x="551" y="595"/>
                      <a:pt x="567" y="595"/>
                    </a:cubicBezTo>
                    <a:cubicBezTo>
                      <a:pt x="603" y="595"/>
                      <a:pt x="626" y="557"/>
                      <a:pt x="607" y="526"/>
                    </a:cubicBezTo>
                    <a:cubicBezTo>
                      <a:pt x="480" y="315"/>
                      <a:pt x="305" y="138"/>
                      <a:pt x="96" y="9"/>
                    </a:cubicBezTo>
                    <a:cubicBezTo>
                      <a:pt x="86" y="3"/>
                      <a:pt x="77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3" name="Google Shape;7883;p46"/>
              <p:cNvSpPr/>
              <p:nvPr/>
            </p:nvSpPr>
            <p:spPr>
              <a:xfrm>
                <a:off x="5330525" y="5167675"/>
                <a:ext cx="287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35" extrusionOk="0">
                    <a:moveTo>
                      <a:pt x="436" y="355"/>
                    </a:moveTo>
                    <a:cubicBezTo>
                      <a:pt x="444" y="355"/>
                      <a:pt x="452" y="357"/>
                      <a:pt x="461" y="363"/>
                    </a:cubicBezTo>
                    <a:cubicBezTo>
                      <a:pt x="670" y="491"/>
                      <a:pt x="846" y="668"/>
                      <a:pt x="972" y="878"/>
                    </a:cubicBezTo>
                    <a:cubicBezTo>
                      <a:pt x="985" y="900"/>
                      <a:pt x="978" y="929"/>
                      <a:pt x="956" y="942"/>
                    </a:cubicBezTo>
                    <a:cubicBezTo>
                      <a:pt x="949" y="946"/>
                      <a:pt x="940" y="949"/>
                      <a:pt x="933" y="949"/>
                    </a:cubicBezTo>
                    <a:cubicBezTo>
                      <a:pt x="916" y="949"/>
                      <a:pt x="901" y="940"/>
                      <a:pt x="893" y="927"/>
                    </a:cubicBezTo>
                    <a:cubicBezTo>
                      <a:pt x="774" y="728"/>
                      <a:pt x="609" y="563"/>
                      <a:pt x="413" y="442"/>
                    </a:cubicBezTo>
                    <a:cubicBezTo>
                      <a:pt x="368" y="415"/>
                      <a:pt x="395" y="355"/>
                      <a:pt x="436" y="355"/>
                    </a:cubicBezTo>
                    <a:close/>
                    <a:moveTo>
                      <a:pt x="492" y="1"/>
                    </a:moveTo>
                    <a:cubicBezTo>
                      <a:pt x="333" y="1"/>
                      <a:pt x="173" y="81"/>
                      <a:pt x="104" y="224"/>
                    </a:cubicBezTo>
                    <a:cubicBezTo>
                      <a:pt x="1" y="439"/>
                      <a:pt x="133" y="707"/>
                      <a:pt x="333" y="835"/>
                    </a:cubicBezTo>
                    <a:cubicBezTo>
                      <a:pt x="454" y="913"/>
                      <a:pt x="582" y="981"/>
                      <a:pt x="717" y="1035"/>
                    </a:cubicBezTo>
                    <a:cubicBezTo>
                      <a:pt x="807" y="1006"/>
                      <a:pt x="893" y="988"/>
                      <a:pt x="964" y="988"/>
                    </a:cubicBezTo>
                    <a:cubicBezTo>
                      <a:pt x="1015" y="988"/>
                      <a:pt x="1059" y="997"/>
                      <a:pt x="1093" y="1017"/>
                    </a:cubicBezTo>
                    <a:cubicBezTo>
                      <a:pt x="1107" y="998"/>
                      <a:pt x="1115" y="977"/>
                      <a:pt x="1121" y="955"/>
                    </a:cubicBezTo>
                    <a:cubicBezTo>
                      <a:pt x="1150" y="851"/>
                      <a:pt x="1124" y="677"/>
                      <a:pt x="1015" y="402"/>
                    </a:cubicBezTo>
                    <a:cubicBezTo>
                      <a:pt x="942" y="220"/>
                      <a:pt x="793" y="63"/>
                      <a:pt x="603" y="14"/>
                    </a:cubicBezTo>
                    <a:cubicBezTo>
                      <a:pt x="567" y="5"/>
                      <a:pt x="529" y="1"/>
                      <a:pt x="4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4" name="Google Shape;7884;p46"/>
              <p:cNvSpPr/>
              <p:nvPr/>
            </p:nvSpPr>
            <p:spPr>
              <a:xfrm>
                <a:off x="5339700" y="5176550"/>
                <a:ext cx="154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94" extrusionOk="0">
                    <a:moveTo>
                      <a:pt x="68" y="0"/>
                    </a:moveTo>
                    <a:cubicBezTo>
                      <a:pt x="27" y="0"/>
                      <a:pt x="0" y="60"/>
                      <a:pt x="44" y="87"/>
                    </a:cubicBezTo>
                    <a:cubicBezTo>
                      <a:pt x="242" y="208"/>
                      <a:pt x="406" y="373"/>
                      <a:pt x="525" y="572"/>
                    </a:cubicBezTo>
                    <a:cubicBezTo>
                      <a:pt x="534" y="585"/>
                      <a:pt x="548" y="594"/>
                      <a:pt x="564" y="594"/>
                    </a:cubicBezTo>
                    <a:cubicBezTo>
                      <a:pt x="573" y="594"/>
                      <a:pt x="581" y="591"/>
                      <a:pt x="589" y="587"/>
                    </a:cubicBezTo>
                    <a:cubicBezTo>
                      <a:pt x="611" y="574"/>
                      <a:pt x="617" y="545"/>
                      <a:pt x="604" y="523"/>
                    </a:cubicBezTo>
                    <a:cubicBezTo>
                      <a:pt x="477" y="313"/>
                      <a:pt x="302" y="136"/>
                      <a:pt x="93" y="8"/>
                    </a:cubicBezTo>
                    <a:cubicBezTo>
                      <a:pt x="84" y="2"/>
                      <a:pt x="76" y="0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5" name="Google Shape;7885;p46"/>
              <p:cNvSpPr/>
              <p:nvPr/>
            </p:nvSpPr>
            <p:spPr>
              <a:xfrm>
                <a:off x="5330675" y="5192350"/>
                <a:ext cx="298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87" extrusionOk="0">
                    <a:moveTo>
                      <a:pt x="970" y="133"/>
                    </a:moveTo>
                    <a:cubicBezTo>
                      <a:pt x="1004" y="133"/>
                      <a:pt x="1037" y="174"/>
                      <a:pt x="1007" y="210"/>
                    </a:cubicBezTo>
                    <a:lnTo>
                      <a:pt x="1007" y="211"/>
                    </a:lnTo>
                    <a:cubicBezTo>
                      <a:pt x="860" y="407"/>
                      <a:pt x="669" y="565"/>
                      <a:pt x="447" y="673"/>
                    </a:cubicBezTo>
                    <a:cubicBezTo>
                      <a:pt x="441" y="677"/>
                      <a:pt x="434" y="678"/>
                      <a:pt x="427" y="678"/>
                    </a:cubicBezTo>
                    <a:cubicBezTo>
                      <a:pt x="410" y="678"/>
                      <a:pt x="393" y="669"/>
                      <a:pt x="386" y="652"/>
                    </a:cubicBezTo>
                    <a:cubicBezTo>
                      <a:pt x="375" y="629"/>
                      <a:pt x="385" y="602"/>
                      <a:pt x="408" y="590"/>
                    </a:cubicBezTo>
                    <a:cubicBezTo>
                      <a:pt x="615" y="489"/>
                      <a:pt x="794" y="340"/>
                      <a:pt x="932" y="154"/>
                    </a:cubicBezTo>
                    <a:cubicBezTo>
                      <a:pt x="942" y="139"/>
                      <a:pt x="956" y="133"/>
                      <a:pt x="970" y="133"/>
                    </a:cubicBezTo>
                    <a:close/>
                    <a:moveTo>
                      <a:pt x="958" y="1"/>
                    </a:moveTo>
                    <a:cubicBezTo>
                      <a:pt x="887" y="1"/>
                      <a:pt x="801" y="19"/>
                      <a:pt x="711" y="48"/>
                    </a:cubicBezTo>
                    <a:cubicBezTo>
                      <a:pt x="700" y="51"/>
                      <a:pt x="690" y="54"/>
                      <a:pt x="680" y="57"/>
                    </a:cubicBezTo>
                    <a:cubicBezTo>
                      <a:pt x="573" y="95"/>
                      <a:pt x="468" y="139"/>
                      <a:pt x="368" y="192"/>
                    </a:cubicBezTo>
                    <a:cubicBezTo>
                      <a:pt x="360" y="195"/>
                      <a:pt x="354" y="201"/>
                      <a:pt x="346" y="204"/>
                    </a:cubicBezTo>
                    <a:cubicBezTo>
                      <a:pt x="145" y="318"/>
                      <a:pt x="0" y="561"/>
                      <a:pt x="79" y="777"/>
                    </a:cubicBezTo>
                    <a:cubicBezTo>
                      <a:pt x="80" y="780"/>
                      <a:pt x="83" y="784"/>
                      <a:pt x="85" y="787"/>
                    </a:cubicBezTo>
                    <a:cubicBezTo>
                      <a:pt x="408" y="738"/>
                      <a:pt x="729" y="676"/>
                      <a:pt x="1047" y="598"/>
                    </a:cubicBezTo>
                    <a:cubicBezTo>
                      <a:pt x="1187" y="302"/>
                      <a:pt x="1194" y="136"/>
                      <a:pt x="1123" y="59"/>
                    </a:cubicBezTo>
                    <a:cubicBezTo>
                      <a:pt x="1113" y="48"/>
                      <a:pt x="1101" y="38"/>
                      <a:pt x="1087" y="30"/>
                    </a:cubicBezTo>
                    <a:cubicBezTo>
                      <a:pt x="1053" y="10"/>
                      <a:pt x="1009" y="1"/>
                      <a:pt x="9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6" name="Google Shape;7886;p46"/>
              <p:cNvSpPr/>
              <p:nvPr/>
            </p:nvSpPr>
            <p:spPr>
              <a:xfrm>
                <a:off x="5339725" y="5195675"/>
                <a:ext cx="168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46" extrusionOk="0">
                    <a:moveTo>
                      <a:pt x="608" y="1"/>
                    </a:moveTo>
                    <a:cubicBezTo>
                      <a:pt x="594" y="1"/>
                      <a:pt x="580" y="7"/>
                      <a:pt x="570" y="23"/>
                    </a:cubicBezTo>
                    <a:cubicBezTo>
                      <a:pt x="432" y="207"/>
                      <a:pt x="253" y="356"/>
                      <a:pt x="46" y="458"/>
                    </a:cubicBezTo>
                    <a:cubicBezTo>
                      <a:pt x="0" y="479"/>
                      <a:pt x="16" y="546"/>
                      <a:pt x="65" y="546"/>
                    </a:cubicBezTo>
                    <a:cubicBezTo>
                      <a:pt x="72" y="546"/>
                      <a:pt x="80" y="544"/>
                      <a:pt x="85" y="540"/>
                    </a:cubicBezTo>
                    <a:cubicBezTo>
                      <a:pt x="307" y="433"/>
                      <a:pt x="498" y="275"/>
                      <a:pt x="645" y="78"/>
                    </a:cubicBezTo>
                    <a:cubicBezTo>
                      <a:pt x="675" y="41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7" name="Google Shape;7887;p46"/>
              <p:cNvSpPr/>
              <p:nvPr/>
            </p:nvSpPr>
            <p:spPr>
              <a:xfrm>
                <a:off x="5214100" y="5180850"/>
                <a:ext cx="310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72" extrusionOk="0">
                    <a:moveTo>
                      <a:pt x="620" y="0"/>
                    </a:moveTo>
                    <a:cubicBezTo>
                      <a:pt x="334" y="0"/>
                      <a:pt x="81" y="198"/>
                      <a:pt x="17" y="483"/>
                    </a:cubicBezTo>
                    <a:cubicBezTo>
                      <a:pt x="12" y="511"/>
                      <a:pt x="7" y="540"/>
                      <a:pt x="6" y="568"/>
                    </a:cubicBezTo>
                    <a:cubicBezTo>
                      <a:pt x="5" y="585"/>
                      <a:pt x="1" y="601"/>
                      <a:pt x="1" y="619"/>
                    </a:cubicBezTo>
                    <a:cubicBezTo>
                      <a:pt x="1" y="746"/>
                      <a:pt x="39" y="869"/>
                      <a:pt x="112" y="973"/>
                    </a:cubicBezTo>
                    <a:cubicBezTo>
                      <a:pt x="362" y="1050"/>
                      <a:pt x="626" y="1116"/>
                      <a:pt x="900" y="1172"/>
                    </a:cubicBezTo>
                    <a:cubicBezTo>
                      <a:pt x="1109" y="1067"/>
                      <a:pt x="1242" y="854"/>
                      <a:pt x="1242" y="619"/>
                    </a:cubicBezTo>
                    <a:cubicBezTo>
                      <a:pt x="1242" y="304"/>
                      <a:pt x="1004" y="38"/>
                      <a:pt x="690" y="4"/>
                    </a:cubicBezTo>
                    <a:cubicBezTo>
                      <a:pt x="667" y="1"/>
                      <a:pt x="643" y="0"/>
                      <a:pt x="62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8" name="Google Shape;7888;p46"/>
              <p:cNvSpPr/>
              <p:nvPr/>
            </p:nvSpPr>
            <p:spPr>
              <a:xfrm>
                <a:off x="5362475" y="5171475"/>
                <a:ext cx="370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18" extrusionOk="0">
                    <a:moveTo>
                      <a:pt x="689" y="0"/>
                    </a:moveTo>
                    <a:cubicBezTo>
                      <a:pt x="295" y="0"/>
                      <a:pt x="1" y="361"/>
                      <a:pt x="81" y="747"/>
                    </a:cubicBezTo>
                    <a:cubicBezTo>
                      <a:pt x="88" y="778"/>
                      <a:pt x="96" y="807"/>
                      <a:pt x="108" y="836"/>
                    </a:cubicBezTo>
                    <a:cubicBezTo>
                      <a:pt x="178" y="1022"/>
                      <a:pt x="333" y="1165"/>
                      <a:pt x="525" y="1218"/>
                    </a:cubicBezTo>
                    <a:cubicBezTo>
                      <a:pt x="756" y="1141"/>
                      <a:pt x="984" y="1057"/>
                      <a:pt x="1207" y="963"/>
                    </a:cubicBezTo>
                    <a:cubicBezTo>
                      <a:pt x="1480" y="551"/>
                      <a:pt x="1184" y="0"/>
                      <a:pt x="68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9" name="Google Shape;7889;p46"/>
              <p:cNvSpPr/>
              <p:nvPr/>
            </p:nvSpPr>
            <p:spPr>
              <a:xfrm>
                <a:off x="5374825" y="5033800"/>
                <a:ext cx="1184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35" extrusionOk="0">
                    <a:moveTo>
                      <a:pt x="4697" y="1"/>
                    </a:moveTo>
                    <a:cubicBezTo>
                      <a:pt x="4070" y="143"/>
                      <a:pt x="3442" y="289"/>
                      <a:pt x="2813" y="441"/>
                    </a:cubicBezTo>
                    <a:cubicBezTo>
                      <a:pt x="2808" y="465"/>
                      <a:pt x="2803" y="485"/>
                      <a:pt x="2798" y="509"/>
                    </a:cubicBezTo>
                    <a:cubicBezTo>
                      <a:pt x="2792" y="557"/>
                      <a:pt x="2751" y="593"/>
                      <a:pt x="2701" y="593"/>
                    </a:cubicBezTo>
                    <a:lnTo>
                      <a:pt x="2688" y="593"/>
                    </a:lnTo>
                    <a:cubicBezTo>
                      <a:pt x="2638" y="586"/>
                      <a:pt x="2601" y="542"/>
                      <a:pt x="2605" y="491"/>
                    </a:cubicBezTo>
                    <a:lnTo>
                      <a:pt x="2605" y="491"/>
                    </a:lnTo>
                    <a:cubicBezTo>
                      <a:pt x="1935" y="653"/>
                      <a:pt x="1267" y="820"/>
                      <a:pt x="602" y="992"/>
                    </a:cubicBezTo>
                    <a:cubicBezTo>
                      <a:pt x="602" y="1008"/>
                      <a:pt x="602" y="1022"/>
                      <a:pt x="604" y="1037"/>
                    </a:cubicBezTo>
                    <a:cubicBezTo>
                      <a:pt x="613" y="1090"/>
                      <a:pt x="577" y="1142"/>
                      <a:pt x="525" y="1152"/>
                    </a:cubicBezTo>
                    <a:cubicBezTo>
                      <a:pt x="519" y="1152"/>
                      <a:pt x="512" y="1153"/>
                      <a:pt x="507" y="1153"/>
                    </a:cubicBezTo>
                    <a:cubicBezTo>
                      <a:pt x="460" y="1153"/>
                      <a:pt x="419" y="1119"/>
                      <a:pt x="410" y="1073"/>
                    </a:cubicBezTo>
                    <a:cubicBezTo>
                      <a:pt x="409" y="1063"/>
                      <a:pt x="410" y="1052"/>
                      <a:pt x="409" y="1043"/>
                    </a:cubicBezTo>
                    <a:cubicBezTo>
                      <a:pt x="272" y="1078"/>
                      <a:pt x="136" y="1113"/>
                      <a:pt x="0" y="1149"/>
                    </a:cubicBezTo>
                    <a:cubicBezTo>
                      <a:pt x="35" y="1205"/>
                      <a:pt x="60" y="1269"/>
                      <a:pt x="68" y="1335"/>
                    </a:cubicBezTo>
                    <a:cubicBezTo>
                      <a:pt x="467" y="1230"/>
                      <a:pt x="866" y="1127"/>
                      <a:pt x="1267" y="1025"/>
                    </a:cubicBezTo>
                    <a:cubicBezTo>
                      <a:pt x="1195" y="958"/>
                      <a:pt x="1254" y="854"/>
                      <a:pt x="1332" y="854"/>
                    </a:cubicBezTo>
                    <a:cubicBezTo>
                      <a:pt x="1350" y="854"/>
                      <a:pt x="1369" y="860"/>
                      <a:pt x="1388" y="873"/>
                    </a:cubicBezTo>
                    <a:cubicBezTo>
                      <a:pt x="1432" y="904"/>
                      <a:pt x="1479" y="932"/>
                      <a:pt x="1524" y="961"/>
                    </a:cubicBezTo>
                    <a:cubicBezTo>
                      <a:pt x="2155" y="803"/>
                      <a:pt x="2787" y="647"/>
                      <a:pt x="3421" y="498"/>
                    </a:cubicBezTo>
                    <a:cubicBezTo>
                      <a:pt x="3413" y="462"/>
                      <a:pt x="3425" y="426"/>
                      <a:pt x="3453" y="403"/>
                    </a:cubicBezTo>
                    <a:cubicBezTo>
                      <a:pt x="3471" y="387"/>
                      <a:pt x="3494" y="379"/>
                      <a:pt x="3516" y="379"/>
                    </a:cubicBezTo>
                    <a:cubicBezTo>
                      <a:pt x="3544" y="379"/>
                      <a:pt x="3571" y="391"/>
                      <a:pt x="3591" y="414"/>
                    </a:cubicBezTo>
                    <a:cubicBezTo>
                      <a:pt x="3601" y="426"/>
                      <a:pt x="3614" y="436"/>
                      <a:pt x="3625" y="448"/>
                    </a:cubicBezTo>
                    <a:cubicBezTo>
                      <a:pt x="3996" y="361"/>
                      <a:pt x="4367" y="276"/>
                      <a:pt x="4737" y="193"/>
                    </a:cubicBezTo>
                    <a:cubicBezTo>
                      <a:pt x="4710" y="133"/>
                      <a:pt x="4696" y="67"/>
                      <a:pt x="46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0" name="Google Shape;7890;p46"/>
              <p:cNvSpPr/>
              <p:nvPr/>
            </p:nvSpPr>
            <p:spPr>
              <a:xfrm>
                <a:off x="5439900" y="5009200"/>
                <a:ext cx="253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578" extrusionOk="0">
                    <a:moveTo>
                      <a:pt x="905" y="1"/>
                    </a:moveTo>
                    <a:cubicBezTo>
                      <a:pt x="382" y="396"/>
                      <a:pt x="83" y="878"/>
                      <a:pt x="3" y="1466"/>
                    </a:cubicBezTo>
                    <a:cubicBezTo>
                      <a:pt x="3" y="1468"/>
                      <a:pt x="3" y="1472"/>
                      <a:pt x="3" y="1475"/>
                    </a:cubicBezTo>
                    <a:cubicBezTo>
                      <a:pt x="0" y="1525"/>
                      <a:pt x="36" y="1570"/>
                      <a:pt x="86" y="1576"/>
                    </a:cubicBezTo>
                    <a:cubicBezTo>
                      <a:pt x="91" y="1577"/>
                      <a:pt x="95" y="1577"/>
                      <a:pt x="100" y="1577"/>
                    </a:cubicBezTo>
                    <a:cubicBezTo>
                      <a:pt x="149" y="1577"/>
                      <a:pt x="190" y="1541"/>
                      <a:pt x="198" y="1493"/>
                    </a:cubicBezTo>
                    <a:cubicBezTo>
                      <a:pt x="200" y="1469"/>
                      <a:pt x="206" y="1447"/>
                      <a:pt x="211" y="1425"/>
                    </a:cubicBezTo>
                    <a:cubicBezTo>
                      <a:pt x="297" y="927"/>
                      <a:pt x="561" y="512"/>
                      <a:pt x="1013" y="165"/>
                    </a:cubicBezTo>
                    <a:cubicBezTo>
                      <a:pt x="966" y="119"/>
                      <a:pt x="929" y="63"/>
                      <a:pt x="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1" name="Google Shape;7891;p46"/>
              <p:cNvSpPr/>
              <p:nvPr/>
            </p:nvSpPr>
            <p:spPr>
              <a:xfrm>
                <a:off x="5459975" y="5043250"/>
                <a:ext cx="307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680" extrusionOk="0">
                    <a:moveTo>
                      <a:pt x="112" y="1"/>
                    </a:moveTo>
                    <a:cubicBezTo>
                      <a:pt x="55" y="1"/>
                      <a:pt x="1" y="52"/>
                      <a:pt x="16" y="120"/>
                    </a:cubicBezTo>
                    <a:cubicBezTo>
                      <a:pt x="18" y="135"/>
                      <a:pt x="25" y="150"/>
                      <a:pt x="36" y="164"/>
                    </a:cubicBezTo>
                    <a:cubicBezTo>
                      <a:pt x="305" y="475"/>
                      <a:pt x="668" y="644"/>
                      <a:pt x="1163" y="679"/>
                    </a:cubicBezTo>
                    <a:cubicBezTo>
                      <a:pt x="1171" y="610"/>
                      <a:pt x="1194" y="544"/>
                      <a:pt x="1230" y="485"/>
                    </a:cubicBezTo>
                    <a:cubicBezTo>
                      <a:pt x="785" y="462"/>
                      <a:pt x="458" y="327"/>
                      <a:pt x="219" y="70"/>
                    </a:cubicBezTo>
                    <a:cubicBezTo>
                      <a:pt x="208" y="58"/>
                      <a:pt x="196" y="48"/>
                      <a:pt x="185" y="36"/>
                    </a:cubicBezTo>
                    <a:cubicBezTo>
                      <a:pt x="164" y="11"/>
                      <a:pt x="138" y="1"/>
                      <a:pt x="1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2" name="Google Shape;7892;p46"/>
              <p:cNvSpPr/>
              <p:nvPr/>
            </p:nvSpPr>
            <p:spPr>
              <a:xfrm>
                <a:off x="5405375" y="5055150"/>
                <a:ext cx="37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868" extrusionOk="0">
                    <a:moveTo>
                      <a:pt x="110" y="1"/>
                    </a:moveTo>
                    <a:cubicBezTo>
                      <a:pt x="79" y="1"/>
                      <a:pt x="49" y="15"/>
                      <a:pt x="30" y="42"/>
                    </a:cubicBezTo>
                    <a:cubicBezTo>
                      <a:pt x="1" y="83"/>
                      <a:pt x="8" y="138"/>
                      <a:pt x="45" y="170"/>
                    </a:cubicBezTo>
                    <a:cubicBezTo>
                      <a:pt x="47" y="173"/>
                      <a:pt x="51" y="177"/>
                      <a:pt x="54" y="179"/>
                    </a:cubicBezTo>
                    <a:cubicBezTo>
                      <a:pt x="455" y="462"/>
                      <a:pt x="891" y="694"/>
                      <a:pt x="1351" y="868"/>
                    </a:cubicBezTo>
                    <a:cubicBezTo>
                      <a:pt x="1380" y="805"/>
                      <a:pt x="1424" y="749"/>
                      <a:pt x="1479" y="705"/>
                    </a:cubicBezTo>
                    <a:cubicBezTo>
                      <a:pt x="1065" y="552"/>
                      <a:pt x="670" y="351"/>
                      <a:pt x="302" y="107"/>
                    </a:cubicBezTo>
                    <a:cubicBezTo>
                      <a:pt x="257" y="78"/>
                      <a:pt x="210" y="50"/>
                      <a:pt x="166" y="19"/>
                    </a:cubicBezTo>
                    <a:cubicBezTo>
                      <a:pt x="149" y="7"/>
                      <a:pt x="129" y="1"/>
                      <a:pt x="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3" name="Google Shape;7893;p46"/>
              <p:cNvSpPr/>
              <p:nvPr/>
            </p:nvSpPr>
            <p:spPr>
              <a:xfrm>
                <a:off x="5383700" y="5008475"/>
                <a:ext cx="315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167" extrusionOk="0">
                    <a:moveTo>
                      <a:pt x="1099" y="0"/>
                    </a:moveTo>
                    <a:cubicBezTo>
                      <a:pt x="588" y="585"/>
                      <a:pt x="1" y="1587"/>
                      <a:pt x="55" y="2055"/>
                    </a:cubicBezTo>
                    <a:cubicBezTo>
                      <a:pt x="56" y="2065"/>
                      <a:pt x="55" y="2076"/>
                      <a:pt x="57" y="2085"/>
                    </a:cubicBezTo>
                    <a:cubicBezTo>
                      <a:pt x="65" y="2132"/>
                      <a:pt x="106" y="2165"/>
                      <a:pt x="153" y="2166"/>
                    </a:cubicBezTo>
                    <a:cubicBezTo>
                      <a:pt x="158" y="2165"/>
                      <a:pt x="165" y="2165"/>
                      <a:pt x="171" y="2164"/>
                    </a:cubicBezTo>
                    <a:cubicBezTo>
                      <a:pt x="223" y="2154"/>
                      <a:pt x="260" y="2103"/>
                      <a:pt x="250" y="2049"/>
                    </a:cubicBezTo>
                    <a:cubicBezTo>
                      <a:pt x="248" y="2035"/>
                      <a:pt x="248" y="2020"/>
                      <a:pt x="248" y="2005"/>
                    </a:cubicBezTo>
                    <a:cubicBezTo>
                      <a:pt x="231" y="1624"/>
                      <a:pt x="749" y="679"/>
                      <a:pt x="1260" y="110"/>
                    </a:cubicBezTo>
                    <a:cubicBezTo>
                      <a:pt x="1200" y="86"/>
                      <a:pt x="1145" y="49"/>
                      <a:pt x="10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4" name="Google Shape;7894;p46"/>
              <p:cNvSpPr/>
              <p:nvPr/>
            </p:nvSpPr>
            <p:spPr>
              <a:xfrm>
                <a:off x="5492225" y="5023400"/>
                <a:ext cx="66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803" extrusionOk="0">
                    <a:moveTo>
                      <a:pt x="265" y="0"/>
                    </a:moveTo>
                    <a:lnTo>
                      <a:pt x="265" y="0"/>
                    </a:lnTo>
                    <a:cubicBezTo>
                      <a:pt x="105" y="77"/>
                      <a:pt x="3" y="239"/>
                      <a:pt x="2" y="417"/>
                    </a:cubicBezTo>
                    <a:cubicBezTo>
                      <a:pt x="1" y="483"/>
                      <a:pt x="15" y="549"/>
                      <a:pt x="43" y="609"/>
                    </a:cubicBezTo>
                    <a:cubicBezTo>
                      <a:pt x="78" y="687"/>
                      <a:pt x="135" y="754"/>
                      <a:pt x="206" y="802"/>
                    </a:cubicBezTo>
                    <a:cubicBezTo>
                      <a:pt x="236" y="543"/>
                      <a:pt x="256" y="276"/>
                      <a:pt x="26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5" name="Google Shape;7895;p46"/>
              <p:cNvSpPr/>
              <p:nvPr/>
            </p:nvSpPr>
            <p:spPr>
              <a:xfrm>
                <a:off x="5460925" y="4993325"/>
                <a:ext cx="2460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931" extrusionOk="0">
                    <a:moveTo>
                      <a:pt x="494" y="1"/>
                    </a:moveTo>
                    <a:cubicBezTo>
                      <a:pt x="401" y="1"/>
                      <a:pt x="307" y="29"/>
                      <a:pt x="227" y="85"/>
                    </a:cubicBezTo>
                    <a:cubicBezTo>
                      <a:pt x="73" y="193"/>
                      <a:pt x="0" y="384"/>
                      <a:pt x="41" y="566"/>
                    </a:cubicBezTo>
                    <a:cubicBezTo>
                      <a:pt x="46" y="591"/>
                      <a:pt x="54" y="614"/>
                      <a:pt x="63" y="636"/>
                    </a:cubicBezTo>
                    <a:cubicBezTo>
                      <a:pt x="133" y="817"/>
                      <a:pt x="306" y="931"/>
                      <a:pt x="493" y="931"/>
                    </a:cubicBezTo>
                    <a:cubicBezTo>
                      <a:pt x="526" y="931"/>
                      <a:pt x="561" y="927"/>
                      <a:pt x="595" y="919"/>
                    </a:cubicBezTo>
                    <a:cubicBezTo>
                      <a:pt x="779" y="878"/>
                      <a:pt x="920" y="731"/>
                      <a:pt x="952" y="546"/>
                    </a:cubicBezTo>
                    <a:cubicBezTo>
                      <a:pt x="984" y="360"/>
                      <a:pt x="902" y="174"/>
                      <a:pt x="744" y="73"/>
                    </a:cubicBezTo>
                    <a:cubicBezTo>
                      <a:pt x="668" y="25"/>
                      <a:pt x="581" y="1"/>
                      <a:pt x="49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6" name="Google Shape;7896;p46"/>
              <p:cNvSpPr/>
              <p:nvPr/>
            </p:nvSpPr>
            <p:spPr>
              <a:xfrm>
                <a:off x="5406725" y="4988350"/>
                <a:ext cx="264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953" extrusionOk="0">
                    <a:moveTo>
                      <a:pt x="522" y="0"/>
                    </a:moveTo>
                    <a:cubicBezTo>
                      <a:pt x="387" y="0"/>
                      <a:pt x="253" y="58"/>
                      <a:pt x="160" y="168"/>
                    </a:cubicBezTo>
                    <a:cubicBezTo>
                      <a:pt x="1" y="354"/>
                      <a:pt x="10" y="629"/>
                      <a:pt x="178" y="805"/>
                    </a:cubicBezTo>
                    <a:cubicBezTo>
                      <a:pt x="224" y="854"/>
                      <a:pt x="278" y="891"/>
                      <a:pt x="339" y="915"/>
                    </a:cubicBezTo>
                    <a:cubicBezTo>
                      <a:pt x="399" y="940"/>
                      <a:pt x="461" y="952"/>
                      <a:pt x="522" y="952"/>
                    </a:cubicBezTo>
                    <a:cubicBezTo>
                      <a:pt x="692" y="952"/>
                      <a:pt x="855" y="861"/>
                      <a:pt x="940" y="704"/>
                    </a:cubicBezTo>
                    <a:cubicBezTo>
                      <a:pt x="1056" y="490"/>
                      <a:pt x="993" y="222"/>
                      <a:pt x="791" y="85"/>
                    </a:cubicBezTo>
                    <a:cubicBezTo>
                      <a:pt x="709" y="28"/>
                      <a:pt x="615" y="0"/>
                      <a:pt x="52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7" name="Google Shape;7897;p46"/>
              <p:cNvSpPr/>
              <p:nvPr/>
            </p:nvSpPr>
            <p:spPr>
              <a:xfrm>
                <a:off x="5436550" y="5070125"/>
                <a:ext cx="261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42" extrusionOk="0">
                    <a:moveTo>
                      <a:pt x="529" y="1"/>
                    </a:moveTo>
                    <a:cubicBezTo>
                      <a:pt x="424" y="1"/>
                      <a:pt x="319" y="35"/>
                      <a:pt x="232" y="106"/>
                    </a:cubicBezTo>
                    <a:cubicBezTo>
                      <a:pt x="177" y="148"/>
                      <a:pt x="133" y="205"/>
                      <a:pt x="104" y="269"/>
                    </a:cubicBezTo>
                    <a:cubicBezTo>
                      <a:pt x="0" y="485"/>
                      <a:pt x="76" y="743"/>
                      <a:pt x="280" y="870"/>
                    </a:cubicBezTo>
                    <a:cubicBezTo>
                      <a:pt x="357" y="918"/>
                      <a:pt x="443" y="941"/>
                      <a:pt x="528" y="941"/>
                    </a:cubicBezTo>
                    <a:cubicBezTo>
                      <a:pt x="668" y="941"/>
                      <a:pt x="806" y="879"/>
                      <a:pt x="898" y="762"/>
                    </a:cubicBezTo>
                    <a:cubicBezTo>
                      <a:pt x="1046" y="574"/>
                      <a:pt x="1029" y="304"/>
                      <a:pt x="859" y="136"/>
                    </a:cubicBezTo>
                    <a:cubicBezTo>
                      <a:pt x="768" y="46"/>
                      <a:pt x="649" y="1"/>
                      <a:pt x="52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8" name="Google Shape;7898;p46"/>
              <p:cNvSpPr/>
              <p:nvPr/>
            </p:nvSpPr>
            <p:spPr>
              <a:xfrm>
                <a:off x="5488500" y="5050800"/>
                <a:ext cx="787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79" extrusionOk="0">
                    <a:moveTo>
                      <a:pt x="315" y="0"/>
                    </a:moveTo>
                    <a:lnTo>
                      <a:pt x="315" y="0"/>
                    </a:lnTo>
                    <a:cubicBezTo>
                      <a:pt x="222" y="36"/>
                      <a:pt x="143" y="100"/>
                      <a:pt x="89" y="183"/>
                    </a:cubicBezTo>
                    <a:cubicBezTo>
                      <a:pt x="53" y="242"/>
                      <a:pt x="30" y="308"/>
                      <a:pt x="22" y="377"/>
                    </a:cubicBezTo>
                    <a:cubicBezTo>
                      <a:pt x="1" y="527"/>
                      <a:pt x="57" y="678"/>
                      <a:pt x="172" y="778"/>
                    </a:cubicBezTo>
                    <a:cubicBezTo>
                      <a:pt x="227" y="531"/>
                      <a:pt x="275" y="271"/>
                      <a:pt x="3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9" name="Google Shape;7899;p46"/>
              <p:cNvSpPr/>
              <p:nvPr/>
            </p:nvSpPr>
            <p:spPr>
              <a:xfrm>
                <a:off x="5223500" y="5066275"/>
                <a:ext cx="130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13" extrusionOk="0">
                    <a:moveTo>
                      <a:pt x="5211" y="1"/>
                    </a:moveTo>
                    <a:cubicBezTo>
                      <a:pt x="4568" y="3"/>
                      <a:pt x="3923" y="9"/>
                      <a:pt x="3277" y="22"/>
                    </a:cubicBezTo>
                    <a:cubicBezTo>
                      <a:pt x="3268" y="44"/>
                      <a:pt x="3257" y="63"/>
                      <a:pt x="3249" y="84"/>
                    </a:cubicBezTo>
                    <a:cubicBezTo>
                      <a:pt x="3234" y="124"/>
                      <a:pt x="3196" y="149"/>
                      <a:pt x="3156" y="149"/>
                    </a:cubicBezTo>
                    <a:cubicBezTo>
                      <a:pt x="3145" y="149"/>
                      <a:pt x="3134" y="147"/>
                      <a:pt x="3123" y="143"/>
                    </a:cubicBezTo>
                    <a:cubicBezTo>
                      <a:pt x="3075" y="125"/>
                      <a:pt x="3050" y="74"/>
                      <a:pt x="3063" y="25"/>
                    </a:cubicBezTo>
                    <a:lnTo>
                      <a:pt x="3063" y="25"/>
                    </a:lnTo>
                    <a:cubicBezTo>
                      <a:pt x="2374" y="39"/>
                      <a:pt x="1686" y="57"/>
                      <a:pt x="1000" y="80"/>
                    </a:cubicBezTo>
                    <a:cubicBezTo>
                      <a:pt x="996" y="95"/>
                      <a:pt x="993" y="110"/>
                      <a:pt x="992" y="125"/>
                    </a:cubicBezTo>
                    <a:cubicBezTo>
                      <a:pt x="990" y="177"/>
                      <a:pt x="947" y="219"/>
                      <a:pt x="894" y="219"/>
                    </a:cubicBezTo>
                    <a:lnTo>
                      <a:pt x="889" y="219"/>
                    </a:lnTo>
                    <a:cubicBezTo>
                      <a:pt x="835" y="217"/>
                      <a:pt x="793" y="171"/>
                      <a:pt x="796" y="116"/>
                    </a:cubicBezTo>
                    <a:cubicBezTo>
                      <a:pt x="796" y="107"/>
                      <a:pt x="799" y="98"/>
                      <a:pt x="800" y="88"/>
                    </a:cubicBezTo>
                    <a:lnTo>
                      <a:pt x="800" y="88"/>
                    </a:lnTo>
                    <a:cubicBezTo>
                      <a:pt x="541" y="96"/>
                      <a:pt x="281" y="105"/>
                      <a:pt x="23" y="116"/>
                    </a:cubicBezTo>
                    <a:cubicBezTo>
                      <a:pt x="16" y="117"/>
                      <a:pt x="8" y="119"/>
                      <a:pt x="0" y="122"/>
                    </a:cubicBezTo>
                    <a:cubicBezTo>
                      <a:pt x="18" y="182"/>
                      <a:pt x="23" y="246"/>
                      <a:pt x="15" y="310"/>
                    </a:cubicBezTo>
                    <a:cubicBezTo>
                      <a:pt x="19" y="311"/>
                      <a:pt x="23" y="311"/>
                      <a:pt x="28" y="312"/>
                    </a:cubicBezTo>
                    <a:lnTo>
                      <a:pt x="31" y="312"/>
                    </a:lnTo>
                    <a:cubicBezTo>
                      <a:pt x="567" y="290"/>
                      <a:pt x="1102" y="272"/>
                      <a:pt x="1641" y="256"/>
                    </a:cubicBezTo>
                    <a:cubicBezTo>
                      <a:pt x="1611" y="217"/>
                      <a:pt x="1616" y="160"/>
                      <a:pt x="1654" y="127"/>
                    </a:cubicBezTo>
                    <a:cubicBezTo>
                      <a:pt x="1672" y="110"/>
                      <a:pt x="1696" y="102"/>
                      <a:pt x="1719" y="102"/>
                    </a:cubicBezTo>
                    <a:cubicBezTo>
                      <a:pt x="1746" y="102"/>
                      <a:pt x="1772" y="113"/>
                      <a:pt x="1792" y="134"/>
                    </a:cubicBezTo>
                    <a:cubicBezTo>
                      <a:pt x="1828" y="174"/>
                      <a:pt x="1868" y="210"/>
                      <a:pt x="1905" y="249"/>
                    </a:cubicBezTo>
                    <a:cubicBezTo>
                      <a:pt x="2556" y="231"/>
                      <a:pt x="3207" y="217"/>
                      <a:pt x="3858" y="208"/>
                    </a:cubicBezTo>
                    <a:cubicBezTo>
                      <a:pt x="3858" y="172"/>
                      <a:pt x="3877" y="139"/>
                      <a:pt x="3908" y="122"/>
                    </a:cubicBezTo>
                    <a:cubicBezTo>
                      <a:pt x="3923" y="114"/>
                      <a:pt x="3939" y="110"/>
                      <a:pt x="3955" y="110"/>
                    </a:cubicBezTo>
                    <a:cubicBezTo>
                      <a:pt x="3990" y="110"/>
                      <a:pt x="4024" y="129"/>
                      <a:pt x="4041" y="163"/>
                    </a:cubicBezTo>
                    <a:cubicBezTo>
                      <a:pt x="4049" y="177"/>
                      <a:pt x="4059" y="190"/>
                      <a:pt x="4068" y="203"/>
                    </a:cubicBezTo>
                    <a:cubicBezTo>
                      <a:pt x="4449" y="199"/>
                      <a:pt x="4829" y="197"/>
                      <a:pt x="5209" y="196"/>
                    </a:cubicBezTo>
                    <a:cubicBezTo>
                      <a:pt x="5203" y="165"/>
                      <a:pt x="5199" y="133"/>
                      <a:pt x="5199" y="101"/>
                    </a:cubicBezTo>
                    <a:cubicBezTo>
                      <a:pt x="5199" y="67"/>
                      <a:pt x="5204" y="34"/>
                      <a:pt x="5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0" name="Google Shape;7900;p46"/>
              <p:cNvSpPr/>
              <p:nvPr/>
            </p:nvSpPr>
            <p:spPr>
              <a:xfrm>
                <a:off x="5299700" y="5035800"/>
                <a:ext cx="321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368" extrusionOk="0">
                    <a:moveTo>
                      <a:pt x="1214" y="0"/>
                    </a:moveTo>
                    <a:cubicBezTo>
                      <a:pt x="618" y="274"/>
                      <a:pt x="222" y="680"/>
                      <a:pt x="16" y="1235"/>
                    </a:cubicBezTo>
                    <a:cubicBezTo>
                      <a:pt x="15" y="1238"/>
                      <a:pt x="16" y="1242"/>
                      <a:pt x="15" y="1244"/>
                    </a:cubicBezTo>
                    <a:cubicBezTo>
                      <a:pt x="1" y="1293"/>
                      <a:pt x="27" y="1344"/>
                      <a:pt x="75" y="1362"/>
                    </a:cubicBezTo>
                    <a:cubicBezTo>
                      <a:pt x="86" y="1366"/>
                      <a:pt x="97" y="1368"/>
                      <a:pt x="108" y="1368"/>
                    </a:cubicBezTo>
                    <a:cubicBezTo>
                      <a:pt x="148" y="1368"/>
                      <a:pt x="185" y="1343"/>
                      <a:pt x="200" y="1303"/>
                    </a:cubicBezTo>
                    <a:cubicBezTo>
                      <a:pt x="209" y="1282"/>
                      <a:pt x="220" y="1263"/>
                      <a:pt x="228" y="1241"/>
                    </a:cubicBezTo>
                    <a:cubicBezTo>
                      <a:pt x="419" y="773"/>
                      <a:pt x="767" y="425"/>
                      <a:pt x="1284" y="184"/>
                    </a:cubicBezTo>
                    <a:cubicBezTo>
                      <a:pt x="1248" y="129"/>
                      <a:pt x="1224" y="66"/>
                      <a:pt x="1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1" name="Google Shape;7901;p46"/>
              <p:cNvSpPr/>
              <p:nvPr/>
            </p:nvSpPr>
            <p:spPr>
              <a:xfrm>
                <a:off x="5319925" y="5069050"/>
                <a:ext cx="277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2" extrusionOk="0">
                    <a:moveTo>
                      <a:pt x="98" y="0"/>
                    </a:moveTo>
                    <a:cubicBezTo>
                      <a:pt x="82" y="0"/>
                      <a:pt x="66" y="4"/>
                      <a:pt x="51" y="12"/>
                    </a:cubicBezTo>
                    <a:cubicBezTo>
                      <a:pt x="20" y="30"/>
                      <a:pt x="0" y="61"/>
                      <a:pt x="1" y="98"/>
                    </a:cubicBezTo>
                    <a:cubicBezTo>
                      <a:pt x="0" y="114"/>
                      <a:pt x="4" y="130"/>
                      <a:pt x="11" y="145"/>
                    </a:cubicBezTo>
                    <a:cubicBezTo>
                      <a:pt x="205" y="508"/>
                      <a:pt x="526" y="749"/>
                      <a:pt x="1000" y="891"/>
                    </a:cubicBezTo>
                    <a:cubicBezTo>
                      <a:pt x="1023" y="826"/>
                      <a:pt x="1059" y="767"/>
                      <a:pt x="1108" y="717"/>
                    </a:cubicBezTo>
                    <a:cubicBezTo>
                      <a:pt x="678" y="598"/>
                      <a:pt x="387" y="395"/>
                      <a:pt x="211" y="93"/>
                    </a:cubicBezTo>
                    <a:cubicBezTo>
                      <a:pt x="202" y="80"/>
                      <a:pt x="192" y="66"/>
                      <a:pt x="184" y="53"/>
                    </a:cubicBezTo>
                    <a:cubicBezTo>
                      <a:pt x="167" y="19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2" name="Google Shape;7902;p46"/>
              <p:cNvSpPr/>
              <p:nvPr/>
            </p:nvSpPr>
            <p:spPr>
              <a:xfrm>
                <a:off x="5263925" y="5068825"/>
                <a:ext cx="327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18" extrusionOk="0">
                    <a:moveTo>
                      <a:pt x="103" y="1"/>
                    </a:moveTo>
                    <a:cubicBezTo>
                      <a:pt x="79" y="1"/>
                      <a:pt x="55" y="9"/>
                      <a:pt x="36" y="26"/>
                    </a:cubicBezTo>
                    <a:cubicBezTo>
                      <a:pt x="4" y="66"/>
                      <a:pt x="1" y="122"/>
                      <a:pt x="29" y="165"/>
                    </a:cubicBezTo>
                    <a:cubicBezTo>
                      <a:pt x="361" y="528"/>
                      <a:pt x="737" y="848"/>
                      <a:pt x="1147" y="1117"/>
                    </a:cubicBezTo>
                    <a:cubicBezTo>
                      <a:pt x="1190" y="1062"/>
                      <a:pt x="1246" y="1017"/>
                      <a:pt x="1308" y="986"/>
                    </a:cubicBezTo>
                    <a:cubicBezTo>
                      <a:pt x="936" y="747"/>
                      <a:pt x="594" y="466"/>
                      <a:pt x="288" y="148"/>
                    </a:cubicBezTo>
                    <a:cubicBezTo>
                      <a:pt x="251" y="109"/>
                      <a:pt x="211" y="73"/>
                      <a:pt x="175" y="33"/>
                    </a:cubicBezTo>
                    <a:cubicBezTo>
                      <a:pt x="155" y="11"/>
                      <a:pt x="129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3" name="Google Shape;7903;p46"/>
              <p:cNvSpPr/>
              <p:nvPr/>
            </p:nvSpPr>
            <p:spPr>
              <a:xfrm>
                <a:off x="5243300" y="5023975"/>
                <a:ext cx="401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912" extrusionOk="0">
                    <a:moveTo>
                      <a:pt x="1472" y="0"/>
                    </a:moveTo>
                    <a:cubicBezTo>
                      <a:pt x="846" y="461"/>
                      <a:pt x="57" y="1311"/>
                      <a:pt x="8" y="1781"/>
                    </a:cubicBezTo>
                    <a:cubicBezTo>
                      <a:pt x="7" y="1790"/>
                      <a:pt x="4" y="1801"/>
                      <a:pt x="3" y="1809"/>
                    </a:cubicBezTo>
                    <a:cubicBezTo>
                      <a:pt x="0" y="1863"/>
                      <a:pt x="43" y="1910"/>
                      <a:pt x="97" y="1912"/>
                    </a:cubicBezTo>
                    <a:lnTo>
                      <a:pt x="102" y="1912"/>
                    </a:lnTo>
                    <a:cubicBezTo>
                      <a:pt x="154" y="1912"/>
                      <a:pt x="198" y="1870"/>
                      <a:pt x="200" y="1817"/>
                    </a:cubicBezTo>
                    <a:cubicBezTo>
                      <a:pt x="201" y="1803"/>
                      <a:pt x="203" y="1787"/>
                      <a:pt x="206" y="1773"/>
                    </a:cubicBezTo>
                    <a:cubicBezTo>
                      <a:pt x="273" y="1397"/>
                      <a:pt x="983" y="588"/>
                      <a:pt x="1606" y="142"/>
                    </a:cubicBezTo>
                    <a:cubicBezTo>
                      <a:pt x="1552" y="105"/>
                      <a:pt x="1506" y="57"/>
                      <a:pt x="1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4" name="Google Shape;7904;p46"/>
              <p:cNvSpPr/>
              <p:nvPr/>
            </p:nvSpPr>
            <p:spPr>
              <a:xfrm>
                <a:off x="5353475" y="5057200"/>
                <a:ext cx="232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29" extrusionOk="0">
                    <a:moveTo>
                      <a:pt x="466" y="0"/>
                    </a:moveTo>
                    <a:cubicBezTo>
                      <a:pt x="466" y="0"/>
                      <a:pt x="465" y="0"/>
                      <a:pt x="464" y="0"/>
                    </a:cubicBezTo>
                    <a:cubicBezTo>
                      <a:pt x="247" y="0"/>
                      <a:pt x="59" y="151"/>
                      <a:pt x="12" y="364"/>
                    </a:cubicBezTo>
                    <a:cubicBezTo>
                      <a:pt x="5" y="397"/>
                      <a:pt x="0" y="431"/>
                      <a:pt x="0" y="465"/>
                    </a:cubicBezTo>
                    <a:cubicBezTo>
                      <a:pt x="0" y="721"/>
                      <a:pt x="207" y="929"/>
                      <a:pt x="463" y="929"/>
                    </a:cubicBezTo>
                    <a:cubicBezTo>
                      <a:pt x="464" y="929"/>
                      <a:pt x="465" y="929"/>
                      <a:pt x="465" y="929"/>
                    </a:cubicBezTo>
                    <a:cubicBezTo>
                      <a:pt x="722" y="929"/>
                      <a:pt x="930" y="721"/>
                      <a:pt x="930" y="464"/>
                    </a:cubicBezTo>
                    <a:cubicBezTo>
                      <a:pt x="929" y="442"/>
                      <a:pt x="927" y="420"/>
                      <a:pt x="923" y="398"/>
                    </a:cubicBezTo>
                    <a:cubicBezTo>
                      <a:pt x="892" y="169"/>
                      <a:pt x="697" y="0"/>
                      <a:pt x="46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5" name="Google Shape;7905;p46"/>
              <p:cNvSpPr/>
              <p:nvPr/>
            </p:nvSpPr>
            <p:spPr>
              <a:xfrm>
                <a:off x="5329875" y="5022350"/>
                <a:ext cx="24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31" extrusionOk="0">
                    <a:moveTo>
                      <a:pt x="465" y="1"/>
                    </a:moveTo>
                    <a:cubicBezTo>
                      <a:pt x="405" y="1"/>
                      <a:pt x="344" y="13"/>
                      <a:pt x="287" y="37"/>
                    </a:cubicBezTo>
                    <a:cubicBezTo>
                      <a:pt x="112" y="109"/>
                      <a:pt x="0" y="278"/>
                      <a:pt x="0" y="466"/>
                    </a:cubicBezTo>
                    <a:cubicBezTo>
                      <a:pt x="2" y="557"/>
                      <a:pt x="30" y="645"/>
                      <a:pt x="77" y="722"/>
                    </a:cubicBezTo>
                    <a:cubicBezTo>
                      <a:pt x="163" y="852"/>
                      <a:pt x="308" y="930"/>
                      <a:pt x="462" y="930"/>
                    </a:cubicBezTo>
                    <a:cubicBezTo>
                      <a:pt x="463" y="930"/>
                      <a:pt x="464" y="930"/>
                      <a:pt x="465" y="930"/>
                    </a:cubicBezTo>
                    <a:cubicBezTo>
                      <a:pt x="653" y="930"/>
                      <a:pt x="823" y="817"/>
                      <a:pt x="895" y="643"/>
                    </a:cubicBezTo>
                    <a:cubicBezTo>
                      <a:pt x="966" y="470"/>
                      <a:pt x="926" y="269"/>
                      <a:pt x="793" y="137"/>
                    </a:cubicBezTo>
                    <a:cubicBezTo>
                      <a:pt x="704" y="48"/>
                      <a:pt x="586" y="1"/>
                      <a:pt x="465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6" name="Google Shape;7906;p46"/>
              <p:cNvSpPr/>
              <p:nvPr/>
            </p:nvSpPr>
            <p:spPr>
              <a:xfrm>
                <a:off x="5276925" y="5005900"/>
                <a:ext cx="2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3" extrusionOk="0">
                    <a:moveTo>
                      <a:pt x="534" y="1"/>
                    </a:moveTo>
                    <a:cubicBezTo>
                      <a:pt x="434" y="1"/>
                      <a:pt x="332" y="32"/>
                      <a:pt x="246" y="98"/>
                    </a:cubicBezTo>
                    <a:cubicBezTo>
                      <a:pt x="52" y="244"/>
                      <a:pt x="1" y="515"/>
                      <a:pt x="127" y="723"/>
                    </a:cubicBezTo>
                    <a:cubicBezTo>
                      <a:pt x="161" y="780"/>
                      <a:pt x="207" y="828"/>
                      <a:pt x="261" y="865"/>
                    </a:cubicBezTo>
                    <a:cubicBezTo>
                      <a:pt x="344" y="924"/>
                      <a:pt x="440" y="953"/>
                      <a:pt x="535" y="953"/>
                    </a:cubicBezTo>
                    <a:cubicBezTo>
                      <a:pt x="668" y="953"/>
                      <a:pt x="800" y="897"/>
                      <a:pt x="893" y="789"/>
                    </a:cubicBezTo>
                    <a:cubicBezTo>
                      <a:pt x="1053" y="605"/>
                      <a:pt x="1048" y="330"/>
                      <a:pt x="882" y="152"/>
                    </a:cubicBezTo>
                    <a:cubicBezTo>
                      <a:pt x="789" y="52"/>
                      <a:pt x="662" y="1"/>
                      <a:pt x="53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7" name="Google Shape;7907;p46"/>
              <p:cNvSpPr/>
              <p:nvPr/>
            </p:nvSpPr>
            <p:spPr>
              <a:xfrm>
                <a:off x="5290100" y="5092225"/>
                <a:ext cx="24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31" extrusionOk="0">
                    <a:moveTo>
                      <a:pt x="464" y="0"/>
                    </a:moveTo>
                    <a:cubicBezTo>
                      <a:pt x="322" y="3"/>
                      <a:pt x="187" y="69"/>
                      <a:pt x="99" y="181"/>
                    </a:cubicBezTo>
                    <a:cubicBezTo>
                      <a:pt x="35" y="263"/>
                      <a:pt x="0" y="363"/>
                      <a:pt x="0" y="466"/>
                    </a:cubicBezTo>
                    <a:cubicBezTo>
                      <a:pt x="0" y="654"/>
                      <a:pt x="114" y="823"/>
                      <a:pt x="288" y="895"/>
                    </a:cubicBezTo>
                    <a:cubicBezTo>
                      <a:pt x="345" y="919"/>
                      <a:pt x="406" y="930"/>
                      <a:pt x="465" y="930"/>
                    </a:cubicBezTo>
                    <a:cubicBezTo>
                      <a:pt x="586" y="930"/>
                      <a:pt x="705" y="883"/>
                      <a:pt x="795" y="794"/>
                    </a:cubicBezTo>
                    <a:cubicBezTo>
                      <a:pt x="927" y="660"/>
                      <a:pt x="966" y="461"/>
                      <a:pt x="894" y="287"/>
                    </a:cubicBezTo>
                    <a:cubicBezTo>
                      <a:pt x="822" y="114"/>
                      <a:pt x="652" y="0"/>
                      <a:pt x="4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8" name="Google Shape;7908;p46"/>
              <p:cNvSpPr/>
              <p:nvPr/>
            </p:nvSpPr>
            <p:spPr>
              <a:xfrm>
                <a:off x="5344075" y="5083275"/>
                <a:ext cx="254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973" extrusionOk="0">
                    <a:moveTo>
                      <a:pt x="491" y="0"/>
                    </a:moveTo>
                    <a:cubicBezTo>
                      <a:pt x="291" y="0"/>
                      <a:pt x="105" y="125"/>
                      <a:pt x="34" y="322"/>
                    </a:cubicBezTo>
                    <a:cubicBezTo>
                      <a:pt x="15" y="372"/>
                      <a:pt x="6" y="425"/>
                      <a:pt x="5" y="479"/>
                    </a:cubicBezTo>
                    <a:cubicBezTo>
                      <a:pt x="1" y="731"/>
                      <a:pt x="191" y="946"/>
                      <a:pt x="443" y="970"/>
                    </a:cubicBezTo>
                    <a:cubicBezTo>
                      <a:pt x="460" y="972"/>
                      <a:pt x="476" y="972"/>
                      <a:pt x="493" y="972"/>
                    </a:cubicBezTo>
                    <a:cubicBezTo>
                      <a:pt x="724" y="972"/>
                      <a:pt x="927" y="807"/>
                      <a:pt x="969" y="574"/>
                    </a:cubicBezTo>
                    <a:cubicBezTo>
                      <a:pt x="1015" y="325"/>
                      <a:pt x="862" y="83"/>
                      <a:pt x="618" y="17"/>
                    </a:cubicBezTo>
                    <a:cubicBezTo>
                      <a:pt x="575" y="5"/>
                      <a:pt x="533" y="0"/>
                      <a:pt x="49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9" name="Google Shape;7909;p46"/>
              <p:cNvSpPr/>
              <p:nvPr/>
            </p:nvSpPr>
            <p:spPr>
              <a:xfrm>
                <a:off x="5092325" y="5026375"/>
                <a:ext cx="1104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772" extrusionOk="0">
                    <a:moveTo>
                      <a:pt x="1" y="0"/>
                    </a:moveTo>
                    <a:cubicBezTo>
                      <a:pt x="6" y="72"/>
                      <a:pt x="13" y="142"/>
                      <a:pt x="21" y="214"/>
                    </a:cubicBezTo>
                    <a:cubicBezTo>
                      <a:pt x="343" y="324"/>
                      <a:pt x="667" y="435"/>
                      <a:pt x="990" y="549"/>
                    </a:cubicBezTo>
                    <a:cubicBezTo>
                      <a:pt x="978" y="502"/>
                      <a:pt x="1002" y="453"/>
                      <a:pt x="1047" y="434"/>
                    </a:cubicBezTo>
                    <a:cubicBezTo>
                      <a:pt x="1059" y="430"/>
                      <a:pt x="1071" y="428"/>
                      <a:pt x="1083" y="428"/>
                    </a:cubicBezTo>
                    <a:cubicBezTo>
                      <a:pt x="1123" y="428"/>
                      <a:pt x="1160" y="452"/>
                      <a:pt x="1175" y="490"/>
                    </a:cubicBezTo>
                    <a:cubicBezTo>
                      <a:pt x="1194" y="540"/>
                      <a:pt x="1218" y="589"/>
                      <a:pt x="1239" y="638"/>
                    </a:cubicBezTo>
                    <a:cubicBezTo>
                      <a:pt x="1854" y="854"/>
                      <a:pt x="2467" y="1074"/>
                      <a:pt x="3077" y="1299"/>
                    </a:cubicBezTo>
                    <a:cubicBezTo>
                      <a:pt x="3093" y="1256"/>
                      <a:pt x="3130" y="1236"/>
                      <a:pt x="3167" y="1236"/>
                    </a:cubicBezTo>
                    <a:cubicBezTo>
                      <a:pt x="3213" y="1236"/>
                      <a:pt x="3259" y="1266"/>
                      <a:pt x="3265" y="1322"/>
                    </a:cubicBezTo>
                    <a:cubicBezTo>
                      <a:pt x="3266" y="1339"/>
                      <a:pt x="3272" y="1354"/>
                      <a:pt x="3274" y="1371"/>
                    </a:cubicBezTo>
                    <a:cubicBezTo>
                      <a:pt x="3632" y="1503"/>
                      <a:pt x="3988" y="1636"/>
                      <a:pt x="4343" y="1772"/>
                    </a:cubicBezTo>
                    <a:cubicBezTo>
                      <a:pt x="4354" y="1707"/>
                      <a:pt x="4378" y="1644"/>
                      <a:pt x="4415" y="1589"/>
                    </a:cubicBezTo>
                    <a:cubicBezTo>
                      <a:pt x="3814" y="1361"/>
                      <a:pt x="3209" y="1137"/>
                      <a:pt x="2601" y="916"/>
                    </a:cubicBezTo>
                    <a:cubicBezTo>
                      <a:pt x="2585" y="933"/>
                      <a:pt x="2568" y="948"/>
                      <a:pt x="2552" y="965"/>
                    </a:cubicBezTo>
                    <a:cubicBezTo>
                      <a:pt x="2532" y="988"/>
                      <a:pt x="2507" y="997"/>
                      <a:pt x="2483" y="997"/>
                    </a:cubicBezTo>
                    <a:cubicBezTo>
                      <a:pt x="2414" y="997"/>
                      <a:pt x="2351" y="917"/>
                      <a:pt x="2402" y="843"/>
                    </a:cubicBezTo>
                    <a:cubicBezTo>
                      <a:pt x="1754" y="608"/>
                      <a:pt x="1105" y="379"/>
                      <a:pt x="455" y="156"/>
                    </a:cubicBezTo>
                    <a:cubicBezTo>
                      <a:pt x="446" y="168"/>
                      <a:pt x="438" y="181"/>
                      <a:pt x="432" y="194"/>
                    </a:cubicBezTo>
                    <a:cubicBezTo>
                      <a:pt x="416" y="230"/>
                      <a:pt x="380" y="254"/>
                      <a:pt x="341" y="254"/>
                    </a:cubicBezTo>
                    <a:cubicBezTo>
                      <a:pt x="328" y="254"/>
                      <a:pt x="315" y="250"/>
                      <a:pt x="303" y="245"/>
                    </a:cubicBezTo>
                    <a:cubicBezTo>
                      <a:pt x="252" y="224"/>
                      <a:pt x="230" y="165"/>
                      <a:pt x="251" y="116"/>
                    </a:cubicBezTo>
                    <a:cubicBezTo>
                      <a:pt x="254" y="108"/>
                      <a:pt x="261" y="99"/>
                      <a:pt x="265" y="9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0" name="Google Shape;7910;p46"/>
              <p:cNvSpPr/>
              <p:nvPr/>
            </p:nvSpPr>
            <p:spPr>
              <a:xfrm>
                <a:off x="5151050" y="5029150"/>
                <a:ext cx="4042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887" extrusionOk="0">
                    <a:moveTo>
                      <a:pt x="1617" y="0"/>
                    </a:moveTo>
                    <a:cubicBezTo>
                      <a:pt x="963" y="42"/>
                      <a:pt x="447" y="279"/>
                      <a:pt x="56" y="724"/>
                    </a:cubicBezTo>
                    <a:cubicBezTo>
                      <a:pt x="55" y="728"/>
                      <a:pt x="53" y="730"/>
                      <a:pt x="51" y="732"/>
                    </a:cubicBezTo>
                    <a:cubicBezTo>
                      <a:pt x="1" y="807"/>
                      <a:pt x="64" y="887"/>
                      <a:pt x="133" y="887"/>
                    </a:cubicBezTo>
                    <a:cubicBezTo>
                      <a:pt x="157" y="887"/>
                      <a:pt x="182" y="877"/>
                      <a:pt x="203" y="854"/>
                    </a:cubicBezTo>
                    <a:cubicBezTo>
                      <a:pt x="218" y="837"/>
                      <a:pt x="235" y="822"/>
                      <a:pt x="251" y="806"/>
                    </a:cubicBezTo>
                    <a:cubicBezTo>
                      <a:pt x="598" y="438"/>
                      <a:pt x="1048" y="237"/>
                      <a:pt x="1617" y="198"/>
                    </a:cubicBezTo>
                    <a:cubicBezTo>
                      <a:pt x="1603" y="133"/>
                      <a:pt x="1603" y="65"/>
                      <a:pt x="1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46"/>
              <p:cNvSpPr/>
              <p:nvPr/>
            </p:nvSpPr>
            <p:spPr>
              <a:xfrm>
                <a:off x="5168950" y="5057275"/>
                <a:ext cx="20600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63" extrusionOk="0">
                    <a:moveTo>
                      <a:pt x="102" y="1"/>
                    </a:moveTo>
                    <a:cubicBezTo>
                      <a:pt x="98" y="1"/>
                      <a:pt x="94" y="1"/>
                      <a:pt x="90" y="1"/>
                    </a:cubicBezTo>
                    <a:cubicBezTo>
                      <a:pt x="37" y="10"/>
                      <a:pt x="1" y="58"/>
                      <a:pt x="5" y="112"/>
                    </a:cubicBezTo>
                    <a:cubicBezTo>
                      <a:pt x="56" y="519"/>
                      <a:pt x="269" y="860"/>
                      <a:pt x="661" y="1163"/>
                    </a:cubicBezTo>
                    <a:cubicBezTo>
                      <a:pt x="705" y="1110"/>
                      <a:pt x="761" y="1067"/>
                      <a:pt x="824" y="1039"/>
                    </a:cubicBezTo>
                    <a:cubicBezTo>
                      <a:pt x="466" y="774"/>
                      <a:pt x="266" y="481"/>
                      <a:pt x="209" y="135"/>
                    </a:cubicBezTo>
                    <a:cubicBezTo>
                      <a:pt x="207" y="119"/>
                      <a:pt x="201" y="104"/>
                      <a:pt x="200" y="87"/>
                    </a:cubicBezTo>
                    <a:cubicBezTo>
                      <a:pt x="194" y="37"/>
                      <a:pt x="151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2" name="Google Shape;7912;p46"/>
              <p:cNvSpPr/>
              <p:nvPr/>
            </p:nvSpPr>
            <p:spPr>
              <a:xfrm>
                <a:off x="5116725" y="5037050"/>
                <a:ext cx="22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425" extrusionOk="0">
                    <a:moveTo>
                      <a:pt x="107" y="1"/>
                    </a:moveTo>
                    <a:cubicBezTo>
                      <a:pt x="95" y="1"/>
                      <a:pt x="83" y="3"/>
                      <a:pt x="71" y="7"/>
                    </a:cubicBezTo>
                    <a:cubicBezTo>
                      <a:pt x="25" y="25"/>
                      <a:pt x="1" y="75"/>
                      <a:pt x="14" y="123"/>
                    </a:cubicBezTo>
                    <a:cubicBezTo>
                      <a:pt x="14" y="126"/>
                      <a:pt x="15" y="131"/>
                      <a:pt x="16" y="135"/>
                    </a:cubicBezTo>
                    <a:cubicBezTo>
                      <a:pt x="195" y="592"/>
                      <a:pt x="431" y="1025"/>
                      <a:pt x="718" y="1424"/>
                    </a:cubicBezTo>
                    <a:cubicBezTo>
                      <a:pt x="778" y="1388"/>
                      <a:pt x="846" y="1366"/>
                      <a:pt x="915" y="1359"/>
                    </a:cubicBezTo>
                    <a:cubicBezTo>
                      <a:pt x="654" y="1003"/>
                      <a:pt x="435" y="618"/>
                      <a:pt x="263" y="211"/>
                    </a:cubicBezTo>
                    <a:cubicBezTo>
                      <a:pt x="242" y="162"/>
                      <a:pt x="219" y="113"/>
                      <a:pt x="199" y="63"/>
                    </a:cubicBezTo>
                    <a:cubicBezTo>
                      <a:pt x="184" y="25"/>
                      <a:pt x="147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3" name="Google Shape;7913;p46"/>
              <p:cNvSpPr/>
              <p:nvPr/>
            </p:nvSpPr>
            <p:spPr>
              <a:xfrm>
                <a:off x="5098025" y="5000225"/>
                <a:ext cx="5290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300" extrusionOk="0">
                    <a:moveTo>
                      <a:pt x="2042" y="1"/>
                    </a:moveTo>
                    <a:cubicBezTo>
                      <a:pt x="1293" y="206"/>
                      <a:pt x="251" y="717"/>
                      <a:pt x="37" y="1138"/>
                    </a:cubicBezTo>
                    <a:cubicBezTo>
                      <a:pt x="33" y="1145"/>
                      <a:pt x="26" y="1154"/>
                      <a:pt x="23" y="1163"/>
                    </a:cubicBezTo>
                    <a:cubicBezTo>
                      <a:pt x="1" y="1213"/>
                      <a:pt x="24" y="1270"/>
                      <a:pt x="74" y="1292"/>
                    </a:cubicBezTo>
                    <a:cubicBezTo>
                      <a:pt x="86" y="1297"/>
                      <a:pt x="99" y="1300"/>
                      <a:pt x="112" y="1300"/>
                    </a:cubicBezTo>
                    <a:cubicBezTo>
                      <a:pt x="152" y="1300"/>
                      <a:pt x="187" y="1276"/>
                      <a:pt x="203" y="1240"/>
                    </a:cubicBezTo>
                    <a:cubicBezTo>
                      <a:pt x="209" y="1227"/>
                      <a:pt x="217" y="1214"/>
                      <a:pt x="226" y="1202"/>
                    </a:cubicBezTo>
                    <a:cubicBezTo>
                      <a:pt x="422" y="874"/>
                      <a:pt x="1376" y="373"/>
                      <a:pt x="2115" y="181"/>
                    </a:cubicBezTo>
                    <a:cubicBezTo>
                      <a:pt x="2079" y="126"/>
                      <a:pt x="2053" y="65"/>
                      <a:pt x="2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4" name="Google Shape;7914;p46"/>
              <p:cNvSpPr/>
              <p:nvPr/>
            </p:nvSpPr>
            <p:spPr>
              <a:xfrm>
                <a:off x="5199750" y="5060700"/>
                <a:ext cx="243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51" extrusionOk="0">
                    <a:moveTo>
                      <a:pt x="494" y="1"/>
                    </a:moveTo>
                    <a:cubicBezTo>
                      <a:pt x="466" y="1"/>
                      <a:pt x="437" y="3"/>
                      <a:pt x="408" y="9"/>
                    </a:cubicBezTo>
                    <a:cubicBezTo>
                      <a:pt x="169" y="52"/>
                      <a:pt x="1" y="270"/>
                      <a:pt x="20" y="513"/>
                    </a:cubicBezTo>
                    <a:cubicBezTo>
                      <a:pt x="39" y="757"/>
                      <a:pt x="240" y="945"/>
                      <a:pt x="483" y="951"/>
                    </a:cubicBezTo>
                    <a:cubicBezTo>
                      <a:pt x="487" y="951"/>
                      <a:pt x="490" y="951"/>
                      <a:pt x="494" y="951"/>
                    </a:cubicBezTo>
                    <a:cubicBezTo>
                      <a:pt x="733" y="951"/>
                      <a:pt x="935" y="772"/>
                      <a:pt x="965" y="533"/>
                    </a:cubicBezTo>
                    <a:cubicBezTo>
                      <a:pt x="972" y="470"/>
                      <a:pt x="968" y="407"/>
                      <a:pt x="950" y="345"/>
                    </a:cubicBezTo>
                    <a:cubicBezTo>
                      <a:pt x="891" y="138"/>
                      <a:pt x="702" y="1"/>
                      <a:pt x="49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5" name="Google Shape;7915;p46"/>
              <p:cNvSpPr/>
              <p:nvPr/>
            </p:nvSpPr>
            <p:spPr>
              <a:xfrm>
                <a:off x="5191025" y="5019950"/>
                <a:ext cx="2375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29" extrusionOk="0">
                    <a:moveTo>
                      <a:pt x="471" y="1"/>
                    </a:moveTo>
                    <a:cubicBezTo>
                      <a:pt x="282" y="1"/>
                      <a:pt x="107" y="116"/>
                      <a:pt x="37" y="299"/>
                    </a:cubicBezTo>
                    <a:cubicBezTo>
                      <a:pt x="7" y="385"/>
                      <a:pt x="0" y="476"/>
                      <a:pt x="18" y="566"/>
                    </a:cubicBezTo>
                    <a:cubicBezTo>
                      <a:pt x="65" y="779"/>
                      <a:pt x="254" y="928"/>
                      <a:pt x="469" y="928"/>
                    </a:cubicBezTo>
                    <a:cubicBezTo>
                      <a:pt x="481" y="928"/>
                      <a:pt x="493" y="928"/>
                      <a:pt x="505" y="927"/>
                    </a:cubicBezTo>
                    <a:cubicBezTo>
                      <a:pt x="735" y="911"/>
                      <a:pt x="917" y="728"/>
                      <a:pt x="933" y="498"/>
                    </a:cubicBezTo>
                    <a:cubicBezTo>
                      <a:pt x="950" y="268"/>
                      <a:pt x="796" y="61"/>
                      <a:pt x="571" y="12"/>
                    </a:cubicBezTo>
                    <a:cubicBezTo>
                      <a:pt x="537" y="4"/>
                      <a:pt x="504" y="1"/>
                      <a:pt x="4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6" name="Google Shape;7916;p46"/>
              <p:cNvSpPr/>
              <p:nvPr/>
            </p:nvSpPr>
            <p:spPr>
              <a:xfrm>
                <a:off x="5147700" y="4986775"/>
                <a:ext cx="255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921" extrusionOk="0">
                    <a:moveTo>
                      <a:pt x="509" y="0"/>
                    </a:moveTo>
                    <a:cubicBezTo>
                      <a:pt x="395" y="0"/>
                      <a:pt x="283" y="42"/>
                      <a:pt x="195" y="123"/>
                    </a:cubicBezTo>
                    <a:cubicBezTo>
                      <a:pt x="29" y="279"/>
                      <a:pt x="0" y="531"/>
                      <a:pt x="128" y="719"/>
                    </a:cubicBezTo>
                    <a:cubicBezTo>
                      <a:pt x="182" y="796"/>
                      <a:pt x="257" y="856"/>
                      <a:pt x="345" y="890"/>
                    </a:cubicBezTo>
                    <a:cubicBezTo>
                      <a:pt x="399" y="910"/>
                      <a:pt x="454" y="920"/>
                      <a:pt x="509" y="920"/>
                    </a:cubicBezTo>
                    <a:cubicBezTo>
                      <a:pt x="670" y="920"/>
                      <a:pt x="825" y="835"/>
                      <a:pt x="909" y="686"/>
                    </a:cubicBezTo>
                    <a:cubicBezTo>
                      <a:pt x="1021" y="489"/>
                      <a:pt x="972" y="240"/>
                      <a:pt x="794" y="99"/>
                    </a:cubicBezTo>
                    <a:cubicBezTo>
                      <a:pt x="710" y="33"/>
                      <a:pt x="609" y="0"/>
                      <a:pt x="50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7" name="Google Shape;7917;p46"/>
              <p:cNvSpPr/>
              <p:nvPr/>
            </p:nvSpPr>
            <p:spPr>
              <a:xfrm>
                <a:off x="5128100" y="5070975"/>
                <a:ext cx="243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9" extrusionOk="0">
                    <a:moveTo>
                      <a:pt x="505" y="0"/>
                    </a:moveTo>
                    <a:cubicBezTo>
                      <a:pt x="317" y="0"/>
                      <a:pt x="141" y="113"/>
                      <a:pt x="68" y="297"/>
                    </a:cubicBezTo>
                    <a:cubicBezTo>
                      <a:pt x="1" y="474"/>
                      <a:pt x="46" y="672"/>
                      <a:pt x="183" y="801"/>
                    </a:cubicBezTo>
                    <a:cubicBezTo>
                      <a:pt x="271" y="884"/>
                      <a:pt x="386" y="928"/>
                      <a:pt x="503" y="928"/>
                    </a:cubicBezTo>
                    <a:cubicBezTo>
                      <a:pt x="567" y="928"/>
                      <a:pt x="631" y="915"/>
                      <a:pt x="692" y="888"/>
                    </a:cubicBezTo>
                    <a:cubicBezTo>
                      <a:pt x="864" y="811"/>
                      <a:pt x="972" y="639"/>
                      <a:pt x="967" y="451"/>
                    </a:cubicBezTo>
                    <a:cubicBezTo>
                      <a:pt x="962" y="263"/>
                      <a:pt x="844" y="97"/>
                      <a:pt x="669" y="30"/>
                    </a:cubicBezTo>
                    <a:cubicBezTo>
                      <a:pt x="615" y="10"/>
                      <a:pt x="559" y="0"/>
                      <a:pt x="50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8" name="Google Shape;7918;p46"/>
              <p:cNvSpPr/>
              <p:nvPr/>
            </p:nvSpPr>
            <p:spPr>
              <a:xfrm>
                <a:off x="5181675" y="5082225"/>
                <a:ext cx="254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20" extrusionOk="0">
                    <a:moveTo>
                      <a:pt x="504" y="1"/>
                    </a:moveTo>
                    <a:cubicBezTo>
                      <a:pt x="440" y="1"/>
                      <a:pt x="376" y="14"/>
                      <a:pt x="315" y="41"/>
                    </a:cubicBezTo>
                    <a:cubicBezTo>
                      <a:pt x="252" y="69"/>
                      <a:pt x="196" y="112"/>
                      <a:pt x="152" y="165"/>
                    </a:cubicBezTo>
                    <a:cubicBezTo>
                      <a:pt x="1" y="343"/>
                      <a:pt x="9" y="606"/>
                      <a:pt x="169" y="776"/>
                    </a:cubicBezTo>
                    <a:cubicBezTo>
                      <a:pt x="259" y="871"/>
                      <a:pt x="381" y="919"/>
                      <a:pt x="503" y="919"/>
                    </a:cubicBezTo>
                    <a:cubicBezTo>
                      <a:pt x="600" y="919"/>
                      <a:pt x="697" y="889"/>
                      <a:pt x="780" y="827"/>
                    </a:cubicBezTo>
                    <a:cubicBezTo>
                      <a:pt x="966" y="686"/>
                      <a:pt x="1018" y="427"/>
                      <a:pt x="899" y="225"/>
                    </a:cubicBezTo>
                    <a:cubicBezTo>
                      <a:pt x="814" y="82"/>
                      <a:pt x="662" y="1"/>
                      <a:pt x="50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9" name="Google Shape;7919;p46"/>
              <p:cNvSpPr/>
              <p:nvPr/>
            </p:nvSpPr>
            <p:spPr>
              <a:xfrm>
                <a:off x="5244025" y="4724600"/>
                <a:ext cx="10502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072" extrusionOk="0">
                    <a:moveTo>
                      <a:pt x="2434" y="1"/>
                    </a:moveTo>
                    <a:cubicBezTo>
                      <a:pt x="2305" y="1"/>
                      <a:pt x="2171" y="19"/>
                      <a:pt x="2047" y="40"/>
                    </a:cubicBezTo>
                    <a:cubicBezTo>
                      <a:pt x="1896" y="66"/>
                      <a:pt x="1736" y="94"/>
                      <a:pt x="1621" y="181"/>
                    </a:cubicBezTo>
                    <a:cubicBezTo>
                      <a:pt x="1509" y="264"/>
                      <a:pt x="1456" y="389"/>
                      <a:pt x="1408" y="506"/>
                    </a:cubicBezTo>
                    <a:cubicBezTo>
                      <a:pt x="1064" y="1355"/>
                      <a:pt x="628" y="2158"/>
                      <a:pt x="230" y="2962"/>
                    </a:cubicBezTo>
                    <a:cubicBezTo>
                      <a:pt x="0" y="3428"/>
                      <a:pt x="121" y="3882"/>
                      <a:pt x="488" y="3882"/>
                    </a:cubicBezTo>
                    <a:cubicBezTo>
                      <a:pt x="663" y="3882"/>
                      <a:pt x="896" y="3777"/>
                      <a:pt x="1173" y="3520"/>
                    </a:cubicBezTo>
                    <a:lnTo>
                      <a:pt x="1173" y="3520"/>
                    </a:lnTo>
                    <a:cubicBezTo>
                      <a:pt x="1138" y="3817"/>
                      <a:pt x="1496" y="4072"/>
                      <a:pt x="1852" y="4072"/>
                    </a:cubicBezTo>
                    <a:cubicBezTo>
                      <a:pt x="1888" y="4072"/>
                      <a:pt x="1924" y="4069"/>
                      <a:pt x="1959" y="4064"/>
                    </a:cubicBezTo>
                    <a:cubicBezTo>
                      <a:pt x="2346" y="4004"/>
                      <a:pt x="2628" y="3689"/>
                      <a:pt x="2675" y="3362"/>
                    </a:cubicBezTo>
                    <a:cubicBezTo>
                      <a:pt x="2871" y="3535"/>
                      <a:pt x="3162" y="3736"/>
                      <a:pt x="3431" y="3736"/>
                    </a:cubicBezTo>
                    <a:cubicBezTo>
                      <a:pt x="3498" y="3736"/>
                      <a:pt x="3563" y="3724"/>
                      <a:pt x="3625" y="3696"/>
                    </a:cubicBezTo>
                    <a:cubicBezTo>
                      <a:pt x="4201" y="3439"/>
                      <a:pt x="2987" y="214"/>
                      <a:pt x="2853" y="114"/>
                    </a:cubicBezTo>
                    <a:cubicBezTo>
                      <a:pt x="2739" y="28"/>
                      <a:pt x="2590" y="1"/>
                      <a:pt x="243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0" name="Google Shape;7920;p46"/>
              <p:cNvSpPr/>
              <p:nvPr/>
            </p:nvSpPr>
            <p:spPr>
              <a:xfrm>
                <a:off x="5291450" y="4737525"/>
                <a:ext cx="63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38" extrusionOk="0">
                    <a:moveTo>
                      <a:pt x="189" y="0"/>
                    </a:moveTo>
                    <a:cubicBezTo>
                      <a:pt x="156" y="0"/>
                      <a:pt x="128" y="27"/>
                      <a:pt x="127" y="60"/>
                    </a:cubicBezTo>
                    <a:lnTo>
                      <a:pt x="1" y="2973"/>
                    </a:lnTo>
                    <a:cubicBezTo>
                      <a:pt x="0" y="3007"/>
                      <a:pt x="27" y="3037"/>
                      <a:pt x="61" y="3038"/>
                    </a:cubicBezTo>
                    <a:lnTo>
                      <a:pt x="63" y="3038"/>
                    </a:lnTo>
                    <a:cubicBezTo>
                      <a:pt x="96" y="3038"/>
                      <a:pt x="124" y="3011"/>
                      <a:pt x="126" y="2978"/>
                    </a:cubicBezTo>
                    <a:lnTo>
                      <a:pt x="250" y="65"/>
                    </a:lnTo>
                    <a:cubicBezTo>
                      <a:pt x="251" y="31"/>
                      <a:pt x="225" y="2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1" name="Google Shape;7921;p46"/>
              <p:cNvSpPr/>
              <p:nvPr/>
            </p:nvSpPr>
            <p:spPr>
              <a:xfrm>
                <a:off x="5307100" y="4741100"/>
                <a:ext cx="236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587" extrusionOk="0">
                    <a:moveTo>
                      <a:pt x="74" y="0"/>
                    </a:moveTo>
                    <a:cubicBezTo>
                      <a:pt x="38" y="0"/>
                      <a:pt x="1" y="29"/>
                      <a:pt x="12" y="77"/>
                    </a:cubicBezTo>
                    <a:cubicBezTo>
                      <a:pt x="182" y="923"/>
                      <a:pt x="503" y="1748"/>
                      <a:pt x="815" y="2547"/>
                    </a:cubicBezTo>
                    <a:cubicBezTo>
                      <a:pt x="824" y="2571"/>
                      <a:pt x="847" y="2586"/>
                      <a:pt x="873" y="2586"/>
                    </a:cubicBezTo>
                    <a:cubicBezTo>
                      <a:pt x="880" y="2586"/>
                      <a:pt x="888" y="2585"/>
                      <a:pt x="895" y="2582"/>
                    </a:cubicBezTo>
                    <a:cubicBezTo>
                      <a:pt x="927" y="2570"/>
                      <a:pt x="943" y="2534"/>
                      <a:pt x="930" y="2502"/>
                    </a:cubicBezTo>
                    <a:cubicBezTo>
                      <a:pt x="620" y="1708"/>
                      <a:pt x="301" y="889"/>
                      <a:pt x="134" y="52"/>
                    </a:cubicBezTo>
                    <a:cubicBezTo>
                      <a:pt x="128" y="16"/>
                      <a:pt x="102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2" name="Google Shape;7922;p46"/>
              <p:cNvSpPr/>
              <p:nvPr/>
            </p:nvSpPr>
            <p:spPr>
              <a:xfrm>
                <a:off x="5265375" y="4740575"/>
                <a:ext cx="225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511" extrusionOk="0">
                    <a:moveTo>
                      <a:pt x="816" y="1"/>
                    </a:moveTo>
                    <a:cubicBezTo>
                      <a:pt x="796" y="1"/>
                      <a:pt x="776" y="11"/>
                      <a:pt x="763" y="35"/>
                    </a:cubicBezTo>
                    <a:cubicBezTo>
                      <a:pt x="623" y="279"/>
                      <a:pt x="549" y="543"/>
                      <a:pt x="476" y="798"/>
                    </a:cubicBezTo>
                    <a:lnTo>
                      <a:pt x="10" y="2432"/>
                    </a:lnTo>
                    <a:cubicBezTo>
                      <a:pt x="1" y="2464"/>
                      <a:pt x="20" y="2499"/>
                      <a:pt x="53" y="2508"/>
                    </a:cubicBezTo>
                    <a:cubicBezTo>
                      <a:pt x="58" y="2509"/>
                      <a:pt x="64" y="2510"/>
                      <a:pt x="69" y="2510"/>
                    </a:cubicBezTo>
                    <a:cubicBezTo>
                      <a:pt x="97" y="2510"/>
                      <a:pt x="122" y="2493"/>
                      <a:pt x="130" y="2465"/>
                    </a:cubicBezTo>
                    <a:lnTo>
                      <a:pt x="595" y="831"/>
                    </a:lnTo>
                    <a:cubicBezTo>
                      <a:pt x="665" y="584"/>
                      <a:pt x="739" y="328"/>
                      <a:pt x="870" y="97"/>
                    </a:cubicBezTo>
                    <a:cubicBezTo>
                      <a:pt x="901" y="47"/>
                      <a:pt x="858" y="1"/>
                      <a:pt x="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3" name="Google Shape;7923;p46"/>
            <p:cNvSpPr/>
            <p:nvPr/>
          </p:nvSpPr>
          <p:spPr>
            <a:xfrm>
              <a:off x="1878875" y="638250"/>
              <a:ext cx="26149" cy="1034614"/>
            </a:xfrm>
            <a:custGeom>
              <a:avLst/>
              <a:gdLst/>
              <a:ahLst/>
              <a:cxnLst/>
              <a:rect l="l" t="t" r="r" b="b"/>
              <a:pathLst>
                <a:path w="776" h="30703" extrusionOk="0">
                  <a:moveTo>
                    <a:pt x="346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152" y="2"/>
                    <a:pt x="0" y="158"/>
                    <a:pt x="2" y="348"/>
                  </a:cubicBezTo>
                  <a:lnTo>
                    <a:pt x="3" y="349"/>
                  </a:lnTo>
                  <a:cubicBezTo>
                    <a:pt x="7" y="535"/>
                    <a:pt x="158" y="685"/>
                    <a:pt x="345" y="685"/>
                  </a:cubicBezTo>
                  <a:lnTo>
                    <a:pt x="349" y="685"/>
                  </a:lnTo>
                  <a:cubicBezTo>
                    <a:pt x="538" y="685"/>
                    <a:pt x="691" y="530"/>
                    <a:pt x="689" y="341"/>
                  </a:cubicBezTo>
                  <a:cubicBezTo>
                    <a:pt x="688" y="152"/>
                    <a:pt x="534" y="0"/>
                    <a:pt x="346" y="0"/>
                  </a:cubicBezTo>
                  <a:close/>
                  <a:moveTo>
                    <a:pt x="360" y="1366"/>
                  </a:moveTo>
                  <a:cubicBezTo>
                    <a:pt x="359" y="1366"/>
                    <a:pt x="357" y="1366"/>
                    <a:pt x="356" y="1366"/>
                  </a:cubicBezTo>
                  <a:cubicBezTo>
                    <a:pt x="168" y="1368"/>
                    <a:pt x="16" y="1521"/>
                    <a:pt x="16" y="1710"/>
                  </a:cubicBezTo>
                  <a:lnTo>
                    <a:pt x="17" y="1710"/>
                  </a:lnTo>
                  <a:cubicBezTo>
                    <a:pt x="19" y="1899"/>
                    <a:pt x="172" y="2051"/>
                    <a:pt x="360" y="2051"/>
                  </a:cubicBezTo>
                  <a:lnTo>
                    <a:pt x="363" y="2051"/>
                  </a:lnTo>
                  <a:cubicBezTo>
                    <a:pt x="552" y="2049"/>
                    <a:pt x="705" y="1893"/>
                    <a:pt x="703" y="1704"/>
                  </a:cubicBezTo>
                  <a:cubicBezTo>
                    <a:pt x="700" y="1516"/>
                    <a:pt x="547" y="1366"/>
                    <a:pt x="360" y="1366"/>
                  </a:cubicBezTo>
                  <a:close/>
                  <a:moveTo>
                    <a:pt x="369" y="2728"/>
                  </a:moveTo>
                  <a:cubicBezTo>
                    <a:pt x="180" y="2729"/>
                    <a:pt x="27" y="2885"/>
                    <a:pt x="28" y="3074"/>
                  </a:cubicBezTo>
                  <a:lnTo>
                    <a:pt x="29" y="3075"/>
                  </a:lnTo>
                  <a:cubicBezTo>
                    <a:pt x="31" y="3263"/>
                    <a:pt x="184" y="3414"/>
                    <a:pt x="371" y="3415"/>
                  </a:cubicBezTo>
                  <a:lnTo>
                    <a:pt x="374" y="3415"/>
                  </a:lnTo>
                  <a:cubicBezTo>
                    <a:pt x="562" y="3413"/>
                    <a:pt x="714" y="3259"/>
                    <a:pt x="714" y="3070"/>
                  </a:cubicBezTo>
                  <a:cubicBezTo>
                    <a:pt x="712" y="2881"/>
                    <a:pt x="559" y="2728"/>
                    <a:pt x="369" y="2728"/>
                  </a:cubicBezTo>
                  <a:close/>
                  <a:moveTo>
                    <a:pt x="379" y="4093"/>
                  </a:moveTo>
                  <a:cubicBezTo>
                    <a:pt x="190" y="4094"/>
                    <a:pt x="36" y="4248"/>
                    <a:pt x="36" y="4437"/>
                  </a:cubicBezTo>
                  <a:lnTo>
                    <a:pt x="38" y="4438"/>
                  </a:lnTo>
                  <a:cubicBezTo>
                    <a:pt x="39" y="4626"/>
                    <a:pt x="191" y="4778"/>
                    <a:pt x="378" y="4780"/>
                  </a:cubicBezTo>
                  <a:lnTo>
                    <a:pt x="380" y="4780"/>
                  </a:lnTo>
                  <a:cubicBezTo>
                    <a:pt x="571" y="4778"/>
                    <a:pt x="723" y="4623"/>
                    <a:pt x="723" y="4433"/>
                  </a:cubicBezTo>
                  <a:cubicBezTo>
                    <a:pt x="721" y="4244"/>
                    <a:pt x="566" y="4093"/>
                    <a:pt x="379" y="4093"/>
                  </a:cubicBezTo>
                  <a:close/>
                  <a:moveTo>
                    <a:pt x="388" y="5457"/>
                  </a:moveTo>
                  <a:cubicBezTo>
                    <a:pt x="387" y="5457"/>
                    <a:pt x="386" y="5457"/>
                    <a:pt x="386" y="5457"/>
                  </a:cubicBezTo>
                  <a:cubicBezTo>
                    <a:pt x="195" y="5458"/>
                    <a:pt x="42" y="5613"/>
                    <a:pt x="43" y="5802"/>
                  </a:cubicBezTo>
                  <a:lnTo>
                    <a:pt x="44" y="5802"/>
                  </a:lnTo>
                  <a:cubicBezTo>
                    <a:pt x="45" y="5991"/>
                    <a:pt x="197" y="6141"/>
                    <a:pt x="385" y="6141"/>
                  </a:cubicBezTo>
                  <a:lnTo>
                    <a:pt x="388" y="6141"/>
                  </a:lnTo>
                  <a:cubicBezTo>
                    <a:pt x="576" y="6140"/>
                    <a:pt x="729" y="5987"/>
                    <a:pt x="729" y="5798"/>
                  </a:cubicBezTo>
                  <a:cubicBezTo>
                    <a:pt x="728" y="5609"/>
                    <a:pt x="575" y="5457"/>
                    <a:pt x="388" y="5457"/>
                  </a:cubicBezTo>
                  <a:close/>
                  <a:moveTo>
                    <a:pt x="390" y="6820"/>
                  </a:moveTo>
                  <a:cubicBezTo>
                    <a:pt x="201" y="6821"/>
                    <a:pt x="47" y="6976"/>
                    <a:pt x="47" y="7165"/>
                  </a:cubicBezTo>
                  <a:lnTo>
                    <a:pt x="49" y="7165"/>
                  </a:lnTo>
                  <a:cubicBezTo>
                    <a:pt x="49" y="7354"/>
                    <a:pt x="202" y="7507"/>
                    <a:pt x="390" y="7507"/>
                  </a:cubicBezTo>
                  <a:cubicBezTo>
                    <a:pt x="391" y="7507"/>
                    <a:pt x="392" y="7507"/>
                    <a:pt x="392" y="7507"/>
                  </a:cubicBezTo>
                  <a:cubicBezTo>
                    <a:pt x="581" y="7505"/>
                    <a:pt x="734" y="7352"/>
                    <a:pt x="734" y="7163"/>
                  </a:cubicBezTo>
                  <a:cubicBezTo>
                    <a:pt x="733" y="6973"/>
                    <a:pt x="580" y="6820"/>
                    <a:pt x="390" y="6820"/>
                  </a:cubicBezTo>
                  <a:close/>
                  <a:moveTo>
                    <a:pt x="392" y="8185"/>
                  </a:moveTo>
                  <a:cubicBezTo>
                    <a:pt x="203" y="8186"/>
                    <a:pt x="50" y="8339"/>
                    <a:pt x="50" y="8529"/>
                  </a:cubicBezTo>
                  <a:lnTo>
                    <a:pt x="51" y="8530"/>
                  </a:lnTo>
                  <a:cubicBezTo>
                    <a:pt x="52" y="8718"/>
                    <a:pt x="205" y="8872"/>
                    <a:pt x="395" y="8872"/>
                  </a:cubicBezTo>
                  <a:cubicBezTo>
                    <a:pt x="584" y="8870"/>
                    <a:pt x="736" y="8717"/>
                    <a:pt x="736" y="8528"/>
                  </a:cubicBezTo>
                  <a:cubicBezTo>
                    <a:pt x="735" y="8338"/>
                    <a:pt x="582" y="8185"/>
                    <a:pt x="392" y="8185"/>
                  </a:cubicBezTo>
                  <a:close/>
                  <a:moveTo>
                    <a:pt x="395" y="9549"/>
                  </a:moveTo>
                  <a:cubicBezTo>
                    <a:pt x="205" y="9549"/>
                    <a:pt x="51" y="9702"/>
                    <a:pt x="50" y="9892"/>
                  </a:cubicBezTo>
                  <a:lnTo>
                    <a:pt x="51" y="9893"/>
                  </a:lnTo>
                  <a:cubicBezTo>
                    <a:pt x="51" y="10082"/>
                    <a:pt x="205" y="10236"/>
                    <a:pt x="395" y="10237"/>
                  </a:cubicBezTo>
                  <a:cubicBezTo>
                    <a:pt x="583" y="10236"/>
                    <a:pt x="736" y="10081"/>
                    <a:pt x="736" y="9892"/>
                  </a:cubicBezTo>
                  <a:cubicBezTo>
                    <a:pt x="736" y="9702"/>
                    <a:pt x="583" y="9549"/>
                    <a:pt x="395" y="9549"/>
                  </a:cubicBezTo>
                  <a:close/>
                  <a:moveTo>
                    <a:pt x="392" y="10914"/>
                  </a:moveTo>
                  <a:cubicBezTo>
                    <a:pt x="203" y="10914"/>
                    <a:pt x="49" y="11067"/>
                    <a:pt x="50" y="11257"/>
                  </a:cubicBezTo>
                  <a:lnTo>
                    <a:pt x="51" y="11257"/>
                  </a:lnTo>
                  <a:cubicBezTo>
                    <a:pt x="52" y="11445"/>
                    <a:pt x="204" y="11597"/>
                    <a:pt x="392" y="11599"/>
                  </a:cubicBezTo>
                  <a:cubicBezTo>
                    <a:pt x="582" y="11599"/>
                    <a:pt x="736" y="11446"/>
                    <a:pt x="736" y="11257"/>
                  </a:cubicBezTo>
                  <a:cubicBezTo>
                    <a:pt x="736" y="11067"/>
                    <a:pt x="583" y="10914"/>
                    <a:pt x="395" y="10914"/>
                  </a:cubicBezTo>
                  <a:cubicBezTo>
                    <a:pt x="394" y="10914"/>
                    <a:pt x="393" y="10914"/>
                    <a:pt x="392" y="10914"/>
                  </a:cubicBezTo>
                  <a:close/>
                  <a:moveTo>
                    <a:pt x="394" y="12277"/>
                  </a:moveTo>
                  <a:cubicBezTo>
                    <a:pt x="394" y="12277"/>
                    <a:pt x="393" y="12277"/>
                    <a:pt x="392" y="12277"/>
                  </a:cubicBezTo>
                  <a:cubicBezTo>
                    <a:pt x="203" y="12278"/>
                    <a:pt x="51" y="12430"/>
                    <a:pt x="50" y="12620"/>
                  </a:cubicBezTo>
                  <a:cubicBezTo>
                    <a:pt x="48" y="12808"/>
                    <a:pt x="201" y="12963"/>
                    <a:pt x="390" y="12963"/>
                  </a:cubicBezTo>
                  <a:cubicBezTo>
                    <a:pt x="391" y="12963"/>
                    <a:pt x="392" y="12963"/>
                    <a:pt x="392" y="12963"/>
                  </a:cubicBezTo>
                  <a:cubicBezTo>
                    <a:pt x="582" y="12963"/>
                    <a:pt x="735" y="12810"/>
                    <a:pt x="737" y="12622"/>
                  </a:cubicBezTo>
                  <a:lnTo>
                    <a:pt x="735" y="12622"/>
                  </a:lnTo>
                  <a:cubicBezTo>
                    <a:pt x="736" y="12432"/>
                    <a:pt x="583" y="12277"/>
                    <a:pt x="394" y="12277"/>
                  </a:cubicBezTo>
                  <a:close/>
                  <a:moveTo>
                    <a:pt x="390" y="13642"/>
                  </a:moveTo>
                  <a:cubicBezTo>
                    <a:pt x="201" y="13642"/>
                    <a:pt x="47" y="13795"/>
                    <a:pt x="47" y="13985"/>
                  </a:cubicBezTo>
                  <a:cubicBezTo>
                    <a:pt x="46" y="14174"/>
                    <a:pt x="200" y="14328"/>
                    <a:pt x="390" y="14328"/>
                  </a:cubicBezTo>
                  <a:cubicBezTo>
                    <a:pt x="580" y="14328"/>
                    <a:pt x="733" y="14175"/>
                    <a:pt x="734" y="13986"/>
                  </a:cubicBezTo>
                  <a:cubicBezTo>
                    <a:pt x="734" y="13796"/>
                    <a:pt x="580" y="13642"/>
                    <a:pt x="390" y="13642"/>
                  </a:cubicBezTo>
                  <a:close/>
                  <a:moveTo>
                    <a:pt x="390" y="15006"/>
                  </a:moveTo>
                  <a:cubicBezTo>
                    <a:pt x="201" y="15006"/>
                    <a:pt x="45" y="15159"/>
                    <a:pt x="45" y="15349"/>
                  </a:cubicBezTo>
                  <a:lnTo>
                    <a:pt x="46" y="15350"/>
                  </a:lnTo>
                  <a:cubicBezTo>
                    <a:pt x="47" y="15538"/>
                    <a:pt x="200" y="15691"/>
                    <a:pt x="388" y="15692"/>
                  </a:cubicBezTo>
                  <a:cubicBezTo>
                    <a:pt x="577" y="15692"/>
                    <a:pt x="732" y="15538"/>
                    <a:pt x="733" y="15349"/>
                  </a:cubicBezTo>
                  <a:cubicBezTo>
                    <a:pt x="732" y="15160"/>
                    <a:pt x="579" y="15007"/>
                    <a:pt x="390" y="15006"/>
                  </a:cubicBezTo>
                  <a:close/>
                  <a:moveTo>
                    <a:pt x="386" y="16369"/>
                  </a:moveTo>
                  <a:cubicBezTo>
                    <a:pt x="196" y="16370"/>
                    <a:pt x="43" y="16524"/>
                    <a:pt x="43" y="16714"/>
                  </a:cubicBezTo>
                  <a:lnTo>
                    <a:pt x="44" y="16714"/>
                  </a:lnTo>
                  <a:cubicBezTo>
                    <a:pt x="44" y="16903"/>
                    <a:pt x="197" y="17055"/>
                    <a:pt x="386" y="17056"/>
                  </a:cubicBezTo>
                  <a:cubicBezTo>
                    <a:pt x="575" y="17056"/>
                    <a:pt x="729" y="16903"/>
                    <a:pt x="731" y="16714"/>
                  </a:cubicBezTo>
                  <a:cubicBezTo>
                    <a:pt x="729" y="16524"/>
                    <a:pt x="575" y="16370"/>
                    <a:pt x="386" y="16369"/>
                  </a:cubicBezTo>
                  <a:close/>
                  <a:moveTo>
                    <a:pt x="386" y="17734"/>
                  </a:moveTo>
                  <a:cubicBezTo>
                    <a:pt x="196" y="17734"/>
                    <a:pt x="42" y="17887"/>
                    <a:pt x="41" y="18076"/>
                  </a:cubicBezTo>
                  <a:cubicBezTo>
                    <a:pt x="40" y="18267"/>
                    <a:pt x="194" y="18421"/>
                    <a:pt x="384" y="18421"/>
                  </a:cubicBezTo>
                  <a:lnTo>
                    <a:pt x="386" y="18421"/>
                  </a:lnTo>
                  <a:cubicBezTo>
                    <a:pt x="574" y="18420"/>
                    <a:pt x="726" y="18267"/>
                    <a:pt x="727" y="18079"/>
                  </a:cubicBezTo>
                  <a:cubicBezTo>
                    <a:pt x="727" y="17889"/>
                    <a:pt x="575" y="17735"/>
                    <a:pt x="386" y="17734"/>
                  </a:cubicBezTo>
                  <a:close/>
                  <a:moveTo>
                    <a:pt x="384" y="19099"/>
                  </a:moveTo>
                  <a:cubicBezTo>
                    <a:pt x="194" y="19099"/>
                    <a:pt x="40" y="19252"/>
                    <a:pt x="40" y="19442"/>
                  </a:cubicBezTo>
                  <a:cubicBezTo>
                    <a:pt x="40" y="19632"/>
                    <a:pt x="193" y="19786"/>
                    <a:pt x="384" y="19786"/>
                  </a:cubicBezTo>
                  <a:cubicBezTo>
                    <a:pt x="572" y="19785"/>
                    <a:pt x="725" y="19632"/>
                    <a:pt x="726" y="19444"/>
                  </a:cubicBezTo>
                  <a:cubicBezTo>
                    <a:pt x="726" y="19254"/>
                    <a:pt x="573" y="19100"/>
                    <a:pt x="384" y="19099"/>
                  </a:cubicBezTo>
                  <a:close/>
                  <a:moveTo>
                    <a:pt x="384" y="20464"/>
                  </a:moveTo>
                  <a:cubicBezTo>
                    <a:pt x="194" y="20464"/>
                    <a:pt x="40" y="20617"/>
                    <a:pt x="40" y="20807"/>
                  </a:cubicBezTo>
                  <a:cubicBezTo>
                    <a:pt x="40" y="20996"/>
                    <a:pt x="194" y="21150"/>
                    <a:pt x="384" y="21150"/>
                  </a:cubicBezTo>
                  <a:cubicBezTo>
                    <a:pt x="573" y="21149"/>
                    <a:pt x="726" y="20995"/>
                    <a:pt x="726" y="20807"/>
                  </a:cubicBezTo>
                  <a:cubicBezTo>
                    <a:pt x="725" y="20617"/>
                    <a:pt x="572" y="20464"/>
                    <a:pt x="384" y="20464"/>
                  </a:cubicBezTo>
                  <a:close/>
                  <a:moveTo>
                    <a:pt x="381" y="21829"/>
                  </a:moveTo>
                  <a:cubicBezTo>
                    <a:pt x="193" y="21829"/>
                    <a:pt x="41" y="21982"/>
                    <a:pt x="42" y="22170"/>
                  </a:cubicBezTo>
                  <a:cubicBezTo>
                    <a:pt x="41" y="22359"/>
                    <a:pt x="193" y="22513"/>
                    <a:pt x="382" y="22513"/>
                  </a:cubicBezTo>
                  <a:cubicBezTo>
                    <a:pt x="382" y="22513"/>
                    <a:pt x="383" y="22513"/>
                    <a:pt x="384" y="22513"/>
                  </a:cubicBezTo>
                  <a:cubicBezTo>
                    <a:pt x="384" y="22513"/>
                    <a:pt x="385" y="22513"/>
                    <a:pt x="386" y="22513"/>
                  </a:cubicBezTo>
                  <a:cubicBezTo>
                    <a:pt x="574" y="22513"/>
                    <a:pt x="727" y="22359"/>
                    <a:pt x="726" y="22170"/>
                  </a:cubicBezTo>
                  <a:lnTo>
                    <a:pt x="728" y="22170"/>
                  </a:lnTo>
                  <a:cubicBezTo>
                    <a:pt x="727" y="21981"/>
                    <a:pt x="573" y="21829"/>
                    <a:pt x="384" y="21829"/>
                  </a:cubicBezTo>
                  <a:cubicBezTo>
                    <a:pt x="383" y="21829"/>
                    <a:pt x="382" y="21829"/>
                    <a:pt x="381" y="21829"/>
                  </a:cubicBezTo>
                  <a:close/>
                  <a:moveTo>
                    <a:pt x="386" y="23191"/>
                  </a:moveTo>
                  <a:cubicBezTo>
                    <a:pt x="196" y="23192"/>
                    <a:pt x="44" y="23346"/>
                    <a:pt x="44" y="23536"/>
                  </a:cubicBezTo>
                  <a:cubicBezTo>
                    <a:pt x="43" y="23724"/>
                    <a:pt x="197" y="23878"/>
                    <a:pt x="386" y="23878"/>
                  </a:cubicBezTo>
                  <a:cubicBezTo>
                    <a:pt x="387" y="23878"/>
                    <a:pt x="387" y="23878"/>
                    <a:pt x="388" y="23878"/>
                  </a:cubicBezTo>
                  <a:cubicBezTo>
                    <a:pt x="577" y="23877"/>
                    <a:pt x="731" y="23723"/>
                    <a:pt x="731" y="23533"/>
                  </a:cubicBezTo>
                  <a:cubicBezTo>
                    <a:pt x="728" y="23345"/>
                    <a:pt x="575" y="23193"/>
                    <a:pt x="386" y="23191"/>
                  </a:cubicBezTo>
                  <a:close/>
                  <a:moveTo>
                    <a:pt x="391" y="24556"/>
                  </a:moveTo>
                  <a:cubicBezTo>
                    <a:pt x="200" y="24558"/>
                    <a:pt x="46" y="24712"/>
                    <a:pt x="49" y="24901"/>
                  </a:cubicBezTo>
                  <a:cubicBezTo>
                    <a:pt x="49" y="25089"/>
                    <a:pt x="202" y="25242"/>
                    <a:pt x="390" y="25242"/>
                  </a:cubicBezTo>
                  <a:lnTo>
                    <a:pt x="392" y="25242"/>
                  </a:lnTo>
                  <a:cubicBezTo>
                    <a:pt x="582" y="25241"/>
                    <a:pt x="735" y="25088"/>
                    <a:pt x="735" y="24898"/>
                  </a:cubicBezTo>
                  <a:cubicBezTo>
                    <a:pt x="733" y="24710"/>
                    <a:pt x="580" y="24558"/>
                    <a:pt x="391" y="24556"/>
                  </a:cubicBezTo>
                  <a:close/>
                  <a:moveTo>
                    <a:pt x="398" y="25921"/>
                  </a:moveTo>
                  <a:cubicBezTo>
                    <a:pt x="397" y="25921"/>
                    <a:pt x="396" y="25921"/>
                    <a:pt x="396" y="25921"/>
                  </a:cubicBezTo>
                  <a:cubicBezTo>
                    <a:pt x="206" y="25923"/>
                    <a:pt x="54" y="26076"/>
                    <a:pt x="53" y="26266"/>
                  </a:cubicBezTo>
                  <a:cubicBezTo>
                    <a:pt x="55" y="26454"/>
                    <a:pt x="208" y="26607"/>
                    <a:pt x="397" y="26607"/>
                  </a:cubicBezTo>
                  <a:lnTo>
                    <a:pt x="400" y="26607"/>
                  </a:lnTo>
                  <a:cubicBezTo>
                    <a:pt x="588" y="26607"/>
                    <a:pt x="740" y="26453"/>
                    <a:pt x="739" y="26263"/>
                  </a:cubicBezTo>
                  <a:cubicBezTo>
                    <a:pt x="739" y="26075"/>
                    <a:pt x="586" y="25921"/>
                    <a:pt x="398" y="25921"/>
                  </a:cubicBezTo>
                  <a:close/>
                  <a:moveTo>
                    <a:pt x="408" y="27286"/>
                  </a:moveTo>
                  <a:cubicBezTo>
                    <a:pt x="407" y="27286"/>
                    <a:pt x="406" y="27286"/>
                    <a:pt x="404" y="27286"/>
                  </a:cubicBezTo>
                  <a:cubicBezTo>
                    <a:pt x="214" y="27287"/>
                    <a:pt x="62" y="27442"/>
                    <a:pt x="62" y="27633"/>
                  </a:cubicBezTo>
                  <a:lnTo>
                    <a:pt x="63" y="27633"/>
                  </a:lnTo>
                  <a:cubicBezTo>
                    <a:pt x="65" y="27820"/>
                    <a:pt x="218" y="27972"/>
                    <a:pt x="407" y="27972"/>
                  </a:cubicBezTo>
                  <a:lnTo>
                    <a:pt x="409" y="27972"/>
                  </a:lnTo>
                  <a:cubicBezTo>
                    <a:pt x="598" y="27970"/>
                    <a:pt x="750" y="27815"/>
                    <a:pt x="748" y="27625"/>
                  </a:cubicBezTo>
                  <a:cubicBezTo>
                    <a:pt x="747" y="27438"/>
                    <a:pt x="595" y="27286"/>
                    <a:pt x="408" y="27286"/>
                  </a:cubicBezTo>
                  <a:close/>
                  <a:moveTo>
                    <a:pt x="417" y="28650"/>
                  </a:moveTo>
                  <a:cubicBezTo>
                    <a:pt x="416" y="28650"/>
                    <a:pt x="415" y="28650"/>
                    <a:pt x="413" y="28650"/>
                  </a:cubicBezTo>
                  <a:cubicBezTo>
                    <a:pt x="224" y="28653"/>
                    <a:pt x="73" y="28807"/>
                    <a:pt x="73" y="28997"/>
                  </a:cubicBezTo>
                  <a:lnTo>
                    <a:pt x="74" y="28997"/>
                  </a:lnTo>
                  <a:cubicBezTo>
                    <a:pt x="76" y="29185"/>
                    <a:pt x="229" y="29336"/>
                    <a:pt x="418" y="29337"/>
                  </a:cubicBezTo>
                  <a:lnTo>
                    <a:pt x="420" y="29337"/>
                  </a:lnTo>
                  <a:cubicBezTo>
                    <a:pt x="609" y="29335"/>
                    <a:pt x="761" y="29180"/>
                    <a:pt x="760" y="28990"/>
                  </a:cubicBezTo>
                  <a:cubicBezTo>
                    <a:pt x="759" y="28802"/>
                    <a:pt x="605" y="28650"/>
                    <a:pt x="417" y="28650"/>
                  </a:cubicBezTo>
                  <a:close/>
                  <a:moveTo>
                    <a:pt x="431" y="30015"/>
                  </a:moveTo>
                  <a:cubicBezTo>
                    <a:pt x="429" y="30015"/>
                    <a:pt x="428" y="30015"/>
                    <a:pt x="426" y="30015"/>
                  </a:cubicBezTo>
                  <a:cubicBezTo>
                    <a:pt x="238" y="30017"/>
                    <a:pt x="86" y="30172"/>
                    <a:pt x="89" y="30362"/>
                  </a:cubicBezTo>
                  <a:cubicBezTo>
                    <a:pt x="90" y="30550"/>
                    <a:pt x="244" y="30701"/>
                    <a:pt x="432" y="30702"/>
                  </a:cubicBezTo>
                  <a:lnTo>
                    <a:pt x="436" y="30702"/>
                  </a:lnTo>
                  <a:cubicBezTo>
                    <a:pt x="625" y="30698"/>
                    <a:pt x="776" y="30542"/>
                    <a:pt x="774" y="30353"/>
                  </a:cubicBezTo>
                  <a:cubicBezTo>
                    <a:pt x="771" y="30165"/>
                    <a:pt x="618" y="30015"/>
                    <a:pt x="431" y="30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4" name="Google Shape;7924;p46"/>
          <p:cNvGrpSpPr/>
          <p:nvPr/>
        </p:nvGrpSpPr>
        <p:grpSpPr>
          <a:xfrm>
            <a:off x="1847206" y="-320200"/>
            <a:ext cx="453863" cy="1761040"/>
            <a:chOff x="1847206" y="-320200"/>
            <a:chExt cx="453863" cy="1761040"/>
          </a:xfrm>
        </p:grpSpPr>
        <p:grpSp>
          <p:nvGrpSpPr>
            <p:cNvPr id="7925" name="Google Shape;7925;p46"/>
            <p:cNvGrpSpPr/>
            <p:nvPr/>
          </p:nvGrpSpPr>
          <p:grpSpPr>
            <a:xfrm>
              <a:off x="1847206" y="769760"/>
              <a:ext cx="453863" cy="671079"/>
              <a:chOff x="4684325" y="4288875"/>
              <a:chExt cx="356250" cy="526750"/>
            </a:xfrm>
          </p:grpSpPr>
          <p:sp>
            <p:nvSpPr>
              <p:cNvPr id="7926" name="Google Shape;7926;p46"/>
              <p:cNvSpPr/>
              <p:nvPr/>
            </p:nvSpPr>
            <p:spPr>
              <a:xfrm>
                <a:off x="4687875" y="4358550"/>
                <a:ext cx="328100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3124" h="17631" extrusionOk="0">
                    <a:moveTo>
                      <a:pt x="6456" y="0"/>
                    </a:moveTo>
                    <a:cubicBezTo>
                      <a:pt x="6178" y="0"/>
                      <a:pt x="5900" y="47"/>
                      <a:pt x="5626" y="148"/>
                    </a:cubicBezTo>
                    <a:cubicBezTo>
                      <a:pt x="2760" y="1203"/>
                      <a:pt x="0" y="6933"/>
                      <a:pt x="677" y="9776"/>
                    </a:cubicBezTo>
                    <a:cubicBezTo>
                      <a:pt x="851" y="10511"/>
                      <a:pt x="1735" y="12216"/>
                      <a:pt x="2162" y="12840"/>
                    </a:cubicBezTo>
                    <a:cubicBezTo>
                      <a:pt x="3229" y="14407"/>
                      <a:pt x="5296" y="17631"/>
                      <a:pt x="7355" y="17631"/>
                    </a:cubicBezTo>
                    <a:cubicBezTo>
                      <a:pt x="8990" y="17631"/>
                      <a:pt x="10966" y="14569"/>
                      <a:pt x="11696" y="13140"/>
                    </a:cubicBezTo>
                    <a:cubicBezTo>
                      <a:pt x="12458" y="11649"/>
                      <a:pt x="13124" y="9930"/>
                      <a:pt x="12929" y="8266"/>
                    </a:cubicBezTo>
                    <a:cubicBezTo>
                      <a:pt x="12632" y="5729"/>
                      <a:pt x="9517" y="0"/>
                      <a:pt x="6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7" name="Google Shape;7927;p46"/>
              <p:cNvSpPr/>
              <p:nvPr/>
            </p:nvSpPr>
            <p:spPr>
              <a:xfrm>
                <a:off x="4689825" y="4593400"/>
                <a:ext cx="17020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8636" extrusionOk="0">
                    <a:moveTo>
                      <a:pt x="1623" y="1"/>
                    </a:moveTo>
                    <a:cubicBezTo>
                      <a:pt x="1285" y="1"/>
                      <a:pt x="946" y="210"/>
                      <a:pt x="779" y="512"/>
                    </a:cubicBezTo>
                    <a:cubicBezTo>
                      <a:pt x="0" y="1926"/>
                      <a:pt x="1558" y="4573"/>
                      <a:pt x="2401" y="5651"/>
                    </a:cubicBezTo>
                    <a:cubicBezTo>
                      <a:pt x="2980" y="6391"/>
                      <a:pt x="3997" y="7844"/>
                      <a:pt x="4782" y="8364"/>
                    </a:cubicBezTo>
                    <a:cubicBezTo>
                      <a:pt x="4952" y="8477"/>
                      <a:pt x="5157" y="8510"/>
                      <a:pt x="5372" y="8510"/>
                    </a:cubicBezTo>
                    <a:cubicBezTo>
                      <a:pt x="5663" y="8510"/>
                      <a:pt x="5974" y="8450"/>
                      <a:pt x="6246" y="8450"/>
                    </a:cubicBezTo>
                    <a:cubicBezTo>
                      <a:pt x="6470" y="8450"/>
                      <a:pt x="6668" y="8490"/>
                      <a:pt x="6808" y="8635"/>
                    </a:cubicBezTo>
                    <a:cubicBezTo>
                      <a:pt x="4604" y="6356"/>
                      <a:pt x="4667" y="2486"/>
                      <a:pt x="2329" y="345"/>
                    </a:cubicBezTo>
                    <a:cubicBezTo>
                      <a:pt x="2197" y="224"/>
                      <a:pt x="2055" y="107"/>
                      <a:pt x="1886" y="46"/>
                    </a:cubicBezTo>
                    <a:cubicBezTo>
                      <a:pt x="1801" y="15"/>
                      <a:pt x="1712" y="1"/>
                      <a:pt x="1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8" name="Google Shape;7928;p46"/>
              <p:cNvSpPr/>
              <p:nvPr/>
            </p:nvSpPr>
            <p:spPr>
              <a:xfrm>
                <a:off x="475325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1573" y="1"/>
                    </a:moveTo>
                    <a:cubicBezTo>
                      <a:pt x="1196" y="1"/>
                      <a:pt x="805" y="167"/>
                      <a:pt x="545" y="447"/>
                    </a:cubicBezTo>
                    <a:cubicBezTo>
                      <a:pt x="115" y="911"/>
                      <a:pt x="1" y="1599"/>
                      <a:pt x="96" y="2224"/>
                    </a:cubicBezTo>
                    <a:cubicBezTo>
                      <a:pt x="191" y="2849"/>
                      <a:pt x="470" y="3428"/>
                      <a:pt x="745" y="3998"/>
                    </a:cubicBezTo>
                    <a:cubicBezTo>
                      <a:pt x="1181" y="4900"/>
                      <a:pt x="1617" y="5802"/>
                      <a:pt x="2053" y="6706"/>
                    </a:cubicBezTo>
                    <a:cubicBezTo>
                      <a:pt x="2452" y="7530"/>
                      <a:pt x="3061" y="9122"/>
                      <a:pt x="4046" y="9355"/>
                    </a:cubicBezTo>
                    <a:cubicBezTo>
                      <a:pt x="4561" y="6826"/>
                      <a:pt x="3862" y="3221"/>
                      <a:pt x="2743" y="918"/>
                    </a:cubicBezTo>
                    <a:cubicBezTo>
                      <a:pt x="2618" y="663"/>
                      <a:pt x="2477" y="404"/>
                      <a:pt x="2255" y="227"/>
                    </a:cubicBezTo>
                    <a:cubicBezTo>
                      <a:pt x="2060" y="71"/>
                      <a:pt x="1819" y="1"/>
                      <a:pt x="157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9" name="Google Shape;7929;p46"/>
              <p:cNvSpPr/>
              <p:nvPr/>
            </p:nvSpPr>
            <p:spPr>
              <a:xfrm>
                <a:off x="4689825" y="4606200"/>
                <a:ext cx="6002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5139" extrusionOk="0">
                    <a:moveTo>
                      <a:pt x="779" y="0"/>
                    </a:moveTo>
                    <a:lnTo>
                      <a:pt x="779" y="0"/>
                    </a:lnTo>
                    <a:cubicBezTo>
                      <a:pt x="0" y="1414"/>
                      <a:pt x="1558" y="4061"/>
                      <a:pt x="2401" y="5139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0" name="Google Shape;7930;p46"/>
              <p:cNvSpPr/>
              <p:nvPr/>
            </p:nvSpPr>
            <p:spPr>
              <a:xfrm>
                <a:off x="475325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1573" y="1"/>
                    </a:moveTo>
                    <a:cubicBezTo>
                      <a:pt x="1196" y="1"/>
                      <a:pt x="805" y="167"/>
                      <a:pt x="545" y="447"/>
                    </a:cubicBezTo>
                    <a:cubicBezTo>
                      <a:pt x="115" y="911"/>
                      <a:pt x="1" y="1599"/>
                      <a:pt x="96" y="2224"/>
                    </a:cubicBezTo>
                    <a:cubicBezTo>
                      <a:pt x="191" y="2849"/>
                      <a:pt x="470" y="3428"/>
                      <a:pt x="745" y="3998"/>
                    </a:cubicBezTo>
                    <a:cubicBezTo>
                      <a:pt x="1181" y="4900"/>
                      <a:pt x="1617" y="5802"/>
                      <a:pt x="2053" y="6706"/>
                    </a:cubicBezTo>
                    <a:cubicBezTo>
                      <a:pt x="2452" y="7530"/>
                      <a:pt x="3061" y="9122"/>
                      <a:pt x="4046" y="9355"/>
                    </a:cubicBezTo>
                    <a:cubicBezTo>
                      <a:pt x="4561" y="6826"/>
                      <a:pt x="3862" y="3221"/>
                      <a:pt x="2743" y="918"/>
                    </a:cubicBezTo>
                    <a:cubicBezTo>
                      <a:pt x="2618" y="663"/>
                      <a:pt x="2477" y="404"/>
                      <a:pt x="2255" y="227"/>
                    </a:cubicBezTo>
                    <a:cubicBezTo>
                      <a:pt x="2060" y="71"/>
                      <a:pt x="1819" y="1"/>
                      <a:pt x="1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46"/>
              <p:cNvSpPr/>
              <p:nvPr/>
            </p:nvSpPr>
            <p:spPr>
              <a:xfrm>
                <a:off x="4855750" y="4593400"/>
                <a:ext cx="170200" cy="222225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8889" extrusionOk="0">
                    <a:moveTo>
                      <a:pt x="5185" y="1"/>
                    </a:moveTo>
                    <a:cubicBezTo>
                      <a:pt x="5096" y="1"/>
                      <a:pt x="5007" y="15"/>
                      <a:pt x="4921" y="46"/>
                    </a:cubicBezTo>
                    <a:cubicBezTo>
                      <a:pt x="4753" y="107"/>
                      <a:pt x="4611" y="224"/>
                      <a:pt x="4480" y="345"/>
                    </a:cubicBezTo>
                    <a:cubicBezTo>
                      <a:pt x="2141" y="2486"/>
                      <a:pt x="2205" y="6356"/>
                      <a:pt x="0" y="8635"/>
                    </a:cubicBezTo>
                    <a:cubicBezTo>
                      <a:pt x="437" y="8183"/>
                      <a:pt x="917" y="8889"/>
                      <a:pt x="2346" y="7561"/>
                    </a:cubicBezTo>
                    <a:cubicBezTo>
                      <a:pt x="3035" y="6920"/>
                      <a:pt x="3827" y="6391"/>
                      <a:pt x="4407" y="5651"/>
                    </a:cubicBezTo>
                    <a:cubicBezTo>
                      <a:pt x="5250" y="4573"/>
                      <a:pt x="6808" y="1926"/>
                      <a:pt x="6030" y="512"/>
                    </a:cubicBezTo>
                    <a:cubicBezTo>
                      <a:pt x="5863" y="210"/>
                      <a:pt x="5523" y="1"/>
                      <a:pt x="5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46"/>
              <p:cNvSpPr/>
              <p:nvPr/>
            </p:nvSpPr>
            <p:spPr>
              <a:xfrm>
                <a:off x="484850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2988" y="1"/>
                    </a:moveTo>
                    <a:cubicBezTo>
                      <a:pt x="2742" y="1"/>
                      <a:pt x="2501" y="71"/>
                      <a:pt x="2306" y="227"/>
                    </a:cubicBezTo>
                    <a:cubicBezTo>
                      <a:pt x="2084" y="404"/>
                      <a:pt x="1943" y="663"/>
                      <a:pt x="1818" y="918"/>
                    </a:cubicBezTo>
                    <a:cubicBezTo>
                      <a:pt x="699" y="3221"/>
                      <a:pt x="0" y="6826"/>
                      <a:pt x="515" y="9355"/>
                    </a:cubicBezTo>
                    <a:cubicBezTo>
                      <a:pt x="1500" y="9122"/>
                      <a:pt x="2109" y="7530"/>
                      <a:pt x="2508" y="6706"/>
                    </a:cubicBezTo>
                    <a:lnTo>
                      <a:pt x="3816" y="3998"/>
                    </a:lnTo>
                    <a:cubicBezTo>
                      <a:pt x="4091" y="3428"/>
                      <a:pt x="4370" y="2849"/>
                      <a:pt x="4465" y="2224"/>
                    </a:cubicBezTo>
                    <a:cubicBezTo>
                      <a:pt x="4560" y="1599"/>
                      <a:pt x="4446" y="911"/>
                      <a:pt x="4016" y="447"/>
                    </a:cubicBezTo>
                    <a:cubicBezTo>
                      <a:pt x="3756" y="167"/>
                      <a:pt x="3365" y="1"/>
                      <a:pt x="29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3" name="Google Shape;7933;p46"/>
              <p:cNvSpPr/>
              <p:nvPr/>
            </p:nvSpPr>
            <p:spPr>
              <a:xfrm>
                <a:off x="4819775" y="4552900"/>
                <a:ext cx="81150" cy="25332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0133" extrusionOk="0">
                    <a:moveTo>
                      <a:pt x="1814" y="0"/>
                    </a:moveTo>
                    <a:cubicBezTo>
                      <a:pt x="1245" y="0"/>
                      <a:pt x="672" y="432"/>
                      <a:pt x="383" y="999"/>
                    </a:cubicBezTo>
                    <a:cubicBezTo>
                      <a:pt x="21" y="1709"/>
                      <a:pt x="0" y="2564"/>
                      <a:pt x="29" y="3378"/>
                    </a:cubicBezTo>
                    <a:cubicBezTo>
                      <a:pt x="74" y="4665"/>
                      <a:pt x="294" y="9728"/>
                      <a:pt x="1619" y="10132"/>
                    </a:cubicBezTo>
                    <a:cubicBezTo>
                      <a:pt x="1738" y="9768"/>
                      <a:pt x="1827" y="9386"/>
                      <a:pt x="1934" y="9013"/>
                    </a:cubicBezTo>
                    <a:cubicBezTo>
                      <a:pt x="2496" y="7045"/>
                      <a:pt x="2897" y="5035"/>
                      <a:pt x="3131" y="3003"/>
                    </a:cubicBezTo>
                    <a:cubicBezTo>
                      <a:pt x="3195" y="2453"/>
                      <a:pt x="3246" y="1889"/>
                      <a:pt x="3131" y="1349"/>
                    </a:cubicBezTo>
                    <a:cubicBezTo>
                      <a:pt x="3018" y="809"/>
                      <a:pt x="2709" y="290"/>
                      <a:pt x="2240" y="88"/>
                    </a:cubicBezTo>
                    <a:cubicBezTo>
                      <a:pt x="2101" y="28"/>
                      <a:pt x="1958" y="0"/>
                      <a:pt x="1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4" name="Google Shape;7934;p46"/>
              <p:cNvSpPr/>
              <p:nvPr/>
            </p:nvSpPr>
            <p:spPr>
              <a:xfrm>
                <a:off x="4714825" y="4329900"/>
                <a:ext cx="239975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4289" extrusionOk="0">
                    <a:moveTo>
                      <a:pt x="5716" y="1"/>
                    </a:moveTo>
                    <a:cubicBezTo>
                      <a:pt x="5528" y="1"/>
                      <a:pt x="5341" y="13"/>
                      <a:pt x="5155" y="40"/>
                    </a:cubicBezTo>
                    <a:cubicBezTo>
                      <a:pt x="3958" y="207"/>
                      <a:pt x="1" y="3208"/>
                      <a:pt x="2780" y="3902"/>
                    </a:cubicBezTo>
                    <a:cubicBezTo>
                      <a:pt x="2862" y="3922"/>
                      <a:pt x="2944" y="3932"/>
                      <a:pt x="3026" y="3932"/>
                    </a:cubicBezTo>
                    <a:cubicBezTo>
                      <a:pt x="3624" y="3932"/>
                      <a:pt x="4210" y="3424"/>
                      <a:pt x="4236" y="2816"/>
                    </a:cubicBezTo>
                    <a:cubicBezTo>
                      <a:pt x="4408" y="3189"/>
                      <a:pt x="4586" y="3572"/>
                      <a:pt x="4874" y="3866"/>
                    </a:cubicBezTo>
                    <a:cubicBezTo>
                      <a:pt x="5113" y="4111"/>
                      <a:pt x="5446" y="4288"/>
                      <a:pt x="5782" y="4288"/>
                    </a:cubicBezTo>
                    <a:cubicBezTo>
                      <a:pt x="5850" y="4288"/>
                      <a:pt x="5918" y="4281"/>
                      <a:pt x="5985" y="4266"/>
                    </a:cubicBezTo>
                    <a:cubicBezTo>
                      <a:pt x="6579" y="4130"/>
                      <a:pt x="6880" y="3452"/>
                      <a:pt x="6926" y="2845"/>
                    </a:cubicBezTo>
                    <a:cubicBezTo>
                      <a:pt x="7205" y="3219"/>
                      <a:pt x="7497" y="3607"/>
                      <a:pt x="7910" y="3825"/>
                    </a:cubicBezTo>
                    <a:cubicBezTo>
                      <a:pt x="8091" y="3921"/>
                      <a:pt x="8302" y="3975"/>
                      <a:pt x="8509" y="3975"/>
                    </a:cubicBezTo>
                    <a:cubicBezTo>
                      <a:pt x="8773" y="3975"/>
                      <a:pt x="9029" y="3887"/>
                      <a:pt x="9202" y="3690"/>
                    </a:cubicBezTo>
                    <a:cubicBezTo>
                      <a:pt x="9318" y="3559"/>
                      <a:pt x="9387" y="3390"/>
                      <a:pt x="9426" y="3219"/>
                    </a:cubicBezTo>
                    <a:cubicBezTo>
                      <a:pt x="9599" y="2444"/>
                      <a:pt x="9158" y="1648"/>
                      <a:pt x="8575" y="1109"/>
                    </a:cubicBezTo>
                    <a:cubicBezTo>
                      <a:pt x="7806" y="399"/>
                      <a:pt x="6761" y="1"/>
                      <a:pt x="571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46"/>
              <p:cNvSpPr/>
              <p:nvPr/>
            </p:nvSpPr>
            <p:spPr>
              <a:xfrm>
                <a:off x="4856700" y="4463775"/>
                <a:ext cx="87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75" extrusionOk="0">
                    <a:moveTo>
                      <a:pt x="174" y="0"/>
                    </a:moveTo>
                    <a:cubicBezTo>
                      <a:pt x="78" y="0"/>
                      <a:pt x="1" y="241"/>
                      <a:pt x="1" y="537"/>
                    </a:cubicBezTo>
                    <a:cubicBezTo>
                      <a:pt x="1" y="834"/>
                      <a:pt x="78" y="1075"/>
                      <a:pt x="174" y="1075"/>
                    </a:cubicBezTo>
                    <a:cubicBezTo>
                      <a:pt x="269" y="1075"/>
                      <a:pt x="348" y="833"/>
                      <a:pt x="348" y="537"/>
                    </a:cubicBezTo>
                    <a:cubicBezTo>
                      <a:pt x="348" y="241"/>
                      <a:pt x="269" y="0"/>
                      <a:pt x="174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46"/>
              <p:cNvSpPr/>
              <p:nvPr/>
            </p:nvSpPr>
            <p:spPr>
              <a:xfrm>
                <a:off x="4836600" y="4476200"/>
                <a:ext cx="256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17" extrusionOk="0">
                    <a:moveTo>
                      <a:pt x="149" y="1"/>
                    </a:moveTo>
                    <a:cubicBezTo>
                      <a:pt x="99" y="1"/>
                      <a:pt x="63" y="13"/>
                      <a:pt x="48" y="40"/>
                    </a:cubicBezTo>
                    <a:cubicBezTo>
                      <a:pt x="0" y="124"/>
                      <a:pt x="169" y="311"/>
                      <a:pt x="426" y="459"/>
                    </a:cubicBezTo>
                    <a:cubicBezTo>
                      <a:pt x="600" y="560"/>
                      <a:pt x="771" y="617"/>
                      <a:pt x="877" y="617"/>
                    </a:cubicBezTo>
                    <a:cubicBezTo>
                      <a:pt x="927" y="617"/>
                      <a:pt x="962" y="604"/>
                      <a:pt x="978" y="578"/>
                    </a:cubicBezTo>
                    <a:cubicBezTo>
                      <a:pt x="1026" y="494"/>
                      <a:pt x="856" y="307"/>
                      <a:pt x="600" y="158"/>
                    </a:cubicBezTo>
                    <a:cubicBezTo>
                      <a:pt x="425" y="57"/>
                      <a:pt x="255" y="1"/>
                      <a:pt x="149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46"/>
              <p:cNvSpPr/>
              <p:nvPr/>
            </p:nvSpPr>
            <p:spPr>
              <a:xfrm>
                <a:off x="4836600" y="4489625"/>
                <a:ext cx="256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17" extrusionOk="0">
                    <a:moveTo>
                      <a:pt x="876" y="1"/>
                    </a:moveTo>
                    <a:cubicBezTo>
                      <a:pt x="770" y="1"/>
                      <a:pt x="600" y="58"/>
                      <a:pt x="426" y="158"/>
                    </a:cubicBezTo>
                    <a:cubicBezTo>
                      <a:pt x="169" y="306"/>
                      <a:pt x="0" y="493"/>
                      <a:pt x="48" y="577"/>
                    </a:cubicBezTo>
                    <a:cubicBezTo>
                      <a:pt x="63" y="604"/>
                      <a:pt x="99" y="616"/>
                      <a:pt x="149" y="616"/>
                    </a:cubicBezTo>
                    <a:cubicBezTo>
                      <a:pt x="255" y="616"/>
                      <a:pt x="425" y="560"/>
                      <a:pt x="600" y="459"/>
                    </a:cubicBezTo>
                    <a:cubicBezTo>
                      <a:pt x="856" y="311"/>
                      <a:pt x="1026" y="123"/>
                      <a:pt x="978" y="41"/>
                    </a:cubicBezTo>
                    <a:cubicBezTo>
                      <a:pt x="962" y="14"/>
                      <a:pt x="926" y="1"/>
                      <a:pt x="87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8" name="Google Shape;7938;p46"/>
              <p:cNvSpPr/>
              <p:nvPr/>
            </p:nvSpPr>
            <p:spPr>
              <a:xfrm>
                <a:off x="4856700" y="4490600"/>
                <a:ext cx="87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75" extrusionOk="0">
                    <a:moveTo>
                      <a:pt x="174" y="0"/>
                    </a:moveTo>
                    <a:cubicBezTo>
                      <a:pt x="78" y="0"/>
                      <a:pt x="1" y="242"/>
                      <a:pt x="1" y="538"/>
                    </a:cubicBezTo>
                    <a:cubicBezTo>
                      <a:pt x="1" y="834"/>
                      <a:pt x="78" y="1075"/>
                      <a:pt x="174" y="1075"/>
                    </a:cubicBezTo>
                    <a:cubicBezTo>
                      <a:pt x="269" y="1075"/>
                      <a:pt x="348" y="834"/>
                      <a:pt x="348" y="538"/>
                    </a:cubicBezTo>
                    <a:cubicBezTo>
                      <a:pt x="348" y="242"/>
                      <a:pt x="269" y="0"/>
                      <a:pt x="174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9" name="Google Shape;7939;p46"/>
              <p:cNvSpPr/>
              <p:nvPr/>
            </p:nvSpPr>
            <p:spPr>
              <a:xfrm>
                <a:off x="4859850" y="4489625"/>
                <a:ext cx="25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17" extrusionOk="0">
                    <a:moveTo>
                      <a:pt x="150" y="1"/>
                    </a:moveTo>
                    <a:cubicBezTo>
                      <a:pt x="99" y="1"/>
                      <a:pt x="63" y="14"/>
                      <a:pt x="48" y="41"/>
                    </a:cubicBezTo>
                    <a:cubicBezTo>
                      <a:pt x="0" y="123"/>
                      <a:pt x="169" y="312"/>
                      <a:pt x="426" y="459"/>
                    </a:cubicBezTo>
                    <a:cubicBezTo>
                      <a:pt x="601" y="560"/>
                      <a:pt x="771" y="617"/>
                      <a:pt x="877" y="617"/>
                    </a:cubicBezTo>
                    <a:cubicBezTo>
                      <a:pt x="927" y="617"/>
                      <a:pt x="962" y="604"/>
                      <a:pt x="977" y="577"/>
                    </a:cubicBezTo>
                    <a:cubicBezTo>
                      <a:pt x="1026" y="495"/>
                      <a:pt x="856" y="306"/>
                      <a:pt x="600" y="158"/>
                    </a:cubicBezTo>
                    <a:cubicBezTo>
                      <a:pt x="426" y="58"/>
                      <a:pt x="256" y="1"/>
                      <a:pt x="15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0" name="Google Shape;7940;p46"/>
              <p:cNvSpPr/>
              <p:nvPr/>
            </p:nvSpPr>
            <p:spPr>
              <a:xfrm>
                <a:off x="4859850" y="4476200"/>
                <a:ext cx="25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17" extrusionOk="0">
                    <a:moveTo>
                      <a:pt x="877" y="1"/>
                    </a:moveTo>
                    <a:cubicBezTo>
                      <a:pt x="771" y="1"/>
                      <a:pt x="601" y="57"/>
                      <a:pt x="427" y="158"/>
                    </a:cubicBezTo>
                    <a:cubicBezTo>
                      <a:pt x="169" y="307"/>
                      <a:pt x="0" y="494"/>
                      <a:pt x="48" y="578"/>
                    </a:cubicBezTo>
                    <a:cubicBezTo>
                      <a:pt x="63" y="604"/>
                      <a:pt x="99" y="617"/>
                      <a:pt x="149" y="617"/>
                    </a:cubicBezTo>
                    <a:cubicBezTo>
                      <a:pt x="255" y="617"/>
                      <a:pt x="425" y="560"/>
                      <a:pt x="600" y="460"/>
                    </a:cubicBezTo>
                    <a:cubicBezTo>
                      <a:pt x="856" y="311"/>
                      <a:pt x="1026" y="124"/>
                      <a:pt x="977" y="40"/>
                    </a:cubicBezTo>
                    <a:cubicBezTo>
                      <a:pt x="962" y="13"/>
                      <a:pt x="927" y="1"/>
                      <a:pt x="87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1" name="Google Shape;7941;p46"/>
              <p:cNvSpPr/>
              <p:nvPr/>
            </p:nvSpPr>
            <p:spPr>
              <a:xfrm>
                <a:off x="4868375" y="4452550"/>
                <a:ext cx="205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66" extrusionOk="0">
                    <a:moveTo>
                      <a:pt x="701" y="0"/>
                    </a:moveTo>
                    <a:cubicBezTo>
                      <a:pt x="606" y="0"/>
                      <a:pt x="432" y="129"/>
                      <a:pt x="276" y="324"/>
                    </a:cubicBezTo>
                    <a:cubicBezTo>
                      <a:pt x="90" y="556"/>
                      <a:pt x="1" y="792"/>
                      <a:pt x="76" y="852"/>
                    </a:cubicBezTo>
                    <a:cubicBezTo>
                      <a:pt x="88" y="861"/>
                      <a:pt x="103" y="866"/>
                      <a:pt x="121" y="866"/>
                    </a:cubicBezTo>
                    <a:cubicBezTo>
                      <a:pt x="217" y="866"/>
                      <a:pt x="391" y="737"/>
                      <a:pt x="547" y="542"/>
                    </a:cubicBezTo>
                    <a:cubicBezTo>
                      <a:pt x="732" y="311"/>
                      <a:pt x="822" y="74"/>
                      <a:pt x="747" y="14"/>
                    </a:cubicBezTo>
                    <a:cubicBezTo>
                      <a:pt x="735" y="5"/>
                      <a:pt x="719" y="0"/>
                      <a:pt x="70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2" name="Google Shape;7942;p46"/>
              <p:cNvSpPr/>
              <p:nvPr/>
            </p:nvSpPr>
            <p:spPr>
              <a:xfrm>
                <a:off x="4886250" y="4460650"/>
                <a:ext cx="252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" extrusionOk="0">
                    <a:moveTo>
                      <a:pt x="866" y="0"/>
                    </a:moveTo>
                    <a:cubicBezTo>
                      <a:pt x="761" y="0"/>
                      <a:pt x="588" y="66"/>
                      <a:pt x="411" y="179"/>
                    </a:cubicBezTo>
                    <a:cubicBezTo>
                      <a:pt x="161" y="341"/>
                      <a:pt x="1" y="535"/>
                      <a:pt x="53" y="617"/>
                    </a:cubicBezTo>
                    <a:cubicBezTo>
                      <a:pt x="68" y="640"/>
                      <a:pt x="99" y="651"/>
                      <a:pt x="142" y="651"/>
                    </a:cubicBezTo>
                    <a:cubicBezTo>
                      <a:pt x="247" y="651"/>
                      <a:pt x="421" y="586"/>
                      <a:pt x="598" y="472"/>
                    </a:cubicBezTo>
                    <a:cubicBezTo>
                      <a:pt x="848" y="312"/>
                      <a:pt x="1008" y="117"/>
                      <a:pt x="956" y="35"/>
                    </a:cubicBezTo>
                    <a:cubicBezTo>
                      <a:pt x="941" y="12"/>
                      <a:pt x="909" y="0"/>
                      <a:pt x="86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3" name="Google Shape;7943;p46"/>
              <p:cNvSpPr/>
              <p:nvPr/>
            </p:nvSpPr>
            <p:spPr>
              <a:xfrm>
                <a:off x="4856350" y="4433550"/>
                <a:ext cx="93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73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66" y="5"/>
                      <a:pt x="0" y="249"/>
                      <a:pt x="15" y="545"/>
                    </a:cubicBezTo>
                    <a:cubicBezTo>
                      <a:pt x="29" y="838"/>
                      <a:pt x="116" y="1073"/>
                      <a:pt x="211" y="1073"/>
                    </a:cubicBezTo>
                    <a:cubicBezTo>
                      <a:pt x="212" y="1073"/>
                      <a:pt x="213" y="1073"/>
                      <a:pt x="214" y="1073"/>
                    </a:cubicBezTo>
                    <a:cubicBezTo>
                      <a:pt x="310" y="1068"/>
                      <a:pt x="375" y="825"/>
                      <a:pt x="362" y="529"/>
                    </a:cubicBezTo>
                    <a:cubicBezTo>
                      <a:pt x="348" y="235"/>
                      <a:pt x="260" y="1"/>
                      <a:pt x="165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4" name="Google Shape;7944;p46"/>
              <p:cNvSpPr/>
              <p:nvPr/>
            </p:nvSpPr>
            <p:spPr>
              <a:xfrm>
                <a:off x="4810175" y="4461550"/>
                <a:ext cx="261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81" extrusionOk="0">
                    <a:moveTo>
                      <a:pt x="160" y="0"/>
                    </a:moveTo>
                    <a:cubicBezTo>
                      <a:pt x="102" y="0"/>
                      <a:pt x="60" y="14"/>
                      <a:pt x="45" y="44"/>
                    </a:cubicBezTo>
                    <a:cubicBezTo>
                      <a:pt x="1" y="129"/>
                      <a:pt x="179" y="309"/>
                      <a:pt x="443" y="444"/>
                    </a:cubicBezTo>
                    <a:cubicBezTo>
                      <a:pt x="614" y="532"/>
                      <a:pt x="778" y="580"/>
                      <a:pt x="885" y="580"/>
                    </a:cubicBezTo>
                    <a:cubicBezTo>
                      <a:pt x="944" y="580"/>
                      <a:pt x="985" y="566"/>
                      <a:pt x="1000" y="536"/>
                    </a:cubicBezTo>
                    <a:cubicBezTo>
                      <a:pt x="1044" y="451"/>
                      <a:pt x="866" y="271"/>
                      <a:pt x="602" y="136"/>
                    </a:cubicBezTo>
                    <a:cubicBezTo>
                      <a:pt x="431" y="48"/>
                      <a:pt x="267" y="0"/>
                      <a:pt x="16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5" name="Google Shape;7945;p46"/>
              <p:cNvSpPr/>
              <p:nvPr/>
            </p:nvSpPr>
            <p:spPr>
              <a:xfrm>
                <a:off x="4810625" y="4504300"/>
                <a:ext cx="25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2" extrusionOk="0">
                    <a:moveTo>
                      <a:pt x="866" y="1"/>
                    </a:moveTo>
                    <a:cubicBezTo>
                      <a:pt x="762" y="1"/>
                      <a:pt x="588" y="67"/>
                      <a:pt x="410" y="181"/>
                    </a:cubicBezTo>
                    <a:cubicBezTo>
                      <a:pt x="161" y="340"/>
                      <a:pt x="0" y="537"/>
                      <a:pt x="52" y="617"/>
                    </a:cubicBezTo>
                    <a:cubicBezTo>
                      <a:pt x="67" y="640"/>
                      <a:pt x="99" y="652"/>
                      <a:pt x="142" y="652"/>
                    </a:cubicBezTo>
                    <a:cubicBezTo>
                      <a:pt x="247" y="652"/>
                      <a:pt x="421" y="586"/>
                      <a:pt x="598" y="473"/>
                    </a:cubicBezTo>
                    <a:cubicBezTo>
                      <a:pt x="848" y="312"/>
                      <a:pt x="1009" y="117"/>
                      <a:pt x="956" y="35"/>
                    </a:cubicBezTo>
                    <a:cubicBezTo>
                      <a:pt x="941" y="12"/>
                      <a:pt x="909" y="1"/>
                      <a:pt x="866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6" name="Google Shape;7946;p46"/>
              <p:cNvSpPr/>
              <p:nvPr/>
            </p:nvSpPr>
            <p:spPr>
              <a:xfrm>
                <a:off x="4856375" y="4520875"/>
                <a:ext cx="94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74" extrusionOk="0">
                    <a:moveTo>
                      <a:pt x="164" y="0"/>
                    </a:moveTo>
                    <a:cubicBezTo>
                      <a:pt x="163" y="0"/>
                      <a:pt x="162" y="0"/>
                      <a:pt x="161" y="0"/>
                    </a:cubicBezTo>
                    <a:cubicBezTo>
                      <a:pt x="65" y="5"/>
                      <a:pt x="0" y="249"/>
                      <a:pt x="14" y="546"/>
                    </a:cubicBezTo>
                    <a:cubicBezTo>
                      <a:pt x="28" y="838"/>
                      <a:pt x="116" y="1073"/>
                      <a:pt x="210" y="1073"/>
                    </a:cubicBezTo>
                    <a:cubicBezTo>
                      <a:pt x="211" y="1073"/>
                      <a:pt x="212" y="1073"/>
                      <a:pt x="213" y="1073"/>
                    </a:cubicBezTo>
                    <a:cubicBezTo>
                      <a:pt x="309" y="1069"/>
                      <a:pt x="375" y="824"/>
                      <a:pt x="361" y="528"/>
                    </a:cubicBezTo>
                    <a:cubicBezTo>
                      <a:pt x="347" y="235"/>
                      <a:pt x="259" y="0"/>
                      <a:pt x="1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46"/>
              <p:cNvSpPr/>
              <p:nvPr/>
            </p:nvSpPr>
            <p:spPr>
              <a:xfrm>
                <a:off x="4885825" y="4505200"/>
                <a:ext cx="260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581" extrusionOk="0">
                    <a:moveTo>
                      <a:pt x="159" y="0"/>
                    </a:moveTo>
                    <a:cubicBezTo>
                      <a:pt x="101" y="0"/>
                      <a:pt x="60" y="15"/>
                      <a:pt x="44" y="44"/>
                    </a:cubicBezTo>
                    <a:cubicBezTo>
                      <a:pt x="0" y="129"/>
                      <a:pt x="179" y="309"/>
                      <a:pt x="442" y="444"/>
                    </a:cubicBezTo>
                    <a:cubicBezTo>
                      <a:pt x="612" y="532"/>
                      <a:pt x="777" y="581"/>
                      <a:pt x="884" y="581"/>
                    </a:cubicBezTo>
                    <a:cubicBezTo>
                      <a:pt x="942" y="581"/>
                      <a:pt x="983" y="566"/>
                      <a:pt x="998" y="536"/>
                    </a:cubicBezTo>
                    <a:cubicBezTo>
                      <a:pt x="1042" y="451"/>
                      <a:pt x="865" y="271"/>
                      <a:pt x="601" y="136"/>
                    </a:cubicBezTo>
                    <a:cubicBezTo>
                      <a:pt x="430" y="48"/>
                      <a:pt x="266" y="0"/>
                      <a:pt x="15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46"/>
              <p:cNvSpPr/>
              <p:nvPr/>
            </p:nvSpPr>
            <p:spPr>
              <a:xfrm>
                <a:off x="4839125" y="4449125"/>
                <a:ext cx="14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10" extrusionOk="0">
                    <a:moveTo>
                      <a:pt x="112" y="1"/>
                    </a:moveTo>
                    <a:cubicBezTo>
                      <a:pt x="104" y="1"/>
                      <a:pt x="97" y="2"/>
                      <a:pt x="90" y="5"/>
                    </a:cubicBezTo>
                    <a:cubicBezTo>
                      <a:pt x="1" y="40"/>
                      <a:pt x="15" y="292"/>
                      <a:pt x="123" y="568"/>
                    </a:cubicBezTo>
                    <a:cubicBezTo>
                      <a:pt x="223" y="823"/>
                      <a:pt x="366" y="1009"/>
                      <a:pt x="458" y="1009"/>
                    </a:cubicBezTo>
                    <a:cubicBezTo>
                      <a:pt x="466" y="1009"/>
                      <a:pt x="473" y="1008"/>
                      <a:pt x="480" y="1005"/>
                    </a:cubicBezTo>
                    <a:cubicBezTo>
                      <a:pt x="569" y="971"/>
                      <a:pt x="555" y="719"/>
                      <a:pt x="447" y="442"/>
                    </a:cubicBezTo>
                    <a:cubicBezTo>
                      <a:pt x="347" y="187"/>
                      <a:pt x="204" y="1"/>
                      <a:pt x="11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46"/>
              <p:cNvSpPr/>
              <p:nvPr/>
            </p:nvSpPr>
            <p:spPr>
              <a:xfrm>
                <a:off x="4815000" y="4484250"/>
                <a:ext cx="273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81" extrusionOk="0">
                    <a:moveTo>
                      <a:pt x="343" y="0"/>
                    </a:moveTo>
                    <a:cubicBezTo>
                      <a:pt x="159" y="0"/>
                      <a:pt x="25" y="41"/>
                      <a:pt x="15" y="109"/>
                    </a:cubicBezTo>
                    <a:cubicBezTo>
                      <a:pt x="1" y="204"/>
                      <a:pt x="227" y="317"/>
                      <a:pt x="520" y="362"/>
                    </a:cubicBezTo>
                    <a:cubicBezTo>
                      <a:pt x="600" y="375"/>
                      <a:pt x="678" y="380"/>
                      <a:pt x="748" y="380"/>
                    </a:cubicBezTo>
                    <a:cubicBezTo>
                      <a:pt x="932" y="380"/>
                      <a:pt x="1066" y="340"/>
                      <a:pt x="1077" y="271"/>
                    </a:cubicBezTo>
                    <a:cubicBezTo>
                      <a:pt x="1091" y="176"/>
                      <a:pt x="866" y="64"/>
                      <a:pt x="572" y="19"/>
                    </a:cubicBezTo>
                    <a:cubicBezTo>
                      <a:pt x="491" y="6"/>
                      <a:pt x="413" y="0"/>
                      <a:pt x="3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46"/>
              <p:cNvSpPr/>
              <p:nvPr/>
            </p:nvSpPr>
            <p:spPr>
              <a:xfrm>
                <a:off x="4833150" y="4507050"/>
                <a:ext cx="205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67" extrusionOk="0">
                    <a:moveTo>
                      <a:pt x="702" y="0"/>
                    </a:moveTo>
                    <a:cubicBezTo>
                      <a:pt x="606" y="0"/>
                      <a:pt x="432" y="129"/>
                      <a:pt x="276" y="324"/>
                    </a:cubicBezTo>
                    <a:cubicBezTo>
                      <a:pt x="91" y="555"/>
                      <a:pt x="1" y="792"/>
                      <a:pt x="76" y="852"/>
                    </a:cubicBezTo>
                    <a:cubicBezTo>
                      <a:pt x="87" y="861"/>
                      <a:pt x="103" y="866"/>
                      <a:pt x="121" y="866"/>
                    </a:cubicBezTo>
                    <a:cubicBezTo>
                      <a:pt x="217" y="866"/>
                      <a:pt x="391" y="737"/>
                      <a:pt x="547" y="542"/>
                    </a:cubicBezTo>
                    <a:cubicBezTo>
                      <a:pt x="732" y="311"/>
                      <a:pt x="823" y="74"/>
                      <a:pt x="748" y="15"/>
                    </a:cubicBezTo>
                    <a:cubicBezTo>
                      <a:pt x="736" y="5"/>
                      <a:pt x="720" y="0"/>
                      <a:pt x="70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1" name="Google Shape;7951;p46"/>
              <p:cNvSpPr/>
              <p:nvPr/>
            </p:nvSpPr>
            <p:spPr>
              <a:xfrm>
                <a:off x="4868725" y="4506875"/>
                <a:ext cx="14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10" extrusionOk="0">
                    <a:moveTo>
                      <a:pt x="113" y="1"/>
                    </a:moveTo>
                    <a:cubicBezTo>
                      <a:pt x="105" y="1"/>
                      <a:pt x="97" y="2"/>
                      <a:pt x="90" y="5"/>
                    </a:cubicBezTo>
                    <a:cubicBezTo>
                      <a:pt x="0" y="39"/>
                      <a:pt x="15" y="291"/>
                      <a:pt x="123" y="568"/>
                    </a:cubicBezTo>
                    <a:cubicBezTo>
                      <a:pt x="222" y="823"/>
                      <a:pt x="365" y="1009"/>
                      <a:pt x="458" y="1009"/>
                    </a:cubicBezTo>
                    <a:cubicBezTo>
                      <a:pt x="466" y="1009"/>
                      <a:pt x="473" y="1008"/>
                      <a:pt x="480" y="1005"/>
                    </a:cubicBezTo>
                    <a:cubicBezTo>
                      <a:pt x="570" y="970"/>
                      <a:pt x="554" y="718"/>
                      <a:pt x="447" y="442"/>
                    </a:cubicBezTo>
                    <a:cubicBezTo>
                      <a:pt x="348" y="187"/>
                      <a:pt x="204" y="1"/>
                      <a:pt x="11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2" name="Google Shape;7952;p46"/>
              <p:cNvSpPr/>
              <p:nvPr/>
            </p:nvSpPr>
            <p:spPr>
              <a:xfrm>
                <a:off x="4879825" y="4487500"/>
                <a:ext cx="272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80" extrusionOk="0">
                    <a:moveTo>
                      <a:pt x="342" y="0"/>
                    </a:moveTo>
                    <a:cubicBezTo>
                      <a:pt x="158" y="0"/>
                      <a:pt x="25" y="41"/>
                      <a:pt x="14" y="109"/>
                    </a:cubicBezTo>
                    <a:cubicBezTo>
                      <a:pt x="0" y="204"/>
                      <a:pt x="226" y="317"/>
                      <a:pt x="519" y="361"/>
                    </a:cubicBezTo>
                    <a:cubicBezTo>
                      <a:pt x="600" y="374"/>
                      <a:pt x="678" y="380"/>
                      <a:pt x="749" y="380"/>
                    </a:cubicBezTo>
                    <a:cubicBezTo>
                      <a:pt x="932" y="380"/>
                      <a:pt x="1066" y="340"/>
                      <a:pt x="1076" y="271"/>
                    </a:cubicBezTo>
                    <a:cubicBezTo>
                      <a:pt x="1091" y="176"/>
                      <a:pt x="865" y="63"/>
                      <a:pt x="572" y="19"/>
                    </a:cubicBezTo>
                    <a:cubicBezTo>
                      <a:pt x="491" y="6"/>
                      <a:pt x="413" y="0"/>
                      <a:pt x="3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46"/>
              <p:cNvSpPr/>
              <p:nvPr/>
            </p:nvSpPr>
            <p:spPr>
              <a:xfrm>
                <a:off x="5002375" y="4530650"/>
                <a:ext cx="60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3" extrusionOk="0">
                    <a:moveTo>
                      <a:pt x="121" y="0"/>
                    </a:moveTo>
                    <a:cubicBezTo>
                      <a:pt x="54" y="0"/>
                      <a:pt x="1" y="167"/>
                      <a:pt x="1" y="372"/>
                    </a:cubicBezTo>
                    <a:cubicBezTo>
                      <a:pt x="1" y="577"/>
                      <a:pt x="54" y="743"/>
                      <a:pt x="121" y="743"/>
                    </a:cubicBezTo>
                    <a:cubicBezTo>
                      <a:pt x="187" y="743"/>
                      <a:pt x="241" y="577"/>
                      <a:pt x="241" y="372"/>
                    </a:cubicBezTo>
                    <a:cubicBezTo>
                      <a:pt x="241" y="167"/>
                      <a:pt x="187" y="0"/>
                      <a:pt x="1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46"/>
              <p:cNvSpPr/>
              <p:nvPr/>
            </p:nvSpPr>
            <p:spPr>
              <a:xfrm>
                <a:off x="4988475" y="4539250"/>
                <a:ext cx="177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6" extrusionOk="0">
                    <a:moveTo>
                      <a:pt x="103" y="1"/>
                    </a:moveTo>
                    <a:cubicBezTo>
                      <a:pt x="69" y="1"/>
                      <a:pt x="44" y="9"/>
                      <a:pt x="33" y="28"/>
                    </a:cubicBezTo>
                    <a:cubicBezTo>
                      <a:pt x="0" y="85"/>
                      <a:pt x="117" y="214"/>
                      <a:pt x="294" y="317"/>
                    </a:cubicBezTo>
                    <a:cubicBezTo>
                      <a:pt x="416" y="387"/>
                      <a:pt x="533" y="426"/>
                      <a:pt x="607" y="426"/>
                    </a:cubicBezTo>
                    <a:cubicBezTo>
                      <a:pt x="641" y="426"/>
                      <a:pt x="666" y="417"/>
                      <a:pt x="677" y="399"/>
                    </a:cubicBezTo>
                    <a:cubicBezTo>
                      <a:pt x="710" y="342"/>
                      <a:pt x="593" y="212"/>
                      <a:pt x="415" y="109"/>
                    </a:cubicBezTo>
                    <a:cubicBezTo>
                      <a:pt x="294" y="40"/>
                      <a:pt x="177" y="1"/>
                      <a:pt x="10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46"/>
              <p:cNvSpPr/>
              <p:nvPr/>
            </p:nvSpPr>
            <p:spPr>
              <a:xfrm>
                <a:off x="4988475" y="4548525"/>
                <a:ext cx="177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7" extrusionOk="0">
                    <a:moveTo>
                      <a:pt x="607" y="1"/>
                    </a:moveTo>
                    <a:cubicBezTo>
                      <a:pt x="533" y="1"/>
                      <a:pt x="416" y="40"/>
                      <a:pt x="294" y="109"/>
                    </a:cubicBezTo>
                    <a:cubicBezTo>
                      <a:pt x="117" y="212"/>
                      <a:pt x="0" y="341"/>
                      <a:pt x="33" y="399"/>
                    </a:cubicBezTo>
                    <a:cubicBezTo>
                      <a:pt x="44" y="418"/>
                      <a:pt x="68" y="426"/>
                      <a:pt x="103" y="426"/>
                    </a:cubicBezTo>
                    <a:cubicBezTo>
                      <a:pt x="176" y="426"/>
                      <a:pt x="294" y="387"/>
                      <a:pt x="415" y="318"/>
                    </a:cubicBezTo>
                    <a:cubicBezTo>
                      <a:pt x="593" y="215"/>
                      <a:pt x="710" y="85"/>
                      <a:pt x="677" y="28"/>
                    </a:cubicBezTo>
                    <a:cubicBezTo>
                      <a:pt x="666" y="10"/>
                      <a:pt x="641" y="1"/>
                      <a:pt x="60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46"/>
              <p:cNvSpPr/>
              <p:nvPr/>
            </p:nvSpPr>
            <p:spPr>
              <a:xfrm>
                <a:off x="5002375" y="4549200"/>
                <a:ext cx="60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4" extrusionOk="0">
                    <a:moveTo>
                      <a:pt x="121" y="1"/>
                    </a:moveTo>
                    <a:cubicBezTo>
                      <a:pt x="54" y="1"/>
                      <a:pt x="1" y="167"/>
                      <a:pt x="1" y="372"/>
                    </a:cubicBezTo>
                    <a:cubicBezTo>
                      <a:pt x="1" y="577"/>
                      <a:pt x="54" y="744"/>
                      <a:pt x="121" y="744"/>
                    </a:cubicBezTo>
                    <a:cubicBezTo>
                      <a:pt x="187" y="744"/>
                      <a:pt x="241" y="577"/>
                      <a:pt x="241" y="372"/>
                    </a:cubicBezTo>
                    <a:cubicBezTo>
                      <a:pt x="241" y="167"/>
                      <a:pt x="187" y="1"/>
                      <a:pt x="12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7" name="Google Shape;7957;p46"/>
              <p:cNvSpPr/>
              <p:nvPr/>
            </p:nvSpPr>
            <p:spPr>
              <a:xfrm>
                <a:off x="5004550" y="4548550"/>
                <a:ext cx="177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6" extrusionOk="0">
                    <a:moveTo>
                      <a:pt x="104" y="1"/>
                    </a:moveTo>
                    <a:cubicBezTo>
                      <a:pt x="69" y="1"/>
                      <a:pt x="44" y="10"/>
                      <a:pt x="34" y="28"/>
                    </a:cubicBezTo>
                    <a:cubicBezTo>
                      <a:pt x="1" y="84"/>
                      <a:pt x="117" y="214"/>
                      <a:pt x="295" y="317"/>
                    </a:cubicBezTo>
                    <a:cubicBezTo>
                      <a:pt x="415" y="386"/>
                      <a:pt x="533" y="425"/>
                      <a:pt x="607" y="425"/>
                    </a:cubicBezTo>
                    <a:cubicBezTo>
                      <a:pt x="642" y="425"/>
                      <a:pt x="667" y="417"/>
                      <a:pt x="677" y="398"/>
                    </a:cubicBezTo>
                    <a:cubicBezTo>
                      <a:pt x="710" y="342"/>
                      <a:pt x="592" y="212"/>
                      <a:pt x="415" y="110"/>
                    </a:cubicBezTo>
                    <a:cubicBezTo>
                      <a:pt x="294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46"/>
              <p:cNvSpPr/>
              <p:nvPr/>
            </p:nvSpPr>
            <p:spPr>
              <a:xfrm>
                <a:off x="5004550" y="4539250"/>
                <a:ext cx="177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7" extrusionOk="0">
                    <a:moveTo>
                      <a:pt x="608" y="1"/>
                    </a:moveTo>
                    <a:cubicBezTo>
                      <a:pt x="535" y="1"/>
                      <a:pt x="417" y="40"/>
                      <a:pt x="295" y="110"/>
                    </a:cubicBezTo>
                    <a:cubicBezTo>
                      <a:pt x="117" y="212"/>
                      <a:pt x="1" y="342"/>
                      <a:pt x="34" y="399"/>
                    </a:cubicBezTo>
                    <a:cubicBezTo>
                      <a:pt x="44" y="417"/>
                      <a:pt x="69" y="426"/>
                      <a:pt x="104" y="426"/>
                    </a:cubicBezTo>
                    <a:cubicBezTo>
                      <a:pt x="177" y="426"/>
                      <a:pt x="294" y="387"/>
                      <a:pt x="415" y="317"/>
                    </a:cubicBezTo>
                    <a:cubicBezTo>
                      <a:pt x="593" y="215"/>
                      <a:pt x="710" y="86"/>
                      <a:pt x="677" y="28"/>
                    </a:cubicBezTo>
                    <a:cubicBezTo>
                      <a:pt x="667" y="9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46"/>
              <p:cNvSpPr/>
              <p:nvPr/>
            </p:nvSpPr>
            <p:spPr>
              <a:xfrm>
                <a:off x="5010450" y="4522875"/>
                <a:ext cx="142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0" extrusionOk="0">
                    <a:moveTo>
                      <a:pt x="486" y="1"/>
                    </a:moveTo>
                    <a:cubicBezTo>
                      <a:pt x="420" y="1"/>
                      <a:pt x="299" y="90"/>
                      <a:pt x="191" y="224"/>
                    </a:cubicBezTo>
                    <a:cubicBezTo>
                      <a:pt x="63" y="385"/>
                      <a:pt x="0" y="548"/>
                      <a:pt x="52" y="590"/>
                    </a:cubicBezTo>
                    <a:cubicBezTo>
                      <a:pt x="60" y="596"/>
                      <a:pt x="71" y="600"/>
                      <a:pt x="83" y="600"/>
                    </a:cubicBezTo>
                    <a:cubicBezTo>
                      <a:pt x="149" y="600"/>
                      <a:pt x="270" y="510"/>
                      <a:pt x="378" y="375"/>
                    </a:cubicBezTo>
                    <a:cubicBezTo>
                      <a:pt x="507" y="216"/>
                      <a:pt x="569" y="51"/>
                      <a:pt x="517" y="11"/>
                    </a:cubicBezTo>
                    <a:cubicBezTo>
                      <a:pt x="509" y="4"/>
                      <a:pt x="498" y="1"/>
                      <a:pt x="48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46"/>
              <p:cNvSpPr/>
              <p:nvPr/>
            </p:nvSpPr>
            <p:spPr>
              <a:xfrm>
                <a:off x="5022825" y="45285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599" y="0"/>
                    </a:moveTo>
                    <a:cubicBezTo>
                      <a:pt x="526" y="0"/>
                      <a:pt x="406" y="45"/>
                      <a:pt x="284" y="124"/>
                    </a:cubicBezTo>
                    <a:cubicBezTo>
                      <a:pt x="111" y="235"/>
                      <a:pt x="0" y="371"/>
                      <a:pt x="36" y="426"/>
                    </a:cubicBezTo>
                    <a:cubicBezTo>
                      <a:pt x="47" y="442"/>
                      <a:pt x="69" y="450"/>
                      <a:pt x="99" y="450"/>
                    </a:cubicBezTo>
                    <a:cubicBezTo>
                      <a:pt x="171" y="450"/>
                      <a:pt x="292" y="405"/>
                      <a:pt x="413" y="327"/>
                    </a:cubicBezTo>
                    <a:cubicBezTo>
                      <a:pt x="586" y="215"/>
                      <a:pt x="698" y="80"/>
                      <a:pt x="661" y="25"/>
                    </a:cubicBezTo>
                    <a:cubicBezTo>
                      <a:pt x="651" y="8"/>
                      <a:pt x="629" y="0"/>
                      <a:pt x="59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1" name="Google Shape;7961;p46"/>
              <p:cNvSpPr/>
              <p:nvPr/>
            </p:nvSpPr>
            <p:spPr>
              <a:xfrm>
                <a:off x="5002125" y="45097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4" y="0"/>
                      <a:pt x="114" y="0"/>
                      <a:pt x="113" y="0"/>
                    </a:cubicBezTo>
                    <a:cubicBezTo>
                      <a:pt x="47" y="3"/>
                      <a:pt x="1" y="172"/>
                      <a:pt x="11" y="377"/>
                    </a:cubicBezTo>
                    <a:cubicBezTo>
                      <a:pt x="20" y="580"/>
                      <a:pt x="81" y="742"/>
                      <a:pt x="146" y="742"/>
                    </a:cubicBezTo>
                    <a:cubicBezTo>
                      <a:pt x="147" y="742"/>
                      <a:pt x="148" y="742"/>
                      <a:pt x="148" y="742"/>
                    </a:cubicBezTo>
                    <a:cubicBezTo>
                      <a:pt x="214" y="738"/>
                      <a:pt x="261" y="570"/>
                      <a:pt x="251" y="365"/>
                    </a:cubicBezTo>
                    <a:cubicBezTo>
                      <a:pt x="241" y="162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2" name="Google Shape;7962;p46"/>
              <p:cNvSpPr/>
              <p:nvPr/>
            </p:nvSpPr>
            <p:spPr>
              <a:xfrm>
                <a:off x="4970200" y="4529100"/>
                <a:ext cx="180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402" extrusionOk="0">
                    <a:moveTo>
                      <a:pt x="111" y="0"/>
                    </a:moveTo>
                    <a:cubicBezTo>
                      <a:pt x="70" y="0"/>
                      <a:pt x="42" y="10"/>
                      <a:pt x="31" y="32"/>
                    </a:cubicBezTo>
                    <a:cubicBezTo>
                      <a:pt x="1" y="90"/>
                      <a:pt x="123" y="213"/>
                      <a:pt x="306" y="308"/>
                    </a:cubicBezTo>
                    <a:cubicBezTo>
                      <a:pt x="424" y="369"/>
                      <a:pt x="538" y="402"/>
                      <a:pt x="612" y="402"/>
                    </a:cubicBezTo>
                    <a:cubicBezTo>
                      <a:pt x="653" y="402"/>
                      <a:pt x="681" y="392"/>
                      <a:pt x="692" y="371"/>
                    </a:cubicBezTo>
                    <a:cubicBezTo>
                      <a:pt x="722" y="312"/>
                      <a:pt x="599" y="188"/>
                      <a:pt x="416" y="94"/>
                    </a:cubicBezTo>
                    <a:cubicBezTo>
                      <a:pt x="299" y="34"/>
                      <a:pt x="185" y="0"/>
                      <a:pt x="11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46"/>
              <p:cNvSpPr/>
              <p:nvPr/>
            </p:nvSpPr>
            <p:spPr>
              <a:xfrm>
                <a:off x="4970500" y="45587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600" y="0"/>
                    </a:moveTo>
                    <a:cubicBezTo>
                      <a:pt x="527" y="0"/>
                      <a:pt x="407" y="46"/>
                      <a:pt x="284" y="124"/>
                    </a:cubicBezTo>
                    <a:cubicBezTo>
                      <a:pt x="112" y="235"/>
                      <a:pt x="1" y="370"/>
                      <a:pt x="36" y="426"/>
                    </a:cubicBezTo>
                    <a:cubicBezTo>
                      <a:pt x="47" y="442"/>
                      <a:pt x="69" y="450"/>
                      <a:pt x="99" y="450"/>
                    </a:cubicBezTo>
                    <a:cubicBezTo>
                      <a:pt x="171" y="450"/>
                      <a:pt x="292" y="405"/>
                      <a:pt x="414" y="326"/>
                    </a:cubicBezTo>
                    <a:cubicBezTo>
                      <a:pt x="587" y="215"/>
                      <a:pt x="697" y="80"/>
                      <a:pt x="662" y="24"/>
                    </a:cubicBezTo>
                    <a:cubicBezTo>
                      <a:pt x="651" y="8"/>
                      <a:pt x="629" y="0"/>
                      <a:pt x="60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46"/>
              <p:cNvSpPr/>
              <p:nvPr/>
            </p:nvSpPr>
            <p:spPr>
              <a:xfrm>
                <a:off x="5002125" y="45701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4" y="0"/>
                      <a:pt x="114" y="0"/>
                      <a:pt x="113" y="0"/>
                    </a:cubicBezTo>
                    <a:cubicBezTo>
                      <a:pt x="46" y="4"/>
                      <a:pt x="1" y="172"/>
                      <a:pt x="11" y="377"/>
                    </a:cubicBezTo>
                    <a:cubicBezTo>
                      <a:pt x="20" y="580"/>
                      <a:pt x="81" y="742"/>
                      <a:pt x="146" y="742"/>
                    </a:cubicBezTo>
                    <a:cubicBezTo>
                      <a:pt x="147" y="742"/>
                      <a:pt x="148" y="742"/>
                      <a:pt x="148" y="742"/>
                    </a:cubicBezTo>
                    <a:cubicBezTo>
                      <a:pt x="214" y="738"/>
                      <a:pt x="261" y="570"/>
                      <a:pt x="251" y="365"/>
                    </a:cubicBezTo>
                    <a:cubicBezTo>
                      <a:pt x="241" y="162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46"/>
              <p:cNvSpPr/>
              <p:nvPr/>
            </p:nvSpPr>
            <p:spPr>
              <a:xfrm>
                <a:off x="5022525" y="4559275"/>
                <a:ext cx="18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3" extrusionOk="0">
                    <a:moveTo>
                      <a:pt x="110" y="1"/>
                    </a:moveTo>
                    <a:cubicBezTo>
                      <a:pt x="69" y="1"/>
                      <a:pt x="41" y="11"/>
                      <a:pt x="30" y="32"/>
                    </a:cubicBezTo>
                    <a:cubicBezTo>
                      <a:pt x="0" y="92"/>
                      <a:pt x="123" y="215"/>
                      <a:pt x="305" y="309"/>
                    </a:cubicBezTo>
                    <a:cubicBezTo>
                      <a:pt x="423" y="370"/>
                      <a:pt x="538" y="403"/>
                      <a:pt x="611" y="403"/>
                    </a:cubicBezTo>
                    <a:cubicBezTo>
                      <a:pt x="652" y="403"/>
                      <a:pt x="680" y="393"/>
                      <a:pt x="691" y="372"/>
                    </a:cubicBezTo>
                    <a:cubicBezTo>
                      <a:pt x="722" y="313"/>
                      <a:pt x="598" y="188"/>
                      <a:pt x="415" y="95"/>
                    </a:cubicBezTo>
                    <a:cubicBezTo>
                      <a:pt x="298" y="34"/>
                      <a:pt x="184" y="1"/>
                      <a:pt x="11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46"/>
              <p:cNvSpPr/>
              <p:nvPr/>
            </p:nvSpPr>
            <p:spPr>
              <a:xfrm>
                <a:off x="4990225" y="4520500"/>
                <a:ext cx="98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99" extrusionOk="0">
                    <a:moveTo>
                      <a:pt x="78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1" y="27"/>
                      <a:pt x="11" y="201"/>
                      <a:pt x="86" y="393"/>
                    </a:cubicBezTo>
                    <a:cubicBezTo>
                      <a:pt x="154" y="570"/>
                      <a:pt x="253" y="699"/>
                      <a:pt x="317" y="699"/>
                    </a:cubicBezTo>
                    <a:cubicBezTo>
                      <a:pt x="322" y="699"/>
                      <a:pt x="328" y="698"/>
                      <a:pt x="332" y="696"/>
                    </a:cubicBezTo>
                    <a:cubicBezTo>
                      <a:pt x="394" y="672"/>
                      <a:pt x="383" y="498"/>
                      <a:pt x="309" y="306"/>
                    </a:cubicBezTo>
                    <a:cubicBezTo>
                      <a:pt x="240" y="130"/>
                      <a:pt x="141" y="0"/>
                      <a:pt x="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46"/>
              <p:cNvSpPr/>
              <p:nvPr/>
            </p:nvSpPr>
            <p:spPr>
              <a:xfrm>
                <a:off x="4973525" y="4544800"/>
                <a:ext cx="188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64" extrusionOk="0">
                    <a:moveTo>
                      <a:pt x="236" y="1"/>
                    </a:moveTo>
                    <a:cubicBezTo>
                      <a:pt x="109" y="1"/>
                      <a:pt x="17" y="29"/>
                      <a:pt x="10" y="76"/>
                    </a:cubicBezTo>
                    <a:cubicBezTo>
                      <a:pt x="0" y="142"/>
                      <a:pt x="156" y="220"/>
                      <a:pt x="359" y="251"/>
                    </a:cubicBezTo>
                    <a:cubicBezTo>
                      <a:pt x="415" y="259"/>
                      <a:pt x="469" y="263"/>
                      <a:pt x="518" y="263"/>
                    </a:cubicBezTo>
                    <a:cubicBezTo>
                      <a:pt x="645" y="263"/>
                      <a:pt x="738" y="236"/>
                      <a:pt x="745" y="188"/>
                    </a:cubicBezTo>
                    <a:cubicBezTo>
                      <a:pt x="755" y="123"/>
                      <a:pt x="598" y="45"/>
                      <a:pt x="396" y="14"/>
                    </a:cubicBezTo>
                    <a:cubicBezTo>
                      <a:pt x="339" y="5"/>
                      <a:pt x="285" y="1"/>
                      <a:pt x="23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46"/>
              <p:cNvSpPr/>
              <p:nvPr/>
            </p:nvSpPr>
            <p:spPr>
              <a:xfrm>
                <a:off x="4986100" y="4560850"/>
                <a:ext cx="142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0" extrusionOk="0">
                    <a:moveTo>
                      <a:pt x="486" y="0"/>
                    </a:moveTo>
                    <a:cubicBezTo>
                      <a:pt x="420" y="0"/>
                      <a:pt x="299" y="90"/>
                      <a:pt x="191" y="225"/>
                    </a:cubicBezTo>
                    <a:cubicBezTo>
                      <a:pt x="62" y="384"/>
                      <a:pt x="1" y="549"/>
                      <a:pt x="52" y="589"/>
                    </a:cubicBezTo>
                    <a:cubicBezTo>
                      <a:pt x="61" y="596"/>
                      <a:pt x="71" y="599"/>
                      <a:pt x="84" y="599"/>
                    </a:cubicBezTo>
                    <a:cubicBezTo>
                      <a:pt x="150" y="599"/>
                      <a:pt x="271" y="510"/>
                      <a:pt x="378" y="374"/>
                    </a:cubicBezTo>
                    <a:cubicBezTo>
                      <a:pt x="507" y="215"/>
                      <a:pt x="569" y="52"/>
                      <a:pt x="517" y="10"/>
                    </a:cubicBezTo>
                    <a:cubicBezTo>
                      <a:pt x="509" y="3"/>
                      <a:pt x="499" y="0"/>
                      <a:pt x="48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46"/>
              <p:cNvSpPr/>
              <p:nvPr/>
            </p:nvSpPr>
            <p:spPr>
              <a:xfrm>
                <a:off x="5010700" y="4560500"/>
                <a:ext cx="98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9" extrusionOk="0">
                    <a:moveTo>
                      <a:pt x="77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0" y="27"/>
                      <a:pt x="10" y="201"/>
                      <a:pt x="85" y="393"/>
                    </a:cubicBezTo>
                    <a:cubicBezTo>
                      <a:pt x="154" y="568"/>
                      <a:pt x="254" y="698"/>
                      <a:pt x="317" y="698"/>
                    </a:cubicBezTo>
                    <a:cubicBezTo>
                      <a:pt x="323" y="698"/>
                      <a:pt x="327" y="698"/>
                      <a:pt x="332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0" y="129"/>
                      <a:pt x="141" y="0"/>
                      <a:pt x="7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46"/>
              <p:cNvSpPr/>
              <p:nvPr/>
            </p:nvSpPr>
            <p:spPr>
              <a:xfrm>
                <a:off x="5018350" y="4547050"/>
                <a:ext cx="1890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64" extrusionOk="0">
                    <a:moveTo>
                      <a:pt x="237" y="1"/>
                    </a:moveTo>
                    <a:cubicBezTo>
                      <a:pt x="111" y="1"/>
                      <a:pt x="19" y="28"/>
                      <a:pt x="11" y="76"/>
                    </a:cubicBezTo>
                    <a:cubicBezTo>
                      <a:pt x="1" y="141"/>
                      <a:pt x="157" y="220"/>
                      <a:pt x="360" y="251"/>
                    </a:cubicBezTo>
                    <a:cubicBezTo>
                      <a:pt x="415" y="260"/>
                      <a:pt x="469" y="264"/>
                      <a:pt x="517" y="264"/>
                    </a:cubicBezTo>
                    <a:cubicBezTo>
                      <a:pt x="645" y="264"/>
                      <a:pt x="738" y="236"/>
                      <a:pt x="745" y="188"/>
                    </a:cubicBezTo>
                    <a:cubicBezTo>
                      <a:pt x="755" y="122"/>
                      <a:pt x="600" y="44"/>
                      <a:pt x="396" y="13"/>
                    </a:cubicBezTo>
                    <a:cubicBezTo>
                      <a:pt x="340" y="5"/>
                      <a:pt x="286" y="1"/>
                      <a:pt x="23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46"/>
              <p:cNvSpPr/>
              <p:nvPr/>
            </p:nvSpPr>
            <p:spPr>
              <a:xfrm>
                <a:off x="4716475" y="4530650"/>
                <a:ext cx="60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3" extrusionOk="0">
                    <a:moveTo>
                      <a:pt x="121" y="0"/>
                    </a:moveTo>
                    <a:cubicBezTo>
                      <a:pt x="55" y="0"/>
                      <a:pt x="1" y="167"/>
                      <a:pt x="1" y="372"/>
                    </a:cubicBezTo>
                    <a:cubicBezTo>
                      <a:pt x="1" y="577"/>
                      <a:pt x="55" y="743"/>
                      <a:pt x="121" y="743"/>
                    </a:cubicBezTo>
                    <a:cubicBezTo>
                      <a:pt x="187" y="743"/>
                      <a:pt x="241" y="577"/>
                      <a:pt x="241" y="372"/>
                    </a:cubicBezTo>
                    <a:cubicBezTo>
                      <a:pt x="241" y="167"/>
                      <a:pt x="187" y="0"/>
                      <a:pt x="1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46"/>
              <p:cNvSpPr/>
              <p:nvPr/>
            </p:nvSpPr>
            <p:spPr>
              <a:xfrm>
                <a:off x="4702575" y="4539250"/>
                <a:ext cx="177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6" extrusionOk="0">
                    <a:moveTo>
                      <a:pt x="104" y="1"/>
                    </a:moveTo>
                    <a:cubicBezTo>
                      <a:pt x="69" y="1"/>
                      <a:pt x="44" y="9"/>
                      <a:pt x="33" y="28"/>
                    </a:cubicBezTo>
                    <a:cubicBezTo>
                      <a:pt x="0" y="85"/>
                      <a:pt x="117" y="214"/>
                      <a:pt x="295" y="317"/>
                    </a:cubicBezTo>
                    <a:cubicBezTo>
                      <a:pt x="416" y="387"/>
                      <a:pt x="533" y="426"/>
                      <a:pt x="607" y="426"/>
                    </a:cubicBezTo>
                    <a:cubicBezTo>
                      <a:pt x="642" y="426"/>
                      <a:pt x="666" y="417"/>
                      <a:pt x="677" y="399"/>
                    </a:cubicBezTo>
                    <a:cubicBezTo>
                      <a:pt x="710" y="342"/>
                      <a:pt x="593" y="212"/>
                      <a:pt x="416" y="109"/>
                    </a:cubicBezTo>
                    <a:cubicBezTo>
                      <a:pt x="295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46"/>
              <p:cNvSpPr/>
              <p:nvPr/>
            </p:nvSpPr>
            <p:spPr>
              <a:xfrm>
                <a:off x="4702575" y="4548525"/>
                <a:ext cx="177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7" extrusionOk="0">
                    <a:moveTo>
                      <a:pt x="607" y="1"/>
                    </a:moveTo>
                    <a:cubicBezTo>
                      <a:pt x="533" y="1"/>
                      <a:pt x="416" y="40"/>
                      <a:pt x="295" y="109"/>
                    </a:cubicBezTo>
                    <a:cubicBezTo>
                      <a:pt x="117" y="212"/>
                      <a:pt x="0" y="341"/>
                      <a:pt x="33" y="399"/>
                    </a:cubicBezTo>
                    <a:cubicBezTo>
                      <a:pt x="44" y="418"/>
                      <a:pt x="69" y="426"/>
                      <a:pt x="103" y="426"/>
                    </a:cubicBezTo>
                    <a:cubicBezTo>
                      <a:pt x="176" y="426"/>
                      <a:pt x="294" y="387"/>
                      <a:pt x="416" y="318"/>
                    </a:cubicBezTo>
                    <a:cubicBezTo>
                      <a:pt x="593" y="215"/>
                      <a:pt x="710" y="85"/>
                      <a:pt x="677" y="28"/>
                    </a:cubicBezTo>
                    <a:cubicBezTo>
                      <a:pt x="666" y="10"/>
                      <a:pt x="641" y="1"/>
                      <a:pt x="60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46"/>
              <p:cNvSpPr/>
              <p:nvPr/>
            </p:nvSpPr>
            <p:spPr>
              <a:xfrm>
                <a:off x="4716475" y="4549200"/>
                <a:ext cx="60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4" extrusionOk="0">
                    <a:moveTo>
                      <a:pt x="121" y="1"/>
                    </a:moveTo>
                    <a:cubicBezTo>
                      <a:pt x="55" y="1"/>
                      <a:pt x="1" y="167"/>
                      <a:pt x="1" y="372"/>
                    </a:cubicBezTo>
                    <a:cubicBezTo>
                      <a:pt x="1" y="577"/>
                      <a:pt x="55" y="744"/>
                      <a:pt x="121" y="744"/>
                    </a:cubicBezTo>
                    <a:cubicBezTo>
                      <a:pt x="187" y="744"/>
                      <a:pt x="241" y="577"/>
                      <a:pt x="241" y="372"/>
                    </a:cubicBezTo>
                    <a:cubicBezTo>
                      <a:pt x="241" y="167"/>
                      <a:pt x="187" y="1"/>
                      <a:pt x="12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46"/>
              <p:cNvSpPr/>
              <p:nvPr/>
            </p:nvSpPr>
            <p:spPr>
              <a:xfrm>
                <a:off x="4718650" y="4548550"/>
                <a:ext cx="177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6" extrusionOk="0">
                    <a:moveTo>
                      <a:pt x="104" y="1"/>
                    </a:moveTo>
                    <a:cubicBezTo>
                      <a:pt x="69" y="1"/>
                      <a:pt x="45" y="10"/>
                      <a:pt x="34" y="28"/>
                    </a:cubicBezTo>
                    <a:cubicBezTo>
                      <a:pt x="1" y="84"/>
                      <a:pt x="118" y="214"/>
                      <a:pt x="295" y="317"/>
                    </a:cubicBezTo>
                    <a:cubicBezTo>
                      <a:pt x="416" y="386"/>
                      <a:pt x="534" y="425"/>
                      <a:pt x="607" y="425"/>
                    </a:cubicBezTo>
                    <a:cubicBezTo>
                      <a:pt x="642" y="425"/>
                      <a:pt x="667" y="417"/>
                      <a:pt x="677" y="398"/>
                    </a:cubicBezTo>
                    <a:cubicBezTo>
                      <a:pt x="710" y="342"/>
                      <a:pt x="594" y="212"/>
                      <a:pt x="415" y="110"/>
                    </a:cubicBezTo>
                    <a:cubicBezTo>
                      <a:pt x="295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46"/>
              <p:cNvSpPr/>
              <p:nvPr/>
            </p:nvSpPr>
            <p:spPr>
              <a:xfrm>
                <a:off x="4718650" y="4539250"/>
                <a:ext cx="177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7" extrusionOk="0">
                    <a:moveTo>
                      <a:pt x="608" y="1"/>
                    </a:moveTo>
                    <a:cubicBezTo>
                      <a:pt x="535" y="1"/>
                      <a:pt x="417" y="40"/>
                      <a:pt x="296" y="110"/>
                    </a:cubicBezTo>
                    <a:cubicBezTo>
                      <a:pt x="118" y="212"/>
                      <a:pt x="1" y="342"/>
                      <a:pt x="34" y="399"/>
                    </a:cubicBezTo>
                    <a:cubicBezTo>
                      <a:pt x="45" y="417"/>
                      <a:pt x="69" y="426"/>
                      <a:pt x="104" y="426"/>
                    </a:cubicBezTo>
                    <a:cubicBezTo>
                      <a:pt x="177" y="426"/>
                      <a:pt x="295" y="387"/>
                      <a:pt x="416" y="317"/>
                    </a:cubicBezTo>
                    <a:cubicBezTo>
                      <a:pt x="592" y="215"/>
                      <a:pt x="710" y="86"/>
                      <a:pt x="677" y="28"/>
                    </a:cubicBezTo>
                    <a:cubicBezTo>
                      <a:pt x="667" y="9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46"/>
              <p:cNvSpPr/>
              <p:nvPr/>
            </p:nvSpPr>
            <p:spPr>
              <a:xfrm>
                <a:off x="4724550" y="4522875"/>
                <a:ext cx="142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00" extrusionOk="0">
                    <a:moveTo>
                      <a:pt x="485" y="1"/>
                    </a:moveTo>
                    <a:cubicBezTo>
                      <a:pt x="418" y="1"/>
                      <a:pt x="298" y="90"/>
                      <a:pt x="190" y="224"/>
                    </a:cubicBezTo>
                    <a:cubicBezTo>
                      <a:pt x="63" y="385"/>
                      <a:pt x="1" y="548"/>
                      <a:pt x="52" y="590"/>
                    </a:cubicBezTo>
                    <a:cubicBezTo>
                      <a:pt x="60" y="596"/>
                      <a:pt x="71" y="600"/>
                      <a:pt x="83" y="600"/>
                    </a:cubicBezTo>
                    <a:cubicBezTo>
                      <a:pt x="149" y="600"/>
                      <a:pt x="271" y="510"/>
                      <a:pt x="379" y="375"/>
                    </a:cubicBezTo>
                    <a:cubicBezTo>
                      <a:pt x="507" y="216"/>
                      <a:pt x="568" y="51"/>
                      <a:pt x="516" y="11"/>
                    </a:cubicBezTo>
                    <a:cubicBezTo>
                      <a:pt x="508" y="4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46"/>
              <p:cNvSpPr/>
              <p:nvPr/>
            </p:nvSpPr>
            <p:spPr>
              <a:xfrm>
                <a:off x="4736950" y="4528500"/>
                <a:ext cx="1742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0" extrusionOk="0">
                    <a:moveTo>
                      <a:pt x="598" y="0"/>
                    </a:moveTo>
                    <a:cubicBezTo>
                      <a:pt x="525" y="0"/>
                      <a:pt x="406" y="45"/>
                      <a:pt x="284" y="124"/>
                    </a:cubicBezTo>
                    <a:cubicBezTo>
                      <a:pt x="111" y="235"/>
                      <a:pt x="0" y="371"/>
                      <a:pt x="36" y="426"/>
                    </a:cubicBezTo>
                    <a:cubicBezTo>
                      <a:pt x="46" y="442"/>
                      <a:pt x="68" y="450"/>
                      <a:pt x="98" y="450"/>
                    </a:cubicBezTo>
                    <a:cubicBezTo>
                      <a:pt x="171" y="450"/>
                      <a:pt x="291" y="405"/>
                      <a:pt x="414" y="327"/>
                    </a:cubicBezTo>
                    <a:cubicBezTo>
                      <a:pt x="585" y="215"/>
                      <a:pt x="697" y="80"/>
                      <a:pt x="661" y="25"/>
                    </a:cubicBezTo>
                    <a:cubicBezTo>
                      <a:pt x="651" y="8"/>
                      <a:pt x="629" y="0"/>
                      <a:pt x="59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46"/>
              <p:cNvSpPr/>
              <p:nvPr/>
            </p:nvSpPr>
            <p:spPr>
              <a:xfrm>
                <a:off x="4716225" y="45097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47" y="3"/>
                      <a:pt x="1" y="172"/>
                      <a:pt x="11" y="377"/>
                    </a:cubicBezTo>
                    <a:cubicBezTo>
                      <a:pt x="21" y="580"/>
                      <a:pt x="81" y="742"/>
                      <a:pt x="147" y="742"/>
                    </a:cubicBezTo>
                    <a:cubicBezTo>
                      <a:pt x="147" y="742"/>
                      <a:pt x="148" y="742"/>
                      <a:pt x="149" y="742"/>
                    </a:cubicBezTo>
                    <a:cubicBezTo>
                      <a:pt x="215" y="738"/>
                      <a:pt x="261" y="570"/>
                      <a:pt x="251" y="365"/>
                    </a:cubicBezTo>
                    <a:cubicBezTo>
                      <a:pt x="241" y="162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46"/>
              <p:cNvSpPr/>
              <p:nvPr/>
            </p:nvSpPr>
            <p:spPr>
              <a:xfrm>
                <a:off x="4684325" y="4529100"/>
                <a:ext cx="18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2" extrusionOk="0">
                    <a:moveTo>
                      <a:pt x="110" y="0"/>
                    </a:moveTo>
                    <a:cubicBezTo>
                      <a:pt x="69" y="0"/>
                      <a:pt x="41" y="10"/>
                      <a:pt x="30" y="32"/>
                    </a:cubicBezTo>
                    <a:cubicBezTo>
                      <a:pt x="0" y="90"/>
                      <a:pt x="123" y="213"/>
                      <a:pt x="305" y="308"/>
                    </a:cubicBezTo>
                    <a:cubicBezTo>
                      <a:pt x="423" y="369"/>
                      <a:pt x="537" y="402"/>
                      <a:pt x="611" y="402"/>
                    </a:cubicBezTo>
                    <a:cubicBezTo>
                      <a:pt x="652" y="402"/>
                      <a:pt x="680" y="392"/>
                      <a:pt x="691" y="371"/>
                    </a:cubicBezTo>
                    <a:cubicBezTo>
                      <a:pt x="722" y="312"/>
                      <a:pt x="598" y="188"/>
                      <a:pt x="415" y="94"/>
                    </a:cubicBezTo>
                    <a:cubicBezTo>
                      <a:pt x="298" y="34"/>
                      <a:pt x="184" y="0"/>
                      <a:pt x="1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46"/>
              <p:cNvSpPr/>
              <p:nvPr/>
            </p:nvSpPr>
            <p:spPr>
              <a:xfrm>
                <a:off x="4684625" y="45587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599" y="0"/>
                    </a:moveTo>
                    <a:cubicBezTo>
                      <a:pt x="526" y="0"/>
                      <a:pt x="406" y="46"/>
                      <a:pt x="283" y="124"/>
                    </a:cubicBezTo>
                    <a:cubicBezTo>
                      <a:pt x="111" y="235"/>
                      <a:pt x="0" y="370"/>
                      <a:pt x="36" y="426"/>
                    </a:cubicBezTo>
                    <a:cubicBezTo>
                      <a:pt x="47" y="442"/>
                      <a:pt x="68" y="450"/>
                      <a:pt x="98" y="450"/>
                    </a:cubicBezTo>
                    <a:cubicBezTo>
                      <a:pt x="170" y="450"/>
                      <a:pt x="291" y="405"/>
                      <a:pt x="413" y="326"/>
                    </a:cubicBezTo>
                    <a:cubicBezTo>
                      <a:pt x="586" y="215"/>
                      <a:pt x="698" y="80"/>
                      <a:pt x="661" y="24"/>
                    </a:cubicBezTo>
                    <a:cubicBezTo>
                      <a:pt x="651" y="8"/>
                      <a:pt x="629" y="0"/>
                      <a:pt x="59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46"/>
              <p:cNvSpPr/>
              <p:nvPr/>
            </p:nvSpPr>
            <p:spPr>
              <a:xfrm>
                <a:off x="4716225" y="45701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47" y="4"/>
                      <a:pt x="1" y="172"/>
                      <a:pt x="11" y="377"/>
                    </a:cubicBezTo>
                    <a:cubicBezTo>
                      <a:pt x="21" y="580"/>
                      <a:pt x="81" y="742"/>
                      <a:pt x="147" y="742"/>
                    </a:cubicBezTo>
                    <a:cubicBezTo>
                      <a:pt x="147" y="742"/>
                      <a:pt x="148" y="742"/>
                      <a:pt x="149" y="742"/>
                    </a:cubicBezTo>
                    <a:cubicBezTo>
                      <a:pt x="215" y="738"/>
                      <a:pt x="261" y="570"/>
                      <a:pt x="251" y="365"/>
                    </a:cubicBezTo>
                    <a:cubicBezTo>
                      <a:pt x="241" y="162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46"/>
              <p:cNvSpPr/>
              <p:nvPr/>
            </p:nvSpPr>
            <p:spPr>
              <a:xfrm>
                <a:off x="4736625" y="4559275"/>
                <a:ext cx="18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3" extrusionOk="0">
                    <a:moveTo>
                      <a:pt x="111" y="1"/>
                    </a:moveTo>
                    <a:cubicBezTo>
                      <a:pt x="70" y="1"/>
                      <a:pt x="42" y="11"/>
                      <a:pt x="31" y="32"/>
                    </a:cubicBezTo>
                    <a:cubicBezTo>
                      <a:pt x="0" y="92"/>
                      <a:pt x="124" y="215"/>
                      <a:pt x="306" y="309"/>
                    </a:cubicBezTo>
                    <a:cubicBezTo>
                      <a:pt x="424" y="370"/>
                      <a:pt x="538" y="403"/>
                      <a:pt x="612" y="403"/>
                    </a:cubicBezTo>
                    <a:cubicBezTo>
                      <a:pt x="653" y="403"/>
                      <a:pt x="681" y="393"/>
                      <a:pt x="692" y="372"/>
                    </a:cubicBezTo>
                    <a:cubicBezTo>
                      <a:pt x="722" y="313"/>
                      <a:pt x="598" y="188"/>
                      <a:pt x="417" y="95"/>
                    </a:cubicBezTo>
                    <a:cubicBezTo>
                      <a:pt x="298" y="34"/>
                      <a:pt x="184" y="1"/>
                      <a:pt x="11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46"/>
              <p:cNvSpPr/>
              <p:nvPr/>
            </p:nvSpPr>
            <p:spPr>
              <a:xfrm>
                <a:off x="4704325" y="4520500"/>
                <a:ext cx="98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99" extrusionOk="0">
                    <a:moveTo>
                      <a:pt x="78" y="0"/>
                    </a:moveTo>
                    <a:cubicBezTo>
                      <a:pt x="72" y="0"/>
                      <a:pt x="67" y="1"/>
                      <a:pt x="63" y="3"/>
                    </a:cubicBezTo>
                    <a:cubicBezTo>
                      <a:pt x="1" y="27"/>
                      <a:pt x="11" y="201"/>
                      <a:pt x="86" y="393"/>
                    </a:cubicBezTo>
                    <a:cubicBezTo>
                      <a:pt x="154" y="570"/>
                      <a:pt x="254" y="699"/>
                      <a:pt x="317" y="699"/>
                    </a:cubicBezTo>
                    <a:cubicBezTo>
                      <a:pt x="323" y="699"/>
                      <a:pt x="328" y="698"/>
                      <a:pt x="333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0" y="130"/>
                      <a:pt x="141" y="0"/>
                      <a:pt x="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46"/>
              <p:cNvSpPr/>
              <p:nvPr/>
            </p:nvSpPr>
            <p:spPr>
              <a:xfrm>
                <a:off x="4687650" y="4544800"/>
                <a:ext cx="188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64" extrusionOk="0">
                    <a:moveTo>
                      <a:pt x="236" y="1"/>
                    </a:moveTo>
                    <a:cubicBezTo>
                      <a:pt x="109" y="1"/>
                      <a:pt x="17" y="29"/>
                      <a:pt x="10" y="76"/>
                    </a:cubicBezTo>
                    <a:cubicBezTo>
                      <a:pt x="0" y="142"/>
                      <a:pt x="156" y="220"/>
                      <a:pt x="358" y="251"/>
                    </a:cubicBezTo>
                    <a:cubicBezTo>
                      <a:pt x="415" y="259"/>
                      <a:pt x="469" y="263"/>
                      <a:pt x="518" y="263"/>
                    </a:cubicBezTo>
                    <a:cubicBezTo>
                      <a:pt x="645" y="263"/>
                      <a:pt x="737" y="236"/>
                      <a:pt x="744" y="188"/>
                    </a:cubicBezTo>
                    <a:cubicBezTo>
                      <a:pt x="755" y="123"/>
                      <a:pt x="599" y="45"/>
                      <a:pt x="396" y="14"/>
                    </a:cubicBezTo>
                    <a:cubicBezTo>
                      <a:pt x="339" y="5"/>
                      <a:pt x="285" y="1"/>
                      <a:pt x="23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46"/>
              <p:cNvSpPr/>
              <p:nvPr/>
            </p:nvSpPr>
            <p:spPr>
              <a:xfrm>
                <a:off x="4700200" y="4560575"/>
                <a:ext cx="142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0" extrusionOk="0">
                    <a:moveTo>
                      <a:pt x="487" y="0"/>
                    </a:moveTo>
                    <a:cubicBezTo>
                      <a:pt x="420" y="0"/>
                      <a:pt x="299" y="90"/>
                      <a:pt x="191" y="225"/>
                    </a:cubicBezTo>
                    <a:cubicBezTo>
                      <a:pt x="62" y="385"/>
                      <a:pt x="1" y="549"/>
                      <a:pt x="52" y="590"/>
                    </a:cubicBezTo>
                    <a:cubicBezTo>
                      <a:pt x="61" y="597"/>
                      <a:pt x="71" y="600"/>
                      <a:pt x="83" y="600"/>
                    </a:cubicBezTo>
                    <a:cubicBezTo>
                      <a:pt x="149" y="600"/>
                      <a:pt x="271" y="510"/>
                      <a:pt x="379" y="376"/>
                    </a:cubicBezTo>
                    <a:cubicBezTo>
                      <a:pt x="506" y="215"/>
                      <a:pt x="569" y="52"/>
                      <a:pt x="517" y="10"/>
                    </a:cubicBezTo>
                    <a:cubicBezTo>
                      <a:pt x="509" y="3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46"/>
              <p:cNvSpPr/>
              <p:nvPr/>
            </p:nvSpPr>
            <p:spPr>
              <a:xfrm>
                <a:off x="4724800" y="4560500"/>
                <a:ext cx="98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9" extrusionOk="0">
                    <a:moveTo>
                      <a:pt x="77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1" y="27"/>
                      <a:pt x="10" y="201"/>
                      <a:pt x="85" y="393"/>
                    </a:cubicBezTo>
                    <a:cubicBezTo>
                      <a:pt x="155" y="568"/>
                      <a:pt x="254" y="698"/>
                      <a:pt x="318" y="698"/>
                    </a:cubicBezTo>
                    <a:cubicBezTo>
                      <a:pt x="323" y="698"/>
                      <a:pt x="328" y="698"/>
                      <a:pt x="332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1" y="129"/>
                      <a:pt x="141" y="0"/>
                      <a:pt x="7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46"/>
              <p:cNvSpPr/>
              <p:nvPr/>
            </p:nvSpPr>
            <p:spPr>
              <a:xfrm>
                <a:off x="4732450" y="4547050"/>
                <a:ext cx="1890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64" extrusionOk="0">
                    <a:moveTo>
                      <a:pt x="238" y="1"/>
                    </a:moveTo>
                    <a:cubicBezTo>
                      <a:pt x="111" y="1"/>
                      <a:pt x="19" y="28"/>
                      <a:pt x="12" y="76"/>
                    </a:cubicBezTo>
                    <a:cubicBezTo>
                      <a:pt x="1" y="141"/>
                      <a:pt x="157" y="220"/>
                      <a:pt x="360" y="251"/>
                    </a:cubicBezTo>
                    <a:cubicBezTo>
                      <a:pt x="415" y="260"/>
                      <a:pt x="469" y="264"/>
                      <a:pt x="517" y="264"/>
                    </a:cubicBezTo>
                    <a:cubicBezTo>
                      <a:pt x="645" y="264"/>
                      <a:pt x="738" y="236"/>
                      <a:pt x="746" y="188"/>
                    </a:cubicBezTo>
                    <a:cubicBezTo>
                      <a:pt x="755" y="122"/>
                      <a:pt x="600" y="44"/>
                      <a:pt x="397" y="13"/>
                    </a:cubicBezTo>
                    <a:cubicBezTo>
                      <a:pt x="341" y="5"/>
                      <a:pt x="287" y="1"/>
                      <a:pt x="23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46"/>
              <p:cNvSpPr/>
              <p:nvPr/>
            </p:nvSpPr>
            <p:spPr>
              <a:xfrm>
                <a:off x="4926775" y="4488125"/>
                <a:ext cx="3315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761" extrusionOk="0">
                    <a:moveTo>
                      <a:pt x="1284" y="0"/>
                    </a:moveTo>
                    <a:cubicBezTo>
                      <a:pt x="1268" y="0"/>
                      <a:pt x="1252" y="11"/>
                      <a:pt x="1248" y="28"/>
                    </a:cubicBezTo>
                    <a:cubicBezTo>
                      <a:pt x="993" y="983"/>
                      <a:pt x="574" y="1888"/>
                      <a:pt x="13" y="2702"/>
                    </a:cubicBezTo>
                    <a:cubicBezTo>
                      <a:pt x="0" y="2718"/>
                      <a:pt x="5" y="2743"/>
                      <a:pt x="21" y="2754"/>
                    </a:cubicBezTo>
                    <a:cubicBezTo>
                      <a:pt x="28" y="2758"/>
                      <a:pt x="36" y="2760"/>
                      <a:pt x="43" y="2760"/>
                    </a:cubicBezTo>
                    <a:cubicBezTo>
                      <a:pt x="56" y="2760"/>
                      <a:pt x="67" y="2755"/>
                      <a:pt x="73" y="2745"/>
                    </a:cubicBezTo>
                    <a:cubicBezTo>
                      <a:pt x="642" y="1924"/>
                      <a:pt x="1062" y="1012"/>
                      <a:pt x="1320" y="48"/>
                    </a:cubicBezTo>
                    <a:cubicBezTo>
                      <a:pt x="1326" y="27"/>
                      <a:pt x="1314" y="7"/>
                      <a:pt x="1294" y="1"/>
                    </a:cubicBezTo>
                    <a:cubicBezTo>
                      <a:pt x="1291" y="1"/>
                      <a:pt x="1287" y="0"/>
                      <a:pt x="128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46"/>
              <p:cNvSpPr/>
              <p:nvPr/>
            </p:nvSpPr>
            <p:spPr>
              <a:xfrm>
                <a:off x="4950450" y="4474300"/>
                <a:ext cx="2110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1116" extrusionOk="0">
                    <a:moveTo>
                      <a:pt x="442" y="0"/>
                    </a:moveTo>
                    <a:cubicBezTo>
                      <a:pt x="228" y="1"/>
                      <a:pt x="63" y="214"/>
                      <a:pt x="38" y="427"/>
                    </a:cubicBezTo>
                    <a:cubicBezTo>
                      <a:pt x="0" y="758"/>
                      <a:pt x="17" y="1116"/>
                      <a:pt x="215" y="1116"/>
                    </a:cubicBezTo>
                    <a:cubicBezTo>
                      <a:pt x="313" y="1116"/>
                      <a:pt x="455" y="1028"/>
                      <a:pt x="656" y="806"/>
                    </a:cubicBezTo>
                    <a:cubicBezTo>
                      <a:pt x="774" y="676"/>
                      <a:pt x="844" y="493"/>
                      <a:pt x="807" y="321"/>
                    </a:cubicBezTo>
                    <a:cubicBezTo>
                      <a:pt x="772" y="149"/>
                      <a:pt x="617" y="0"/>
                      <a:pt x="4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46"/>
              <p:cNvSpPr/>
              <p:nvPr/>
            </p:nvSpPr>
            <p:spPr>
              <a:xfrm>
                <a:off x="4954725" y="4481725"/>
                <a:ext cx="7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81" extrusionOk="0">
                    <a:moveTo>
                      <a:pt x="257" y="1"/>
                    </a:moveTo>
                    <a:cubicBezTo>
                      <a:pt x="236" y="1"/>
                      <a:pt x="218" y="16"/>
                      <a:pt x="216" y="38"/>
                    </a:cubicBezTo>
                    <a:cubicBezTo>
                      <a:pt x="195" y="244"/>
                      <a:pt x="125" y="443"/>
                      <a:pt x="13" y="617"/>
                    </a:cubicBezTo>
                    <a:cubicBezTo>
                      <a:pt x="1" y="635"/>
                      <a:pt x="6" y="662"/>
                      <a:pt x="25" y="674"/>
                    </a:cubicBezTo>
                    <a:cubicBezTo>
                      <a:pt x="32" y="678"/>
                      <a:pt x="40" y="681"/>
                      <a:pt x="48" y="681"/>
                    </a:cubicBezTo>
                    <a:cubicBezTo>
                      <a:pt x="62" y="681"/>
                      <a:pt x="76" y="674"/>
                      <a:pt x="83" y="662"/>
                    </a:cubicBezTo>
                    <a:cubicBezTo>
                      <a:pt x="203" y="477"/>
                      <a:pt x="277" y="265"/>
                      <a:pt x="298" y="46"/>
                    </a:cubicBezTo>
                    <a:cubicBezTo>
                      <a:pt x="300" y="23"/>
                      <a:pt x="284" y="2"/>
                      <a:pt x="261" y="1"/>
                    </a:cubicBezTo>
                    <a:cubicBezTo>
                      <a:pt x="259" y="1"/>
                      <a:pt x="258" y="1"/>
                      <a:pt x="25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46"/>
              <p:cNvSpPr/>
              <p:nvPr/>
            </p:nvSpPr>
            <p:spPr>
              <a:xfrm>
                <a:off x="4940350" y="4506500"/>
                <a:ext cx="302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62" extrusionOk="0">
                    <a:moveTo>
                      <a:pt x="864" y="0"/>
                    </a:moveTo>
                    <a:cubicBezTo>
                      <a:pt x="750" y="0"/>
                      <a:pt x="632" y="49"/>
                      <a:pt x="548" y="127"/>
                    </a:cubicBezTo>
                    <a:cubicBezTo>
                      <a:pt x="254" y="400"/>
                      <a:pt x="0" y="762"/>
                      <a:pt x="527" y="762"/>
                    </a:cubicBezTo>
                    <a:cubicBezTo>
                      <a:pt x="589" y="762"/>
                      <a:pt x="662" y="757"/>
                      <a:pt x="748" y="746"/>
                    </a:cubicBezTo>
                    <a:cubicBezTo>
                      <a:pt x="903" y="726"/>
                      <a:pt x="1056" y="642"/>
                      <a:pt x="1133" y="505"/>
                    </a:cubicBezTo>
                    <a:cubicBezTo>
                      <a:pt x="1209" y="366"/>
                      <a:pt x="1192" y="174"/>
                      <a:pt x="1071" y="72"/>
                    </a:cubicBezTo>
                    <a:cubicBezTo>
                      <a:pt x="1013" y="22"/>
                      <a:pt x="939" y="0"/>
                      <a:pt x="8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46"/>
              <p:cNvSpPr/>
              <p:nvPr/>
            </p:nvSpPr>
            <p:spPr>
              <a:xfrm>
                <a:off x="4948400" y="4512875"/>
                <a:ext cx="149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63" extrusionOk="0">
                    <a:moveTo>
                      <a:pt x="544" y="1"/>
                    </a:moveTo>
                    <a:cubicBezTo>
                      <a:pt x="534" y="1"/>
                      <a:pt x="525" y="5"/>
                      <a:pt x="516" y="14"/>
                    </a:cubicBezTo>
                    <a:cubicBezTo>
                      <a:pt x="381" y="142"/>
                      <a:pt x="218" y="237"/>
                      <a:pt x="41" y="289"/>
                    </a:cubicBezTo>
                    <a:cubicBezTo>
                      <a:pt x="0" y="302"/>
                      <a:pt x="8" y="362"/>
                      <a:pt x="51" y="362"/>
                    </a:cubicBezTo>
                    <a:cubicBezTo>
                      <a:pt x="54" y="362"/>
                      <a:pt x="59" y="362"/>
                      <a:pt x="62" y="361"/>
                    </a:cubicBezTo>
                    <a:cubicBezTo>
                      <a:pt x="251" y="305"/>
                      <a:pt x="426" y="205"/>
                      <a:pt x="568" y="68"/>
                    </a:cubicBezTo>
                    <a:cubicBezTo>
                      <a:pt x="599" y="41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46"/>
              <p:cNvSpPr/>
              <p:nvPr/>
            </p:nvSpPr>
            <p:spPr>
              <a:xfrm>
                <a:off x="4929350" y="4499375"/>
                <a:ext cx="198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8" extrusionOk="0">
                    <a:moveTo>
                      <a:pt x="343" y="1"/>
                    </a:moveTo>
                    <a:cubicBezTo>
                      <a:pt x="334" y="1"/>
                      <a:pt x="324" y="1"/>
                      <a:pt x="315" y="2"/>
                    </a:cubicBezTo>
                    <a:cubicBezTo>
                      <a:pt x="157" y="17"/>
                      <a:pt x="33" y="164"/>
                      <a:pt x="16" y="322"/>
                    </a:cubicBezTo>
                    <a:cubicBezTo>
                      <a:pt x="1" y="478"/>
                      <a:pt x="78" y="634"/>
                      <a:pt x="196" y="740"/>
                    </a:cubicBezTo>
                    <a:cubicBezTo>
                      <a:pt x="384" y="910"/>
                      <a:pt x="514" y="978"/>
                      <a:pt x="601" y="978"/>
                    </a:cubicBezTo>
                    <a:cubicBezTo>
                      <a:pt x="794" y="978"/>
                      <a:pt x="778" y="647"/>
                      <a:pt x="713" y="346"/>
                    </a:cubicBezTo>
                    <a:cubicBezTo>
                      <a:pt x="673" y="168"/>
                      <a:pt x="522" y="1"/>
                      <a:pt x="34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46"/>
              <p:cNvSpPr/>
              <p:nvPr/>
            </p:nvSpPr>
            <p:spPr>
              <a:xfrm>
                <a:off x="4937250" y="4506000"/>
                <a:ext cx="8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90" extrusionOk="0">
                    <a:moveTo>
                      <a:pt x="41" y="1"/>
                    </a:moveTo>
                    <a:cubicBezTo>
                      <a:pt x="38" y="1"/>
                      <a:pt x="36" y="1"/>
                      <a:pt x="33" y="1"/>
                    </a:cubicBezTo>
                    <a:cubicBezTo>
                      <a:pt x="13" y="5"/>
                      <a:pt x="0" y="25"/>
                      <a:pt x="3" y="46"/>
                    </a:cubicBezTo>
                    <a:cubicBezTo>
                      <a:pt x="43" y="239"/>
                      <a:pt x="128" y="421"/>
                      <a:pt x="251" y="575"/>
                    </a:cubicBezTo>
                    <a:cubicBezTo>
                      <a:pt x="259" y="584"/>
                      <a:pt x="270" y="590"/>
                      <a:pt x="281" y="590"/>
                    </a:cubicBezTo>
                    <a:cubicBezTo>
                      <a:pt x="312" y="590"/>
                      <a:pt x="329" y="553"/>
                      <a:pt x="310" y="528"/>
                    </a:cubicBezTo>
                    <a:cubicBezTo>
                      <a:pt x="194" y="384"/>
                      <a:pt x="114" y="213"/>
                      <a:pt x="77" y="30"/>
                    </a:cubicBezTo>
                    <a:cubicBezTo>
                      <a:pt x="74" y="13"/>
                      <a:pt x="58" y="1"/>
                      <a:pt x="4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46"/>
              <p:cNvSpPr/>
              <p:nvPr/>
            </p:nvSpPr>
            <p:spPr>
              <a:xfrm>
                <a:off x="4915900" y="4526100"/>
                <a:ext cx="198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9" extrusionOk="0">
                    <a:moveTo>
                      <a:pt x="341" y="0"/>
                    </a:moveTo>
                    <a:cubicBezTo>
                      <a:pt x="332" y="0"/>
                      <a:pt x="323" y="1"/>
                      <a:pt x="314" y="2"/>
                    </a:cubicBezTo>
                    <a:cubicBezTo>
                      <a:pt x="158" y="17"/>
                      <a:pt x="32" y="165"/>
                      <a:pt x="17" y="321"/>
                    </a:cubicBezTo>
                    <a:cubicBezTo>
                      <a:pt x="0" y="479"/>
                      <a:pt x="78" y="635"/>
                      <a:pt x="195" y="741"/>
                    </a:cubicBezTo>
                    <a:cubicBezTo>
                      <a:pt x="383" y="911"/>
                      <a:pt x="514" y="979"/>
                      <a:pt x="601" y="979"/>
                    </a:cubicBezTo>
                    <a:cubicBezTo>
                      <a:pt x="794" y="979"/>
                      <a:pt x="778" y="647"/>
                      <a:pt x="713" y="347"/>
                    </a:cubicBezTo>
                    <a:cubicBezTo>
                      <a:pt x="673" y="168"/>
                      <a:pt x="521" y="0"/>
                      <a:pt x="34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46"/>
              <p:cNvSpPr/>
              <p:nvPr/>
            </p:nvSpPr>
            <p:spPr>
              <a:xfrm>
                <a:off x="4923775" y="4532775"/>
                <a:ext cx="82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9" extrusionOk="0">
                    <a:moveTo>
                      <a:pt x="43" y="1"/>
                    </a:moveTo>
                    <a:cubicBezTo>
                      <a:pt x="22" y="1"/>
                      <a:pt x="0" y="17"/>
                      <a:pt x="5" y="44"/>
                    </a:cubicBezTo>
                    <a:cubicBezTo>
                      <a:pt x="43" y="238"/>
                      <a:pt x="129" y="420"/>
                      <a:pt x="253" y="574"/>
                    </a:cubicBezTo>
                    <a:cubicBezTo>
                      <a:pt x="259" y="583"/>
                      <a:pt x="270" y="588"/>
                      <a:pt x="282" y="589"/>
                    </a:cubicBezTo>
                    <a:lnTo>
                      <a:pt x="282" y="589"/>
                    </a:lnTo>
                    <a:cubicBezTo>
                      <a:pt x="313" y="588"/>
                      <a:pt x="331" y="552"/>
                      <a:pt x="311" y="528"/>
                    </a:cubicBezTo>
                    <a:cubicBezTo>
                      <a:pt x="194" y="383"/>
                      <a:pt x="115" y="212"/>
                      <a:pt x="79" y="29"/>
                    </a:cubicBezTo>
                    <a:cubicBezTo>
                      <a:pt x="73" y="9"/>
                      <a:pt x="58" y="1"/>
                      <a:pt x="43" y="1"/>
                    </a:cubicBezTo>
                    <a:close/>
                    <a:moveTo>
                      <a:pt x="282" y="589"/>
                    </a:moveTo>
                    <a:cubicBezTo>
                      <a:pt x="282" y="589"/>
                      <a:pt x="281" y="589"/>
                      <a:pt x="281" y="589"/>
                    </a:cubicBezTo>
                    <a:lnTo>
                      <a:pt x="282" y="589"/>
                    </a:lnTo>
                    <a:cubicBezTo>
                      <a:pt x="282" y="589"/>
                      <a:pt x="282" y="589"/>
                      <a:pt x="282" y="589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46"/>
              <p:cNvSpPr/>
              <p:nvPr/>
            </p:nvSpPr>
            <p:spPr>
              <a:xfrm>
                <a:off x="4926225" y="4534725"/>
                <a:ext cx="302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763" extrusionOk="0">
                    <a:moveTo>
                      <a:pt x="864" y="1"/>
                    </a:moveTo>
                    <a:cubicBezTo>
                      <a:pt x="751" y="1"/>
                      <a:pt x="632" y="49"/>
                      <a:pt x="548" y="127"/>
                    </a:cubicBezTo>
                    <a:cubicBezTo>
                      <a:pt x="255" y="400"/>
                      <a:pt x="0" y="762"/>
                      <a:pt x="527" y="762"/>
                    </a:cubicBezTo>
                    <a:cubicBezTo>
                      <a:pt x="589" y="762"/>
                      <a:pt x="662" y="757"/>
                      <a:pt x="747" y="746"/>
                    </a:cubicBezTo>
                    <a:cubicBezTo>
                      <a:pt x="904" y="726"/>
                      <a:pt x="1058" y="642"/>
                      <a:pt x="1133" y="504"/>
                    </a:cubicBezTo>
                    <a:cubicBezTo>
                      <a:pt x="1209" y="366"/>
                      <a:pt x="1191" y="175"/>
                      <a:pt x="1071" y="72"/>
                    </a:cubicBezTo>
                    <a:cubicBezTo>
                      <a:pt x="1012" y="23"/>
                      <a:pt x="939" y="1"/>
                      <a:pt x="86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46"/>
              <p:cNvSpPr/>
              <p:nvPr/>
            </p:nvSpPr>
            <p:spPr>
              <a:xfrm>
                <a:off x="4934525" y="4541200"/>
                <a:ext cx="1460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359" extrusionOk="0">
                    <a:moveTo>
                      <a:pt x="530" y="0"/>
                    </a:moveTo>
                    <a:cubicBezTo>
                      <a:pt x="523" y="0"/>
                      <a:pt x="514" y="3"/>
                      <a:pt x="507" y="9"/>
                    </a:cubicBezTo>
                    <a:cubicBezTo>
                      <a:pt x="372" y="138"/>
                      <a:pt x="209" y="233"/>
                      <a:pt x="31" y="285"/>
                    </a:cubicBezTo>
                    <a:cubicBezTo>
                      <a:pt x="11" y="291"/>
                      <a:pt x="0" y="312"/>
                      <a:pt x="6" y="332"/>
                    </a:cubicBezTo>
                    <a:cubicBezTo>
                      <a:pt x="10" y="347"/>
                      <a:pt x="25" y="358"/>
                      <a:pt x="42" y="358"/>
                    </a:cubicBezTo>
                    <a:cubicBezTo>
                      <a:pt x="45" y="358"/>
                      <a:pt x="48" y="358"/>
                      <a:pt x="52" y="357"/>
                    </a:cubicBezTo>
                    <a:cubicBezTo>
                      <a:pt x="242" y="301"/>
                      <a:pt x="415" y="201"/>
                      <a:pt x="559" y="63"/>
                    </a:cubicBezTo>
                    <a:cubicBezTo>
                      <a:pt x="584" y="36"/>
                      <a:pt x="559" y="0"/>
                      <a:pt x="53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46"/>
              <p:cNvSpPr/>
              <p:nvPr/>
            </p:nvSpPr>
            <p:spPr>
              <a:xfrm>
                <a:off x="4912300" y="4445475"/>
                <a:ext cx="333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755" extrusionOk="0">
                    <a:moveTo>
                      <a:pt x="104" y="1"/>
                    </a:moveTo>
                    <a:cubicBezTo>
                      <a:pt x="41" y="1"/>
                      <a:pt x="1" y="96"/>
                      <a:pt x="72" y="135"/>
                    </a:cubicBezTo>
                    <a:cubicBezTo>
                      <a:pt x="630" y="454"/>
                      <a:pt x="1014" y="1050"/>
                      <a:pt x="1073" y="1690"/>
                    </a:cubicBezTo>
                    <a:cubicBezTo>
                      <a:pt x="1075" y="1722"/>
                      <a:pt x="1099" y="1748"/>
                      <a:pt x="1130" y="1754"/>
                    </a:cubicBezTo>
                    <a:cubicBezTo>
                      <a:pt x="1135" y="1755"/>
                      <a:pt x="1139" y="1755"/>
                      <a:pt x="1145" y="1755"/>
                    </a:cubicBezTo>
                    <a:cubicBezTo>
                      <a:pt x="1171" y="1755"/>
                      <a:pt x="1195" y="1739"/>
                      <a:pt x="1207" y="1715"/>
                    </a:cubicBezTo>
                    <a:cubicBezTo>
                      <a:pt x="1291" y="1547"/>
                      <a:pt x="1307" y="1359"/>
                      <a:pt x="1314" y="1166"/>
                    </a:cubicBezTo>
                    <a:cubicBezTo>
                      <a:pt x="1332" y="782"/>
                      <a:pt x="1312" y="389"/>
                      <a:pt x="1054" y="124"/>
                    </a:cubicBezTo>
                    <a:cubicBezTo>
                      <a:pt x="1039" y="108"/>
                      <a:pt x="1021" y="101"/>
                      <a:pt x="1004" y="101"/>
                    </a:cubicBezTo>
                    <a:cubicBezTo>
                      <a:pt x="949" y="101"/>
                      <a:pt x="901" y="171"/>
                      <a:pt x="952" y="223"/>
                    </a:cubicBezTo>
                    <a:cubicBezTo>
                      <a:pt x="1172" y="449"/>
                      <a:pt x="1189" y="807"/>
                      <a:pt x="1172" y="1160"/>
                    </a:cubicBezTo>
                    <a:cubicBezTo>
                      <a:pt x="1169" y="1226"/>
                      <a:pt x="1166" y="1290"/>
                      <a:pt x="1159" y="1353"/>
                    </a:cubicBezTo>
                    <a:cubicBezTo>
                      <a:pt x="1016" y="795"/>
                      <a:pt x="646" y="298"/>
                      <a:pt x="142" y="12"/>
                    </a:cubicBezTo>
                    <a:cubicBezTo>
                      <a:pt x="129" y="4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46"/>
              <p:cNvSpPr/>
              <p:nvPr/>
            </p:nvSpPr>
            <p:spPr>
              <a:xfrm>
                <a:off x="4899675" y="4434800"/>
                <a:ext cx="226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5" extrusionOk="0">
                    <a:moveTo>
                      <a:pt x="518" y="0"/>
                    </a:moveTo>
                    <a:cubicBezTo>
                      <a:pt x="173" y="0"/>
                      <a:pt x="0" y="418"/>
                      <a:pt x="244" y="661"/>
                    </a:cubicBezTo>
                    <a:cubicBezTo>
                      <a:pt x="318" y="735"/>
                      <a:pt x="417" y="774"/>
                      <a:pt x="518" y="774"/>
                    </a:cubicBezTo>
                    <a:cubicBezTo>
                      <a:pt x="568" y="774"/>
                      <a:pt x="618" y="765"/>
                      <a:pt x="666" y="745"/>
                    </a:cubicBezTo>
                    <a:cubicBezTo>
                      <a:pt x="810" y="686"/>
                      <a:pt x="905" y="544"/>
                      <a:pt x="905" y="387"/>
                    </a:cubicBezTo>
                    <a:cubicBezTo>
                      <a:pt x="905" y="173"/>
                      <a:pt x="732" y="0"/>
                      <a:pt x="51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46"/>
              <p:cNvSpPr/>
              <p:nvPr/>
            </p:nvSpPr>
            <p:spPr>
              <a:xfrm>
                <a:off x="4927250" y="443707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cubicBezTo>
                      <a:pt x="471" y="608"/>
                      <a:pt x="607" y="472"/>
                      <a:pt x="607" y="305"/>
                    </a:cubicBez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46"/>
              <p:cNvSpPr/>
              <p:nvPr/>
            </p:nvSpPr>
            <p:spPr>
              <a:xfrm>
                <a:off x="4764925" y="4488150"/>
                <a:ext cx="33325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2760" extrusionOk="0">
                    <a:moveTo>
                      <a:pt x="45" y="0"/>
                    </a:moveTo>
                    <a:cubicBezTo>
                      <a:pt x="23" y="0"/>
                      <a:pt x="1" y="18"/>
                      <a:pt x="7" y="47"/>
                    </a:cubicBezTo>
                    <a:cubicBezTo>
                      <a:pt x="264" y="1011"/>
                      <a:pt x="686" y="1923"/>
                      <a:pt x="1253" y="2744"/>
                    </a:cubicBezTo>
                    <a:cubicBezTo>
                      <a:pt x="1261" y="2754"/>
                      <a:pt x="1272" y="2759"/>
                      <a:pt x="1284" y="2759"/>
                    </a:cubicBezTo>
                    <a:cubicBezTo>
                      <a:pt x="1315" y="2759"/>
                      <a:pt x="1333" y="2726"/>
                      <a:pt x="1315" y="2701"/>
                    </a:cubicBezTo>
                    <a:cubicBezTo>
                      <a:pt x="752" y="1887"/>
                      <a:pt x="335" y="982"/>
                      <a:pt x="80" y="27"/>
                    </a:cubicBezTo>
                    <a:cubicBezTo>
                      <a:pt x="74" y="8"/>
                      <a:pt x="60" y="0"/>
                      <a:pt x="4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46"/>
              <p:cNvSpPr/>
              <p:nvPr/>
            </p:nvSpPr>
            <p:spPr>
              <a:xfrm>
                <a:off x="4753375" y="4474300"/>
                <a:ext cx="21075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16" extrusionOk="0">
                    <a:moveTo>
                      <a:pt x="401" y="0"/>
                    </a:moveTo>
                    <a:cubicBezTo>
                      <a:pt x="226" y="0"/>
                      <a:pt x="71" y="149"/>
                      <a:pt x="35" y="321"/>
                    </a:cubicBezTo>
                    <a:cubicBezTo>
                      <a:pt x="0" y="493"/>
                      <a:pt x="68" y="676"/>
                      <a:pt x="186" y="806"/>
                    </a:cubicBezTo>
                    <a:cubicBezTo>
                      <a:pt x="388" y="1028"/>
                      <a:pt x="530" y="1116"/>
                      <a:pt x="627" y="1116"/>
                    </a:cubicBezTo>
                    <a:cubicBezTo>
                      <a:pt x="825" y="1116"/>
                      <a:pt x="843" y="758"/>
                      <a:pt x="804" y="427"/>
                    </a:cubicBezTo>
                    <a:cubicBezTo>
                      <a:pt x="780" y="214"/>
                      <a:pt x="615" y="1"/>
                      <a:pt x="40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46"/>
              <p:cNvSpPr/>
              <p:nvPr/>
            </p:nvSpPr>
            <p:spPr>
              <a:xfrm>
                <a:off x="4762625" y="4481700"/>
                <a:ext cx="77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82" extrusionOk="0">
                    <a:moveTo>
                      <a:pt x="43" y="1"/>
                    </a:moveTo>
                    <a:cubicBezTo>
                      <a:pt x="42" y="1"/>
                      <a:pt x="42" y="1"/>
                      <a:pt x="41" y="1"/>
                    </a:cubicBezTo>
                    <a:cubicBezTo>
                      <a:pt x="18" y="3"/>
                      <a:pt x="0" y="24"/>
                      <a:pt x="3" y="47"/>
                    </a:cubicBezTo>
                    <a:cubicBezTo>
                      <a:pt x="24" y="266"/>
                      <a:pt x="98" y="478"/>
                      <a:pt x="218" y="663"/>
                    </a:cubicBezTo>
                    <a:cubicBezTo>
                      <a:pt x="226" y="675"/>
                      <a:pt x="239" y="682"/>
                      <a:pt x="254" y="682"/>
                    </a:cubicBezTo>
                    <a:cubicBezTo>
                      <a:pt x="254" y="682"/>
                      <a:pt x="255" y="682"/>
                      <a:pt x="255" y="682"/>
                    </a:cubicBezTo>
                    <a:cubicBezTo>
                      <a:pt x="287" y="682"/>
                      <a:pt x="307" y="645"/>
                      <a:pt x="289" y="618"/>
                    </a:cubicBezTo>
                    <a:cubicBezTo>
                      <a:pt x="175" y="444"/>
                      <a:pt x="106" y="245"/>
                      <a:pt x="86" y="39"/>
                    </a:cubicBezTo>
                    <a:cubicBezTo>
                      <a:pt x="84" y="17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46"/>
              <p:cNvSpPr/>
              <p:nvPr/>
            </p:nvSpPr>
            <p:spPr>
              <a:xfrm>
                <a:off x="4754300" y="4506500"/>
                <a:ext cx="302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62" extrusionOk="0">
                    <a:moveTo>
                      <a:pt x="346" y="0"/>
                    </a:moveTo>
                    <a:cubicBezTo>
                      <a:pt x="270" y="0"/>
                      <a:pt x="197" y="22"/>
                      <a:pt x="138" y="72"/>
                    </a:cubicBezTo>
                    <a:cubicBezTo>
                      <a:pt x="18" y="174"/>
                      <a:pt x="0" y="366"/>
                      <a:pt x="76" y="505"/>
                    </a:cubicBezTo>
                    <a:cubicBezTo>
                      <a:pt x="153" y="642"/>
                      <a:pt x="307" y="726"/>
                      <a:pt x="463" y="746"/>
                    </a:cubicBezTo>
                    <a:cubicBezTo>
                      <a:pt x="548" y="757"/>
                      <a:pt x="621" y="762"/>
                      <a:pt x="683" y="762"/>
                    </a:cubicBezTo>
                    <a:cubicBezTo>
                      <a:pt x="1209" y="762"/>
                      <a:pt x="955" y="400"/>
                      <a:pt x="662" y="127"/>
                    </a:cubicBezTo>
                    <a:cubicBezTo>
                      <a:pt x="578" y="49"/>
                      <a:pt x="459" y="0"/>
                      <a:pt x="34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46"/>
              <p:cNvSpPr/>
              <p:nvPr/>
            </p:nvSpPr>
            <p:spPr>
              <a:xfrm>
                <a:off x="4761575" y="4512925"/>
                <a:ext cx="149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61" extrusionOk="0">
                    <a:moveTo>
                      <a:pt x="55" y="0"/>
                    </a:moveTo>
                    <a:cubicBezTo>
                      <a:pt x="26" y="0"/>
                      <a:pt x="1" y="38"/>
                      <a:pt x="28" y="65"/>
                    </a:cubicBezTo>
                    <a:cubicBezTo>
                      <a:pt x="171" y="202"/>
                      <a:pt x="345" y="303"/>
                      <a:pt x="535" y="359"/>
                    </a:cubicBezTo>
                    <a:cubicBezTo>
                      <a:pt x="538" y="360"/>
                      <a:pt x="541" y="360"/>
                      <a:pt x="546" y="360"/>
                    </a:cubicBezTo>
                    <a:cubicBezTo>
                      <a:pt x="588" y="359"/>
                      <a:pt x="596" y="300"/>
                      <a:pt x="556" y="286"/>
                    </a:cubicBezTo>
                    <a:cubicBezTo>
                      <a:pt x="377" y="235"/>
                      <a:pt x="214" y="140"/>
                      <a:pt x="80" y="11"/>
                    </a:cubicBezTo>
                    <a:cubicBezTo>
                      <a:pt x="72" y="3"/>
                      <a:pt x="63" y="0"/>
                      <a:pt x="5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46"/>
              <p:cNvSpPr/>
              <p:nvPr/>
            </p:nvSpPr>
            <p:spPr>
              <a:xfrm>
                <a:off x="4775675" y="4499375"/>
                <a:ext cx="19850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78" extrusionOk="0">
                    <a:moveTo>
                      <a:pt x="451" y="1"/>
                    </a:moveTo>
                    <a:cubicBezTo>
                      <a:pt x="272" y="1"/>
                      <a:pt x="121" y="168"/>
                      <a:pt x="82" y="346"/>
                    </a:cubicBezTo>
                    <a:cubicBezTo>
                      <a:pt x="16" y="647"/>
                      <a:pt x="0" y="978"/>
                      <a:pt x="193" y="978"/>
                    </a:cubicBezTo>
                    <a:cubicBezTo>
                      <a:pt x="280" y="978"/>
                      <a:pt x="411" y="910"/>
                      <a:pt x="599" y="740"/>
                    </a:cubicBezTo>
                    <a:cubicBezTo>
                      <a:pt x="717" y="634"/>
                      <a:pt x="794" y="478"/>
                      <a:pt x="778" y="322"/>
                    </a:cubicBezTo>
                    <a:cubicBezTo>
                      <a:pt x="762" y="164"/>
                      <a:pt x="637" y="17"/>
                      <a:pt x="480" y="2"/>
                    </a:cubicBezTo>
                    <a:cubicBezTo>
                      <a:pt x="470" y="1"/>
                      <a:pt x="461" y="1"/>
                      <a:pt x="4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46"/>
              <p:cNvSpPr/>
              <p:nvPr/>
            </p:nvSpPr>
            <p:spPr>
              <a:xfrm>
                <a:off x="4779400" y="4505950"/>
                <a:ext cx="83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92" extrusionOk="0">
                    <a:moveTo>
                      <a:pt x="288" y="1"/>
                    </a:moveTo>
                    <a:cubicBezTo>
                      <a:pt x="272" y="1"/>
                      <a:pt x="256" y="11"/>
                      <a:pt x="252" y="32"/>
                    </a:cubicBezTo>
                    <a:cubicBezTo>
                      <a:pt x="215" y="215"/>
                      <a:pt x="136" y="386"/>
                      <a:pt x="19" y="530"/>
                    </a:cubicBezTo>
                    <a:cubicBezTo>
                      <a:pt x="0" y="554"/>
                      <a:pt x="17" y="591"/>
                      <a:pt x="49" y="592"/>
                    </a:cubicBezTo>
                    <a:cubicBezTo>
                      <a:pt x="60" y="591"/>
                      <a:pt x="71" y="586"/>
                      <a:pt x="77" y="577"/>
                    </a:cubicBezTo>
                    <a:cubicBezTo>
                      <a:pt x="201" y="423"/>
                      <a:pt x="287" y="241"/>
                      <a:pt x="325" y="48"/>
                    </a:cubicBezTo>
                    <a:cubicBezTo>
                      <a:pt x="332" y="18"/>
                      <a:pt x="310" y="1"/>
                      <a:pt x="28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46"/>
              <p:cNvSpPr/>
              <p:nvPr/>
            </p:nvSpPr>
            <p:spPr>
              <a:xfrm>
                <a:off x="4789125" y="4526100"/>
                <a:ext cx="198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79" extrusionOk="0">
                    <a:moveTo>
                      <a:pt x="454" y="0"/>
                    </a:moveTo>
                    <a:cubicBezTo>
                      <a:pt x="274" y="0"/>
                      <a:pt x="121" y="168"/>
                      <a:pt x="82" y="347"/>
                    </a:cubicBezTo>
                    <a:cubicBezTo>
                      <a:pt x="16" y="647"/>
                      <a:pt x="0" y="979"/>
                      <a:pt x="193" y="979"/>
                    </a:cubicBezTo>
                    <a:cubicBezTo>
                      <a:pt x="280" y="979"/>
                      <a:pt x="410" y="911"/>
                      <a:pt x="598" y="741"/>
                    </a:cubicBezTo>
                    <a:cubicBezTo>
                      <a:pt x="716" y="635"/>
                      <a:pt x="793" y="479"/>
                      <a:pt x="778" y="321"/>
                    </a:cubicBezTo>
                    <a:cubicBezTo>
                      <a:pt x="761" y="165"/>
                      <a:pt x="637" y="17"/>
                      <a:pt x="480" y="2"/>
                    </a:cubicBezTo>
                    <a:cubicBezTo>
                      <a:pt x="471" y="1"/>
                      <a:pt x="463" y="0"/>
                      <a:pt x="45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46"/>
              <p:cNvSpPr/>
              <p:nvPr/>
            </p:nvSpPr>
            <p:spPr>
              <a:xfrm>
                <a:off x="4792825" y="4532775"/>
                <a:ext cx="82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9" extrusionOk="0">
                    <a:moveTo>
                      <a:pt x="288" y="1"/>
                    </a:moveTo>
                    <a:cubicBezTo>
                      <a:pt x="273" y="1"/>
                      <a:pt x="258" y="9"/>
                      <a:pt x="253" y="29"/>
                    </a:cubicBezTo>
                    <a:cubicBezTo>
                      <a:pt x="217" y="212"/>
                      <a:pt x="136" y="383"/>
                      <a:pt x="21" y="527"/>
                    </a:cubicBezTo>
                    <a:cubicBezTo>
                      <a:pt x="1" y="551"/>
                      <a:pt x="18" y="589"/>
                      <a:pt x="49" y="589"/>
                    </a:cubicBezTo>
                    <a:cubicBezTo>
                      <a:pt x="61" y="587"/>
                      <a:pt x="71" y="583"/>
                      <a:pt x="79" y="574"/>
                    </a:cubicBezTo>
                    <a:cubicBezTo>
                      <a:pt x="202" y="420"/>
                      <a:pt x="287" y="238"/>
                      <a:pt x="327" y="43"/>
                    </a:cubicBezTo>
                    <a:cubicBezTo>
                      <a:pt x="331" y="17"/>
                      <a:pt x="309" y="1"/>
                      <a:pt x="28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46"/>
              <p:cNvSpPr/>
              <p:nvPr/>
            </p:nvSpPr>
            <p:spPr>
              <a:xfrm>
                <a:off x="4768425" y="4534725"/>
                <a:ext cx="302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763" extrusionOk="0">
                    <a:moveTo>
                      <a:pt x="346" y="1"/>
                    </a:moveTo>
                    <a:cubicBezTo>
                      <a:pt x="270" y="1"/>
                      <a:pt x="197" y="23"/>
                      <a:pt x="138" y="72"/>
                    </a:cubicBezTo>
                    <a:cubicBezTo>
                      <a:pt x="18" y="175"/>
                      <a:pt x="1" y="366"/>
                      <a:pt x="77" y="504"/>
                    </a:cubicBezTo>
                    <a:cubicBezTo>
                      <a:pt x="152" y="642"/>
                      <a:pt x="306" y="726"/>
                      <a:pt x="462" y="746"/>
                    </a:cubicBezTo>
                    <a:cubicBezTo>
                      <a:pt x="547" y="757"/>
                      <a:pt x="620" y="762"/>
                      <a:pt x="682" y="762"/>
                    </a:cubicBezTo>
                    <a:cubicBezTo>
                      <a:pt x="1208" y="762"/>
                      <a:pt x="954" y="400"/>
                      <a:pt x="662" y="127"/>
                    </a:cubicBezTo>
                    <a:cubicBezTo>
                      <a:pt x="577" y="49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46"/>
              <p:cNvSpPr/>
              <p:nvPr/>
            </p:nvSpPr>
            <p:spPr>
              <a:xfrm>
                <a:off x="4775675" y="4541150"/>
                <a:ext cx="14950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61" extrusionOk="0">
                    <a:moveTo>
                      <a:pt x="55" y="0"/>
                    </a:moveTo>
                    <a:cubicBezTo>
                      <a:pt x="26" y="0"/>
                      <a:pt x="1" y="39"/>
                      <a:pt x="29" y="65"/>
                    </a:cubicBezTo>
                    <a:cubicBezTo>
                      <a:pt x="171" y="202"/>
                      <a:pt x="345" y="303"/>
                      <a:pt x="535" y="359"/>
                    </a:cubicBezTo>
                    <a:cubicBezTo>
                      <a:pt x="538" y="360"/>
                      <a:pt x="542" y="360"/>
                      <a:pt x="546" y="360"/>
                    </a:cubicBezTo>
                    <a:cubicBezTo>
                      <a:pt x="589" y="359"/>
                      <a:pt x="598" y="300"/>
                      <a:pt x="557" y="287"/>
                    </a:cubicBezTo>
                    <a:cubicBezTo>
                      <a:pt x="378" y="234"/>
                      <a:pt x="215" y="140"/>
                      <a:pt x="81" y="11"/>
                    </a:cubicBezTo>
                    <a:cubicBezTo>
                      <a:pt x="73" y="4"/>
                      <a:pt x="64" y="0"/>
                      <a:pt x="5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46"/>
              <p:cNvSpPr/>
              <p:nvPr/>
            </p:nvSpPr>
            <p:spPr>
              <a:xfrm>
                <a:off x="4779250" y="4445500"/>
                <a:ext cx="3325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754" extrusionOk="0">
                    <a:moveTo>
                      <a:pt x="1227" y="1"/>
                    </a:moveTo>
                    <a:cubicBezTo>
                      <a:pt x="1215" y="1"/>
                      <a:pt x="1203" y="4"/>
                      <a:pt x="1190" y="11"/>
                    </a:cubicBezTo>
                    <a:cubicBezTo>
                      <a:pt x="687" y="297"/>
                      <a:pt x="317" y="794"/>
                      <a:pt x="174" y="1352"/>
                    </a:cubicBezTo>
                    <a:cubicBezTo>
                      <a:pt x="167" y="1289"/>
                      <a:pt x="164" y="1225"/>
                      <a:pt x="160" y="1159"/>
                    </a:cubicBezTo>
                    <a:cubicBezTo>
                      <a:pt x="145" y="806"/>
                      <a:pt x="160" y="448"/>
                      <a:pt x="381" y="222"/>
                    </a:cubicBezTo>
                    <a:cubicBezTo>
                      <a:pt x="431" y="170"/>
                      <a:pt x="383" y="100"/>
                      <a:pt x="329" y="100"/>
                    </a:cubicBezTo>
                    <a:cubicBezTo>
                      <a:pt x="312" y="100"/>
                      <a:pt x="294" y="107"/>
                      <a:pt x="278" y="123"/>
                    </a:cubicBezTo>
                    <a:cubicBezTo>
                      <a:pt x="20" y="388"/>
                      <a:pt x="1" y="781"/>
                      <a:pt x="18" y="1165"/>
                    </a:cubicBezTo>
                    <a:cubicBezTo>
                      <a:pt x="27" y="1358"/>
                      <a:pt x="41" y="1546"/>
                      <a:pt x="125" y="1714"/>
                    </a:cubicBezTo>
                    <a:cubicBezTo>
                      <a:pt x="137" y="1738"/>
                      <a:pt x="163" y="1754"/>
                      <a:pt x="189" y="1754"/>
                    </a:cubicBezTo>
                    <a:cubicBezTo>
                      <a:pt x="225" y="1754"/>
                      <a:pt x="256" y="1726"/>
                      <a:pt x="261" y="1689"/>
                    </a:cubicBezTo>
                    <a:cubicBezTo>
                      <a:pt x="319" y="1049"/>
                      <a:pt x="702" y="453"/>
                      <a:pt x="1261" y="134"/>
                    </a:cubicBezTo>
                    <a:cubicBezTo>
                      <a:pt x="1330" y="94"/>
                      <a:pt x="1290" y="1"/>
                      <a:pt x="122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46"/>
              <p:cNvSpPr/>
              <p:nvPr/>
            </p:nvSpPr>
            <p:spPr>
              <a:xfrm>
                <a:off x="4802575" y="4434800"/>
                <a:ext cx="193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4" extrusionOk="0">
                    <a:moveTo>
                      <a:pt x="387" y="0"/>
                    </a:moveTo>
                    <a:cubicBezTo>
                      <a:pt x="174" y="0"/>
                      <a:pt x="1" y="173"/>
                      <a:pt x="1" y="387"/>
                    </a:cubicBezTo>
                    <a:cubicBezTo>
                      <a:pt x="1" y="601"/>
                      <a:pt x="174" y="774"/>
                      <a:pt x="387" y="774"/>
                    </a:cubicBezTo>
                    <a:cubicBezTo>
                      <a:pt x="601" y="774"/>
                      <a:pt x="774" y="601"/>
                      <a:pt x="774" y="387"/>
                    </a:cubicBezTo>
                    <a:cubicBezTo>
                      <a:pt x="774" y="173"/>
                      <a:pt x="601" y="0"/>
                      <a:pt x="38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46"/>
              <p:cNvSpPr/>
              <p:nvPr/>
            </p:nvSpPr>
            <p:spPr>
              <a:xfrm>
                <a:off x="4782450" y="443707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5" y="1"/>
                    </a:moveTo>
                    <a:cubicBezTo>
                      <a:pt x="137" y="1"/>
                      <a:pt x="0" y="137"/>
                      <a:pt x="0" y="305"/>
                    </a:cubicBezTo>
                    <a:cubicBezTo>
                      <a:pt x="0" y="472"/>
                      <a:pt x="137" y="608"/>
                      <a:pt x="305" y="608"/>
                    </a:cubicBezTo>
                    <a:cubicBezTo>
                      <a:pt x="472" y="608"/>
                      <a:pt x="607" y="472"/>
                      <a:pt x="607" y="305"/>
                    </a:cubicBezTo>
                    <a:cubicBezTo>
                      <a:pt x="607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46"/>
              <p:cNvSpPr/>
              <p:nvPr/>
            </p:nvSpPr>
            <p:spPr>
              <a:xfrm>
                <a:off x="4776325" y="4703800"/>
                <a:ext cx="170500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2425" fill="none" extrusionOk="0">
                    <a:moveTo>
                      <a:pt x="1" y="2117"/>
                    </a:moveTo>
                    <a:cubicBezTo>
                      <a:pt x="18" y="1765"/>
                      <a:pt x="53" y="1402"/>
                      <a:pt x="209" y="1086"/>
                    </a:cubicBezTo>
                    <a:cubicBezTo>
                      <a:pt x="440" y="621"/>
                      <a:pt x="990" y="266"/>
                      <a:pt x="1543" y="658"/>
                    </a:cubicBezTo>
                    <a:cubicBezTo>
                      <a:pt x="1672" y="750"/>
                      <a:pt x="1777" y="872"/>
                      <a:pt x="1847" y="1015"/>
                    </a:cubicBezTo>
                    <a:cubicBezTo>
                      <a:pt x="2013" y="1345"/>
                      <a:pt x="2013" y="1705"/>
                      <a:pt x="1935" y="2055"/>
                    </a:cubicBezTo>
                    <a:cubicBezTo>
                      <a:pt x="1874" y="2331"/>
                      <a:pt x="1488" y="2347"/>
                      <a:pt x="1410" y="2074"/>
                    </a:cubicBezTo>
                    <a:cubicBezTo>
                      <a:pt x="1390" y="2007"/>
                      <a:pt x="1380" y="1938"/>
                      <a:pt x="1380" y="1867"/>
                    </a:cubicBezTo>
                    <a:cubicBezTo>
                      <a:pt x="1379" y="1596"/>
                      <a:pt x="1499" y="1340"/>
                      <a:pt x="1636" y="1105"/>
                    </a:cubicBezTo>
                    <a:cubicBezTo>
                      <a:pt x="1874" y="694"/>
                      <a:pt x="2222" y="279"/>
                      <a:pt x="2752" y="348"/>
                    </a:cubicBezTo>
                    <a:cubicBezTo>
                      <a:pt x="2960" y="376"/>
                      <a:pt x="3154" y="482"/>
                      <a:pt x="3299" y="633"/>
                    </a:cubicBezTo>
                    <a:cubicBezTo>
                      <a:pt x="3651" y="997"/>
                      <a:pt x="3716" y="1513"/>
                      <a:pt x="3665" y="1993"/>
                    </a:cubicBezTo>
                    <a:cubicBezTo>
                      <a:pt x="3661" y="2037"/>
                      <a:pt x="3654" y="2085"/>
                      <a:pt x="3624" y="2120"/>
                    </a:cubicBezTo>
                    <a:cubicBezTo>
                      <a:pt x="3533" y="2223"/>
                      <a:pt x="3368" y="2096"/>
                      <a:pt x="3313" y="1970"/>
                    </a:cubicBezTo>
                    <a:cubicBezTo>
                      <a:pt x="2968" y="1171"/>
                      <a:pt x="3784" y="1"/>
                      <a:pt x="4894" y="674"/>
                    </a:cubicBezTo>
                    <a:cubicBezTo>
                      <a:pt x="5075" y="784"/>
                      <a:pt x="5227" y="940"/>
                      <a:pt x="5307" y="1136"/>
                    </a:cubicBezTo>
                    <a:cubicBezTo>
                      <a:pt x="5409" y="1390"/>
                      <a:pt x="5415" y="1677"/>
                      <a:pt x="5371" y="1948"/>
                    </a:cubicBezTo>
                    <a:cubicBezTo>
                      <a:pt x="5334" y="2166"/>
                      <a:pt x="5210" y="2425"/>
                      <a:pt x="4988" y="2420"/>
                    </a:cubicBezTo>
                    <a:cubicBezTo>
                      <a:pt x="4805" y="2416"/>
                      <a:pt x="4678" y="2212"/>
                      <a:pt x="4697" y="2030"/>
                    </a:cubicBezTo>
                    <a:cubicBezTo>
                      <a:pt x="4717" y="1850"/>
                      <a:pt x="4842" y="1698"/>
                      <a:pt x="4978" y="1578"/>
                    </a:cubicBezTo>
                    <a:cubicBezTo>
                      <a:pt x="5279" y="1314"/>
                      <a:pt x="5687" y="1146"/>
                      <a:pt x="6080" y="1218"/>
                    </a:cubicBezTo>
                    <a:cubicBezTo>
                      <a:pt x="6473" y="1291"/>
                      <a:pt x="6819" y="1654"/>
                      <a:pt x="6791" y="2051"/>
                    </a:cubicBezTo>
                  </a:path>
                </a:pathLst>
              </a:custGeom>
              <a:noFill/>
              <a:ln w="5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46"/>
              <p:cNvSpPr/>
              <p:nvPr/>
            </p:nvSpPr>
            <p:spPr>
              <a:xfrm>
                <a:off x="4804775" y="4288875"/>
                <a:ext cx="10502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072" extrusionOk="0">
                    <a:moveTo>
                      <a:pt x="2434" y="0"/>
                    </a:moveTo>
                    <a:cubicBezTo>
                      <a:pt x="2305" y="0"/>
                      <a:pt x="2172" y="19"/>
                      <a:pt x="2048" y="40"/>
                    </a:cubicBezTo>
                    <a:cubicBezTo>
                      <a:pt x="1896" y="65"/>
                      <a:pt x="1736" y="94"/>
                      <a:pt x="1620" y="181"/>
                    </a:cubicBezTo>
                    <a:cubicBezTo>
                      <a:pt x="1509" y="265"/>
                      <a:pt x="1457" y="388"/>
                      <a:pt x="1409" y="506"/>
                    </a:cubicBezTo>
                    <a:cubicBezTo>
                      <a:pt x="1064" y="1356"/>
                      <a:pt x="628" y="2158"/>
                      <a:pt x="231" y="2962"/>
                    </a:cubicBezTo>
                    <a:cubicBezTo>
                      <a:pt x="0" y="3428"/>
                      <a:pt x="121" y="3882"/>
                      <a:pt x="488" y="3882"/>
                    </a:cubicBezTo>
                    <a:cubicBezTo>
                      <a:pt x="664" y="3882"/>
                      <a:pt x="897" y="3778"/>
                      <a:pt x="1174" y="3519"/>
                    </a:cubicBezTo>
                    <a:lnTo>
                      <a:pt x="1174" y="3519"/>
                    </a:lnTo>
                    <a:cubicBezTo>
                      <a:pt x="1139" y="3816"/>
                      <a:pt x="1496" y="4072"/>
                      <a:pt x="1851" y="4072"/>
                    </a:cubicBezTo>
                    <a:cubicBezTo>
                      <a:pt x="1887" y="4072"/>
                      <a:pt x="1923" y="4069"/>
                      <a:pt x="1959" y="4064"/>
                    </a:cubicBezTo>
                    <a:cubicBezTo>
                      <a:pt x="2346" y="4005"/>
                      <a:pt x="2627" y="3689"/>
                      <a:pt x="2675" y="3362"/>
                    </a:cubicBezTo>
                    <a:cubicBezTo>
                      <a:pt x="2872" y="3535"/>
                      <a:pt x="3163" y="3736"/>
                      <a:pt x="3432" y="3736"/>
                    </a:cubicBezTo>
                    <a:cubicBezTo>
                      <a:pt x="3498" y="3736"/>
                      <a:pt x="3563" y="3724"/>
                      <a:pt x="3624" y="3697"/>
                    </a:cubicBezTo>
                    <a:cubicBezTo>
                      <a:pt x="4201" y="3439"/>
                      <a:pt x="2987" y="215"/>
                      <a:pt x="2853" y="115"/>
                    </a:cubicBezTo>
                    <a:cubicBezTo>
                      <a:pt x="2739" y="28"/>
                      <a:pt x="2590" y="0"/>
                      <a:pt x="243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46"/>
              <p:cNvSpPr/>
              <p:nvPr/>
            </p:nvSpPr>
            <p:spPr>
              <a:xfrm>
                <a:off x="4852375" y="4301975"/>
                <a:ext cx="59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025" extrusionOk="0">
                    <a:moveTo>
                      <a:pt x="181" y="0"/>
                    </a:moveTo>
                    <a:cubicBezTo>
                      <a:pt x="154" y="0"/>
                      <a:pt x="128" y="18"/>
                      <a:pt x="126" y="53"/>
                    </a:cubicBezTo>
                    <a:lnTo>
                      <a:pt x="2" y="2967"/>
                    </a:lnTo>
                    <a:cubicBezTo>
                      <a:pt x="1" y="2996"/>
                      <a:pt x="24" y="3023"/>
                      <a:pt x="55" y="3024"/>
                    </a:cubicBezTo>
                    <a:lnTo>
                      <a:pt x="57" y="3024"/>
                    </a:lnTo>
                    <a:cubicBezTo>
                      <a:pt x="87" y="3024"/>
                      <a:pt x="111" y="3001"/>
                      <a:pt x="112" y="2971"/>
                    </a:cubicBezTo>
                    <a:lnTo>
                      <a:pt x="236" y="58"/>
                    </a:lnTo>
                    <a:cubicBezTo>
                      <a:pt x="238" y="20"/>
                      <a:pt x="21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46"/>
              <p:cNvSpPr/>
              <p:nvPr/>
            </p:nvSpPr>
            <p:spPr>
              <a:xfrm>
                <a:off x="4868175" y="4305650"/>
                <a:ext cx="23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569" extrusionOk="0">
                    <a:moveTo>
                      <a:pt x="62" y="1"/>
                    </a:moveTo>
                    <a:cubicBezTo>
                      <a:pt x="31" y="1"/>
                      <a:pt x="0" y="24"/>
                      <a:pt x="7" y="64"/>
                    </a:cubicBezTo>
                    <a:cubicBezTo>
                      <a:pt x="175" y="910"/>
                      <a:pt x="497" y="1735"/>
                      <a:pt x="809" y="2533"/>
                    </a:cubicBezTo>
                    <a:cubicBezTo>
                      <a:pt x="816" y="2554"/>
                      <a:pt x="837" y="2569"/>
                      <a:pt x="859" y="2569"/>
                    </a:cubicBezTo>
                    <a:cubicBezTo>
                      <a:pt x="867" y="2569"/>
                      <a:pt x="874" y="2567"/>
                      <a:pt x="880" y="2565"/>
                    </a:cubicBezTo>
                    <a:cubicBezTo>
                      <a:pt x="908" y="2553"/>
                      <a:pt x="922" y="2521"/>
                      <a:pt x="911" y="2494"/>
                    </a:cubicBezTo>
                    <a:cubicBezTo>
                      <a:pt x="602" y="1699"/>
                      <a:pt x="281" y="878"/>
                      <a:pt x="115" y="43"/>
                    </a:cubicBezTo>
                    <a:cubicBezTo>
                      <a:pt x="108" y="14"/>
                      <a:pt x="85" y="1"/>
                      <a:pt x="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46"/>
              <p:cNvSpPr/>
              <p:nvPr/>
            </p:nvSpPr>
            <p:spPr>
              <a:xfrm>
                <a:off x="4826325" y="4305075"/>
                <a:ext cx="221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495" extrusionOk="0">
                    <a:moveTo>
                      <a:pt x="808" y="1"/>
                    </a:moveTo>
                    <a:cubicBezTo>
                      <a:pt x="791" y="1"/>
                      <a:pt x="773" y="9"/>
                      <a:pt x="762" y="29"/>
                    </a:cubicBezTo>
                    <a:cubicBezTo>
                      <a:pt x="622" y="272"/>
                      <a:pt x="547" y="536"/>
                      <a:pt x="475" y="790"/>
                    </a:cubicBezTo>
                    <a:lnTo>
                      <a:pt x="9" y="2424"/>
                    </a:lnTo>
                    <a:cubicBezTo>
                      <a:pt x="0" y="2453"/>
                      <a:pt x="17" y="2485"/>
                      <a:pt x="47" y="2492"/>
                    </a:cubicBezTo>
                    <a:cubicBezTo>
                      <a:pt x="52" y="2493"/>
                      <a:pt x="57" y="2495"/>
                      <a:pt x="62" y="2495"/>
                    </a:cubicBezTo>
                    <a:cubicBezTo>
                      <a:pt x="88" y="2495"/>
                      <a:pt x="110" y="2478"/>
                      <a:pt x="116" y="2455"/>
                    </a:cubicBezTo>
                    <a:lnTo>
                      <a:pt x="581" y="821"/>
                    </a:lnTo>
                    <a:cubicBezTo>
                      <a:pt x="653" y="572"/>
                      <a:pt x="725" y="315"/>
                      <a:pt x="858" y="84"/>
                    </a:cubicBezTo>
                    <a:cubicBezTo>
                      <a:pt x="883" y="40"/>
                      <a:pt x="846" y="1"/>
                      <a:pt x="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22" name="Google Shape;8022;p46"/>
            <p:cNvSpPr/>
            <p:nvPr/>
          </p:nvSpPr>
          <p:spPr>
            <a:xfrm>
              <a:off x="2061063" y="-320200"/>
              <a:ext cx="26149" cy="1034614"/>
            </a:xfrm>
            <a:custGeom>
              <a:avLst/>
              <a:gdLst/>
              <a:ahLst/>
              <a:cxnLst/>
              <a:rect l="l" t="t" r="r" b="b"/>
              <a:pathLst>
                <a:path w="776" h="30703" extrusionOk="0">
                  <a:moveTo>
                    <a:pt x="346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152" y="2"/>
                    <a:pt x="0" y="158"/>
                    <a:pt x="2" y="348"/>
                  </a:cubicBezTo>
                  <a:lnTo>
                    <a:pt x="3" y="349"/>
                  </a:lnTo>
                  <a:cubicBezTo>
                    <a:pt x="7" y="535"/>
                    <a:pt x="158" y="685"/>
                    <a:pt x="345" y="685"/>
                  </a:cubicBezTo>
                  <a:lnTo>
                    <a:pt x="349" y="685"/>
                  </a:lnTo>
                  <a:cubicBezTo>
                    <a:pt x="538" y="685"/>
                    <a:pt x="691" y="530"/>
                    <a:pt x="689" y="341"/>
                  </a:cubicBezTo>
                  <a:cubicBezTo>
                    <a:pt x="688" y="152"/>
                    <a:pt x="534" y="0"/>
                    <a:pt x="346" y="0"/>
                  </a:cubicBezTo>
                  <a:close/>
                  <a:moveTo>
                    <a:pt x="360" y="1366"/>
                  </a:moveTo>
                  <a:cubicBezTo>
                    <a:pt x="359" y="1366"/>
                    <a:pt x="357" y="1366"/>
                    <a:pt x="356" y="1366"/>
                  </a:cubicBezTo>
                  <a:cubicBezTo>
                    <a:pt x="168" y="1368"/>
                    <a:pt x="16" y="1521"/>
                    <a:pt x="16" y="1710"/>
                  </a:cubicBezTo>
                  <a:lnTo>
                    <a:pt x="17" y="1710"/>
                  </a:lnTo>
                  <a:cubicBezTo>
                    <a:pt x="19" y="1899"/>
                    <a:pt x="172" y="2051"/>
                    <a:pt x="360" y="2051"/>
                  </a:cubicBezTo>
                  <a:lnTo>
                    <a:pt x="363" y="2051"/>
                  </a:lnTo>
                  <a:cubicBezTo>
                    <a:pt x="552" y="2049"/>
                    <a:pt x="705" y="1893"/>
                    <a:pt x="703" y="1704"/>
                  </a:cubicBezTo>
                  <a:cubicBezTo>
                    <a:pt x="700" y="1516"/>
                    <a:pt x="547" y="1366"/>
                    <a:pt x="360" y="1366"/>
                  </a:cubicBezTo>
                  <a:close/>
                  <a:moveTo>
                    <a:pt x="369" y="2728"/>
                  </a:moveTo>
                  <a:cubicBezTo>
                    <a:pt x="180" y="2729"/>
                    <a:pt x="27" y="2885"/>
                    <a:pt x="28" y="3074"/>
                  </a:cubicBezTo>
                  <a:lnTo>
                    <a:pt x="29" y="3075"/>
                  </a:lnTo>
                  <a:cubicBezTo>
                    <a:pt x="31" y="3263"/>
                    <a:pt x="184" y="3414"/>
                    <a:pt x="371" y="3415"/>
                  </a:cubicBezTo>
                  <a:lnTo>
                    <a:pt x="374" y="3415"/>
                  </a:lnTo>
                  <a:cubicBezTo>
                    <a:pt x="562" y="3413"/>
                    <a:pt x="714" y="3259"/>
                    <a:pt x="714" y="3070"/>
                  </a:cubicBezTo>
                  <a:cubicBezTo>
                    <a:pt x="712" y="2881"/>
                    <a:pt x="559" y="2728"/>
                    <a:pt x="369" y="2728"/>
                  </a:cubicBezTo>
                  <a:close/>
                  <a:moveTo>
                    <a:pt x="379" y="4093"/>
                  </a:moveTo>
                  <a:cubicBezTo>
                    <a:pt x="190" y="4094"/>
                    <a:pt x="36" y="4248"/>
                    <a:pt x="36" y="4437"/>
                  </a:cubicBezTo>
                  <a:lnTo>
                    <a:pt x="38" y="4438"/>
                  </a:lnTo>
                  <a:cubicBezTo>
                    <a:pt x="39" y="4626"/>
                    <a:pt x="191" y="4778"/>
                    <a:pt x="378" y="4780"/>
                  </a:cubicBezTo>
                  <a:lnTo>
                    <a:pt x="380" y="4780"/>
                  </a:lnTo>
                  <a:cubicBezTo>
                    <a:pt x="571" y="4778"/>
                    <a:pt x="723" y="4623"/>
                    <a:pt x="723" y="4433"/>
                  </a:cubicBezTo>
                  <a:cubicBezTo>
                    <a:pt x="721" y="4244"/>
                    <a:pt x="566" y="4093"/>
                    <a:pt x="379" y="4093"/>
                  </a:cubicBezTo>
                  <a:close/>
                  <a:moveTo>
                    <a:pt x="388" y="5457"/>
                  </a:moveTo>
                  <a:cubicBezTo>
                    <a:pt x="387" y="5457"/>
                    <a:pt x="386" y="5457"/>
                    <a:pt x="386" y="5457"/>
                  </a:cubicBezTo>
                  <a:cubicBezTo>
                    <a:pt x="195" y="5458"/>
                    <a:pt x="42" y="5613"/>
                    <a:pt x="43" y="5802"/>
                  </a:cubicBezTo>
                  <a:lnTo>
                    <a:pt x="44" y="5802"/>
                  </a:lnTo>
                  <a:cubicBezTo>
                    <a:pt x="45" y="5991"/>
                    <a:pt x="197" y="6141"/>
                    <a:pt x="385" y="6141"/>
                  </a:cubicBezTo>
                  <a:lnTo>
                    <a:pt x="388" y="6141"/>
                  </a:lnTo>
                  <a:cubicBezTo>
                    <a:pt x="576" y="6140"/>
                    <a:pt x="729" y="5987"/>
                    <a:pt x="729" y="5798"/>
                  </a:cubicBezTo>
                  <a:cubicBezTo>
                    <a:pt x="728" y="5609"/>
                    <a:pt x="575" y="5457"/>
                    <a:pt x="388" y="5457"/>
                  </a:cubicBezTo>
                  <a:close/>
                  <a:moveTo>
                    <a:pt x="390" y="6820"/>
                  </a:moveTo>
                  <a:cubicBezTo>
                    <a:pt x="201" y="6821"/>
                    <a:pt x="47" y="6976"/>
                    <a:pt x="47" y="7165"/>
                  </a:cubicBezTo>
                  <a:lnTo>
                    <a:pt x="49" y="7165"/>
                  </a:lnTo>
                  <a:cubicBezTo>
                    <a:pt x="49" y="7354"/>
                    <a:pt x="202" y="7507"/>
                    <a:pt x="390" y="7507"/>
                  </a:cubicBezTo>
                  <a:cubicBezTo>
                    <a:pt x="391" y="7507"/>
                    <a:pt x="392" y="7507"/>
                    <a:pt x="392" y="7507"/>
                  </a:cubicBezTo>
                  <a:cubicBezTo>
                    <a:pt x="581" y="7505"/>
                    <a:pt x="734" y="7352"/>
                    <a:pt x="734" y="7163"/>
                  </a:cubicBezTo>
                  <a:cubicBezTo>
                    <a:pt x="733" y="6973"/>
                    <a:pt x="580" y="6820"/>
                    <a:pt x="390" y="6820"/>
                  </a:cubicBezTo>
                  <a:close/>
                  <a:moveTo>
                    <a:pt x="392" y="8185"/>
                  </a:moveTo>
                  <a:cubicBezTo>
                    <a:pt x="203" y="8186"/>
                    <a:pt x="50" y="8339"/>
                    <a:pt x="50" y="8529"/>
                  </a:cubicBezTo>
                  <a:lnTo>
                    <a:pt x="51" y="8530"/>
                  </a:lnTo>
                  <a:cubicBezTo>
                    <a:pt x="52" y="8718"/>
                    <a:pt x="205" y="8872"/>
                    <a:pt x="395" y="8872"/>
                  </a:cubicBezTo>
                  <a:cubicBezTo>
                    <a:pt x="584" y="8870"/>
                    <a:pt x="736" y="8717"/>
                    <a:pt x="736" y="8528"/>
                  </a:cubicBezTo>
                  <a:cubicBezTo>
                    <a:pt x="735" y="8338"/>
                    <a:pt x="582" y="8185"/>
                    <a:pt x="392" y="8185"/>
                  </a:cubicBezTo>
                  <a:close/>
                  <a:moveTo>
                    <a:pt x="395" y="9549"/>
                  </a:moveTo>
                  <a:cubicBezTo>
                    <a:pt x="205" y="9549"/>
                    <a:pt x="51" y="9702"/>
                    <a:pt x="50" y="9892"/>
                  </a:cubicBezTo>
                  <a:lnTo>
                    <a:pt x="51" y="9893"/>
                  </a:lnTo>
                  <a:cubicBezTo>
                    <a:pt x="51" y="10082"/>
                    <a:pt x="205" y="10236"/>
                    <a:pt x="395" y="10237"/>
                  </a:cubicBezTo>
                  <a:cubicBezTo>
                    <a:pt x="583" y="10236"/>
                    <a:pt x="736" y="10081"/>
                    <a:pt x="736" y="9892"/>
                  </a:cubicBezTo>
                  <a:cubicBezTo>
                    <a:pt x="736" y="9702"/>
                    <a:pt x="583" y="9549"/>
                    <a:pt x="395" y="9549"/>
                  </a:cubicBezTo>
                  <a:close/>
                  <a:moveTo>
                    <a:pt x="392" y="10914"/>
                  </a:moveTo>
                  <a:cubicBezTo>
                    <a:pt x="203" y="10914"/>
                    <a:pt x="49" y="11067"/>
                    <a:pt x="50" y="11257"/>
                  </a:cubicBezTo>
                  <a:lnTo>
                    <a:pt x="51" y="11257"/>
                  </a:lnTo>
                  <a:cubicBezTo>
                    <a:pt x="52" y="11445"/>
                    <a:pt x="204" y="11597"/>
                    <a:pt x="392" y="11599"/>
                  </a:cubicBezTo>
                  <a:cubicBezTo>
                    <a:pt x="582" y="11599"/>
                    <a:pt x="736" y="11446"/>
                    <a:pt x="736" y="11257"/>
                  </a:cubicBezTo>
                  <a:cubicBezTo>
                    <a:pt x="736" y="11067"/>
                    <a:pt x="583" y="10914"/>
                    <a:pt x="395" y="10914"/>
                  </a:cubicBezTo>
                  <a:cubicBezTo>
                    <a:pt x="394" y="10914"/>
                    <a:pt x="393" y="10914"/>
                    <a:pt x="392" y="10914"/>
                  </a:cubicBezTo>
                  <a:close/>
                  <a:moveTo>
                    <a:pt x="394" y="12277"/>
                  </a:moveTo>
                  <a:cubicBezTo>
                    <a:pt x="394" y="12277"/>
                    <a:pt x="393" y="12277"/>
                    <a:pt x="392" y="12277"/>
                  </a:cubicBezTo>
                  <a:cubicBezTo>
                    <a:pt x="203" y="12278"/>
                    <a:pt x="51" y="12430"/>
                    <a:pt x="50" y="12620"/>
                  </a:cubicBezTo>
                  <a:cubicBezTo>
                    <a:pt x="48" y="12808"/>
                    <a:pt x="201" y="12963"/>
                    <a:pt x="390" y="12963"/>
                  </a:cubicBezTo>
                  <a:cubicBezTo>
                    <a:pt x="391" y="12963"/>
                    <a:pt x="392" y="12963"/>
                    <a:pt x="392" y="12963"/>
                  </a:cubicBezTo>
                  <a:cubicBezTo>
                    <a:pt x="582" y="12963"/>
                    <a:pt x="735" y="12810"/>
                    <a:pt x="737" y="12622"/>
                  </a:cubicBezTo>
                  <a:lnTo>
                    <a:pt x="735" y="12622"/>
                  </a:lnTo>
                  <a:cubicBezTo>
                    <a:pt x="736" y="12432"/>
                    <a:pt x="583" y="12277"/>
                    <a:pt x="394" y="12277"/>
                  </a:cubicBezTo>
                  <a:close/>
                  <a:moveTo>
                    <a:pt x="390" y="13642"/>
                  </a:moveTo>
                  <a:cubicBezTo>
                    <a:pt x="201" y="13642"/>
                    <a:pt x="47" y="13795"/>
                    <a:pt x="47" y="13985"/>
                  </a:cubicBezTo>
                  <a:cubicBezTo>
                    <a:pt x="46" y="14174"/>
                    <a:pt x="200" y="14328"/>
                    <a:pt x="390" y="14328"/>
                  </a:cubicBezTo>
                  <a:cubicBezTo>
                    <a:pt x="580" y="14328"/>
                    <a:pt x="733" y="14175"/>
                    <a:pt x="734" y="13986"/>
                  </a:cubicBezTo>
                  <a:cubicBezTo>
                    <a:pt x="734" y="13796"/>
                    <a:pt x="580" y="13642"/>
                    <a:pt x="390" y="13642"/>
                  </a:cubicBezTo>
                  <a:close/>
                  <a:moveTo>
                    <a:pt x="390" y="15006"/>
                  </a:moveTo>
                  <a:cubicBezTo>
                    <a:pt x="201" y="15006"/>
                    <a:pt x="45" y="15159"/>
                    <a:pt x="45" y="15349"/>
                  </a:cubicBezTo>
                  <a:lnTo>
                    <a:pt x="46" y="15350"/>
                  </a:lnTo>
                  <a:cubicBezTo>
                    <a:pt x="47" y="15538"/>
                    <a:pt x="200" y="15691"/>
                    <a:pt x="388" y="15692"/>
                  </a:cubicBezTo>
                  <a:cubicBezTo>
                    <a:pt x="577" y="15692"/>
                    <a:pt x="732" y="15538"/>
                    <a:pt x="733" y="15349"/>
                  </a:cubicBezTo>
                  <a:cubicBezTo>
                    <a:pt x="732" y="15160"/>
                    <a:pt x="579" y="15007"/>
                    <a:pt x="390" y="15006"/>
                  </a:cubicBezTo>
                  <a:close/>
                  <a:moveTo>
                    <a:pt x="386" y="16369"/>
                  </a:moveTo>
                  <a:cubicBezTo>
                    <a:pt x="196" y="16370"/>
                    <a:pt x="43" y="16524"/>
                    <a:pt x="43" y="16714"/>
                  </a:cubicBezTo>
                  <a:lnTo>
                    <a:pt x="44" y="16714"/>
                  </a:lnTo>
                  <a:cubicBezTo>
                    <a:pt x="44" y="16903"/>
                    <a:pt x="197" y="17055"/>
                    <a:pt x="386" y="17056"/>
                  </a:cubicBezTo>
                  <a:cubicBezTo>
                    <a:pt x="575" y="17056"/>
                    <a:pt x="729" y="16903"/>
                    <a:pt x="731" y="16714"/>
                  </a:cubicBezTo>
                  <a:cubicBezTo>
                    <a:pt x="729" y="16524"/>
                    <a:pt x="575" y="16370"/>
                    <a:pt x="386" y="16369"/>
                  </a:cubicBezTo>
                  <a:close/>
                  <a:moveTo>
                    <a:pt x="386" y="17734"/>
                  </a:moveTo>
                  <a:cubicBezTo>
                    <a:pt x="196" y="17734"/>
                    <a:pt x="42" y="17887"/>
                    <a:pt x="41" y="18076"/>
                  </a:cubicBezTo>
                  <a:cubicBezTo>
                    <a:pt x="40" y="18267"/>
                    <a:pt x="194" y="18421"/>
                    <a:pt x="384" y="18421"/>
                  </a:cubicBezTo>
                  <a:lnTo>
                    <a:pt x="386" y="18421"/>
                  </a:lnTo>
                  <a:cubicBezTo>
                    <a:pt x="574" y="18420"/>
                    <a:pt x="726" y="18267"/>
                    <a:pt x="727" y="18079"/>
                  </a:cubicBezTo>
                  <a:cubicBezTo>
                    <a:pt x="727" y="17889"/>
                    <a:pt x="575" y="17735"/>
                    <a:pt x="386" y="17734"/>
                  </a:cubicBezTo>
                  <a:close/>
                  <a:moveTo>
                    <a:pt x="384" y="19099"/>
                  </a:moveTo>
                  <a:cubicBezTo>
                    <a:pt x="194" y="19099"/>
                    <a:pt x="40" y="19252"/>
                    <a:pt x="40" y="19442"/>
                  </a:cubicBezTo>
                  <a:cubicBezTo>
                    <a:pt x="40" y="19632"/>
                    <a:pt x="193" y="19786"/>
                    <a:pt x="384" y="19786"/>
                  </a:cubicBezTo>
                  <a:cubicBezTo>
                    <a:pt x="572" y="19785"/>
                    <a:pt x="725" y="19632"/>
                    <a:pt x="726" y="19444"/>
                  </a:cubicBezTo>
                  <a:cubicBezTo>
                    <a:pt x="726" y="19254"/>
                    <a:pt x="573" y="19100"/>
                    <a:pt x="384" y="19099"/>
                  </a:cubicBezTo>
                  <a:close/>
                  <a:moveTo>
                    <a:pt x="384" y="20464"/>
                  </a:moveTo>
                  <a:cubicBezTo>
                    <a:pt x="194" y="20464"/>
                    <a:pt x="40" y="20617"/>
                    <a:pt x="40" y="20807"/>
                  </a:cubicBezTo>
                  <a:cubicBezTo>
                    <a:pt x="40" y="20996"/>
                    <a:pt x="194" y="21150"/>
                    <a:pt x="384" y="21150"/>
                  </a:cubicBezTo>
                  <a:cubicBezTo>
                    <a:pt x="573" y="21149"/>
                    <a:pt x="726" y="20995"/>
                    <a:pt x="726" y="20807"/>
                  </a:cubicBezTo>
                  <a:cubicBezTo>
                    <a:pt x="725" y="20617"/>
                    <a:pt x="572" y="20464"/>
                    <a:pt x="384" y="20464"/>
                  </a:cubicBezTo>
                  <a:close/>
                  <a:moveTo>
                    <a:pt x="381" y="21829"/>
                  </a:moveTo>
                  <a:cubicBezTo>
                    <a:pt x="193" y="21829"/>
                    <a:pt x="41" y="21982"/>
                    <a:pt x="42" y="22170"/>
                  </a:cubicBezTo>
                  <a:cubicBezTo>
                    <a:pt x="41" y="22359"/>
                    <a:pt x="193" y="22513"/>
                    <a:pt x="382" y="22513"/>
                  </a:cubicBezTo>
                  <a:cubicBezTo>
                    <a:pt x="382" y="22513"/>
                    <a:pt x="383" y="22513"/>
                    <a:pt x="384" y="22513"/>
                  </a:cubicBezTo>
                  <a:cubicBezTo>
                    <a:pt x="384" y="22513"/>
                    <a:pt x="385" y="22513"/>
                    <a:pt x="386" y="22513"/>
                  </a:cubicBezTo>
                  <a:cubicBezTo>
                    <a:pt x="574" y="22513"/>
                    <a:pt x="727" y="22359"/>
                    <a:pt x="726" y="22170"/>
                  </a:cubicBezTo>
                  <a:lnTo>
                    <a:pt x="728" y="22170"/>
                  </a:lnTo>
                  <a:cubicBezTo>
                    <a:pt x="727" y="21981"/>
                    <a:pt x="573" y="21829"/>
                    <a:pt x="384" y="21829"/>
                  </a:cubicBezTo>
                  <a:cubicBezTo>
                    <a:pt x="383" y="21829"/>
                    <a:pt x="382" y="21829"/>
                    <a:pt x="381" y="21829"/>
                  </a:cubicBezTo>
                  <a:close/>
                  <a:moveTo>
                    <a:pt x="386" y="23191"/>
                  </a:moveTo>
                  <a:cubicBezTo>
                    <a:pt x="196" y="23192"/>
                    <a:pt x="44" y="23346"/>
                    <a:pt x="44" y="23536"/>
                  </a:cubicBezTo>
                  <a:cubicBezTo>
                    <a:pt x="43" y="23724"/>
                    <a:pt x="197" y="23878"/>
                    <a:pt x="386" y="23878"/>
                  </a:cubicBezTo>
                  <a:cubicBezTo>
                    <a:pt x="387" y="23878"/>
                    <a:pt x="387" y="23878"/>
                    <a:pt x="388" y="23878"/>
                  </a:cubicBezTo>
                  <a:cubicBezTo>
                    <a:pt x="577" y="23877"/>
                    <a:pt x="731" y="23723"/>
                    <a:pt x="731" y="23533"/>
                  </a:cubicBezTo>
                  <a:cubicBezTo>
                    <a:pt x="728" y="23345"/>
                    <a:pt x="575" y="23193"/>
                    <a:pt x="386" y="23191"/>
                  </a:cubicBezTo>
                  <a:close/>
                  <a:moveTo>
                    <a:pt x="391" y="24556"/>
                  </a:moveTo>
                  <a:cubicBezTo>
                    <a:pt x="200" y="24558"/>
                    <a:pt x="46" y="24712"/>
                    <a:pt x="49" y="24901"/>
                  </a:cubicBezTo>
                  <a:cubicBezTo>
                    <a:pt x="49" y="25089"/>
                    <a:pt x="202" y="25242"/>
                    <a:pt x="390" y="25242"/>
                  </a:cubicBezTo>
                  <a:lnTo>
                    <a:pt x="392" y="25242"/>
                  </a:lnTo>
                  <a:cubicBezTo>
                    <a:pt x="582" y="25241"/>
                    <a:pt x="735" y="25088"/>
                    <a:pt x="735" y="24898"/>
                  </a:cubicBezTo>
                  <a:cubicBezTo>
                    <a:pt x="733" y="24710"/>
                    <a:pt x="580" y="24558"/>
                    <a:pt x="391" y="24556"/>
                  </a:cubicBezTo>
                  <a:close/>
                  <a:moveTo>
                    <a:pt x="398" y="25921"/>
                  </a:moveTo>
                  <a:cubicBezTo>
                    <a:pt x="397" y="25921"/>
                    <a:pt x="396" y="25921"/>
                    <a:pt x="396" y="25921"/>
                  </a:cubicBezTo>
                  <a:cubicBezTo>
                    <a:pt x="206" y="25923"/>
                    <a:pt x="54" y="26076"/>
                    <a:pt x="53" y="26266"/>
                  </a:cubicBezTo>
                  <a:cubicBezTo>
                    <a:pt x="55" y="26454"/>
                    <a:pt x="208" y="26607"/>
                    <a:pt x="397" y="26607"/>
                  </a:cubicBezTo>
                  <a:lnTo>
                    <a:pt x="400" y="26607"/>
                  </a:lnTo>
                  <a:cubicBezTo>
                    <a:pt x="588" y="26607"/>
                    <a:pt x="740" y="26453"/>
                    <a:pt x="739" y="26263"/>
                  </a:cubicBezTo>
                  <a:cubicBezTo>
                    <a:pt x="739" y="26075"/>
                    <a:pt x="586" y="25921"/>
                    <a:pt x="398" y="25921"/>
                  </a:cubicBezTo>
                  <a:close/>
                  <a:moveTo>
                    <a:pt x="408" y="27286"/>
                  </a:moveTo>
                  <a:cubicBezTo>
                    <a:pt x="407" y="27286"/>
                    <a:pt x="406" y="27286"/>
                    <a:pt x="404" y="27286"/>
                  </a:cubicBezTo>
                  <a:cubicBezTo>
                    <a:pt x="214" y="27287"/>
                    <a:pt x="62" y="27442"/>
                    <a:pt x="62" y="27633"/>
                  </a:cubicBezTo>
                  <a:lnTo>
                    <a:pt x="63" y="27633"/>
                  </a:lnTo>
                  <a:cubicBezTo>
                    <a:pt x="65" y="27820"/>
                    <a:pt x="218" y="27972"/>
                    <a:pt x="407" y="27972"/>
                  </a:cubicBezTo>
                  <a:lnTo>
                    <a:pt x="409" y="27972"/>
                  </a:lnTo>
                  <a:cubicBezTo>
                    <a:pt x="598" y="27970"/>
                    <a:pt x="750" y="27815"/>
                    <a:pt x="748" y="27625"/>
                  </a:cubicBezTo>
                  <a:cubicBezTo>
                    <a:pt x="747" y="27438"/>
                    <a:pt x="595" y="27286"/>
                    <a:pt x="408" y="27286"/>
                  </a:cubicBezTo>
                  <a:close/>
                  <a:moveTo>
                    <a:pt x="417" y="28650"/>
                  </a:moveTo>
                  <a:cubicBezTo>
                    <a:pt x="416" y="28650"/>
                    <a:pt x="415" y="28650"/>
                    <a:pt x="413" y="28650"/>
                  </a:cubicBezTo>
                  <a:cubicBezTo>
                    <a:pt x="224" y="28653"/>
                    <a:pt x="73" y="28807"/>
                    <a:pt x="73" y="28997"/>
                  </a:cubicBezTo>
                  <a:lnTo>
                    <a:pt x="74" y="28997"/>
                  </a:lnTo>
                  <a:cubicBezTo>
                    <a:pt x="76" y="29185"/>
                    <a:pt x="229" y="29336"/>
                    <a:pt x="418" y="29337"/>
                  </a:cubicBezTo>
                  <a:lnTo>
                    <a:pt x="420" y="29337"/>
                  </a:lnTo>
                  <a:cubicBezTo>
                    <a:pt x="609" y="29335"/>
                    <a:pt x="761" y="29180"/>
                    <a:pt x="760" y="28990"/>
                  </a:cubicBezTo>
                  <a:cubicBezTo>
                    <a:pt x="759" y="28802"/>
                    <a:pt x="605" y="28650"/>
                    <a:pt x="417" y="28650"/>
                  </a:cubicBezTo>
                  <a:close/>
                  <a:moveTo>
                    <a:pt x="431" y="30015"/>
                  </a:moveTo>
                  <a:cubicBezTo>
                    <a:pt x="429" y="30015"/>
                    <a:pt x="428" y="30015"/>
                    <a:pt x="426" y="30015"/>
                  </a:cubicBezTo>
                  <a:cubicBezTo>
                    <a:pt x="238" y="30017"/>
                    <a:pt x="86" y="30172"/>
                    <a:pt x="89" y="30362"/>
                  </a:cubicBezTo>
                  <a:cubicBezTo>
                    <a:pt x="90" y="30550"/>
                    <a:pt x="244" y="30701"/>
                    <a:pt x="432" y="30702"/>
                  </a:cubicBezTo>
                  <a:lnTo>
                    <a:pt x="436" y="30702"/>
                  </a:lnTo>
                  <a:cubicBezTo>
                    <a:pt x="625" y="30698"/>
                    <a:pt x="776" y="30542"/>
                    <a:pt x="774" y="30353"/>
                  </a:cubicBezTo>
                  <a:cubicBezTo>
                    <a:pt x="771" y="30165"/>
                    <a:pt x="618" y="30015"/>
                    <a:pt x="431" y="30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3" name="Google Shape;8023;p46"/>
          <p:cNvGrpSpPr/>
          <p:nvPr/>
        </p:nvGrpSpPr>
        <p:grpSpPr>
          <a:xfrm>
            <a:off x="6980343" y="769760"/>
            <a:ext cx="453863" cy="671079"/>
            <a:chOff x="4684325" y="4288875"/>
            <a:chExt cx="356250" cy="526750"/>
          </a:xfrm>
        </p:grpSpPr>
        <p:sp>
          <p:nvSpPr>
            <p:cNvPr id="8024" name="Google Shape;8024;p46"/>
            <p:cNvSpPr/>
            <p:nvPr/>
          </p:nvSpPr>
          <p:spPr>
            <a:xfrm>
              <a:off x="4687875" y="4358550"/>
              <a:ext cx="328100" cy="440775"/>
            </a:xfrm>
            <a:custGeom>
              <a:avLst/>
              <a:gdLst/>
              <a:ahLst/>
              <a:cxnLst/>
              <a:rect l="l" t="t" r="r" b="b"/>
              <a:pathLst>
                <a:path w="13124" h="17631" extrusionOk="0">
                  <a:moveTo>
                    <a:pt x="6456" y="0"/>
                  </a:moveTo>
                  <a:cubicBezTo>
                    <a:pt x="6178" y="0"/>
                    <a:pt x="5900" y="47"/>
                    <a:pt x="5626" y="148"/>
                  </a:cubicBezTo>
                  <a:cubicBezTo>
                    <a:pt x="2760" y="1203"/>
                    <a:pt x="0" y="6933"/>
                    <a:pt x="677" y="9776"/>
                  </a:cubicBezTo>
                  <a:cubicBezTo>
                    <a:pt x="851" y="10511"/>
                    <a:pt x="1735" y="12216"/>
                    <a:pt x="2162" y="12840"/>
                  </a:cubicBezTo>
                  <a:cubicBezTo>
                    <a:pt x="3229" y="14407"/>
                    <a:pt x="5296" y="17631"/>
                    <a:pt x="7355" y="17631"/>
                  </a:cubicBezTo>
                  <a:cubicBezTo>
                    <a:pt x="8990" y="17631"/>
                    <a:pt x="10966" y="14569"/>
                    <a:pt x="11696" y="13140"/>
                  </a:cubicBezTo>
                  <a:cubicBezTo>
                    <a:pt x="12458" y="11649"/>
                    <a:pt x="13124" y="9930"/>
                    <a:pt x="12929" y="8266"/>
                  </a:cubicBezTo>
                  <a:cubicBezTo>
                    <a:pt x="12632" y="5729"/>
                    <a:pt x="9517" y="0"/>
                    <a:pt x="6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46"/>
            <p:cNvSpPr/>
            <p:nvPr/>
          </p:nvSpPr>
          <p:spPr>
            <a:xfrm>
              <a:off x="4689825" y="4593400"/>
              <a:ext cx="170200" cy="215900"/>
            </a:xfrm>
            <a:custGeom>
              <a:avLst/>
              <a:gdLst/>
              <a:ahLst/>
              <a:cxnLst/>
              <a:rect l="l" t="t" r="r" b="b"/>
              <a:pathLst>
                <a:path w="6808" h="8636" extrusionOk="0">
                  <a:moveTo>
                    <a:pt x="1623" y="1"/>
                  </a:moveTo>
                  <a:cubicBezTo>
                    <a:pt x="1285" y="1"/>
                    <a:pt x="946" y="210"/>
                    <a:pt x="779" y="512"/>
                  </a:cubicBezTo>
                  <a:cubicBezTo>
                    <a:pt x="0" y="1926"/>
                    <a:pt x="1558" y="4573"/>
                    <a:pt x="2401" y="5651"/>
                  </a:cubicBezTo>
                  <a:cubicBezTo>
                    <a:pt x="2980" y="6391"/>
                    <a:pt x="3997" y="7844"/>
                    <a:pt x="4782" y="8364"/>
                  </a:cubicBezTo>
                  <a:cubicBezTo>
                    <a:pt x="4952" y="8477"/>
                    <a:pt x="5157" y="8510"/>
                    <a:pt x="5372" y="8510"/>
                  </a:cubicBezTo>
                  <a:cubicBezTo>
                    <a:pt x="5663" y="8510"/>
                    <a:pt x="5974" y="8450"/>
                    <a:pt x="6246" y="8450"/>
                  </a:cubicBezTo>
                  <a:cubicBezTo>
                    <a:pt x="6470" y="8450"/>
                    <a:pt x="6668" y="8490"/>
                    <a:pt x="6808" y="8635"/>
                  </a:cubicBezTo>
                  <a:cubicBezTo>
                    <a:pt x="4604" y="6356"/>
                    <a:pt x="4667" y="2486"/>
                    <a:pt x="2329" y="345"/>
                  </a:cubicBezTo>
                  <a:cubicBezTo>
                    <a:pt x="2197" y="224"/>
                    <a:pt x="2055" y="107"/>
                    <a:pt x="1886" y="46"/>
                  </a:cubicBezTo>
                  <a:cubicBezTo>
                    <a:pt x="1801" y="15"/>
                    <a:pt x="1712" y="1"/>
                    <a:pt x="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46"/>
            <p:cNvSpPr/>
            <p:nvPr/>
          </p:nvSpPr>
          <p:spPr>
            <a:xfrm>
              <a:off x="4753250" y="4568625"/>
              <a:ext cx="114025" cy="233900"/>
            </a:xfrm>
            <a:custGeom>
              <a:avLst/>
              <a:gdLst/>
              <a:ahLst/>
              <a:cxnLst/>
              <a:rect l="l" t="t" r="r" b="b"/>
              <a:pathLst>
                <a:path w="4561" h="9356" extrusionOk="0">
                  <a:moveTo>
                    <a:pt x="1573" y="1"/>
                  </a:moveTo>
                  <a:cubicBezTo>
                    <a:pt x="1196" y="1"/>
                    <a:pt x="805" y="167"/>
                    <a:pt x="545" y="447"/>
                  </a:cubicBezTo>
                  <a:cubicBezTo>
                    <a:pt x="115" y="911"/>
                    <a:pt x="1" y="1599"/>
                    <a:pt x="96" y="2224"/>
                  </a:cubicBezTo>
                  <a:cubicBezTo>
                    <a:pt x="191" y="2849"/>
                    <a:pt x="470" y="3428"/>
                    <a:pt x="745" y="3998"/>
                  </a:cubicBezTo>
                  <a:cubicBezTo>
                    <a:pt x="1181" y="4900"/>
                    <a:pt x="1617" y="5802"/>
                    <a:pt x="2053" y="6706"/>
                  </a:cubicBezTo>
                  <a:cubicBezTo>
                    <a:pt x="2452" y="7530"/>
                    <a:pt x="3061" y="9122"/>
                    <a:pt x="4046" y="9355"/>
                  </a:cubicBezTo>
                  <a:cubicBezTo>
                    <a:pt x="4561" y="6826"/>
                    <a:pt x="3862" y="3221"/>
                    <a:pt x="2743" y="918"/>
                  </a:cubicBezTo>
                  <a:cubicBezTo>
                    <a:pt x="2618" y="663"/>
                    <a:pt x="2477" y="404"/>
                    <a:pt x="2255" y="227"/>
                  </a:cubicBezTo>
                  <a:cubicBezTo>
                    <a:pt x="2060" y="71"/>
                    <a:pt x="1819" y="1"/>
                    <a:pt x="1573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46"/>
            <p:cNvSpPr/>
            <p:nvPr/>
          </p:nvSpPr>
          <p:spPr>
            <a:xfrm>
              <a:off x="4689825" y="4606200"/>
              <a:ext cx="60025" cy="128475"/>
            </a:xfrm>
            <a:custGeom>
              <a:avLst/>
              <a:gdLst/>
              <a:ahLst/>
              <a:cxnLst/>
              <a:rect l="l" t="t" r="r" b="b"/>
              <a:pathLst>
                <a:path w="2401" h="5139" extrusionOk="0">
                  <a:moveTo>
                    <a:pt x="779" y="0"/>
                  </a:moveTo>
                  <a:lnTo>
                    <a:pt x="779" y="0"/>
                  </a:lnTo>
                  <a:cubicBezTo>
                    <a:pt x="0" y="1414"/>
                    <a:pt x="1558" y="4061"/>
                    <a:pt x="2401" y="5139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46"/>
            <p:cNvSpPr/>
            <p:nvPr/>
          </p:nvSpPr>
          <p:spPr>
            <a:xfrm>
              <a:off x="4753250" y="4568625"/>
              <a:ext cx="114025" cy="233900"/>
            </a:xfrm>
            <a:custGeom>
              <a:avLst/>
              <a:gdLst/>
              <a:ahLst/>
              <a:cxnLst/>
              <a:rect l="l" t="t" r="r" b="b"/>
              <a:pathLst>
                <a:path w="4561" h="9356" extrusionOk="0">
                  <a:moveTo>
                    <a:pt x="1573" y="1"/>
                  </a:moveTo>
                  <a:cubicBezTo>
                    <a:pt x="1196" y="1"/>
                    <a:pt x="805" y="167"/>
                    <a:pt x="545" y="447"/>
                  </a:cubicBezTo>
                  <a:cubicBezTo>
                    <a:pt x="115" y="911"/>
                    <a:pt x="1" y="1599"/>
                    <a:pt x="96" y="2224"/>
                  </a:cubicBezTo>
                  <a:cubicBezTo>
                    <a:pt x="191" y="2849"/>
                    <a:pt x="470" y="3428"/>
                    <a:pt x="745" y="3998"/>
                  </a:cubicBezTo>
                  <a:cubicBezTo>
                    <a:pt x="1181" y="4900"/>
                    <a:pt x="1617" y="5802"/>
                    <a:pt x="2053" y="6706"/>
                  </a:cubicBezTo>
                  <a:cubicBezTo>
                    <a:pt x="2452" y="7530"/>
                    <a:pt x="3061" y="9122"/>
                    <a:pt x="4046" y="9355"/>
                  </a:cubicBezTo>
                  <a:cubicBezTo>
                    <a:pt x="4561" y="6826"/>
                    <a:pt x="3862" y="3221"/>
                    <a:pt x="2743" y="918"/>
                  </a:cubicBezTo>
                  <a:cubicBezTo>
                    <a:pt x="2618" y="663"/>
                    <a:pt x="2477" y="404"/>
                    <a:pt x="2255" y="227"/>
                  </a:cubicBezTo>
                  <a:cubicBezTo>
                    <a:pt x="2060" y="71"/>
                    <a:pt x="1819" y="1"/>
                    <a:pt x="1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46"/>
            <p:cNvSpPr/>
            <p:nvPr/>
          </p:nvSpPr>
          <p:spPr>
            <a:xfrm>
              <a:off x="4855750" y="4593400"/>
              <a:ext cx="170200" cy="222225"/>
            </a:xfrm>
            <a:custGeom>
              <a:avLst/>
              <a:gdLst/>
              <a:ahLst/>
              <a:cxnLst/>
              <a:rect l="l" t="t" r="r" b="b"/>
              <a:pathLst>
                <a:path w="6808" h="8889" extrusionOk="0">
                  <a:moveTo>
                    <a:pt x="5185" y="1"/>
                  </a:moveTo>
                  <a:cubicBezTo>
                    <a:pt x="5096" y="1"/>
                    <a:pt x="5007" y="15"/>
                    <a:pt x="4921" y="46"/>
                  </a:cubicBezTo>
                  <a:cubicBezTo>
                    <a:pt x="4753" y="107"/>
                    <a:pt x="4611" y="224"/>
                    <a:pt x="4480" y="345"/>
                  </a:cubicBezTo>
                  <a:cubicBezTo>
                    <a:pt x="2141" y="2486"/>
                    <a:pt x="2205" y="6356"/>
                    <a:pt x="0" y="8635"/>
                  </a:cubicBezTo>
                  <a:cubicBezTo>
                    <a:pt x="437" y="8183"/>
                    <a:pt x="917" y="8889"/>
                    <a:pt x="2346" y="7561"/>
                  </a:cubicBezTo>
                  <a:cubicBezTo>
                    <a:pt x="3035" y="6920"/>
                    <a:pt x="3827" y="6391"/>
                    <a:pt x="4407" y="5651"/>
                  </a:cubicBezTo>
                  <a:cubicBezTo>
                    <a:pt x="5250" y="4573"/>
                    <a:pt x="6808" y="1926"/>
                    <a:pt x="6030" y="512"/>
                  </a:cubicBezTo>
                  <a:cubicBezTo>
                    <a:pt x="5863" y="210"/>
                    <a:pt x="5523" y="1"/>
                    <a:pt x="5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46"/>
            <p:cNvSpPr/>
            <p:nvPr/>
          </p:nvSpPr>
          <p:spPr>
            <a:xfrm>
              <a:off x="4848500" y="4568625"/>
              <a:ext cx="114025" cy="233900"/>
            </a:xfrm>
            <a:custGeom>
              <a:avLst/>
              <a:gdLst/>
              <a:ahLst/>
              <a:cxnLst/>
              <a:rect l="l" t="t" r="r" b="b"/>
              <a:pathLst>
                <a:path w="4561" h="9356" extrusionOk="0">
                  <a:moveTo>
                    <a:pt x="2988" y="1"/>
                  </a:moveTo>
                  <a:cubicBezTo>
                    <a:pt x="2742" y="1"/>
                    <a:pt x="2501" y="71"/>
                    <a:pt x="2306" y="227"/>
                  </a:cubicBezTo>
                  <a:cubicBezTo>
                    <a:pt x="2084" y="404"/>
                    <a:pt x="1943" y="663"/>
                    <a:pt x="1818" y="918"/>
                  </a:cubicBezTo>
                  <a:cubicBezTo>
                    <a:pt x="699" y="3221"/>
                    <a:pt x="0" y="6826"/>
                    <a:pt x="515" y="9355"/>
                  </a:cubicBezTo>
                  <a:cubicBezTo>
                    <a:pt x="1500" y="9122"/>
                    <a:pt x="2109" y="7530"/>
                    <a:pt x="2508" y="6706"/>
                  </a:cubicBezTo>
                  <a:lnTo>
                    <a:pt x="3816" y="3998"/>
                  </a:lnTo>
                  <a:cubicBezTo>
                    <a:pt x="4091" y="3428"/>
                    <a:pt x="4370" y="2849"/>
                    <a:pt x="4465" y="2224"/>
                  </a:cubicBezTo>
                  <a:cubicBezTo>
                    <a:pt x="4560" y="1599"/>
                    <a:pt x="4446" y="911"/>
                    <a:pt x="4016" y="447"/>
                  </a:cubicBezTo>
                  <a:cubicBezTo>
                    <a:pt x="3756" y="167"/>
                    <a:pt x="3365" y="1"/>
                    <a:pt x="2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46"/>
            <p:cNvSpPr/>
            <p:nvPr/>
          </p:nvSpPr>
          <p:spPr>
            <a:xfrm>
              <a:off x="4819775" y="4552900"/>
              <a:ext cx="81150" cy="253325"/>
            </a:xfrm>
            <a:custGeom>
              <a:avLst/>
              <a:gdLst/>
              <a:ahLst/>
              <a:cxnLst/>
              <a:rect l="l" t="t" r="r" b="b"/>
              <a:pathLst>
                <a:path w="3246" h="10133" extrusionOk="0">
                  <a:moveTo>
                    <a:pt x="1814" y="0"/>
                  </a:moveTo>
                  <a:cubicBezTo>
                    <a:pt x="1245" y="0"/>
                    <a:pt x="672" y="432"/>
                    <a:pt x="383" y="999"/>
                  </a:cubicBezTo>
                  <a:cubicBezTo>
                    <a:pt x="21" y="1709"/>
                    <a:pt x="0" y="2564"/>
                    <a:pt x="29" y="3378"/>
                  </a:cubicBezTo>
                  <a:cubicBezTo>
                    <a:pt x="74" y="4665"/>
                    <a:pt x="294" y="9728"/>
                    <a:pt x="1619" y="10132"/>
                  </a:cubicBezTo>
                  <a:cubicBezTo>
                    <a:pt x="1738" y="9768"/>
                    <a:pt x="1827" y="9386"/>
                    <a:pt x="1934" y="9013"/>
                  </a:cubicBezTo>
                  <a:cubicBezTo>
                    <a:pt x="2496" y="7045"/>
                    <a:pt x="2897" y="5035"/>
                    <a:pt x="3131" y="3003"/>
                  </a:cubicBezTo>
                  <a:cubicBezTo>
                    <a:pt x="3195" y="2453"/>
                    <a:pt x="3246" y="1889"/>
                    <a:pt x="3131" y="1349"/>
                  </a:cubicBezTo>
                  <a:cubicBezTo>
                    <a:pt x="3018" y="809"/>
                    <a:pt x="2709" y="290"/>
                    <a:pt x="2240" y="88"/>
                  </a:cubicBezTo>
                  <a:cubicBezTo>
                    <a:pt x="2101" y="28"/>
                    <a:pt x="1958" y="0"/>
                    <a:pt x="1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46"/>
            <p:cNvSpPr/>
            <p:nvPr/>
          </p:nvSpPr>
          <p:spPr>
            <a:xfrm>
              <a:off x="4714825" y="4329900"/>
              <a:ext cx="239975" cy="107225"/>
            </a:xfrm>
            <a:custGeom>
              <a:avLst/>
              <a:gdLst/>
              <a:ahLst/>
              <a:cxnLst/>
              <a:rect l="l" t="t" r="r" b="b"/>
              <a:pathLst>
                <a:path w="9599" h="4289" extrusionOk="0">
                  <a:moveTo>
                    <a:pt x="5716" y="1"/>
                  </a:moveTo>
                  <a:cubicBezTo>
                    <a:pt x="5528" y="1"/>
                    <a:pt x="5341" y="13"/>
                    <a:pt x="5155" y="40"/>
                  </a:cubicBezTo>
                  <a:cubicBezTo>
                    <a:pt x="3958" y="207"/>
                    <a:pt x="1" y="3208"/>
                    <a:pt x="2780" y="3902"/>
                  </a:cubicBezTo>
                  <a:cubicBezTo>
                    <a:pt x="2862" y="3922"/>
                    <a:pt x="2944" y="3932"/>
                    <a:pt x="3026" y="3932"/>
                  </a:cubicBezTo>
                  <a:cubicBezTo>
                    <a:pt x="3624" y="3932"/>
                    <a:pt x="4210" y="3424"/>
                    <a:pt x="4236" y="2816"/>
                  </a:cubicBezTo>
                  <a:cubicBezTo>
                    <a:pt x="4408" y="3189"/>
                    <a:pt x="4586" y="3572"/>
                    <a:pt x="4874" y="3866"/>
                  </a:cubicBezTo>
                  <a:cubicBezTo>
                    <a:pt x="5113" y="4111"/>
                    <a:pt x="5446" y="4288"/>
                    <a:pt x="5782" y="4288"/>
                  </a:cubicBezTo>
                  <a:cubicBezTo>
                    <a:pt x="5850" y="4288"/>
                    <a:pt x="5918" y="4281"/>
                    <a:pt x="5985" y="4266"/>
                  </a:cubicBezTo>
                  <a:cubicBezTo>
                    <a:pt x="6579" y="4130"/>
                    <a:pt x="6880" y="3452"/>
                    <a:pt x="6926" y="2845"/>
                  </a:cubicBezTo>
                  <a:cubicBezTo>
                    <a:pt x="7205" y="3219"/>
                    <a:pt x="7497" y="3607"/>
                    <a:pt x="7910" y="3825"/>
                  </a:cubicBezTo>
                  <a:cubicBezTo>
                    <a:pt x="8091" y="3921"/>
                    <a:pt x="8302" y="3975"/>
                    <a:pt x="8509" y="3975"/>
                  </a:cubicBezTo>
                  <a:cubicBezTo>
                    <a:pt x="8773" y="3975"/>
                    <a:pt x="9029" y="3887"/>
                    <a:pt x="9202" y="3690"/>
                  </a:cubicBezTo>
                  <a:cubicBezTo>
                    <a:pt x="9318" y="3559"/>
                    <a:pt x="9387" y="3390"/>
                    <a:pt x="9426" y="3219"/>
                  </a:cubicBezTo>
                  <a:cubicBezTo>
                    <a:pt x="9599" y="2444"/>
                    <a:pt x="9158" y="1648"/>
                    <a:pt x="8575" y="1109"/>
                  </a:cubicBezTo>
                  <a:cubicBezTo>
                    <a:pt x="7806" y="399"/>
                    <a:pt x="6761" y="1"/>
                    <a:pt x="571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46"/>
            <p:cNvSpPr/>
            <p:nvPr/>
          </p:nvSpPr>
          <p:spPr>
            <a:xfrm>
              <a:off x="4856700" y="4463775"/>
              <a:ext cx="8700" cy="26875"/>
            </a:xfrm>
            <a:custGeom>
              <a:avLst/>
              <a:gdLst/>
              <a:ahLst/>
              <a:cxnLst/>
              <a:rect l="l" t="t" r="r" b="b"/>
              <a:pathLst>
                <a:path w="348" h="1075" extrusionOk="0">
                  <a:moveTo>
                    <a:pt x="174" y="0"/>
                  </a:moveTo>
                  <a:cubicBezTo>
                    <a:pt x="78" y="0"/>
                    <a:pt x="1" y="241"/>
                    <a:pt x="1" y="537"/>
                  </a:cubicBezTo>
                  <a:cubicBezTo>
                    <a:pt x="1" y="834"/>
                    <a:pt x="78" y="1075"/>
                    <a:pt x="174" y="1075"/>
                  </a:cubicBezTo>
                  <a:cubicBezTo>
                    <a:pt x="269" y="1075"/>
                    <a:pt x="348" y="833"/>
                    <a:pt x="348" y="537"/>
                  </a:cubicBezTo>
                  <a:cubicBezTo>
                    <a:pt x="348" y="241"/>
                    <a:pt x="269" y="0"/>
                    <a:pt x="17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46"/>
            <p:cNvSpPr/>
            <p:nvPr/>
          </p:nvSpPr>
          <p:spPr>
            <a:xfrm>
              <a:off x="4836600" y="4476200"/>
              <a:ext cx="25675" cy="15425"/>
            </a:xfrm>
            <a:custGeom>
              <a:avLst/>
              <a:gdLst/>
              <a:ahLst/>
              <a:cxnLst/>
              <a:rect l="l" t="t" r="r" b="b"/>
              <a:pathLst>
                <a:path w="1027" h="617" extrusionOk="0">
                  <a:moveTo>
                    <a:pt x="149" y="1"/>
                  </a:moveTo>
                  <a:cubicBezTo>
                    <a:pt x="99" y="1"/>
                    <a:pt x="63" y="13"/>
                    <a:pt x="48" y="40"/>
                  </a:cubicBezTo>
                  <a:cubicBezTo>
                    <a:pt x="0" y="124"/>
                    <a:pt x="169" y="311"/>
                    <a:pt x="426" y="459"/>
                  </a:cubicBezTo>
                  <a:cubicBezTo>
                    <a:pt x="600" y="560"/>
                    <a:pt x="771" y="617"/>
                    <a:pt x="877" y="617"/>
                  </a:cubicBezTo>
                  <a:cubicBezTo>
                    <a:pt x="927" y="617"/>
                    <a:pt x="962" y="604"/>
                    <a:pt x="978" y="578"/>
                  </a:cubicBezTo>
                  <a:cubicBezTo>
                    <a:pt x="1026" y="494"/>
                    <a:pt x="856" y="307"/>
                    <a:pt x="600" y="158"/>
                  </a:cubicBezTo>
                  <a:cubicBezTo>
                    <a:pt x="425" y="57"/>
                    <a:pt x="255" y="1"/>
                    <a:pt x="14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46"/>
            <p:cNvSpPr/>
            <p:nvPr/>
          </p:nvSpPr>
          <p:spPr>
            <a:xfrm>
              <a:off x="4836600" y="4489625"/>
              <a:ext cx="25675" cy="15425"/>
            </a:xfrm>
            <a:custGeom>
              <a:avLst/>
              <a:gdLst/>
              <a:ahLst/>
              <a:cxnLst/>
              <a:rect l="l" t="t" r="r" b="b"/>
              <a:pathLst>
                <a:path w="1027" h="617" extrusionOk="0">
                  <a:moveTo>
                    <a:pt x="876" y="1"/>
                  </a:moveTo>
                  <a:cubicBezTo>
                    <a:pt x="770" y="1"/>
                    <a:pt x="600" y="58"/>
                    <a:pt x="426" y="158"/>
                  </a:cubicBezTo>
                  <a:cubicBezTo>
                    <a:pt x="169" y="306"/>
                    <a:pt x="0" y="493"/>
                    <a:pt x="48" y="577"/>
                  </a:cubicBezTo>
                  <a:cubicBezTo>
                    <a:pt x="63" y="604"/>
                    <a:pt x="99" y="616"/>
                    <a:pt x="149" y="616"/>
                  </a:cubicBezTo>
                  <a:cubicBezTo>
                    <a:pt x="255" y="616"/>
                    <a:pt x="425" y="560"/>
                    <a:pt x="600" y="459"/>
                  </a:cubicBezTo>
                  <a:cubicBezTo>
                    <a:pt x="856" y="311"/>
                    <a:pt x="1026" y="123"/>
                    <a:pt x="978" y="41"/>
                  </a:cubicBezTo>
                  <a:cubicBezTo>
                    <a:pt x="962" y="14"/>
                    <a:pt x="926" y="1"/>
                    <a:pt x="87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46"/>
            <p:cNvSpPr/>
            <p:nvPr/>
          </p:nvSpPr>
          <p:spPr>
            <a:xfrm>
              <a:off x="4856700" y="4490600"/>
              <a:ext cx="8700" cy="26875"/>
            </a:xfrm>
            <a:custGeom>
              <a:avLst/>
              <a:gdLst/>
              <a:ahLst/>
              <a:cxnLst/>
              <a:rect l="l" t="t" r="r" b="b"/>
              <a:pathLst>
                <a:path w="348" h="1075" extrusionOk="0">
                  <a:moveTo>
                    <a:pt x="174" y="0"/>
                  </a:moveTo>
                  <a:cubicBezTo>
                    <a:pt x="78" y="0"/>
                    <a:pt x="1" y="242"/>
                    <a:pt x="1" y="538"/>
                  </a:cubicBezTo>
                  <a:cubicBezTo>
                    <a:pt x="1" y="834"/>
                    <a:pt x="78" y="1075"/>
                    <a:pt x="174" y="1075"/>
                  </a:cubicBezTo>
                  <a:cubicBezTo>
                    <a:pt x="269" y="1075"/>
                    <a:pt x="348" y="834"/>
                    <a:pt x="348" y="538"/>
                  </a:cubicBezTo>
                  <a:cubicBezTo>
                    <a:pt x="348" y="242"/>
                    <a:pt x="269" y="0"/>
                    <a:pt x="17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46"/>
            <p:cNvSpPr/>
            <p:nvPr/>
          </p:nvSpPr>
          <p:spPr>
            <a:xfrm>
              <a:off x="4859850" y="4489625"/>
              <a:ext cx="25650" cy="15425"/>
            </a:xfrm>
            <a:custGeom>
              <a:avLst/>
              <a:gdLst/>
              <a:ahLst/>
              <a:cxnLst/>
              <a:rect l="l" t="t" r="r" b="b"/>
              <a:pathLst>
                <a:path w="1026" h="617" extrusionOk="0">
                  <a:moveTo>
                    <a:pt x="150" y="1"/>
                  </a:moveTo>
                  <a:cubicBezTo>
                    <a:pt x="99" y="1"/>
                    <a:pt x="63" y="14"/>
                    <a:pt x="48" y="41"/>
                  </a:cubicBezTo>
                  <a:cubicBezTo>
                    <a:pt x="0" y="123"/>
                    <a:pt x="169" y="312"/>
                    <a:pt x="426" y="459"/>
                  </a:cubicBezTo>
                  <a:cubicBezTo>
                    <a:pt x="601" y="560"/>
                    <a:pt x="771" y="617"/>
                    <a:pt x="877" y="617"/>
                  </a:cubicBezTo>
                  <a:cubicBezTo>
                    <a:pt x="927" y="617"/>
                    <a:pt x="962" y="604"/>
                    <a:pt x="977" y="577"/>
                  </a:cubicBezTo>
                  <a:cubicBezTo>
                    <a:pt x="1026" y="495"/>
                    <a:pt x="856" y="306"/>
                    <a:pt x="600" y="158"/>
                  </a:cubicBezTo>
                  <a:cubicBezTo>
                    <a:pt x="426" y="58"/>
                    <a:pt x="256" y="1"/>
                    <a:pt x="15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46"/>
            <p:cNvSpPr/>
            <p:nvPr/>
          </p:nvSpPr>
          <p:spPr>
            <a:xfrm>
              <a:off x="4859850" y="4476200"/>
              <a:ext cx="25650" cy="15425"/>
            </a:xfrm>
            <a:custGeom>
              <a:avLst/>
              <a:gdLst/>
              <a:ahLst/>
              <a:cxnLst/>
              <a:rect l="l" t="t" r="r" b="b"/>
              <a:pathLst>
                <a:path w="1026" h="617" extrusionOk="0">
                  <a:moveTo>
                    <a:pt x="877" y="1"/>
                  </a:moveTo>
                  <a:cubicBezTo>
                    <a:pt x="771" y="1"/>
                    <a:pt x="601" y="57"/>
                    <a:pt x="427" y="158"/>
                  </a:cubicBezTo>
                  <a:cubicBezTo>
                    <a:pt x="169" y="307"/>
                    <a:pt x="0" y="494"/>
                    <a:pt x="48" y="578"/>
                  </a:cubicBezTo>
                  <a:cubicBezTo>
                    <a:pt x="63" y="604"/>
                    <a:pt x="99" y="617"/>
                    <a:pt x="149" y="617"/>
                  </a:cubicBezTo>
                  <a:cubicBezTo>
                    <a:pt x="255" y="617"/>
                    <a:pt x="425" y="560"/>
                    <a:pt x="600" y="460"/>
                  </a:cubicBezTo>
                  <a:cubicBezTo>
                    <a:pt x="856" y="311"/>
                    <a:pt x="1026" y="124"/>
                    <a:pt x="977" y="40"/>
                  </a:cubicBezTo>
                  <a:cubicBezTo>
                    <a:pt x="962" y="13"/>
                    <a:pt x="927" y="1"/>
                    <a:pt x="87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46"/>
            <p:cNvSpPr/>
            <p:nvPr/>
          </p:nvSpPr>
          <p:spPr>
            <a:xfrm>
              <a:off x="4868375" y="4452550"/>
              <a:ext cx="20550" cy="21650"/>
            </a:xfrm>
            <a:custGeom>
              <a:avLst/>
              <a:gdLst/>
              <a:ahLst/>
              <a:cxnLst/>
              <a:rect l="l" t="t" r="r" b="b"/>
              <a:pathLst>
                <a:path w="822" h="866" extrusionOk="0">
                  <a:moveTo>
                    <a:pt x="701" y="0"/>
                  </a:moveTo>
                  <a:cubicBezTo>
                    <a:pt x="606" y="0"/>
                    <a:pt x="432" y="129"/>
                    <a:pt x="276" y="324"/>
                  </a:cubicBezTo>
                  <a:cubicBezTo>
                    <a:pt x="90" y="556"/>
                    <a:pt x="1" y="792"/>
                    <a:pt x="76" y="852"/>
                  </a:cubicBezTo>
                  <a:cubicBezTo>
                    <a:pt x="88" y="861"/>
                    <a:pt x="103" y="866"/>
                    <a:pt x="121" y="866"/>
                  </a:cubicBezTo>
                  <a:cubicBezTo>
                    <a:pt x="217" y="866"/>
                    <a:pt x="391" y="737"/>
                    <a:pt x="547" y="542"/>
                  </a:cubicBezTo>
                  <a:cubicBezTo>
                    <a:pt x="732" y="311"/>
                    <a:pt x="822" y="74"/>
                    <a:pt x="747" y="14"/>
                  </a:cubicBezTo>
                  <a:cubicBezTo>
                    <a:pt x="735" y="5"/>
                    <a:pt x="719" y="0"/>
                    <a:pt x="70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46"/>
            <p:cNvSpPr/>
            <p:nvPr/>
          </p:nvSpPr>
          <p:spPr>
            <a:xfrm>
              <a:off x="4886250" y="4460650"/>
              <a:ext cx="25200" cy="16300"/>
            </a:xfrm>
            <a:custGeom>
              <a:avLst/>
              <a:gdLst/>
              <a:ahLst/>
              <a:cxnLst/>
              <a:rect l="l" t="t" r="r" b="b"/>
              <a:pathLst>
                <a:path w="1008" h="652" extrusionOk="0">
                  <a:moveTo>
                    <a:pt x="866" y="0"/>
                  </a:moveTo>
                  <a:cubicBezTo>
                    <a:pt x="761" y="0"/>
                    <a:pt x="588" y="66"/>
                    <a:pt x="411" y="179"/>
                  </a:cubicBezTo>
                  <a:cubicBezTo>
                    <a:pt x="161" y="341"/>
                    <a:pt x="1" y="535"/>
                    <a:pt x="53" y="617"/>
                  </a:cubicBezTo>
                  <a:cubicBezTo>
                    <a:pt x="68" y="640"/>
                    <a:pt x="99" y="651"/>
                    <a:pt x="142" y="651"/>
                  </a:cubicBezTo>
                  <a:cubicBezTo>
                    <a:pt x="247" y="651"/>
                    <a:pt x="421" y="586"/>
                    <a:pt x="598" y="472"/>
                  </a:cubicBezTo>
                  <a:cubicBezTo>
                    <a:pt x="848" y="312"/>
                    <a:pt x="1008" y="117"/>
                    <a:pt x="956" y="35"/>
                  </a:cubicBezTo>
                  <a:cubicBezTo>
                    <a:pt x="941" y="12"/>
                    <a:pt x="909" y="0"/>
                    <a:pt x="866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46"/>
            <p:cNvSpPr/>
            <p:nvPr/>
          </p:nvSpPr>
          <p:spPr>
            <a:xfrm>
              <a:off x="4856350" y="4433550"/>
              <a:ext cx="9375" cy="26825"/>
            </a:xfrm>
            <a:custGeom>
              <a:avLst/>
              <a:gdLst/>
              <a:ahLst/>
              <a:cxnLst/>
              <a:rect l="l" t="t" r="r" b="b"/>
              <a:pathLst>
                <a:path w="375" h="1073" extrusionOk="0">
                  <a:moveTo>
                    <a:pt x="165" y="1"/>
                  </a:moveTo>
                  <a:cubicBezTo>
                    <a:pt x="164" y="1"/>
                    <a:pt x="163" y="1"/>
                    <a:pt x="162" y="1"/>
                  </a:cubicBezTo>
                  <a:cubicBezTo>
                    <a:pt x="66" y="5"/>
                    <a:pt x="0" y="249"/>
                    <a:pt x="15" y="545"/>
                  </a:cubicBezTo>
                  <a:cubicBezTo>
                    <a:pt x="29" y="838"/>
                    <a:pt x="116" y="1073"/>
                    <a:pt x="211" y="1073"/>
                  </a:cubicBezTo>
                  <a:cubicBezTo>
                    <a:pt x="212" y="1073"/>
                    <a:pt x="213" y="1073"/>
                    <a:pt x="214" y="1073"/>
                  </a:cubicBezTo>
                  <a:cubicBezTo>
                    <a:pt x="310" y="1068"/>
                    <a:pt x="375" y="825"/>
                    <a:pt x="362" y="529"/>
                  </a:cubicBezTo>
                  <a:cubicBezTo>
                    <a:pt x="348" y="235"/>
                    <a:pt x="260" y="1"/>
                    <a:pt x="16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46"/>
            <p:cNvSpPr/>
            <p:nvPr/>
          </p:nvSpPr>
          <p:spPr>
            <a:xfrm>
              <a:off x="4810175" y="4461550"/>
              <a:ext cx="26125" cy="14525"/>
            </a:xfrm>
            <a:custGeom>
              <a:avLst/>
              <a:gdLst/>
              <a:ahLst/>
              <a:cxnLst/>
              <a:rect l="l" t="t" r="r" b="b"/>
              <a:pathLst>
                <a:path w="1045" h="581" extrusionOk="0">
                  <a:moveTo>
                    <a:pt x="160" y="0"/>
                  </a:moveTo>
                  <a:cubicBezTo>
                    <a:pt x="102" y="0"/>
                    <a:pt x="60" y="14"/>
                    <a:pt x="45" y="44"/>
                  </a:cubicBezTo>
                  <a:cubicBezTo>
                    <a:pt x="1" y="129"/>
                    <a:pt x="179" y="309"/>
                    <a:pt x="443" y="444"/>
                  </a:cubicBezTo>
                  <a:cubicBezTo>
                    <a:pt x="614" y="532"/>
                    <a:pt x="778" y="580"/>
                    <a:pt x="885" y="580"/>
                  </a:cubicBezTo>
                  <a:cubicBezTo>
                    <a:pt x="944" y="580"/>
                    <a:pt x="985" y="566"/>
                    <a:pt x="1000" y="536"/>
                  </a:cubicBezTo>
                  <a:cubicBezTo>
                    <a:pt x="1044" y="451"/>
                    <a:pt x="866" y="271"/>
                    <a:pt x="602" y="136"/>
                  </a:cubicBezTo>
                  <a:cubicBezTo>
                    <a:pt x="431" y="48"/>
                    <a:pt x="267" y="0"/>
                    <a:pt x="16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46"/>
            <p:cNvSpPr/>
            <p:nvPr/>
          </p:nvSpPr>
          <p:spPr>
            <a:xfrm>
              <a:off x="4810625" y="4504300"/>
              <a:ext cx="25225" cy="16300"/>
            </a:xfrm>
            <a:custGeom>
              <a:avLst/>
              <a:gdLst/>
              <a:ahLst/>
              <a:cxnLst/>
              <a:rect l="l" t="t" r="r" b="b"/>
              <a:pathLst>
                <a:path w="1009" h="652" extrusionOk="0">
                  <a:moveTo>
                    <a:pt x="866" y="1"/>
                  </a:moveTo>
                  <a:cubicBezTo>
                    <a:pt x="762" y="1"/>
                    <a:pt x="588" y="67"/>
                    <a:pt x="410" y="181"/>
                  </a:cubicBezTo>
                  <a:cubicBezTo>
                    <a:pt x="161" y="340"/>
                    <a:pt x="0" y="537"/>
                    <a:pt x="52" y="617"/>
                  </a:cubicBezTo>
                  <a:cubicBezTo>
                    <a:pt x="67" y="640"/>
                    <a:pt x="99" y="652"/>
                    <a:pt x="142" y="652"/>
                  </a:cubicBezTo>
                  <a:cubicBezTo>
                    <a:pt x="247" y="652"/>
                    <a:pt x="421" y="586"/>
                    <a:pt x="598" y="473"/>
                  </a:cubicBezTo>
                  <a:cubicBezTo>
                    <a:pt x="848" y="312"/>
                    <a:pt x="1009" y="117"/>
                    <a:pt x="956" y="35"/>
                  </a:cubicBezTo>
                  <a:cubicBezTo>
                    <a:pt x="941" y="12"/>
                    <a:pt x="909" y="1"/>
                    <a:pt x="866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46"/>
            <p:cNvSpPr/>
            <p:nvPr/>
          </p:nvSpPr>
          <p:spPr>
            <a:xfrm>
              <a:off x="4856375" y="4520875"/>
              <a:ext cx="9400" cy="26850"/>
            </a:xfrm>
            <a:custGeom>
              <a:avLst/>
              <a:gdLst/>
              <a:ahLst/>
              <a:cxnLst/>
              <a:rect l="l" t="t" r="r" b="b"/>
              <a:pathLst>
                <a:path w="376" h="1074" extrusionOk="0">
                  <a:moveTo>
                    <a:pt x="164" y="0"/>
                  </a:moveTo>
                  <a:cubicBezTo>
                    <a:pt x="163" y="0"/>
                    <a:pt x="162" y="0"/>
                    <a:pt x="161" y="0"/>
                  </a:cubicBezTo>
                  <a:cubicBezTo>
                    <a:pt x="65" y="5"/>
                    <a:pt x="0" y="249"/>
                    <a:pt x="14" y="546"/>
                  </a:cubicBezTo>
                  <a:cubicBezTo>
                    <a:pt x="28" y="838"/>
                    <a:pt x="116" y="1073"/>
                    <a:pt x="210" y="1073"/>
                  </a:cubicBezTo>
                  <a:cubicBezTo>
                    <a:pt x="211" y="1073"/>
                    <a:pt x="212" y="1073"/>
                    <a:pt x="213" y="1073"/>
                  </a:cubicBezTo>
                  <a:cubicBezTo>
                    <a:pt x="309" y="1069"/>
                    <a:pt x="375" y="824"/>
                    <a:pt x="361" y="528"/>
                  </a:cubicBezTo>
                  <a:cubicBezTo>
                    <a:pt x="347" y="235"/>
                    <a:pt x="259" y="0"/>
                    <a:pt x="16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46"/>
            <p:cNvSpPr/>
            <p:nvPr/>
          </p:nvSpPr>
          <p:spPr>
            <a:xfrm>
              <a:off x="4885825" y="4505200"/>
              <a:ext cx="26075" cy="14525"/>
            </a:xfrm>
            <a:custGeom>
              <a:avLst/>
              <a:gdLst/>
              <a:ahLst/>
              <a:cxnLst/>
              <a:rect l="l" t="t" r="r" b="b"/>
              <a:pathLst>
                <a:path w="1043" h="581" extrusionOk="0">
                  <a:moveTo>
                    <a:pt x="159" y="0"/>
                  </a:moveTo>
                  <a:cubicBezTo>
                    <a:pt x="101" y="0"/>
                    <a:pt x="60" y="15"/>
                    <a:pt x="44" y="44"/>
                  </a:cubicBezTo>
                  <a:cubicBezTo>
                    <a:pt x="0" y="129"/>
                    <a:pt x="179" y="309"/>
                    <a:pt x="442" y="444"/>
                  </a:cubicBezTo>
                  <a:cubicBezTo>
                    <a:pt x="612" y="532"/>
                    <a:pt x="777" y="581"/>
                    <a:pt x="884" y="581"/>
                  </a:cubicBezTo>
                  <a:cubicBezTo>
                    <a:pt x="942" y="581"/>
                    <a:pt x="983" y="566"/>
                    <a:pt x="998" y="536"/>
                  </a:cubicBezTo>
                  <a:cubicBezTo>
                    <a:pt x="1042" y="451"/>
                    <a:pt x="865" y="271"/>
                    <a:pt x="601" y="136"/>
                  </a:cubicBezTo>
                  <a:cubicBezTo>
                    <a:pt x="430" y="48"/>
                    <a:pt x="266" y="0"/>
                    <a:pt x="159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46"/>
            <p:cNvSpPr/>
            <p:nvPr/>
          </p:nvSpPr>
          <p:spPr>
            <a:xfrm>
              <a:off x="4839125" y="4449125"/>
              <a:ext cx="14250" cy="25250"/>
            </a:xfrm>
            <a:custGeom>
              <a:avLst/>
              <a:gdLst/>
              <a:ahLst/>
              <a:cxnLst/>
              <a:rect l="l" t="t" r="r" b="b"/>
              <a:pathLst>
                <a:path w="570" h="1010" extrusionOk="0">
                  <a:moveTo>
                    <a:pt x="112" y="1"/>
                  </a:moveTo>
                  <a:cubicBezTo>
                    <a:pt x="104" y="1"/>
                    <a:pt x="97" y="2"/>
                    <a:pt x="90" y="5"/>
                  </a:cubicBezTo>
                  <a:cubicBezTo>
                    <a:pt x="1" y="40"/>
                    <a:pt x="15" y="292"/>
                    <a:pt x="123" y="568"/>
                  </a:cubicBezTo>
                  <a:cubicBezTo>
                    <a:pt x="223" y="823"/>
                    <a:pt x="366" y="1009"/>
                    <a:pt x="458" y="1009"/>
                  </a:cubicBezTo>
                  <a:cubicBezTo>
                    <a:pt x="466" y="1009"/>
                    <a:pt x="473" y="1008"/>
                    <a:pt x="480" y="1005"/>
                  </a:cubicBezTo>
                  <a:cubicBezTo>
                    <a:pt x="569" y="971"/>
                    <a:pt x="555" y="719"/>
                    <a:pt x="447" y="442"/>
                  </a:cubicBezTo>
                  <a:cubicBezTo>
                    <a:pt x="347" y="187"/>
                    <a:pt x="204" y="1"/>
                    <a:pt x="112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46"/>
            <p:cNvSpPr/>
            <p:nvPr/>
          </p:nvSpPr>
          <p:spPr>
            <a:xfrm>
              <a:off x="4815000" y="4484250"/>
              <a:ext cx="27300" cy="9525"/>
            </a:xfrm>
            <a:custGeom>
              <a:avLst/>
              <a:gdLst/>
              <a:ahLst/>
              <a:cxnLst/>
              <a:rect l="l" t="t" r="r" b="b"/>
              <a:pathLst>
                <a:path w="1092" h="381" extrusionOk="0">
                  <a:moveTo>
                    <a:pt x="343" y="0"/>
                  </a:moveTo>
                  <a:cubicBezTo>
                    <a:pt x="159" y="0"/>
                    <a:pt x="25" y="41"/>
                    <a:pt x="15" y="109"/>
                  </a:cubicBezTo>
                  <a:cubicBezTo>
                    <a:pt x="1" y="204"/>
                    <a:pt x="227" y="317"/>
                    <a:pt x="520" y="362"/>
                  </a:cubicBezTo>
                  <a:cubicBezTo>
                    <a:pt x="600" y="375"/>
                    <a:pt x="678" y="380"/>
                    <a:pt x="748" y="380"/>
                  </a:cubicBezTo>
                  <a:cubicBezTo>
                    <a:pt x="932" y="380"/>
                    <a:pt x="1066" y="340"/>
                    <a:pt x="1077" y="271"/>
                  </a:cubicBezTo>
                  <a:cubicBezTo>
                    <a:pt x="1091" y="176"/>
                    <a:pt x="866" y="64"/>
                    <a:pt x="572" y="19"/>
                  </a:cubicBezTo>
                  <a:cubicBezTo>
                    <a:pt x="491" y="6"/>
                    <a:pt x="413" y="0"/>
                    <a:pt x="343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46"/>
            <p:cNvSpPr/>
            <p:nvPr/>
          </p:nvSpPr>
          <p:spPr>
            <a:xfrm>
              <a:off x="4833150" y="4507050"/>
              <a:ext cx="20575" cy="21675"/>
            </a:xfrm>
            <a:custGeom>
              <a:avLst/>
              <a:gdLst/>
              <a:ahLst/>
              <a:cxnLst/>
              <a:rect l="l" t="t" r="r" b="b"/>
              <a:pathLst>
                <a:path w="823" h="867" extrusionOk="0">
                  <a:moveTo>
                    <a:pt x="702" y="0"/>
                  </a:moveTo>
                  <a:cubicBezTo>
                    <a:pt x="606" y="0"/>
                    <a:pt x="432" y="129"/>
                    <a:pt x="276" y="324"/>
                  </a:cubicBezTo>
                  <a:cubicBezTo>
                    <a:pt x="91" y="555"/>
                    <a:pt x="1" y="792"/>
                    <a:pt x="76" y="852"/>
                  </a:cubicBezTo>
                  <a:cubicBezTo>
                    <a:pt x="87" y="861"/>
                    <a:pt x="103" y="866"/>
                    <a:pt x="121" y="866"/>
                  </a:cubicBezTo>
                  <a:cubicBezTo>
                    <a:pt x="217" y="866"/>
                    <a:pt x="391" y="737"/>
                    <a:pt x="547" y="542"/>
                  </a:cubicBezTo>
                  <a:cubicBezTo>
                    <a:pt x="732" y="311"/>
                    <a:pt x="823" y="74"/>
                    <a:pt x="748" y="15"/>
                  </a:cubicBezTo>
                  <a:cubicBezTo>
                    <a:pt x="736" y="5"/>
                    <a:pt x="720" y="0"/>
                    <a:pt x="70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46"/>
            <p:cNvSpPr/>
            <p:nvPr/>
          </p:nvSpPr>
          <p:spPr>
            <a:xfrm>
              <a:off x="4868725" y="4506875"/>
              <a:ext cx="14250" cy="25250"/>
            </a:xfrm>
            <a:custGeom>
              <a:avLst/>
              <a:gdLst/>
              <a:ahLst/>
              <a:cxnLst/>
              <a:rect l="l" t="t" r="r" b="b"/>
              <a:pathLst>
                <a:path w="570" h="1010" extrusionOk="0">
                  <a:moveTo>
                    <a:pt x="113" y="1"/>
                  </a:moveTo>
                  <a:cubicBezTo>
                    <a:pt x="105" y="1"/>
                    <a:pt x="97" y="2"/>
                    <a:pt x="90" y="5"/>
                  </a:cubicBezTo>
                  <a:cubicBezTo>
                    <a:pt x="0" y="39"/>
                    <a:pt x="15" y="291"/>
                    <a:pt x="123" y="568"/>
                  </a:cubicBezTo>
                  <a:cubicBezTo>
                    <a:pt x="222" y="823"/>
                    <a:pt x="365" y="1009"/>
                    <a:pt x="458" y="1009"/>
                  </a:cubicBezTo>
                  <a:cubicBezTo>
                    <a:pt x="466" y="1009"/>
                    <a:pt x="473" y="1008"/>
                    <a:pt x="480" y="1005"/>
                  </a:cubicBezTo>
                  <a:cubicBezTo>
                    <a:pt x="570" y="970"/>
                    <a:pt x="554" y="718"/>
                    <a:pt x="447" y="442"/>
                  </a:cubicBezTo>
                  <a:cubicBezTo>
                    <a:pt x="348" y="187"/>
                    <a:pt x="204" y="1"/>
                    <a:pt x="113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46"/>
            <p:cNvSpPr/>
            <p:nvPr/>
          </p:nvSpPr>
          <p:spPr>
            <a:xfrm>
              <a:off x="4879825" y="4487500"/>
              <a:ext cx="27275" cy="9500"/>
            </a:xfrm>
            <a:custGeom>
              <a:avLst/>
              <a:gdLst/>
              <a:ahLst/>
              <a:cxnLst/>
              <a:rect l="l" t="t" r="r" b="b"/>
              <a:pathLst>
                <a:path w="1091" h="380" extrusionOk="0">
                  <a:moveTo>
                    <a:pt x="342" y="0"/>
                  </a:moveTo>
                  <a:cubicBezTo>
                    <a:pt x="158" y="0"/>
                    <a:pt x="25" y="41"/>
                    <a:pt x="14" y="109"/>
                  </a:cubicBezTo>
                  <a:cubicBezTo>
                    <a:pt x="0" y="204"/>
                    <a:pt x="226" y="317"/>
                    <a:pt x="519" y="361"/>
                  </a:cubicBezTo>
                  <a:cubicBezTo>
                    <a:pt x="600" y="374"/>
                    <a:pt x="678" y="380"/>
                    <a:pt x="749" y="380"/>
                  </a:cubicBezTo>
                  <a:cubicBezTo>
                    <a:pt x="932" y="380"/>
                    <a:pt x="1066" y="340"/>
                    <a:pt x="1076" y="271"/>
                  </a:cubicBezTo>
                  <a:cubicBezTo>
                    <a:pt x="1091" y="176"/>
                    <a:pt x="865" y="63"/>
                    <a:pt x="572" y="19"/>
                  </a:cubicBezTo>
                  <a:cubicBezTo>
                    <a:pt x="491" y="6"/>
                    <a:pt x="413" y="0"/>
                    <a:pt x="34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46"/>
            <p:cNvSpPr/>
            <p:nvPr/>
          </p:nvSpPr>
          <p:spPr>
            <a:xfrm>
              <a:off x="5002375" y="4530650"/>
              <a:ext cx="6025" cy="18575"/>
            </a:xfrm>
            <a:custGeom>
              <a:avLst/>
              <a:gdLst/>
              <a:ahLst/>
              <a:cxnLst/>
              <a:rect l="l" t="t" r="r" b="b"/>
              <a:pathLst>
                <a:path w="241" h="743" extrusionOk="0">
                  <a:moveTo>
                    <a:pt x="121" y="0"/>
                  </a:moveTo>
                  <a:cubicBezTo>
                    <a:pt x="54" y="0"/>
                    <a:pt x="1" y="167"/>
                    <a:pt x="1" y="372"/>
                  </a:cubicBezTo>
                  <a:cubicBezTo>
                    <a:pt x="1" y="577"/>
                    <a:pt x="54" y="743"/>
                    <a:pt x="121" y="743"/>
                  </a:cubicBezTo>
                  <a:cubicBezTo>
                    <a:pt x="187" y="743"/>
                    <a:pt x="241" y="577"/>
                    <a:pt x="241" y="372"/>
                  </a:cubicBezTo>
                  <a:cubicBezTo>
                    <a:pt x="241" y="167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46"/>
            <p:cNvSpPr/>
            <p:nvPr/>
          </p:nvSpPr>
          <p:spPr>
            <a:xfrm>
              <a:off x="4988475" y="4539250"/>
              <a:ext cx="17750" cy="10650"/>
            </a:xfrm>
            <a:custGeom>
              <a:avLst/>
              <a:gdLst/>
              <a:ahLst/>
              <a:cxnLst/>
              <a:rect l="l" t="t" r="r" b="b"/>
              <a:pathLst>
                <a:path w="710" h="426" extrusionOk="0">
                  <a:moveTo>
                    <a:pt x="103" y="1"/>
                  </a:moveTo>
                  <a:cubicBezTo>
                    <a:pt x="69" y="1"/>
                    <a:pt x="44" y="9"/>
                    <a:pt x="33" y="28"/>
                  </a:cubicBezTo>
                  <a:cubicBezTo>
                    <a:pt x="0" y="85"/>
                    <a:pt x="117" y="214"/>
                    <a:pt x="294" y="317"/>
                  </a:cubicBezTo>
                  <a:cubicBezTo>
                    <a:pt x="416" y="387"/>
                    <a:pt x="533" y="426"/>
                    <a:pt x="607" y="426"/>
                  </a:cubicBezTo>
                  <a:cubicBezTo>
                    <a:pt x="641" y="426"/>
                    <a:pt x="666" y="417"/>
                    <a:pt x="677" y="399"/>
                  </a:cubicBezTo>
                  <a:cubicBezTo>
                    <a:pt x="710" y="342"/>
                    <a:pt x="593" y="212"/>
                    <a:pt x="415" y="109"/>
                  </a:cubicBezTo>
                  <a:cubicBezTo>
                    <a:pt x="294" y="40"/>
                    <a:pt x="177" y="1"/>
                    <a:pt x="103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46"/>
            <p:cNvSpPr/>
            <p:nvPr/>
          </p:nvSpPr>
          <p:spPr>
            <a:xfrm>
              <a:off x="4988475" y="4548525"/>
              <a:ext cx="17750" cy="10675"/>
            </a:xfrm>
            <a:custGeom>
              <a:avLst/>
              <a:gdLst/>
              <a:ahLst/>
              <a:cxnLst/>
              <a:rect l="l" t="t" r="r" b="b"/>
              <a:pathLst>
                <a:path w="710" h="427" extrusionOk="0">
                  <a:moveTo>
                    <a:pt x="607" y="1"/>
                  </a:moveTo>
                  <a:cubicBezTo>
                    <a:pt x="533" y="1"/>
                    <a:pt x="416" y="40"/>
                    <a:pt x="294" y="109"/>
                  </a:cubicBezTo>
                  <a:cubicBezTo>
                    <a:pt x="117" y="212"/>
                    <a:pt x="0" y="341"/>
                    <a:pt x="33" y="399"/>
                  </a:cubicBezTo>
                  <a:cubicBezTo>
                    <a:pt x="44" y="418"/>
                    <a:pt x="68" y="426"/>
                    <a:pt x="103" y="426"/>
                  </a:cubicBezTo>
                  <a:cubicBezTo>
                    <a:pt x="176" y="426"/>
                    <a:pt x="294" y="387"/>
                    <a:pt x="415" y="318"/>
                  </a:cubicBezTo>
                  <a:cubicBezTo>
                    <a:pt x="593" y="215"/>
                    <a:pt x="710" y="85"/>
                    <a:pt x="677" y="28"/>
                  </a:cubicBezTo>
                  <a:cubicBezTo>
                    <a:pt x="666" y="10"/>
                    <a:pt x="641" y="1"/>
                    <a:pt x="60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46"/>
            <p:cNvSpPr/>
            <p:nvPr/>
          </p:nvSpPr>
          <p:spPr>
            <a:xfrm>
              <a:off x="5002375" y="4549200"/>
              <a:ext cx="6025" cy="18600"/>
            </a:xfrm>
            <a:custGeom>
              <a:avLst/>
              <a:gdLst/>
              <a:ahLst/>
              <a:cxnLst/>
              <a:rect l="l" t="t" r="r" b="b"/>
              <a:pathLst>
                <a:path w="241" h="744" extrusionOk="0">
                  <a:moveTo>
                    <a:pt x="121" y="1"/>
                  </a:moveTo>
                  <a:cubicBezTo>
                    <a:pt x="54" y="1"/>
                    <a:pt x="1" y="167"/>
                    <a:pt x="1" y="372"/>
                  </a:cubicBezTo>
                  <a:cubicBezTo>
                    <a:pt x="1" y="577"/>
                    <a:pt x="54" y="744"/>
                    <a:pt x="121" y="744"/>
                  </a:cubicBezTo>
                  <a:cubicBezTo>
                    <a:pt x="187" y="744"/>
                    <a:pt x="241" y="577"/>
                    <a:pt x="241" y="372"/>
                  </a:cubicBezTo>
                  <a:cubicBezTo>
                    <a:pt x="241" y="167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46"/>
            <p:cNvSpPr/>
            <p:nvPr/>
          </p:nvSpPr>
          <p:spPr>
            <a:xfrm>
              <a:off x="5004550" y="4548550"/>
              <a:ext cx="17775" cy="10650"/>
            </a:xfrm>
            <a:custGeom>
              <a:avLst/>
              <a:gdLst/>
              <a:ahLst/>
              <a:cxnLst/>
              <a:rect l="l" t="t" r="r" b="b"/>
              <a:pathLst>
                <a:path w="711" h="426" extrusionOk="0">
                  <a:moveTo>
                    <a:pt x="104" y="1"/>
                  </a:moveTo>
                  <a:cubicBezTo>
                    <a:pt x="69" y="1"/>
                    <a:pt x="44" y="10"/>
                    <a:pt x="34" y="28"/>
                  </a:cubicBezTo>
                  <a:cubicBezTo>
                    <a:pt x="1" y="84"/>
                    <a:pt x="117" y="214"/>
                    <a:pt x="295" y="317"/>
                  </a:cubicBezTo>
                  <a:cubicBezTo>
                    <a:pt x="415" y="386"/>
                    <a:pt x="533" y="425"/>
                    <a:pt x="607" y="425"/>
                  </a:cubicBezTo>
                  <a:cubicBezTo>
                    <a:pt x="642" y="425"/>
                    <a:pt x="667" y="417"/>
                    <a:pt x="677" y="398"/>
                  </a:cubicBezTo>
                  <a:cubicBezTo>
                    <a:pt x="710" y="342"/>
                    <a:pt x="592" y="212"/>
                    <a:pt x="415" y="110"/>
                  </a:cubicBezTo>
                  <a:cubicBezTo>
                    <a:pt x="294" y="40"/>
                    <a:pt x="177" y="1"/>
                    <a:pt x="10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46"/>
            <p:cNvSpPr/>
            <p:nvPr/>
          </p:nvSpPr>
          <p:spPr>
            <a:xfrm>
              <a:off x="5004550" y="4539250"/>
              <a:ext cx="17775" cy="10675"/>
            </a:xfrm>
            <a:custGeom>
              <a:avLst/>
              <a:gdLst/>
              <a:ahLst/>
              <a:cxnLst/>
              <a:rect l="l" t="t" r="r" b="b"/>
              <a:pathLst>
                <a:path w="711" h="427" extrusionOk="0">
                  <a:moveTo>
                    <a:pt x="608" y="1"/>
                  </a:moveTo>
                  <a:cubicBezTo>
                    <a:pt x="535" y="1"/>
                    <a:pt x="417" y="40"/>
                    <a:pt x="295" y="110"/>
                  </a:cubicBezTo>
                  <a:cubicBezTo>
                    <a:pt x="117" y="212"/>
                    <a:pt x="1" y="342"/>
                    <a:pt x="34" y="399"/>
                  </a:cubicBezTo>
                  <a:cubicBezTo>
                    <a:pt x="44" y="417"/>
                    <a:pt x="69" y="426"/>
                    <a:pt x="104" y="426"/>
                  </a:cubicBezTo>
                  <a:cubicBezTo>
                    <a:pt x="177" y="426"/>
                    <a:pt x="294" y="387"/>
                    <a:pt x="415" y="317"/>
                  </a:cubicBezTo>
                  <a:cubicBezTo>
                    <a:pt x="593" y="215"/>
                    <a:pt x="710" y="86"/>
                    <a:pt x="677" y="28"/>
                  </a:cubicBezTo>
                  <a:cubicBezTo>
                    <a:pt x="667" y="9"/>
                    <a:pt x="642" y="1"/>
                    <a:pt x="6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46"/>
            <p:cNvSpPr/>
            <p:nvPr/>
          </p:nvSpPr>
          <p:spPr>
            <a:xfrm>
              <a:off x="5010450" y="4522875"/>
              <a:ext cx="14225" cy="15000"/>
            </a:xfrm>
            <a:custGeom>
              <a:avLst/>
              <a:gdLst/>
              <a:ahLst/>
              <a:cxnLst/>
              <a:rect l="l" t="t" r="r" b="b"/>
              <a:pathLst>
                <a:path w="569" h="600" extrusionOk="0">
                  <a:moveTo>
                    <a:pt x="486" y="1"/>
                  </a:moveTo>
                  <a:cubicBezTo>
                    <a:pt x="420" y="1"/>
                    <a:pt x="299" y="90"/>
                    <a:pt x="191" y="224"/>
                  </a:cubicBezTo>
                  <a:cubicBezTo>
                    <a:pt x="63" y="385"/>
                    <a:pt x="0" y="548"/>
                    <a:pt x="52" y="590"/>
                  </a:cubicBezTo>
                  <a:cubicBezTo>
                    <a:pt x="60" y="596"/>
                    <a:pt x="71" y="600"/>
                    <a:pt x="83" y="600"/>
                  </a:cubicBezTo>
                  <a:cubicBezTo>
                    <a:pt x="149" y="600"/>
                    <a:pt x="270" y="510"/>
                    <a:pt x="378" y="375"/>
                  </a:cubicBezTo>
                  <a:cubicBezTo>
                    <a:pt x="507" y="216"/>
                    <a:pt x="569" y="51"/>
                    <a:pt x="517" y="11"/>
                  </a:cubicBezTo>
                  <a:cubicBezTo>
                    <a:pt x="509" y="4"/>
                    <a:pt x="498" y="1"/>
                    <a:pt x="486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46"/>
            <p:cNvSpPr/>
            <p:nvPr/>
          </p:nvSpPr>
          <p:spPr>
            <a:xfrm>
              <a:off x="5022825" y="4528500"/>
              <a:ext cx="17450" cy="11250"/>
            </a:xfrm>
            <a:custGeom>
              <a:avLst/>
              <a:gdLst/>
              <a:ahLst/>
              <a:cxnLst/>
              <a:rect l="l" t="t" r="r" b="b"/>
              <a:pathLst>
                <a:path w="698" h="450" extrusionOk="0">
                  <a:moveTo>
                    <a:pt x="599" y="0"/>
                  </a:moveTo>
                  <a:cubicBezTo>
                    <a:pt x="526" y="0"/>
                    <a:pt x="406" y="45"/>
                    <a:pt x="284" y="124"/>
                  </a:cubicBezTo>
                  <a:cubicBezTo>
                    <a:pt x="111" y="235"/>
                    <a:pt x="0" y="371"/>
                    <a:pt x="36" y="426"/>
                  </a:cubicBezTo>
                  <a:cubicBezTo>
                    <a:pt x="47" y="442"/>
                    <a:pt x="69" y="450"/>
                    <a:pt x="99" y="450"/>
                  </a:cubicBezTo>
                  <a:cubicBezTo>
                    <a:pt x="171" y="450"/>
                    <a:pt x="292" y="405"/>
                    <a:pt x="413" y="327"/>
                  </a:cubicBezTo>
                  <a:cubicBezTo>
                    <a:pt x="586" y="215"/>
                    <a:pt x="698" y="80"/>
                    <a:pt x="661" y="25"/>
                  </a:cubicBezTo>
                  <a:cubicBezTo>
                    <a:pt x="651" y="8"/>
                    <a:pt x="629" y="0"/>
                    <a:pt x="599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46"/>
            <p:cNvSpPr/>
            <p:nvPr/>
          </p:nvSpPr>
          <p:spPr>
            <a:xfrm>
              <a:off x="5002125" y="4509750"/>
              <a:ext cx="6525" cy="18550"/>
            </a:xfrm>
            <a:custGeom>
              <a:avLst/>
              <a:gdLst/>
              <a:ahLst/>
              <a:cxnLst/>
              <a:rect l="l" t="t" r="r" b="b"/>
              <a:pathLst>
                <a:path w="261" h="742" extrusionOk="0">
                  <a:moveTo>
                    <a:pt x="115" y="0"/>
                  </a:moveTo>
                  <a:cubicBezTo>
                    <a:pt x="114" y="0"/>
                    <a:pt x="114" y="0"/>
                    <a:pt x="113" y="0"/>
                  </a:cubicBezTo>
                  <a:cubicBezTo>
                    <a:pt x="47" y="3"/>
                    <a:pt x="1" y="172"/>
                    <a:pt x="11" y="377"/>
                  </a:cubicBezTo>
                  <a:cubicBezTo>
                    <a:pt x="20" y="580"/>
                    <a:pt x="81" y="742"/>
                    <a:pt x="146" y="742"/>
                  </a:cubicBezTo>
                  <a:cubicBezTo>
                    <a:pt x="147" y="742"/>
                    <a:pt x="148" y="742"/>
                    <a:pt x="148" y="742"/>
                  </a:cubicBezTo>
                  <a:cubicBezTo>
                    <a:pt x="214" y="738"/>
                    <a:pt x="261" y="570"/>
                    <a:pt x="251" y="365"/>
                  </a:cubicBezTo>
                  <a:cubicBezTo>
                    <a:pt x="241" y="162"/>
                    <a:pt x="180" y="0"/>
                    <a:pt x="11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46"/>
            <p:cNvSpPr/>
            <p:nvPr/>
          </p:nvSpPr>
          <p:spPr>
            <a:xfrm>
              <a:off x="4970200" y="4529100"/>
              <a:ext cx="18075" cy="10050"/>
            </a:xfrm>
            <a:custGeom>
              <a:avLst/>
              <a:gdLst/>
              <a:ahLst/>
              <a:cxnLst/>
              <a:rect l="l" t="t" r="r" b="b"/>
              <a:pathLst>
                <a:path w="723" h="402" extrusionOk="0">
                  <a:moveTo>
                    <a:pt x="111" y="0"/>
                  </a:moveTo>
                  <a:cubicBezTo>
                    <a:pt x="70" y="0"/>
                    <a:pt x="42" y="10"/>
                    <a:pt x="31" y="32"/>
                  </a:cubicBezTo>
                  <a:cubicBezTo>
                    <a:pt x="1" y="90"/>
                    <a:pt x="123" y="213"/>
                    <a:pt x="306" y="308"/>
                  </a:cubicBezTo>
                  <a:cubicBezTo>
                    <a:pt x="424" y="369"/>
                    <a:pt x="538" y="402"/>
                    <a:pt x="612" y="402"/>
                  </a:cubicBezTo>
                  <a:cubicBezTo>
                    <a:pt x="653" y="402"/>
                    <a:pt x="681" y="392"/>
                    <a:pt x="692" y="371"/>
                  </a:cubicBezTo>
                  <a:cubicBezTo>
                    <a:pt x="722" y="312"/>
                    <a:pt x="599" y="188"/>
                    <a:pt x="416" y="94"/>
                  </a:cubicBezTo>
                  <a:cubicBezTo>
                    <a:pt x="299" y="34"/>
                    <a:pt x="185" y="0"/>
                    <a:pt x="111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46"/>
            <p:cNvSpPr/>
            <p:nvPr/>
          </p:nvSpPr>
          <p:spPr>
            <a:xfrm>
              <a:off x="4970500" y="4558700"/>
              <a:ext cx="17450" cy="11250"/>
            </a:xfrm>
            <a:custGeom>
              <a:avLst/>
              <a:gdLst/>
              <a:ahLst/>
              <a:cxnLst/>
              <a:rect l="l" t="t" r="r" b="b"/>
              <a:pathLst>
                <a:path w="698" h="450" extrusionOk="0">
                  <a:moveTo>
                    <a:pt x="600" y="0"/>
                  </a:moveTo>
                  <a:cubicBezTo>
                    <a:pt x="527" y="0"/>
                    <a:pt x="407" y="46"/>
                    <a:pt x="284" y="124"/>
                  </a:cubicBezTo>
                  <a:cubicBezTo>
                    <a:pt x="112" y="235"/>
                    <a:pt x="1" y="370"/>
                    <a:pt x="36" y="426"/>
                  </a:cubicBezTo>
                  <a:cubicBezTo>
                    <a:pt x="47" y="442"/>
                    <a:pt x="69" y="450"/>
                    <a:pt x="99" y="450"/>
                  </a:cubicBezTo>
                  <a:cubicBezTo>
                    <a:pt x="171" y="450"/>
                    <a:pt x="292" y="405"/>
                    <a:pt x="414" y="326"/>
                  </a:cubicBezTo>
                  <a:cubicBezTo>
                    <a:pt x="587" y="215"/>
                    <a:pt x="697" y="80"/>
                    <a:pt x="662" y="24"/>
                  </a:cubicBezTo>
                  <a:cubicBezTo>
                    <a:pt x="651" y="8"/>
                    <a:pt x="629" y="0"/>
                    <a:pt x="60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46"/>
            <p:cNvSpPr/>
            <p:nvPr/>
          </p:nvSpPr>
          <p:spPr>
            <a:xfrm>
              <a:off x="5002125" y="4570150"/>
              <a:ext cx="6525" cy="18550"/>
            </a:xfrm>
            <a:custGeom>
              <a:avLst/>
              <a:gdLst/>
              <a:ahLst/>
              <a:cxnLst/>
              <a:rect l="l" t="t" r="r" b="b"/>
              <a:pathLst>
                <a:path w="261" h="742" extrusionOk="0">
                  <a:moveTo>
                    <a:pt x="115" y="0"/>
                  </a:moveTo>
                  <a:cubicBezTo>
                    <a:pt x="114" y="0"/>
                    <a:pt x="114" y="0"/>
                    <a:pt x="113" y="0"/>
                  </a:cubicBezTo>
                  <a:cubicBezTo>
                    <a:pt x="46" y="4"/>
                    <a:pt x="1" y="172"/>
                    <a:pt x="11" y="377"/>
                  </a:cubicBezTo>
                  <a:cubicBezTo>
                    <a:pt x="20" y="580"/>
                    <a:pt x="81" y="742"/>
                    <a:pt x="146" y="742"/>
                  </a:cubicBezTo>
                  <a:cubicBezTo>
                    <a:pt x="147" y="742"/>
                    <a:pt x="148" y="742"/>
                    <a:pt x="148" y="742"/>
                  </a:cubicBezTo>
                  <a:cubicBezTo>
                    <a:pt x="214" y="738"/>
                    <a:pt x="261" y="570"/>
                    <a:pt x="251" y="365"/>
                  </a:cubicBezTo>
                  <a:cubicBezTo>
                    <a:pt x="241" y="162"/>
                    <a:pt x="180" y="0"/>
                    <a:pt x="11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46"/>
            <p:cNvSpPr/>
            <p:nvPr/>
          </p:nvSpPr>
          <p:spPr>
            <a:xfrm>
              <a:off x="5022525" y="4559275"/>
              <a:ext cx="18050" cy="10075"/>
            </a:xfrm>
            <a:custGeom>
              <a:avLst/>
              <a:gdLst/>
              <a:ahLst/>
              <a:cxnLst/>
              <a:rect l="l" t="t" r="r" b="b"/>
              <a:pathLst>
                <a:path w="722" h="403" extrusionOk="0">
                  <a:moveTo>
                    <a:pt x="110" y="1"/>
                  </a:moveTo>
                  <a:cubicBezTo>
                    <a:pt x="69" y="1"/>
                    <a:pt x="41" y="11"/>
                    <a:pt x="30" y="32"/>
                  </a:cubicBezTo>
                  <a:cubicBezTo>
                    <a:pt x="0" y="92"/>
                    <a:pt x="123" y="215"/>
                    <a:pt x="305" y="309"/>
                  </a:cubicBezTo>
                  <a:cubicBezTo>
                    <a:pt x="423" y="370"/>
                    <a:pt x="538" y="403"/>
                    <a:pt x="611" y="403"/>
                  </a:cubicBezTo>
                  <a:cubicBezTo>
                    <a:pt x="652" y="403"/>
                    <a:pt x="680" y="393"/>
                    <a:pt x="691" y="372"/>
                  </a:cubicBezTo>
                  <a:cubicBezTo>
                    <a:pt x="722" y="313"/>
                    <a:pt x="598" y="188"/>
                    <a:pt x="415" y="95"/>
                  </a:cubicBezTo>
                  <a:cubicBezTo>
                    <a:pt x="298" y="34"/>
                    <a:pt x="184" y="1"/>
                    <a:pt x="11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46"/>
            <p:cNvSpPr/>
            <p:nvPr/>
          </p:nvSpPr>
          <p:spPr>
            <a:xfrm>
              <a:off x="4990225" y="4520500"/>
              <a:ext cx="9875" cy="17475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78" y="0"/>
                  </a:moveTo>
                  <a:cubicBezTo>
                    <a:pt x="72" y="0"/>
                    <a:pt x="67" y="1"/>
                    <a:pt x="62" y="3"/>
                  </a:cubicBezTo>
                  <a:cubicBezTo>
                    <a:pt x="1" y="27"/>
                    <a:pt x="11" y="201"/>
                    <a:pt x="86" y="393"/>
                  </a:cubicBezTo>
                  <a:cubicBezTo>
                    <a:pt x="154" y="570"/>
                    <a:pt x="253" y="699"/>
                    <a:pt x="317" y="699"/>
                  </a:cubicBezTo>
                  <a:cubicBezTo>
                    <a:pt x="322" y="699"/>
                    <a:pt x="328" y="698"/>
                    <a:pt x="332" y="696"/>
                  </a:cubicBezTo>
                  <a:cubicBezTo>
                    <a:pt x="394" y="672"/>
                    <a:pt x="383" y="498"/>
                    <a:pt x="309" y="306"/>
                  </a:cubicBezTo>
                  <a:cubicBezTo>
                    <a:pt x="240" y="130"/>
                    <a:pt x="141" y="0"/>
                    <a:pt x="7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46"/>
            <p:cNvSpPr/>
            <p:nvPr/>
          </p:nvSpPr>
          <p:spPr>
            <a:xfrm>
              <a:off x="4973525" y="4544800"/>
              <a:ext cx="18875" cy="6600"/>
            </a:xfrm>
            <a:custGeom>
              <a:avLst/>
              <a:gdLst/>
              <a:ahLst/>
              <a:cxnLst/>
              <a:rect l="l" t="t" r="r" b="b"/>
              <a:pathLst>
                <a:path w="755" h="264" extrusionOk="0">
                  <a:moveTo>
                    <a:pt x="236" y="1"/>
                  </a:moveTo>
                  <a:cubicBezTo>
                    <a:pt x="109" y="1"/>
                    <a:pt x="17" y="29"/>
                    <a:pt x="10" y="76"/>
                  </a:cubicBezTo>
                  <a:cubicBezTo>
                    <a:pt x="0" y="142"/>
                    <a:pt x="156" y="220"/>
                    <a:pt x="359" y="251"/>
                  </a:cubicBezTo>
                  <a:cubicBezTo>
                    <a:pt x="415" y="259"/>
                    <a:pt x="469" y="263"/>
                    <a:pt x="518" y="263"/>
                  </a:cubicBezTo>
                  <a:cubicBezTo>
                    <a:pt x="645" y="263"/>
                    <a:pt x="738" y="236"/>
                    <a:pt x="745" y="188"/>
                  </a:cubicBezTo>
                  <a:cubicBezTo>
                    <a:pt x="755" y="123"/>
                    <a:pt x="598" y="45"/>
                    <a:pt x="396" y="14"/>
                  </a:cubicBezTo>
                  <a:cubicBezTo>
                    <a:pt x="339" y="5"/>
                    <a:pt x="285" y="1"/>
                    <a:pt x="236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46"/>
            <p:cNvSpPr/>
            <p:nvPr/>
          </p:nvSpPr>
          <p:spPr>
            <a:xfrm>
              <a:off x="4986100" y="4560850"/>
              <a:ext cx="14250" cy="15000"/>
            </a:xfrm>
            <a:custGeom>
              <a:avLst/>
              <a:gdLst/>
              <a:ahLst/>
              <a:cxnLst/>
              <a:rect l="l" t="t" r="r" b="b"/>
              <a:pathLst>
                <a:path w="570" h="600" extrusionOk="0">
                  <a:moveTo>
                    <a:pt x="486" y="0"/>
                  </a:moveTo>
                  <a:cubicBezTo>
                    <a:pt x="420" y="0"/>
                    <a:pt x="299" y="90"/>
                    <a:pt x="191" y="225"/>
                  </a:cubicBezTo>
                  <a:cubicBezTo>
                    <a:pt x="62" y="384"/>
                    <a:pt x="1" y="549"/>
                    <a:pt x="52" y="589"/>
                  </a:cubicBezTo>
                  <a:cubicBezTo>
                    <a:pt x="61" y="596"/>
                    <a:pt x="71" y="599"/>
                    <a:pt x="84" y="599"/>
                  </a:cubicBezTo>
                  <a:cubicBezTo>
                    <a:pt x="150" y="599"/>
                    <a:pt x="271" y="510"/>
                    <a:pt x="378" y="374"/>
                  </a:cubicBezTo>
                  <a:cubicBezTo>
                    <a:pt x="507" y="215"/>
                    <a:pt x="569" y="52"/>
                    <a:pt x="517" y="10"/>
                  </a:cubicBezTo>
                  <a:cubicBezTo>
                    <a:pt x="509" y="3"/>
                    <a:pt x="499" y="0"/>
                    <a:pt x="486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46"/>
            <p:cNvSpPr/>
            <p:nvPr/>
          </p:nvSpPr>
          <p:spPr>
            <a:xfrm>
              <a:off x="5010700" y="4560500"/>
              <a:ext cx="9850" cy="17475"/>
            </a:xfrm>
            <a:custGeom>
              <a:avLst/>
              <a:gdLst/>
              <a:ahLst/>
              <a:cxnLst/>
              <a:rect l="l" t="t" r="r" b="b"/>
              <a:pathLst>
                <a:path w="394" h="699" extrusionOk="0">
                  <a:moveTo>
                    <a:pt x="77" y="0"/>
                  </a:moveTo>
                  <a:cubicBezTo>
                    <a:pt x="72" y="0"/>
                    <a:pt x="67" y="1"/>
                    <a:pt x="62" y="3"/>
                  </a:cubicBezTo>
                  <a:cubicBezTo>
                    <a:pt x="0" y="27"/>
                    <a:pt x="10" y="201"/>
                    <a:pt x="85" y="393"/>
                  </a:cubicBezTo>
                  <a:cubicBezTo>
                    <a:pt x="154" y="568"/>
                    <a:pt x="254" y="698"/>
                    <a:pt x="317" y="698"/>
                  </a:cubicBezTo>
                  <a:cubicBezTo>
                    <a:pt x="323" y="698"/>
                    <a:pt x="327" y="698"/>
                    <a:pt x="332" y="696"/>
                  </a:cubicBezTo>
                  <a:cubicBezTo>
                    <a:pt x="394" y="672"/>
                    <a:pt x="384" y="498"/>
                    <a:pt x="309" y="306"/>
                  </a:cubicBezTo>
                  <a:cubicBezTo>
                    <a:pt x="240" y="129"/>
                    <a:pt x="141" y="0"/>
                    <a:pt x="77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46"/>
            <p:cNvSpPr/>
            <p:nvPr/>
          </p:nvSpPr>
          <p:spPr>
            <a:xfrm>
              <a:off x="5018350" y="4547050"/>
              <a:ext cx="18900" cy="6600"/>
            </a:xfrm>
            <a:custGeom>
              <a:avLst/>
              <a:gdLst/>
              <a:ahLst/>
              <a:cxnLst/>
              <a:rect l="l" t="t" r="r" b="b"/>
              <a:pathLst>
                <a:path w="756" h="264" extrusionOk="0">
                  <a:moveTo>
                    <a:pt x="237" y="1"/>
                  </a:moveTo>
                  <a:cubicBezTo>
                    <a:pt x="111" y="1"/>
                    <a:pt x="19" y="28"/>
                    <a:pt x="11" y="76"/>
                  </a:cubicBezTo>
                  <a:cubicBezTo>
                    <a:pt x="1" y="141"/>
                    <a:pt x="157" y="220"/>
                    <a:pt x="360" y="251"/>
                  </a:cubicBezTo>
                  <a:cubicBezTo>
                    <a:pt x="415" y="260"/>
                    <a:pt x="469" y="264"/>
                    <a:pt x="517" y="264"/>
                  </a:cubicBezTo>
                  <a:cubicBezTo>
                    <a:pt x="645" y="264"/>
                    <a:pt x="738" y="236"/>
                    <a:pt x="745" y="188"/>
                  </a:cubicBezTo>
                  <a:cubicBezTo>
                    <a:pt x="755" y="122"/>
                    <a:pt x="600" y="44"/>
                    <a:pt x="396" y="13"/>
                  </a:cubicBezTo>
                  <a:cubicBezTo>
                    <a:pt x="340" y="5"/>
                    <a:pt x="286" y="1"/>
                    <a:pt x="237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46"/>
            <p:cNvSpPr/>
            <p:nvPr/>
          </p:nvSpPr>
          <p:spPr>
            <a:xfrm>
              <a:off x="4716475" y="4530650"/>
              <a:ext cx="6025" cy="18575"/>
            </a:xfrm>
            <a:custGeom>
              <a:avLst/>
              <a:gdLst/>
              <a:ahLst/>
              <a:cxnLst/>
              <a:rect l="l" t="t" r="r" b="b"/>
              <a:pathLst>
                <a:path w="241" h="743" extrusionOk="0">
                  <a:moveTo>
                    <a:pt x="121" y="0"/>
                  </a:moveTo>
                  <a:cubicBezTo>
                    <a:pt x="55" y="0"/>
                    <a:pt x="1" y="167"/>
                    <a:pt x="1" y="372"/>
                  </a:cubicBezTo>
                  <a:cubicBezTo>
                    <a:pt x="1" y="577"/>
                    <a:pt x="55" y="743"/>
                    <a:pt x="121" y="743"/>
                  </a:cubicBezTo>
                  <a:cubicBezTo>
                    <a:pt x="187" y="743"/>
                    <a:pt x="241" y="577"/>
                    <a:pt x="241" y="372"/>
                  </a:cubicBezTo>
                  <a:cubicBezTo>
                    <a:pt x="241" y="167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46"/>
            <p:cNvSpPr/>
            <p:nvPr/>
          </p:nvSpPr>
          <p:spPr>
            <a:xfrm>
              <a:off x="4702575" y="4539250"/>
              <a:ext cx="17750" cy="10650"/>
            </a:xfrm>
            <a:custGeom>
              <a:avLst/>
              <a:gdLst/>
              <a:ahLst/>
              <a:cxnLst/>
              <a:rect l="l" t="t" r="r" b="b"/>
              <a:pathLst>
                <a:path w="710" h="426" extrusionOk="0">
                  <a:moveTo>
                    <a:pt x="104" y="1"/>
                  </a:moveTo>
                  <a:cubicBezTo>
                    <a:pt x="69" y="1"/>
                    <a:pt x="44" y="9"/>
                    <a:pt x="33" y="28"/>
                  </a:cubicBezTo>
                  <a:cubicBezTo>
                    <a:pt x="0" y="85"/>
                    <a:pt x="117" y="214"/>
                    <a:pt x="295" y="317"/>
                  </a:cubicBezTo>
                  <a:cubicBezTo>
                    <a:pt x="416" y="387"/>
                    <a:pt x="533" y="426"/>
                    <a:pt x="607" y="426"/>
                  </a:cubicBezTo>
                  <a:cubicBezTo>
                    <a:pt x="642" y="426"/>
                    <a:pt x="666" y="417"/>
                    <a:pt x="677" y="399"/>
                  </a:cubicBezTo>
                  <a:cubicBezTo>
                    <a:pt x="710" y="342"/>
                    <a:pt x="593" y="212"/>
                    <a:pt x="416" y="109"/>
                  </a:cubicBezTo>
                  <a:cubicBezTo>
                    <a:pt x="295" y="40"/>
                    <a:pt x="177" y="1"/>
                    <a:pt x="10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46"/>
            <p:cNvSpPr/>
            <p:nvPr/>
          </p:nvSpPr>
          <p:spPr>
            <a:xfrm>
              <a:off x="4702575" y="4548525"/>
              <a:ext cx="17750" cy="10675"/>
            </a:xfrm>
            <a:custGeom>
              <a:avLst/>
              <a:gdLst/>
              <a:ahLst/>
              <a:cxnLst/>
              <a:rect l="l" t="t" r="r" b="b"/>
              <a:pathLst>
                <a:path w="710" h="427" extrusionOk="0">
                  <a:moveTo>
                    <a:pt x="607" y="1"/>
                  </a:moveTo>
                  <a:cubicBezTo>
                    <a:pt x="533" y="1"/>
                    <a:pt x="416" y="40"/>
                    <a:pt x="295" y="109"/>
                  </a:cubicBezTo>
                  <a:cubicBezTo>
                    <a:pt x="117" y="212"/>
                    <a:pt x="0" y="341"/>
                    <a:pt x="33" y="399"/>
                  </a:cubicBezTo>
                  <a:cubicBezTo>
                    <a:pt x="44" y="418"/>
                    <a:pt x="69" y="426"/>
                    <a:pt x="103" y="426"/>
                  </a:cubicBezTo>
                  <a:cubicBezTo>
                    <a:pt x="176" y="426"/>
                    <a:pt x="294" y="387"/>
                    <a:pt x="416" y="318"/>
                  </a:cubicBezTo>
                  <a:cubicBezTo>
                    <a:pt x="593" y="215"/>
                    <a:pt x="710" y="85"/>
                    <a:pt x="677" y="28"/>
                  </a:cubicBezTo>
                  <a:cubicBezTo>
                    <a:pt x="666" y="10"/>
                    <a:pt x="641" y="1"/>
                    <a:pt x="60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46"/>
            <p:cNvSpPr/>
            <p:nvPr/>
          </p:nvSpPr>
          <p:spPr>
            <a:xfrm>
              <a:off x="4716475" y="4549200"/>
              <a:ext cx="6025" cy="18600"/>
            </a:xfrm>
            <a:custGeom>
              <a:avLst/>
              <a:gdLst/>
              <a:ahLst/>
              <a:cxnLst/>
              <a:rect l="l" t="t" r="r" b="b"/>
              <a:pathLst>
                <a:path w="241" h="744" extrusionOk="0">
                  <a:moveTo>
                    <a:pt x="121" y="1"/>
                  </a:moveTo>
                  <a:cubicBezTo>
                    <a:pt x="55" y="1"/>
                    <a:pt x="1" y="167"/>
                    <a:pt x="1" y="372"/>
                  </a:cubicBezTo>
                  <a:cubicBezTo>
                    <a:pt x="1" y="577"/>
                    <a:pt x="55" y="744"/>
                    <a:pt x="121" y="744"/>
                  </a:cubicBezTo>
                  <a:cubicBezTo>
                    <a:pt x="187" y="744"/>
                    <a:pt x="241" y="577"/>
                    <a:pt x="241" y="372"/>
                  </a:cubicBezTo>
                  <a:cubicBezTo>
                    <a:pt x="241" y="167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46"/>
            <p:cNvSpPr/>
            <p:nvPr/>
          </p:nvSpPr>
          <p:spPr>
            <a:xfrm>
              <a:off x="4718650" y="4548550"/>
              <a:ext cx="17775" cy="10650"/>
            </a:xfrm>
            <a:custGeom>
              <a:avLst/>
              <a:gdLst/>
              <a:ahLst/>
              <a:cxnLst/>
              <a:rect l="l" t="t" r="r" b="b"/>
              <a:pathLst>
                <a:path w="711" h="426" extrusionOk="0">
                  <a:moveTo>
                    <a:pt x="104" y="1"/>
                  </a:moveTo>
                  <a:cubicBezTo>
                    <a:pt x="69" y="1"/>
                    <a:pt x="45" y="10"/>
                    <a:pt x="34" y="28"/>
                  </a:cubicBezTo>
                  <a:cubicBezTo>
                    <a:pt x="1" y="84"/>
                    <a:pt x="118" y="214"/>
                    <a:pt x="295" y="317"/>
                  </a:cubicBezTo>
                  <a:cubicBezTo>
                    <a:pt x="416" y="386"/>
                    <a:pt x="534" y="425"/>
                    <a:pt x="607" y="425"/>
                  </a:cubicBezTo>
                  <a:cubicBezTo>
                    <a:pt x="642" y="425"/>
                    <a:pt x="667" y="417"/>
                    <a:pt x="677" y="398"/>
                  </a:cubicBezTo>
                  <a:cubicBezTo>
                    <a:pt x="710" y="342"/>
                    <a:pt x="594" y="212"/>
                    <a:pt x="415" y="110"/>
                  </a:cubicBezTo>
                  <a:cubicBezTo>
                    <a:pt x="295" y="40"/>
                    <a:pt x="177" y="1"/>
                    <a:pt x="10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46"/>
            <p:cNvSpPr/>
            <p:nvPr/>
          </p:nvSpPr>
          <p:spPr>
            <a:xfrm>
              <a:off x="4718650" y="4539250"/>
              <a:ext cx="17775" cy="10675"/>
            </a:xfrm>
            <a:custGeom>
              <a:avLst/>
              <a:gdLst/>
              <a:ahLst/>
              <a:cxnLst/>
              <a:rect l="l" t="t" r="r" b="b"/>
              <a:pathLst>
                <a:path w="711" h="427" extrusionOk="0">
                  <a:moveTo>
                    <a:pt x="608" y="1"/>
                  </a:moveTo>
                  <a:cubicBezTo>
                    <a:pt x="535" y="1"/>
                    <a:pt x="417" y="40"/>
                    <a:pt x="296" y="110"/>
                  </a:cubicBezTo>
                  <a:cubicBezTo>
                    <a:pt x="118" y="212"/>
                    <a:pt x="1" y="342"/>
                    <a:pt x="34" y="399"/>
                  </a:cubicBezTo>
                  <a:cubicBezTo>
                    <a:pt x="45" y="417"/>
                    <a:pt x="69" y="426"/>
                    <a:pt x="104" y="426"/>
                  </a:cubicBezTo>
                  <a:cubicBezTo>
                    <a:pt x="177" y="426"/>
                    <a:pt x="295" y="387"/>
                    <a:pt x="416" y="317"/>
                  </a:cubicBezTo>
                  <a:cubicBezTo>
                    <a:pt x="592" y="215"/>
                    <a:pt x="710" y="86"/>
                    <a:pt x="677" y="28"/>
                  </a:cubicBezTo>
                  <a:cubicBezTo>
                    <a:pt x="667" y="9"/>
                    <a:pt x="642" y="1"/>
                    <a:pt x="6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46"/>
            <p:cNvSpPr/>
            <p:nvPr/>
          </p:nvSpPr>
          <p:spPr>
            <a:xfrm>
              <a:off x="4724550" y="4522875"/>
              <a:ext cx="14200" cy="15000"/>
            </a:xfrm>
            <a:custGeom>
              <a:avLst/>
              <a:gdLst/>
              <a:ahLst/>
              <a:cxnLst/>
              <a:rect l="l" t="t" r="r" b="b"/>
              <a:pathLst>
                <a:path w="568" h="600" extrusionOk="0">
                  <a:moveTo>
                    <a:pt x="485" y="1"/>
                  </a:moveTo>
                  <a:cubicBezTo>
                    <a:pt x="418" y="1"/>
                    <a:pt x="298" y="90"/>
                    <a:pt x="190" y="224"/>
                  </a:cubicBezTo>
                  <a:cubicBezTo>
                    <a:pt x="63" y="385"/>
                    <a:pt x="1" y="548"/>
                    <a:pt x="52" y="590"/>
                  </a:cubicBezTo>
                  <a:cubicBezTo>
                    <a:pt x="60" y="596"/>
                    <a:pt x="71" y="600"/>
                    <a:pt x="83" y="600"/>
                  </a:cubicBezTo>
                  <a:cubicBezTo>
                    <a:pt x="149" y="600"/>
                    <a:pt x="271" y="510"/>
                    <a:pt x="379" y="375"/>
                  </a:cubicBezTo>
                  <a:cubicBezTo>
                    <a:pt x="507" y="216"/>
                    <a:pt x="568" y="51"/>
                    <a:pt x="516" y="11"/>
                  </a:cubicBezTo>
                  <a:cubicBezTo>
                    <a:pt x="508" y="4"/>
                    <a:pt x="497" y="1"/>
                    <a:pt x="48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46"/>
            <p:cNvSpPr/>
            <p:nvPr/>
          </p:nvSpPr>
          <p:spPr>
            <a:xfrm>
              <a:off x="4736950" y="4528500"/>
              <a:ext cx="17425" cy="11250"/>
            </a:xfrm>
            <a:custGeom>
              <a:avLst/>
              <a:gdLst/>
              <a:ahLst/>
              <a:cxnLst/>
              <a:rect l="l" t="t" r="r" b="b"/>
              <a:pathLst>
                <a:path w="697" h="450" extrusionOk="0">
                  <a:moveTo>
                    <a:pt x="598" y="0"/>
                  </a:moveTo>
                  <a:cubicBezTo>
                    <a:pt x="525" y="0"/>
                    <a:pt x="406" y="45"/>
                    <a:pt x="284" y="124"/>
                  </a:cubicBezTo>
                  <a:cubicBezTo>
                    <a:pt x="111" y="235"/>
                    <a:pt x="0" y="371"/>
                    <a:pt x="36" y="426"/>
                  </a:cubicBezTo>
                  <a:cubicBezTo>
                    <a:pt x="46" y="442"/>
                    <a:pt x="68" y="450"/>
                    <a:pt x="98" y="450"/>
                  </a:cubicBezTo>
                  <a:cubicBezTo>
                    <a:pt x="171" y="450"/>
                    <a:pt x="291" y="405"/>
                    <a:pt x="414" y="327"/>
                  </a:cubicBezTo>
                  <a:cubicBezTo>
                    <a:pt x="585" y="215"/>
                    <a:pt x="697" y="80"/>
                    <a:pt x="661" y="25"/>
                  </a:cubicBezTo>
                  <a:cubicBezTo>
                    <a:pt x="651" y="8"/>
                    <a:pt x="629" y="0"/>
                    <a:pt x="598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46"/>
            <p:cNvSpPr/>
            <p:nvPr/>
          </p:nvSpPr>
          <p:spPr>
            <a:xfrm>
              <a:off x="4716225" y="4509750"/>
              <a:ext cx="6525" cy="18550"/>
            </a:xfrm>
            <a:custGeom>
              <a:avLst/>
              <a:gdLst/>
              <a:ahLst/>
              <a:cxnLst/>
              <a:rect l="l" t="t" r="r" b="b"/>
              <a:pathLst>
                <a:path w="261" h="742" extrusionOk="0">
                  <a:moveTo>
                    <a:pt x="115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47" y="3"/>
                    <a:pt x="1" y="172"/>
                    <a:pt x="11" y="377"/>
                  </a:cubicBezTo>
                  <a:cubicBezTo>
                    <a:pt x="21" y="580"/>
                    <a:pt x="81" y="742"/>
                    <a:pt x="147" y="742"/>
                  </a:cubicBezTo>
                  <a:cubicBezTo>
                    <a:pt x="147" y="742"/>
                    <a:pt x="148" y="742"/>
                    <a:pt x="149" y="742"/>
                  </a:cubicBezTo>
                  <a:cubicBezTo>
                    <a:pt x="215" y="738"/>
                    <a:pt x="261" y="570"/>
                    <a:pt x="251" y="365"/>
                  </a:cubicBezTo>
                  <a:cubicBezTo>
                    <a:pt x="241" y="162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46"/>
            <p:cNvSpPr/>
            <p:nvPr/>
          </p:nvSpPr>
          <p:spPr>
            <a:xfrm>
              <a:off x="4684325" y="4529100"/>
              <a:ext cx="18050" cy="10050"/>
            </a:xfrm>
            <a:custGeom>
              <a:avLst/>
              <a:gdLst/>
              <a:ahLst/>
              <a:cxnLst/>
              <a:rect l="l" t="t" r="r" b="b"/>
              <a:pathLst>
                <a:path w="722" h="402" extrusionOk="0">
                  <a:moveTo>
                    <a:pt x="110" y="0"/>
                  </a:moveTo>
                  <a:cubicBezTo>
                    <a:pt x="69" y="0"/>
                    <a:pt x="41" y="10"/>
                    <a:pt x="30" y="32"/>
                  </a:cubicBezTo>
                  <a:cubicBezTo>
                    <a:pt x="0" y="90"/>
                    <a:pt x="123" y="213"/>
                    <a:pt x="305" y="308"/>
                  </a:cubicBezTo>
                  <a:cubicBezTo>
                    <a:pt x="423" y="369"/>
                    <a:pt x="537" y="402"/>
                    <a:pt x="611" y="402"/>
                  </a:cubicBezTo>
                  <a:cubicBezTo>
                    <a:pt x="652" y="402"/>
                    <a:pt x="680" y="392"/>
                    <a:pt x="691" y="371"/>
                  </a:cubicBezTo>
                  <a:cubicBezTo>
                    <a:pt x="722" y="312"/>
                    <a:pt x="598" y="188"/>
                    <a:pt x="415" y="94"/>
                  </a:cubicBezTo>
                  <a:cubicBezTo>
                    <a:pt x="298" y="34"/>
                    <a:pt x="184" y="0"/>
                    <a:pt x="11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46"/>
            <p:cNvSpPr/>
            <p:nvPr/>
          </p:nvSpPr>
          <p:spPr>
            <a:xfrm>
              <a:off x="4684625" y="4558700"/>
              <a:ext cx="17450" cy="11250"/>
            </a:xfrm>
            <a:custGeom>
              <a:avLst/>
              <a:gdLst/>
              <a:ahLst/>
              <a:cxnLst/>
              <a:rect l="l" t="t" r="r" b="b"/>
              <a:pathLst>
                <a:path w="698" h="450" extrusionOk="0">
                  <a:moveTo>
                    <a:pt x="599" y="0"/>
                  </a:moveTo>
                  <a:cubicBezTo>
                    <a:pt x="526" y="0"/>
                    <a:pt x="406" y="46"/>
                    <a:pt x="283" y="124"/>
                  </a:cubicBezTo>
                  <a:cubicBezTo>
                    <a:pt x="111" y="235"/>
                    <a:pt x="0" y="370"/>
                    <a:pt x="36" y="426"/>
                  </a:cubicBezTo>
                  <a:cubicBezTo>
                    <a:pt x="47" y="442"/>
                    <a:pt x="68" y="450"/>
                    <a:pt x="98" y="450"/>
                  </a:cubicBezTo>
                  <a:cubicBezTo>
                    <a:pt x="170" y="450"/>
                    <a:pt x="291" y="405"/>
                    <a:pt x="413" y="326"/>
                  </a:cubicBezTo>
                  <a:cubicBezTo>
                    <a:pt x="586" y="215"/>
                    <a:pt x="698" y="80"/>
                    <a:pt x="661" y="24"/>
                  </a:cubicBezTo>
                  <a:cubicBezTo>
                    <a:pt x="651" y="8"/>
                    <a:pt x="629" y="0"/>
                    <a:pt x="599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46"/>
            <p:cNvSpPr/>
            <p:nvPr/>
          </p:nvSpPr>
          <p:spPr>
            <a:xfrm>
              <a:off x="4716225" y="4570150"/>
              <a:ext cx="6525" cy="18550"/>
            </a:xfrm>
            <a:custGeom>
              <a:avLst/>
              <a:gdLst/>
              <a:ahLst/>
              <a:cxnLst/>
              <a:rect l="l" t="t" r="r" b="b"/>
              <a:pathLst>
                <a:path w="261" h="742" extrusionOk="0">
                  <a:moveTo>
                    <a:pt x="115" y="0"/>
                  </a:moveTo>
                  <a:cubicBezTo>
                    <a:pt x="115" y="0"/>
                    <a:pt x="114" y="0"/>
                    <a:pt x="113" y="0"/>
                  </a:cubicBezTo>
                  <a:cubicBezTo>
                    <a:pt x="47" y="4"/>
                    <a:pt x="1" y="172"/>
                    <a:pt x="11" y="377"/>
                  </a:cubicBezTo>
                  <a:cubicBezTo>
                    <a:pt x="21" y="580"/>
                    <a:pt x="81" y="742"/>
                    <a:pt x="147" y="742"/>
                  </a:cubicBezTo>
                  <a:cubicBezTo>
                    <a:pt x="147" y="742"/>
                    <a:pt x="148" y="742"/>
                    <a:pt x="149" y="742"/>
                  </a:cubicBezTo>
                  <a:cubicBezTo>
                    <a:pt x="215" y="738"/>
                    <a:pt x="261" y="570"/>
                    <a:pt x="251" y="365"/>
                  </a:cubicBezTo>
                  <a:cubicBezTo>
                    <a:pt x="241" y="162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46"/>
            <p:cNvSpPr/>
            <p:nvPr/>
          </p:nvSpPr>
          <p:spPr>
            <a:xfrm>
              <a:off x="4736625" y="4559275"/>
              <a:ext cx="18050" cy="10075"/>
            </a:xfrm>
            <a:custGeom>
              <a:avLst/>
              <a:gdLst/>
              <a:ahLst/>
              <a:cxnLst/>
              <a:rect l="l" t="t" r="r" b="b"/>
              <a:pathLst>
                <a:path w="722" h="403" extrusionOk="0">
                  <a:moveTo>
                    <a:pt x="111" y="1"/>
                  </a:moveTo>
                  <a:cubicBezTo>
                    <a:pt x="70" y="1"/>
                    <a:pt x="42" y="11"/>
                    <a:pt x="31" y="32"/>
                  </a:cubicBezTo>
                  <a:cubicBezTo>
                    <a:pt x="0" y="92"/>
                    <a:pt x="124" y="215"/>
                    <a:pt x="306" y="309"/>
                  </a:cubicBezTo>
                  <a:cubicBezTo>
                    <a:pt x="424" y="370"/>
                    <a:pt x="538" y="403"/>
                    <a:pt x="612" y="403"/>
                  </a:cubicBezTo>
                  <a:cubicBezTo>
                    <a:pt x="653" y="403"/>
                    <a:pt x="681" y="393"/>
                    <a:pt x="692" y="372"/>
                  </a:cubicBezTo>
                  <a:cubicBezTo>
                    <a:pt x="722" y="313"/>
                    <a:pt x="598" y="188"/>
                    <a:pt x="417" y="95"/>
                  </a:cubicBezTo>
                  <a:cubicBezTo>
                    <a:pt x="298" y="34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46"/>
            <p:cNvSpPr/>
            <p:nvPr/>
          </p:nvSpPr>
          <p:spPr>
            <a:xfrm>
              <a:off x="4704325" y="4520500"/>
              <a:ext cx="9875" cy="17475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78" y="0"/>
                  </a:moveTo>
                  <a:cubicBezTo>
                    <a:pt x="72" y="0"/>
                    <a:pt x="67" y="1"/>
                    <a:pt x="63" y="3"/>
                  </a:cubicBezTo>
                  <a:cubicBezTo>
                    <a:pt x="1" y="27"/>
                    <a:pt x="11" y="201"/>
                    <a:pt x="86" y="393"/>
                  </a:cubicBezTo>
                  <a:cubicBezTo>
                    <a:pt x="154" y="570"/>
                    <a:pt x="254" y="699"/>
                    <a:pt x="317" y="699"/>
                  </a:cubicBezTo>
                  <a:cubicBezTo>
                    <a:pt x="323" y="699"/>
                    <a:pt x="328" y="698"/>
                    <a:pt x="333" y="696"/>
                  </a:cubicBezTo>
                  <a:cubicBezTo>
                    <a:pt x="394" y="672"/>
                    <a:pt x="384" y="498"/>
                    <a:pt x="309" y="306"/>
                  </a:cubicBezTo>
                  <a:cubicBezTo>
                    <a:pt x="240" y="130"/>
                    <a:pt x="141" y="0"/>
                    <a:pt x="7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46"/>
            <p:cNvSpPr/>
            <p:nvPr/>
          </p:nvSpPr>
          <p:spPr>
            <a:xfrm>
              <a:off x="4687650" y="4544800"/>
              <a:ext cx="18875" cy="6600"/>
            </a:xfrm>
            <a:custGeom>
              <a:avLst/>
              <a:gdLst/>
              <a:ahLst/>
              <a:cxnLst/>
              <a:rect l="l" t="t" r="r" b="b"/>
              <a:pathLst>
                <a:path w="755" h="264" extrusionOk="0">
                  <a:moveTo>
                    <a:pt x="236" y="1"/>
                  </a:moveTo>
                  <a:cubicBezTo>
                    <a:pt x="109" y="1"/>
                    <a:pt x="17" y="29"/>
                    <a:pt x="10" y="76"/>
                  </a:cubicBezTo>
                  <a:cubicBezTo>
                    <a:pt x="0" y="142"/>
                    <a:pt x="156" y="220"/>
                    <a:pt x="358" y="251"/>
                  </a:cubicBezTo>
                  <a:cubicBezTo>
                    <a:pt x="415" y="259"/>
                    <a:pt x="469" y="263"/>
                    <a:pt x="518" y="263"/>
                  </a:cubicBezTo>
                  <a:cubicBezTo>
                    <a:pt x="645" y="263"/>
                    <a:pt x="737" y="236"/>
                    <a:pt x="744" y="188"/>
                  </a:cubicBezTo>
                  <a:cubicBezTo>
                    <a:pt x="755" y="123"/>
                    <a:pt x="599" y="45"/>
                    <a:pt x="396" y="14"/>
                  </a:cubicBezTo>
                  <a:cubicBezTo>
                    <a:pt x="339" y="5"/>
                    <a:pt x="285" y="1"/>
                    <a:pt x="236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46"/>
            <p:cNvSpPr/>
            <p:nvPr/>
          </p:nvSpPr>
          <p:spPr>
            <a:xfrm>
              <a:off x="4700200" y="4560575"/>
              <a:ext cx="14250" cy="15000"/>
            </a:xfrm>
            <a:custGeom>
              <a:avLst/>
              <a:gdLst/>
              <a:ahLst/>
              <a:cxnLst/>
              <a:rect l="l" t="t" r="r" b="b"/>
              <a:pathLst>
                <a:path w="570" h="600" extrusionOk="0">
                  <a:moveTo>
                    <a:pt x="487" y="0"/>
                  </a:moveTo>
                  <a:cubicBezTo>
                    <a:pt x="420" y="0"/>
                    <a:pt x="299" y="90"/>
                    <a:pt x="191" y="225"/>
                  </a:cubicBezTo>
                  <a:cubicBezTo>
                    <a:pt x="62" y="385"/>
                    <a:pt x="1" y="549"/>
                    <a:pt x="52" y="590"/>
                  </a:cubicBezTo>
                  <a:cubicBezTo>
                    <a:pt x="61" y="597"/>
                    <a:pt x="71" y="600"/>
                    <a:pt x="83" y="600"/>
                  </a:cubicBezTo>
                  <a:cubicBezTo>
                    <a:pt x="149" y="600"/>
                    <a:pt x="271" y="510"/>
                    <a:pt x="379" y="376"/>
                  </a:cubicBezTo>
                  <a:cubicBezTo>
                    <a:pt x="506" y="215"/>
                    <a:pt x="569" y="52"/>
                    <a:pt x="517" y="10"/>
                  </a:cubicBezTo>
                  <a:cubicBezTo>
                    <a:pt x="509" y="3"/>
                    <a:pt x="499" y="0"/>
                    <a:pt x="487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46"/>
            <p:cNvSpPr/>
            <p:nvPr/>
          </p:nvSpPr>
          <p:spPr>
            <a:xfrm>
              <a:off x="4724800" y="4560500"/>
              <a:ext cx="9850" cy="17475"/>
            </a:xfrm>
            <a:custGeom>
              <a:avLst/>
              <a:gdLst/>
              <a:ahLst/>
              <a:cxnLst/>
              <a:rect l="l" t="t" r="r" b="b"/>
              <a:pathLst>
                <a:path w="394" h="699" extrusionOk="0">
                  <a:moveTo>
                    <a:pt x="77" y="0"/>
                  </a:moveTo>
                  <a:cubicBezTo>
                    <a:pt x="72" y="0"/>
                    <a:pt x="67" y="1"/>
                    <a:pt x="62" y="3"/>
                  </a:cubicBezTo>
                  <a:cubicBezTo>
                    <a:pt x="1" y="27"/>
                    <a:pt x="10" y="201"/>
                    <a:pt x="85" y="393"/>
                  </a:cubicBezTo>
                  <a:cubicBezTo>
                    <a:pt x="155" y="568"/>
                    <a:pt x="254" y="698"/>
                    <a:pt x="318" y="698"/>
                  </a:cubicBezTo>
                  <a:cubicBezTo>
                    <a:pt x="323" y="698"/>
                    <a:pt x="328" y="698"/>
                    <a:pt x="332" y="696"/>
                  </a:cubicBezTo>
                  <a:cubicBezTo>
                    <a:pt x="394" y="672"/>
                    <a:pt x="384" y="498"/>
                    <a:pt x="309" y="306"/>
                  </a:cubicBezTo>
                  <a:cubicBezTo>
                    <a:pt x="241" y="129"/>
                    <a:pt x="141" y="0"/>
                    <a:pt x="77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46"/>
            <p:cNvSpPr/>
            <p:nvPr/>
          </p:nvSpPr>
          <p:spPr>
            <a:xfrm>
              <a:off x="4732450" y="4547050"/>
              <a:ext cx="18900" cy="6600"/>
            </a:xfrm>
            <a:custGeom>
              <a:avLst/>
              <a:gdLst/>
              <a:ahLst/>
              <a:cxnLst/>
              <a:rect l="l" t="t" r="r" b="b"/>
              <a:pathLst>
                <a:path w="756" h="264" extrusionOk="0">
                  <a:moveTo>
                    <a:pt x="238" y="1"/>
                  </a:moveTo>
                  <a:cubicBezTo>
                    <a:pt x="111" y="1"/>
                    <a:pt x="19" y="28"/>
                    <a:pt x="12" y="76"/>
                  </a:cubicBezTo>
                  <a:cubicBezTo>
                    <a:pt x="1" y="141"/>
                    <a:pt x="157" y="220"/>
                    <a:pt x="360" y="251"/>
                  </a:cubicBezTo>
                  <a:cubicBezTo>
                    <a:pt x="415" y="260"/>
                    <a:pt x="469" y="264"/>
                    <a:pt x="517" y="264"/>
                  </a:cubicBezTo>
                  <a:cubicBezTo>
                    <a:pt x="645" y="264"/>
                    <a:pt x="738" y="236"/>
                    <a:pt x="746" y="188"/>
                  </a:cubicBezTo>
                  <a:cubicBezTo>
                    <a:pt x="755" y="122"/>
                    <a:pt x="600" y="44"/>
                    <a:pt x="397" y="13"/>
                  </a:cubicBezTo>
                  <a:cubicBezTo>
                    <a:pt x="341" y="5"/>
                    <a:pt x="287" y="1"/>
                    <a:pt x="23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46"/>
            <p:cNvSpPr/>
            <p:nvPr/>
          </p:nvSpPr>
          <p:spPr>
            <a:xfrm>
              <a:off x="4926775" y="4488125"/>
              <a:ext cx="33150" cy="69025"/>
            </a:xfrm>
            <a:custGeom>
              <a:avLst/>
              <a:gdLst/>
              <a:ahLst/>
              <a:cxnLst/>
              <a:rect l="l" t="t" r="r" b="b"/>
              <a:pathLst>
                <a:path w="1326" h="2761" extrusionOk="0">
                  <a:moveTo>
                    <a:pt x="1284" y="0"/>
                  </a:moveTo>
                  <a:cubicBezTo>
                    <a:pt x="1268" y="0"/>
                    <a:pt x="1252" y="11"/>
                    <a:pt x="1248" y="28"/>
                  </a:cubicBezTo>
                  <a:cubicBezTo>
                    <a:pt x="993" y="983"/>
                    <a:pt x="574" y="1888"/>
                    <a:pt x="13" y="2702"/>
                  </a:cubicBezTo>
                  <a:cubicBezTo>
                    <a:pt x="0" y="2718"/>
                    <a:pt x="5" y="2743"/>
                    <a:pt x="21" y="2754"/>
                  </a:cubicBezTo>
                  <a:cubicBezTo>
                    <a:pt x="28" y="2758"/>
                    <a:pt x="36" y="2760"/>
                    <a:pt x="43" y="2760"/>
                  </a:cubicBezTo>
                  <a:cubicBezTo>
                    <a:pt x="56" y="2760"/>
                    <a:pt x="67" y="2755"/>
                    <a:pt x="73" y="2745"/>
                  </a:cubicBezTo>
                  <a:cubicBezTo>
                    <a:pt x="642" y="1924"/>
                    <a:pt x="1062" y="1012"/>
                    <a:pt x="1320" y="48"/>
                  </a:cubicBezTo>
                  <a:cubicBezTo>
                    <a:pt x="1326" y="27"/>
                    <a:pt x="1314" y="7"/>
                    <a:pt x="1294" y="1"/>
                  </a:cubicBezTo>
                  <a:cubicBezTo>
                    <a:pt x="1291" y="1"/>
                    <a:pt x="1287" y="0"/>
                    <a:pt x="128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46"/>
            <p:cNvSpPr/>
            <p:nvPr/>
          </p:nvSpPr>
          <p:spPr>
            <a:xfrm>
              <a:off x="4950450" y="4474300"/>
              <a:ext cx="21100" cy="27900"/>
            </a:xfrm>
            <a:custGeom>
              <a:avLst/>
              <a:gdLst/>
              <a:ahLst/>
              <a:cxnLst/>
              <a:rect l="l" t="t" r="r" b="b"/>
              <a:pathLst>
                <a:path w="844" h="1116" extrusionOk="0">
                  <a:moveTo>
                    <a:pt x="442" y="0"/>
                  </a:moveTo>
                  <a:cubicBezTo>
                    <a:pt x="228" y="1"/>
                    <a:pt x="63" y="214"/>
                    <a:pt x="38" y="427"/>
                  </a:cubicBezTo>
                  <a:cubicBezTo>
                    <a:pt x="0" y="758"/>
                    <a:pt x="17" y="1116"/>
                    <a:pt x="215" y="1116"/>
                  </a:cubicBezTo>
                  <a:cubicBezTo>
                    <a:pt x="313" y="1116"/>
                    <a:pt x="455" y="1028"/>
                    <a:pt x="656" y="806"/>
                  </a:cubicBezTo>
                  <a:cubicBezTo>
                    <a:pt x="774" y="676"/>
                    <a:pt x="844" y="493"/>
                    <a:pt x="807" y="321"/>
                  </a:cubicBezTo>
                  <a:cubicBezTo>
                    <a:pt x="772" y="149"/>
                    <a:pt x="617" y="0"/>
                    <a:pt x="442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46"/>
            <p:cNvSpPr/>
            <p:nvPr/>
          </p:nvSpPr>
          <p:spPr>
            <a:xfrm>
              <a:off x="4954725" y="4481725"/>
              <a:ext cx="7525" cy="17025"/>
            </a:xfrm>
            <a:custGeom>
              <a:avLst/>
              <a:gdLst/>
              <a:ahLst/>
              <a:cxnLst/>
              <a:rect l="l" t="t" r="r" b="b"/>
              <a:pathLst>
                <a:path w="301" h="681" extrusionOk="0">
                  <a:moveTo>
                    <a:pt x="257" y="1"/>
                  </a:moveTo>
                  <a:cubicBezTo>
                    <a:pt x="236" y="1"/>
                    <a:pt x="218" y="16"/>
                    <a:pt x="216" y="38"/>
                  </a:cubicBezTo>
                  <a:cubicBezTo>
                    <a:pt x="195" y="244"/>
                    <a:pt x="125" y="443"/>
                    <a:pt x="13" y="617"/>
                  </a:cubicBezTo>
                  <a:cubicBezTo>
                    <a:pt x="1" y="635"/>
                    <a:pt x="6" y="662"/>
                    <a:pt x="25" y="674"/>
                  </a:cubicBezTo>
                  <a:cubicBezTo>
                    <a:pt x="32" y="678"/>
                    <a:pt x="40" y="681"/>
                    <a:pt x="48" y="681"/>
                  </a:cubicBezTo>
                  <a:cubicBezTo>
                    <a:pt x="62" y="681"/>
                    <a:pt x="76" y="674"/>
                    <a:pt x="83" y="662"/>
                  </a:cubicBezTo>
                  <a:cubicBezTo>
                    <a:pt x="203" y="477"/>
                    <a:pt x="277" y="265"/>
                    <a:pt x="298" y="46"/>
                  </a:cubicBezTo>
                  <a:cubicBezTo>
                    <a:pt x="300" y="23"/>
                    <a:pt x="284" y="2"/>
                    <a:pt x="261" y="1"/>
                  </a:cubicBezTo>
                  <a:cubicBezTo>
                    <a:pt x="259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46"/>
            <p:cNvSpPr/>
            <p:nvPr/>
          </p:nvSpPr>
          <p:spPr>
            <a:xfrm>
              <a:off x="4940350" y="4506500"/>
              <a:ext cx="30250" cy="19050"/>
            </a:xfrm>
            <a:custGeom>
              <a:avLst/>
              <a:gdLst/>
              <a:ahLst/>
              <a:cxnLst/>
              <a:rect l="l" t="t" r="r" b="b"/>
              <a:pathLst>
                <a:path w="1210" h="762" extrusionOk="0">
                  <a:moveTo>
                    <a:pt x="864" y="0"/>
                  </a:moveTo>
                  <a:cubicBezTo>
                    <a:pt x="750" y="0"/>
                    <a:pt x="632" y="49"/>
                    <a:pt x="548" y="127"/>
                  </a:cubicBezTo>
                  <a:cubicBezTo>
                    <a:pt x="254" y="400"/>
                    <a:pt x="0" y="762"/>
                    <a:pt x="527" y="762"/>
                  </a:cubicBezTo>
                  <a:cubicBezTo>
                    <a:pt x="589" y="762"/>
                    <a:pt x="662" y="757"/>
                    <a:pt x="748" y="746"/>
                  </a:cubicBezTo>
                  <a:cubicBezTo>
                    <a:pt x="903" y="726"/>
                    <a:pt x="1056" y="642"/>
                    <a:pt x="1133" y="505"/>
                  </a:cubicBezTo>
                  <a:cubicBezTo>
                    <a:pt x="1209" y="366"/>
                    <a:pt x="1192" y="174"/>
                    <a:pt x="1071" y="72"/>
                  </a:cubicBezTo>
                  <a:cubicBezTo>
                    <a:pt x="1013" y="22"/>
                    <a:pt x="939" y="0"/>
                    <a:pt x="86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46"/>
            <p:cNvSpPr/>
            <p:nvPr/>
          </p:nvSpPr>
          <p:spPr>
            <a:xfrm>
              <a:off x="4948400" y="4512875"/>
              <a:ext cx="14975" cy="9075"/>
            </a:xfrm>
            <a:custGeom>
              <a:avLst/>
              <a:gdLst/>
              <a:ahLst/>
              <a:cxnLst/>
              <a:rect l="l" t="t" r="r" b="b"/>
              <a:pathLst>
                <a:path w="599" h="363" extrusionOk="0">
                  <a:moveTo>
                    <a:pt x="544" y="1"/>
                  </a:moveTo>
                  <a:cubicBezTo>
                    <a:pt x="534" y="1"/>
                    <a:pt x="525" y="5"/>
                    <a:pt x="516" y="14"/>
                  </a:cubicBezTo>
                  <a:cubicBezTo>
                    <a:pt x="381" y="142"/>
                    <a:pt x="218" y="237"/>
                    <a:pt x="41" y="289"/>
                  </a:cubicBezTo>
                  <a:cubicBezTo>
                    <a:pt x="0" y="302"/>
                    <a:pt x="8" y="362"/>
                    <a:pt x="51" y="362"/>
                  </a:cubicBezTo>
                  <a:cubicBezTo>
                    <a:pt x="54" y="362"/>
                    <a:pt x="59" y="362"/>
                    <a:pt x="62" y="361"/>
                  </a:cubicBezTo>
                  <a:cubicBezTo>
                    <a:pt x="251" y="305"/>
                    <a:pt x="426" y="205"/>
                    <a:pt x="568" y="68"/>
                  </a:cubicBezTo>
                  <a:cubicBezTo>
                    <a:pt x="599" y="41"/>
                    <a:pt x="573" y="1"/>
                    <a:pt x="54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46"/>
            <p:cNvSpPr/>
            <p:nvPr/>
          </p:nvSpPr>
          <p:spPr>
            <a:xfrm>
              <a:off x="4929350" y="4499375"/>
              <a:ext cx="19875" cy="24450"/>
            </a:xfrm>
            <a:custGeom>
              <a:avLst/>
              <a:gdLst/>
              <a:ahLst/>
              <a:cxnLst/>
              <a:rect l="l" t="t" r="r" b="b"/>
              <a:pathLst>
                <a:path w="795" h="978" extrusionOk="0">
                  <a:moveTo>
                    <a:pt x="343" y="1"/>
                  </a:moveTo>
                  <a:cubicBezTo>
                    <a:pt x="334" y="1"/>
                    <a:pt x="324" y="1"/>
                    <a:pt x="315" y="2"/>
                  </a:cubicBezTo>
                  <a:cubicBezTo>
                    <a:pt x="157" y="17"/>
                    <a:pt x="33" y="164"/>
                    <a:pt x="16" y="322"/>
                  </a:cubicBezTo>
                  <a:cubicBezTo>
                    <a:pt x="1" y="478"/>
                    <a:pt x="78" y="634"/>
                    <a:pt x="196" y="740"/>
                  </a:cubicBezTo>
                  <a:cubicBezTo>
                    <a:pt x="384" y="910"/>
                    <a:pt x="514" y="978"/>
                    <a:pt x="601" y="978"/>
                  </a:cubicBezTo>
                  <a:cubicBezTo>
                    <a:pt x="794" y="978"/>
                    <a:pt x="778" y="647"/>
                    <a:pt x="713" y="346"/>
                  </a:cubicBezTo>
                  <a:cubicBezTo>
                    <a:pt x="673" y="168"/>
                    <a:pt x="522" y="1"/>
                    <a:pt x="343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46"/>
            <p:cNvSpPr/>
            <p:nvPr/>
          </p:nvSpPr>
          <p:spPr>
            <a:xfrm>
              <a:off x="4937250" y="4506000"/>
              <a:ext cx="8250" cy="14750"/>
            </a:xfrm>
            <a:custGeom>
              <a:avLst/>
              <a:gdLst/>
              <a:ahLst/>
              <a:cxnLst/>
              <a:rect l="l" t="t" r="r" b="b"/>
              <a:pathLst>
                <a:path w="330" h="590" extrusionOk="0">
                  <a:moveTo>
                    <a:pt x="41" y="1"/>
                  </a:moveTo>
                  <a:cubicBezTo>
                    <a:pt x="38" y="1"/>
                    <a:pt x="36" y="1"/>
                    <a:pt x="33" y="1"/>
                  </a:cubicBezTo>
                  <a:cubicBezTo>
                    <a:pt x="13" y="5"/>
                    <a:pt x="0" y="25"/>
                    <a:pt x="3" y="46"/>
                  </a:cubicBezTo>
                  <a:cubicBezTo>
                    <a:pt x="43" y="239"/>
                    <a:pt x="128" y="421"/>
                    <a:pt x="251" y="575"/>
                  </a:cubicBezTo>
                  <a:cubicBezTo>
                    <a:pt x="259" y="584"/>
                    <a:pt x="270" y="590"/>
                    <a:pt x="281" y="590"/>
                  </a:cubicBezTo>
                  <a:cubicBezTo>
                    <a:pt x="312" y="590"/>
                    <a:pt x="329" y="553"/>
                    <a:pt x="310" y="528"/>
                  </a:cubicBezTo>
                  <a:cubicBezTo>
                    <a:pt x="194" y="384"/>
                    <a:pt x="114" y="213"/>
                    <a:pt x="77" y="30"/>
                  </a:cubicBezTo>
                  <a:cubicBezTo>
                    <a:pt x="74" y="13"/>
                    <a:pt x="58" y="1"/>
                    <a:pt x="4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46"/>
            <p:cNvSpPr/>
            <p:nvPr/>
          </p:nvSpPr>
          <p:spPr>
            <a:xfrm>
              <a:off x="4915900" y="4526100"/>
              <a:ext cx="19875" cy="24475"/>
            </a:xfrm>
            <a:custGeom>
              <a:avLst/>
              <a:gdLst/>
              <a:ahLst/>
              <a:cxnLst/>
              <a:rect l="l" t="t" r="r" b="b"/>
              <a:pathLst>
                <a:path w="795" h="979" extrusionOk="0">
                  <a:moveTo>
                    <a:pt x="341" y="0"/>
                  </a:moveTo>
                  <a:cubicBezTo>
                    <a:pt x="332" y="0"/>
                    <a:pt x="323" y="1"/>
                    <a:pt x="314" y="2"/>
                  </a:cubicBezTo>
                  <a:cubicBezTo>
                    <a:pt x="158" y="17"/>
                    <a:pt x="32" y="165"/>
                    <a:pt x="17" y="321"/>
                  </a:cubicBezTo>
                  <a:cubicBezTo>
                    <a:pt x="0" y="479"/>
                    <a:pt x="78" y="635"/>
                    <a:pt x="195" y="741"/>
                  </a:cubicBezTo>
                  <a:cubicBezTo>
                    <a:pt x="383" y="911"/>
                    <a:pt x="514" y="979"/>
                    <a:pt x="601" y="979"/>
                  </a:cubicBezTo>
                  <a:cubicBezTo>
                    <a:pt x="794" y="979"/>
                    <a:pt x="778" y="647"/>
                    <a:pt x="713" y="347"/>
                  </a:cubicBezTo>
                  <a:cubicBezTo>
                    <a:pt x="673" y="168"/>
                    <a:pt x="521" y="0"/>
                    <a:pt x="341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46"/>
            <p:cNvSpPr/>
            <p:nvPr/>
          </p:nvSpPr>
          <p:spPr>
            <a:xfrm>
              <a:off x="4923775" y="4532775"/>
              <a:ext cx="8275" cy="14725"/>
            </a:xfrm>
            <a:custGeom>
              <a:avLst/>
              <a:gdLst/>
              <a:ahLst/>
              <a:cxnLst/>
              <a:rect l="l" t="t" r="r" b="b"/>
              <a:pathLst>
                <a:path w="331" h="589" extrusionOk="0">
                  <a:moveTo>
                    <a:pt x="43" y="1"/>
                  </a:moveTo>
                  <a:cubicBezTo>
                    <a:pt x="22" y="1"/>
                    <a:pt x="0" y="17"/>
                    <a:pt x="5" y="44"/>
                  </a:cubicBezTo>
                  <a:cubicBezTo>
                    <a:pt x="43" y="238"/>
                    <a:pt x="129" y="420"/>
                    <a:pt x="253" y="574"/>
                  </a:cubicBezTo>
                  <a:cubicBezTo>
                    <a:pt x="259" y="583"/>
                    <a:pt x="270" y="588"/>
                    <a:pt x="282" y="589"/>
                  </a:cubicBezTo>
                  <a:lnTo>
                    <a:pt x="282" y="589"/>
                  </a:lnTo>
                  <a:cubicBezTo>
                    <a:pt x="313" y="588"/>
                    <a:pt x="331" y="552"/>
                    <a:pt x="311" y="528"/>
                  </a:cubicBezTo>
                  <a:cubicBezTo>
                    <a:pt x="194" y="383"/>
                    <a:pt x="115" y="212"/>
                    <a:pt x="79" y="29"/>
                  </a:cubicBezTo>
                  <a:cubicBezTo>
                    <a:pt x="73" y="9"/>
                    <a:pt x="58" y="1"/>
                    <a:pt x="43" y="1"/>
                  </a:cubicBezTo>
                  <a:close/>
                  <a:moveTo>
                    <a:pt x="282" y="589"/>
                  </a:moveTo>
                  <a:cubicBezTo>
                    <a:pt x="282" y="589"/>
                    <a:pt x="281" y="589"/>
                    <a:pt x="281" y="589"/>
                  </a:cubicBezTo>
                  <a:lnTo>
                    <a:pt x="282" y="589"/>
                  </a:lnTo>
                  <a:cubicBezTo>
                    <a:pt x="282" y="589"/>
                    <a:pt x="282" y="589"/>
                    <a:pt x="282" y="589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46"/>
            <p:cNvSpPr/>
            <p:nvPr/>
          </p:nvSpPr>
          <p:spPr>
            <a:xfrm>
              <a:off x="4926225" y="4534725"/>
              <a:ext cx="30225" cy="19075"/>
            </a:xfrm>
            <a:custGeom>
              <a:avLst/>
              <a:gdLst/>
              <a:ahLst/>
              <a:cxnLst/>
              <a:rect l="l" t="t" r="r" b="b"/>
              <a:pathLst>
                <a:path w="1209" h="763" extrusionOk="0">
                  <a:moveTo>
                    <a:pt x="864" y="1"/>
                  </a:moveTo>
                  <a:cubicBezTo>
                    <a:pt x="751" y="1"/>
                    <a:pt x="632" y="49"/>
                    <a:pt x="548" y="127"/>
                  </a:cubicBezTo>
                  <a:cubicBezTo>
                    <a:pt x="255" y="400"/>
                    <a:pt x="0" y="762"/>
                    <a:pt x="527" y="762"/>
                  </a:cubicBezTo>
                  <a:cubicBezTo>
                    <a:pt x="589" y="762"/>
                    <a:pt x="662" y="757"/>
                    <a:pt x="747" y="746"/>
                  </a:cubicBezTo>
                  <a:cubicBezTo>
                    <a:pt x="904" y="726"/>
                    <a:pt x="1058" y="642"/>
                    <a:pt x="1133" y="504"/>
                  </a:cubicBezTo>
                  <a:cubicBezTo>
                    <a:pt x="1209" y="366"/>
                    <a:pt x="1191" y="175"/>
                    <a:pt x="1071" y="72"/>
                  </a:cubicBezTo>
                  <a:cubicBezTo>
                    <a:pt x="1012" y="23"/>
                    <a:pt x="939" y="1"/>
                    <a:pt x="864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46"/>
            <p:cNvSpPr/>
            <p:nvPr/>
          </p:nvSpPr>
          <p:spPr>
            <a:xfrm>
              <a:off x="4934525" y="4541200"/>
              <a:ext cx="14600" cy="8975"/>
            </a:xfrm>
            <a:custGeom>
              <a:avLst/>
              <a:gdLst/>
              <a:ahLst/>
              <a:cxnLst/>
              <a:rect l="l" t="t" r="r" b="b"/>
              <a:pathLst>
                <a:path w="584" h="359" extrusionOk="0">
                  <a:moveTo>
                    <a:pt x="530" y="0"/>
                  </a:moveTo>
                  <a:cubicBezTo>
                    <a:pt x="523" y="0"/>
                    <a:pt x="514" y="3"/>
                    <a:pt x="507" y="9"/>
                  </a:cubicBezTo>
                  <a:cubicBezTo>
                    <a:pt x="372" y="138"/>
                    <a:pt x="209" y="233"/>
                    <a:pt x="31" y="285"/>
                  </a:cubicBezTo>
                  <a:cubicBezTo>
                    <a:pt x="11" y="291"/>
                    <a:pt x="0" y="312"/>
                    <a:pt x="6" y="332"/>
                  </a:cubicBezTo>
                  <a:cubicBezTo>
                    <a:pt x="10" y="347"/>
                    <a:pt x="25" y="358"/>
                    <a:pt x="42" y="358"/>
                  </a:cubicBezTo>
                  <a:cubicBezTo>
                    <a:pt x="45" y="358"/>
                    <a:pt x="48" y="358"/>
                    <a:pt x="52" y="357"/>
                  </a:cubicBezTo>
                  <a:cubicBezTo>
                    <a:pt x="242" y="301"/>
                    <a:pt x="415" y="201"/>
                    <a:pt x="559" y="63"/>
                  </a:cubicBezTo>
                  <a:cubicBezTo>
                    <a:pt x="584" y="36"/>
                    <a:pt x="559" y="0"/>
                    <a:pt x="53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46"/>
            <p:cNvSpPr/>
            <p:nvPr/>
          </p:nvSpPr>
          <p:spPr>
            <a:xfrm>
              <a:off x="4912300" y="4445475"/>
              <a:ext cx="33300" cy="43875"/>
            </a:xfrm>
            <a:custGeom>
              <a:avLst/>
              <a:gdLst/>
              <a:ahLst/>
              <a:cxnLst/>
              <a:rect l="l" t="t" r="r" b="b"/>
              <a:pathLst>
                <a:path w="1332" h="1755" extrusionOk="0">
                  <a:moveTo>
                    <a:pt x="104" y="1"/>
                  </a:moveTo>
                  <a:cubicBezTo>
                    <a:pt x="41" y="1"/>
                    <a:pt x="1" y="96"/>
                    <a:pt x="72" y="135"/>
                  </a:cubicBezTo>
                  <a:cubicBezTo>
                    <a:pt x="630" y="454"/>
                    <a:pt x="1014" y="1050"/>
                    <a:pt x="1073" y="1690"/>
                  </a:cubicBezTo>
                  <a:cubicBezTo>
                    <a:pt x="1075" y="1722"/>
                    <a:pt x="1099" y="1748"/>
                    <a:pt x="1130" y="1754"/>
                  </a:cubicBezTo>
                  <a:cubicBezTo>
                    <a:pt x="1135" y="1755"/>
                    <a:pt x="1139" y="1755"/>
                    <a:pt x="1145" y="1755"/>
                  </a:cubicBezTo>
                  <a:cubicBezTo>
                    <a:pt x="1171" y="1755"/>
                    <a:pt x="1195" y="1739"/>
                    <a:pt x="1207" y="1715"/>
                  </a:cubicBezTo>
                  <a:cubicBezTo>
                    <a:pt x="1291" y="1547"/>
                    <a:pt x="1307" y="1359"/>
                    <a:pt x="1314" y="1166"/>
                  </a:cubicBezTo>
                  <a:cubicBezTo>
                    <a:pt x="1332" y="782"/>
                    <a:pt x="1312" y="389"/>
                    <a:pt x="1054" y="124"/>
                  </a:cubicBezTo>
                  <a:cubicBezTo>
                    <a:pt x="1039" y="108"/>
                    <a:pt x="1021" y="101"/>
                    <a:pt x="1004" y="101"/>
                  </a:cubicBezTo>
                  <a:cubicBezTo>
                    <a:pt x="949" y="101"/>
                    <a:pt x="901" y="171"/>
                    <a:pt x="952" y="223"/>
                  </a:cubicBezTo>
                  <a:cubicBezTo>
                    <a:pt x="1172" y="449"/>
                    <a:pt x="1189" y="807"/>
                    <a:pt x="1172" y="1160"/>
                  </a:cubicBezTo>
                  <a:cubicBezTo>
                    <a:pt x="1169" y="1226"/>
                    <a:pt x="1166" y="1290"/>
                    <a:pt x="1159" y="1353"/>
                  </a:cubicBezTo>
                  <a:cubicBezTo>
                    <a:pt x="1016" y="795"/>
                    <a:pt x="646" y="298"/>
                    <a:pt x="142" y="12"/>
                  </a:cubicBezTo>
                  <a:cubicBezTo>
                    <a:pt x="129" y="4"/>
                    <a:pt x="116" y="1"/>
                    <a:pt x="10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46"/>
            <p:cNvSpPr/>
            <p:nvPr/>
          </p:nvSpPr>
          <p:spPr>
            <a:xfrm>
              <a:off x="4899675" y="4434800"/>
              <a:ext cx="22625" cy="19375"/>
            </a:xfrm>
            <a:custGeom>
              <a:avLst/>
              <a:gdLst/>
              <a:ahLst/>
              <a:cxnLst/>
              <a:rect l="l" t="t" r="r" b="b"/>
              <a:pathLst>
                <a:path w="905" h="775" extrusionOk="0">
                  <a:moveTo>
                    <a:pt x="518" y="0"/>
                  </a:moveTo>
                  <a:cubicBezTo>
                    <a:pt x="173" y="0"/>
                    <a:pt x="0" y="418"/>
                    <a:pt x="244" y="661"/>
                  </a:cubicBezTo>
                  <a:cubicBezTo>
                    <a:pt x="318" y="735"/>
                    <a:pt x="417" y="774"/>
                    <a:pt x="518" y="774"/>
                  </a:cubicBezTo>
                  <a:cubicBezTo>
                    <a:pt x="568" y="774"/>
                    <a:pt x="618" y="765"/>
                    <a:pt x="666" y="745"/>
                  </a:cubicBezTo>
                  <a:cubicBezTo>
                    <a:pt x="810" y="686"/>
                    <a:pt x="905" y="544"/>
                    <a:pt x="905" y="387"/>
                  </a:cubicBezTo>
                  <a:cubicBezTo>
                    <a:pt x="905" y="173"/>
                    <a:pt x="732" y="0"/>
                    <a:pt x="51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46"/>
            <p:cNvSpPr/>
            <p:nvPr/>
          </p:nvSpPr>
          <p:spPr>
            <a:xfrm>
              <a:off x="4927250" y="44370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3" y="1"/>
                  </a:moveTo>
                  <a:cubicBezTo>
                    <a:pt x="136" y="1"/>
                    <a:pt x="0" y="137"/>
                    <a:pt x="0" y="305"/>
                  </a:cubicBezTo>
                  <a:cubicBezTo>
                    <a:pt x="0" y="472"/>
                    <a:pt x="136" y="608"/>
                    <a:pt x="303" y="608"/>
                  </a:cubicBezTo>
                  <a:cubicBezTo>
                    <a:pt x="471" y="608"/>
                    <a:pt x="607" y="472"/>
                    <a:pt x="607" y="305"/>
                  </a:cubicBezTo>
                  <a:cubicBezTo>
                    <a:pt x="607" y="137"/>
                    <a:pt x="471" y="1"/>
                    <a:pt x="303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46"/>
            <p:cNvSpPr/>
            <p:nvPr/>
          </p:nvSpPr>
          <p:spPr>
            <a:xfrm>
              <a:off x="4764925" y="4488150"/>
              <a:ext cx="33325" cy="69000"/>
            </a:xfrm>
            <a:custGeom>
              <a:avLst/>
              <a:gdLst/>
              <a:ahLst/>
              <a:cxnLst/>
              <a:rect l="l" t="t" r="r" b="b"/>
              <a:pathLst>
                <a:path w="1333" h="2760" extrusionOk="0">
                  <a:moveTo>
                    <a:pt x="45" y="0"/>
                  </a:moveTo>
                  <a:cubicBezTo>
                    <a:pt x="23" y="0"/>
                    <a:pt x="1" y="18"/>
                    <a:pt x="7" y="47"/>
                  </a:cubicBezTo>
                  <a:cubicBezTo>
                    <a:pt x="264" y="1011"/>
                    <a:pt x="686" y="1923"/>
                    <a:pt x="1253" y="2744"/>
                  </a:cubicBezTo>
                  <a:cubicBezTo>
                    <a:pt x="1261" y="2754"/>
                    <a:pt x="1272" y="2759"/>
                    <a:pt x="1284" y="2759"/>
                  </a:cubicBezTo>
                  <a:cubicBezTo>
                    <a:pt x="1315" y="2759"/>
                    <a:pt x="1333" y="2726"/>
                    <a:pt x="1315" y="2701"/>
                  </a:cubicBezTo>
                  <a:cubicBezTo>
                    <a:pt x="752" y="1887"/>
                    <a:pt x="335" y="982"/>
                    <a:pt x="80" y="27"/>
                  </a:cubicBezTo>
                  <a:cubicBezTo>
                    <a:pt x="74" y="8"/>
                    <a:pt x="60" y="0"/>
                    <a:pt x="4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46"/>
            <p:cNvSpPr/>
            <p:nvPr/>
          </p:nvSpPr>
          <p:spPr>
            <a:xfrm>
              <a:off x="4753375" y="4474300"/>
              <a:ext cx="21075" cy="27900"/>
            </a:xfrm>
            <a:custGeom>
              <a:avLst/>
              <a:gdLst/>
              <a:ahLst/>
              <a:cxnLst/>
              <a:rect l="l" t="t" r="r" b="b"/>
              <a:pathLst>
                <a:path w="843" h="1116" extrusionOk="0">
                  <a:moveTo>
                    <a:pt x="401" y="0"/>
                  </a:moveTo>
                  <a:cubicBezTo>
                    <a:pt x="226" y="0"/>
                    <a:pt x="71" y="149"/>
                    <a:pt x="35" y="321"/>
                  </a:cubicBezTo>
                  <a:cubicBezTo>
                    <a:pt x="0" y="493"/>
                    <a:pt x="68" y="676"/>
                    <a:pt x="186" y="806"/>
                  </a:cubicBezTo>
                  <a:cubicBezTo>
                    <a:pt x="388" y="1028"/>
                    <a:pt x="530" y="1116"/>
                    <a:pt x="627" y="1116"/>
                  </a:cubicBezTo>
                  <a:cubicBezTo>
                    <a:pt x="825" y="1116"/>
                    <a:pt x="843" y="758"/>
                    <a:pt x="804" y="427"/>
                  </a:cubicBezTo>
                  <a:cubicBezTo>
                    <a:pt x="780" y="214"/>
                    <a:pt x="615" y="1"/>
                    <a:pt x="401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46"/>
            <p:cNvSpPr/>
            <p:nvPr/>
          </p:nvSpPr>
          <p:spPr>
            <a:xfrm>
              <a:off x="4762625" y="4481700"/>
              <a:ext cx="7700" cy="17050"/>
            </a:xfrm>
            <a:custGeom>
              <a:avLst/>
              <a:gdLst/>
              <a:ahLst/>
              <a:cxnLst/>
              <a:rect l="l" t="t" r="r" b="b"/>
              <a:pathLst>
                <a:path w="308" h="682" extrusionOk="0">
                  <a:moveTo>
                    <a:pt x="43" y="1"/>
                  </a:moveTo>
                  <a:cubicBezTo>
                    <a:pt x="42" y="1"/>
                    <a:pt x="42" y="1"/>
                    <a:pt x="41" y="1"/>
                  </a:cubicBezTo>
                  <a:cubicBezTo>
                    <a:pt x="18" y="3"/>
                    <a:pt x="0" y="24"/>
                    <a:pt x="3" y="47"/>
                  </a:cubicBezTo>
                  <a:cubicBezTo>
                    <a:pt x="24" y="266"/>
                    <a:pt x="98" y="478"/>
                    <a:pt x="218" y="663"/>
                  </a:cubicBezTo>
                  <a:cubicBezTo>
                    <a:pt x="226" y="675"/>
                    <a:pt x="239" y="682"/>
                    <a:pt x="254" y="682"/>
                  </a:cubicBezTo>
                  <a:cubicBezTo>
                    <a:pt x="254" y="682"/>
                    <a:pt x="255" y="682"/>
                    <a:pt x="255" y="682"/>
                  </a:cubicBezTo>
                  <a:cubicBezTo>
                    <a:pt x="287" y="682"/>
                    <a:pt x="307" y="645"/>
                    <a:pt x="289" y="618"/>
                  </a:cubicBezTo>
                  <a:cubicBezTo>
                    <a:pt x="175" y="444"/>
                    <a:pt x="106" y="245"/>
                    <a:pt x="86" y="39"/>
                  </a:cubicBezTo>
                  <a:cubicBezTo>
                    <a:pt x="84" y="17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46"/>
            <p:cNvSpPr/>
            <p:nvPr/>
          </p:nvSpPr>
          <p:spPr>
            <a:xfrm>
              <a:off x="4754300" y="4506500"/>
              <a:ext cx="30250" cy="19050"/>
            </a:xfrm>
            <a:custGeom>
              <a:avLst/>
              <a:gdLst/>
              <a:ahLst/>
              <a:cxnLst/>
              <a:rect l="l" t="t" r="r" b="b"/>
              <a:pathLst>
                <a:path w="1210" h="762" extrusionOk="0">
                  <a:moveTo>
                    <a:pt x="346" y="0"/>
                  </a:moveTo>
                  <a:cubicBezTo>
                    <a:pt x="270" y="0"/>
                    <a:pt x="197" y="22"/>
                    <a:pt x="138" y="72"/>
                  </a:cubicBezTo>
                  <a:cubicBezTo>
                    <a:pt x="18" y="174"/>
                    <a:pt x="0" y="366"/>
                    <a:pt x="76" y="505"/>
                  </a:cubicBezTo>
                  <a:cubicBezTo>
                    <a:pt x="153" y="642"/>
                    <a:pt x="307" y="726"/>
                    <a:pt x="463" y="746"/>
                  </a:cubicBezTo>
                  <a:cubicBezTo>
                    <a:pt x="548" y="757"/>
                    <a:pt x="621" y="762"/>
                    <a:pt x="683" y="762"/>
                  </a:cubicBezTo>
                  <a:cubicBezTo>
                    <a:pt x="1209" y="762"/>
                    <a:pt x="955" y="400"/>
                    <a:pt x="662" y="127"/>
                  </a:cubicBezTo>
                  <a:cubicBezTo>
                    <a:pt x="578" y="4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46"/>
            <p:cNvSpPr/>
            <p:nvPr/>
          </p:nvSpPr>
          <p:spPr>
            <a:xfrm>
              <a:off x="4761575" y="4512925"/>
              <a:ext cx="14925" cy="9025"/>
            </a:xfrm>
            <a:custGeom>
              <a:avLst/>
              <a:gdLst/>
              <a:ahLst/>
              <a:cxnLst/>
              <a:rect l="l" t="t" r="r" b="b"/>
              <a:pathLst>
                <a:path w="597" h="361" extrusionOk="0">
                  <a:moveTo>
                    <a:pt x="55" y="0"/>
                  </a:moveTo>
                  <a:cubicBezTo>
                    <a:pt x="26" y="0"/>
                    <a:pt x="1" y="38"/>
                    <a:pt x="28" y="65"/>
                  </a:cubicBezTo>
                  <a:cubicBezTo>
                    <a:pt x="171" y="202"/>
                    <a:pt x="345" y="303"/>
                    <a:pt x="535" y="359"/>
                  </a:cubicBezTo>
                  <a:cubicBezTo>
                    <a:pt x="538" y="360"/>
                    <a:pt x="541" y="360"/>
                    <a:pt x="546" y="360"/>
                  </a:cubicBezTo>
                  <a:cubicBezTo>
                    <a:pt x="588" y="359"/>
                    <a:pt x="596" y="300"/>
                    <a:pt x="556" y="286"/>
                  </a:cubicBezTo>
                  <a:cubicBezTo>
                    <a:pt x="377" y="235"/>
                    <a:pt x="214" y="140"/>
                    <a:pt x="80" y="11"/>
                  </a:cubicBezTo>
                  <a:cubicBezTo>
                    <a:pt x="72" y="3"/>
                    <a:pt x="63" y="0"/>
                    <a:pt x="5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46"/>
            <p:cNvSpPr/>
            <p:nvPr/>
          </p:nvSpPr>
          <p:spPr>
            <a:xfrm>
              <a:off x="4775675" y="4499375"/>
              <a:ext cx="19850" cy="24450"/>
            </a:xfrm>
            <a:custGeom>
              <a:avLst/>
              <a:gdLst/>
              <a:ahLst/>
              <a:cxnLst/>
              <a:rect l="l" t="t" r="r" b="b"/>
              <a:pathLst>
                <a:path w="794" h="978" extrusionOk="0">
                  <a:moveTo>
                    <a:pt x="451" y="1"/>
                  </a:moveTo>
                  <a:cubicBezTo>
                    <a:pt x="272" y="1"/>
                    <a:pt x="121" y="168"/>
                    <a:pt x="82" y="346"/>
                  </a:cubicBezTo>
                  <a:cubicBezTo>
                    <a:pt x="16" y="647"/>
                    <a:pt x="0" y="978"/>
                    <a:pt x="193" y="978"/>
                  </a:cubicBezTo>
                  <a:cubicBezTo>
                    <a:pt x="280" y="978"/>
                    <a:pt x="411" y="910"/>
                    <a:pt x="599" y="740"/>
                  </a:cubicBezTo>
                  <a:cubicBezTo>
                    <a:pt x="717" y="634"/>
                    <a:pt x="794" y="478"/>
                    <a:pt x="778" y="322"/>
                  </a:cubicBezTo>
                  <a:cubicBezTo>
                    <a:pt x="762" y="164"/>
                    <a:pt x="637" y="17"/>
                    <a:pt x="480" y="2"/>
                  </a:cubicBezTo>
                  <a:cubicBezTo>
                    <a:pt x="470" y="1"/>
                    <a:pt x="461" y="1"/>
                    <a:pt x="451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46"/>
            <p:cNvSpPr/>
            <p:nvPr/>
          </p:nvSpPr>
          <p:spPr>
            <a:xfrm>
              <a:off x="4779400" y="4505950"/>
              <a:ext cx="8325" cy="14800"/>
            </a:xfrm>
            <a:custGeom>
              <a:avLst/>
              <a:gdLst/>
              <a:ahLst/>
              <a:cxnLst/>
              <a:rect l="l" t="t" r="r" b="b"/>
              <a:pathLst>
                <a:path w="333" h="592" extrusionOk="0">
                  <a:moveTo>
                    <a:pt x="288" y="1"/>
                  </a:moveTo>
                  <a:cubicBezTo>
                    <a:pt x="272" y="1"/>
                    <a:pt x="256" y="11"/>
                    <a:pt x="252" y="32"/>
                  </a:cubicBezTo>
                  <a:cubicBezTo>
                    <a:pt x="215" y="215"/>
                    <a:pt x="136" y="386"/>
                    <a:pt x="19" y="530"/>
                  </a:cubicBezTo>
                  <a:cubicBezTo>
                    <a:pt x="0" y="554"/>
                    <a:pt x="17" y="591"/>
                    <a:pt x="49" y="592"/>
                  </a:cubicBezTo>
                  <a:cubicBezTo>
                    <a:pt x="60" y="591"/>
                    <a:pt x="71" y="586"/>
                    <a:pt x="77" y="577"/>
                  </a:cubicBezTo>
                  <a:cubicBezTo>
                    <a:pt x="201" y="423"/>
                    <a:pt x="287" y="241"/>
                    <a:pt x="325" y="48"/>
                  </a:cubicBezTo>
                  <a:cubicBezTo>
                    <a:pt x="332" y="18"/>
                    <a:pt x="310" y="1"/>
                    <a:pt x="28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46"/>
            <p:cNvSpPr/>
            <p:nvPr/>
          </p:nvSpPr>
          <p:spPr>
            <a:xfrm>
              <a:off x="4789125" y="4526100"/>
              <a:ext cx="19850" cy="24475"/>
            </a:xfrm>
            <a:custGeom>
              <a:avLst/>
              <a:gdLst/>
              <a:ahLst/>
              <a:cxnLst/>
              <a:rect l="l" t="t" r="r" b="b"/>
              <a:pathLst>
                <a:path w="794" h="979" extrusionOk="0">
                  <a:moveTo>
                    <a:pt x="454" y="0"/>
                  </a:moveTo>
                  <a:cubicBezTo>
                    <a:pt x="274" y="0"/>
                    <a:pt x="121" y="168"/>
                    <a:pt x="82" y="347"/>
                  </a:cubicBezTo>
                  <a:cubicBezTo>
                    <a:pt x="16" y="647"/>
                    <a:pt x="0" y="979"/>
                    <a:pt x="193" y="979"/>
                  </a:cubicBezTo>
                  <a:cubicBezTo>
                    <a:pt x="280" y="979"/>
                    <a:pt x="410" y="911"/>
                    <a:pt x="598" y="741"/>
                  </a:cubicBezTo>
                  <a:cubicBezTo>
                    <a:pt x="716" y="635"/>
                    <a:pt x="793" y="479"/>
                    <a:pt x="778" y="321"/>
                  </a:cubicBezTo>
                  <a:cubicBezTo>
                    <a:pt x="761" y="165"/>
                    <a:pt x="637" y="17"/>
                    <a:pt x="480" y="2"/>
                  </a:cubicBezTo>
                  <a:cubicBezTo>
                    <a:pt x="471" y="1"/>
                    <a:pt x="463" y="0"/>
                    <a:pt x="45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46"/>
            <p:cNvSpPr/>
            <p:nvPr/>
          </p:nvSpPr>
          <p:spPr>
            <a:xfrm>
              <a:off x="4792825" y="4532775"/>
              <a:ext cx="8275" cy="14725"/>
            </a:xfrm>
            <a:custGeom>
              <a:avLst/>
              <a:gdLst/>
              <a:ahLst/>
              <a:cxnLst/>
              <a:rect l="l" t="t" r="r" b="b"/>
              <a:pathLst>
                <a:path w="331" h="589" extrusionOk="0">
                  <a:moveTo>
                    <a:pt x="288" y="1"/>
                  </a:moveTo>
                  <a:cubicBezTo>
                    <a:pt x="273" y="1"/>
                    <a:pt x="258" y="9"/>
                    <a:pt x="253" y="29"/>
                  </a:cubicBezTo>
                  <a:cubicBezTo>
                    <a:pt x="217" y="212"/>
                    <a:pt x="136" y="383"/>
                    <a:pt x="21" y="527"/>
                  </a:cubicBezTo>
                  <a:cubicBezTo>
                    <a:pt x="1" y="551"/>
                    <a:pt x="18" y="589"/>
                    <a:pt x="49" y="589"/>
                  </a:cubicBezTo>
                  <a:cubicBezTo>
                    <a:pt x="61" y="587"/>
                    <a:pt x="71" y="583"/>
                    <a:pt x="79" y="574"/>
                  </a:cubicBezTo>
                  <a:cubicBezTo>
                    <a:pt x="202" y="420"/>
                    <a:pt x="287" y="238"/>
                    <a:pt x="327" y="43"/>
                  </a:cubicBezTo>
                  <a:cubicBezTo>
                    <a:pt x="331" y="17"/>
                    <a:pt x="309" y="1"/>
                    <a:pt x="28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46"/>
            <p:cNvSpPr/>
            <p:nvPr/>
          </p:nvSpPr>
          <p:spPr>
            <a:xfrm>
              <a:off x="4768425" y="4534725"/>
              <a:ext cx="30225" cy="19075"/>
            </a:xfrm>
            <a:custGeom>
              <a:avLst/>
              <a:gdLst/>
              <a:ahLst/>
              <a:cxnLst/>
              <a:rect l="l" t="t" r="r" b="b"/>
              <a:pathLst>
                <a:path w="1209" h="763" extrusionOk="0">
                  <a:moveTo>
                    <a:pt x="346" y="1"/>
                  </a:moveTo>
                  <a:cubicBezTo>
                    <a:pt x="270" y="1"/>
                    <a:pt x="197" y="23"/>
                    <a:pt x="138" y="72"/>
                  </a:cubicBezTo>
                  <a:cubicBezTo>
                    <a:pt x="18" y="175"/>
                    <a:pt x="1" y="366"/>
                    <a:pt x="77" y="504"/>
                  </a:cubicBezTo>
                  <a:cubicBezTo>
                    <a:pt x="152" y="642"/>
                    <a:pt x="306" y="726"/>
                    <a:pt x="462" y="746"/>
                  </a:cubicBezTo>
                  <a:cubicBezTo>
                    <a:pt x="547" y="757"/>
                    <a:pt x="620" y="762"/>
                    <a:pt x="682" y="762"/>
                  </a:cubicBezTo>
                  <a:cubicBezTo>
                    <a:pt x="1208" y="762"/>
                    <a:pt x="954" y="400"/>
                    <a:pt x="662" y="127"/>
                  </a:cubicBezTo>
                  <a:cubicBezTo>
                    <a:pt x="577" y="49"/>
                    <a:pt x="458" y="1"/>
                    <a:pt x="346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46"/>
            <p:cNvSpPr/>
            <p:nvPr/>
          </p:nvSpPr>
          <p:spPr>
            <a:xfrm>
              <a:off x="4775675" y="4541150"/>
              <a:ext cx="14950" cy="9025"/>
            </a:xfrm>
            <a:custGeom>
              <a:avLst/>
              <a:gdLst/>
              <a:ahLst/>
              <a:cxnLst/>
              <a:rect l="l" t="t" r="r" b="b"/>
              <a:pathLst>
                <a:path w="598" h="361" extrusionOk="0">
                  <a:moveTo>
                    <a:pt x="55" y="0"/>
                  </a:moveTo>
                  <a:cubicBezTo>
                    <a:pt x="26" y="0"/>
                    <a:pt x="1" y="39"/>
                    <a:pt x="29" y="65"/>
                  </a:cubicBezTo>
                  <a:cubicBezTo>
                    <a:pt x="171" y="202"/>
                    <a:pt x="345" y="303"/>
                    <a:pt x="535" y="359"/>
                  </a:cubicBezTo>
                  <a:cubicBezTo>
                    <a:pt x="538" y="360"/>
                    <a:pt x="542" y="360"/>
                    <a:pt x="546" y="360"/>
                  </a:cubicBezTo>
                  <a:cubicBezTo>
                    <a:pt x="589" y="359"/>
                    <a:pt x="598" y="300"/>
                    <a:pt x="557" y="287"/>
                  </a:cubicBezTo>
                  <a:cubicBezTo>
                    <a:pt x="378" y="234"/>
                    <a:pt x="215" y="140"/>
                    <a:pt x="81" y="11"/>
                  </a:cubicBezTo>
                  <a:cubicBezTo>
                    <a:pt x="73" y="4"/>
                    <a:pt x="64" y="0"/>
                    <a:pt x="5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46"/>
            <p:cNvSpPr/>
            <p:nvPr/>
          </p:nvSpPr>
          <p:spPr>
            <a:xfrm>
              <a:off x="4779250" y="4445500"/>
              <a:ext cx="33250" cy="43850"/>
            </a:xfrm>
            <a:custGeom>
              <a:avLst/>
              <a:gdLst/>
              <a:ahLst/>
              <a:cxnLst/>
              <a:rect l="l" t="t" r="r" b="b"/>
              <a:pathLst>
                <a:path w="1330" h="1754" extrusionOk="0">
                  <a:moveTo>
                    <a:pt x="1227" y="1"/>
                  </a:moveTo>
                  <a:cubicBezTo>
                    <a:pt x="1215" y="1"/>
                    <a:pt x="1203" y="4"/>
                    <a:pt x="1190" y="11"/>
                  </a:cubicBezTo>
                  <a:cubicBezTo>
                    <a:pt x="687" y="297"/>
                    <a:pt x="317" y="794"/>
                    <a:pt x="174" y="1352"/>
                  </a:cubicBezTo>
                  <a:cubicBezTo>
                    <a:pt x="167" y="1289"/>
                    <a:pt x="164" y="1225"/>
                    <a:pt x="160" y="1159"/>
                  </a:cubicBezTo>
                  <a:cubicBezTo>
                    <a:pt x="145" y="806"/>
                    <a:pt x="160" y="448"/>
                    <a:pt x="381" y="222"/>
                  </a:cubicBezTo>
                  <a:cubicBezTo>
                    <a:pt x="431" y="170"/>
                    <a:pt x="383" y="100"/>
                    <a:pt x="329" y="100"/>
                  </a:cubicBezTo>
                  <a:cubicBezTo>
                    <a:pt x="312" y="100"/>
                    <a:pt x="294" y="107"/>
                    <a:pt x="278" y="123"/>
                  </a:cubicBezTo>
                  <a:cubicBezTo>
                    <a:pt x="20" y="388"/>
                    <a:pt x="1" y="781"/>
                    <a:pt x="18" y="1165"/>
                  </a:cubicBezTo>
                  <a:cubicBezTo>
                    <a:pt x="27" y="1358"/>
                    <a:pt x="41" y="1546"/>
                    <a:pt x="125" y="1714"/>
                  </a:cubicBezTo>
                  <a:cubicBezTo>
                    <a:pt x="137" y="1738"/>
                    <a:pt x="163" y="1754"/>
                    <a:pt x="189" y="1754"/>
                  </a:cubicBezTo>
                  <a:cubicBezTo>
                    <a:pt x="225" y="1754"/>
                    <a:pt x="256" y="1726"/>
                    <a:pt x="261" y="1689"/>
                  </a:cubicBezTo>
                  <a:cubicBezTo>
                    <a:pt x="319" y="1049"/>
                    <a:pt x="702" y="453"/>
                    <a:pt x="1261" y="134"/>
                  </a:cubicBezTo>
                  <a:cubicBezTo>
                    <a:pt x="1330" y="94"/>
                    <a:pt x="1290" y="1"/>
                    <a:pt x="122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46"/>
            <p:cNvSpPr/>
            <p:nvPr/>
          </p:nvSpPr>
          <p:spPr>
            <a:xfrm>
              <a:off x="4802575" y="4434800"/>
              <a:ext cx="19375" cy="19350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7" y="0"/>
                  </a:moveTo>
                  <a:cubicBezTo>
                    <a:pt x="174" y="0"/>
                    <a:pt x="1" y="173"/>
                    <a:pt x="1" y="387"/>
                  </a:cubicBezTo>
                  <a:cubicBezTo>
                    <a:pt x="1" y="601"/>
                    <a:pt x="174" y="774"/>
                    <a:pt x="387" y="774"/>
                  </a:cubicBezTo>
                  <a:cubicBezTo>
                    <a:pt x="601" y="774"/>
                    <a:pt x="774" y="601"/>
                    <a:pt x="774" y="387"/>
                  </a:cubicBezTo>
                  <a:cubicBezTo>
                    <a:pt x="774" y="173"/>
                    <a:pt x="601" y="0"/>
                    <a:pt x="387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46"/>
            <p:cNvSpPr/>
            <p:nvPr/>
          </p:nvSpPr>
          <p:spPr>
            <a:xfrm>
              <a:off x="4782450" y="44370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5" y="1"/>
                  </a:moveTo>
                  <a:cubicBezTo>
                    <a:pt x="137" y="1"/>
                    <a:pt x="0" y="137"/>
                    <a:pt x="0" y="305"/>
                  </a:cubicBezTo>
                  <a:cubicBezTo>
                    <a:pt x="0" y="472"/>
                    <a:pt x="137" y="608"/>
                    <a:pt x="305" y="608"/>
                  </a:cubicBezTo>
                  <a:cubicBezTo>
                    <a:pt x="472" y="608"/>
                    <a:pt x="607" y="472"/>
                    <a:pt x="607" y="305"/>
                  </a:cubicBezTo>
                  <a:cubicBezTo>
                    <a:pt x="607" y="137"/>
                    <a:pt x="472" y="1"/>
                    <a:pt x="30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46"/>
            <p:cNvSpPr/>
            <p:nvPr/>
          </p:nvSpPr>
          <p:spPr>
            <a:xfrm>
              <a:off x="4776325" y="4703800"/>
              <a:ext cx="170500" cy="60625"/>
            </a:xfrm>
            <a:custGeom>
              <a:avLst/>
              <a:gdLst/>
              <a:ahLst/>
              <a:cxnLst/>
              <a:rect l="l" t="t" r="r" b="b"/>
              <a:pathLst>
                <a:path w="6820" h="2425" fill="none" extrusionOk="0">
                  <a:moveTo>
                    <a:pt x="1" y="2117"/>
                  </a:moveTo>
                  <a:cubicBezTo>
                    <a:pt x="18" y="1765"/>
                    <a:pt x="53" y="1402"/>
                    <a:pt x="209" y="1086"/>
                  </a:cubicBezTo>
                  <a:cubicBezTo>
                    <a:pt x="440" y="621"/>
                    <a:pt x="990" y="266"/>
                    <a:pt x="1543" y="658"/>
                  </a:cubicBezTo>
                  <a:cubicBezTo>
                    <a:pt x="1672" y="750"/>
                    <a:pt x="1777" y="872"/>
                    <a:pt x="1847" y="1015"/>
                  </a:cubicBezTo>
                  <a:cubicBezTo>
                    <a:pt x="2013" y="1345"/>
                    <a:pt x="2013" y="1705"/>
                    <a:pt x="1935" y="2055"/>
                  </a:cubicBezTo>
                  <a:cubicBezTo>
                    <a:pt x="1874" y="2331"/>
                    <a:pt x="1488" y="2347"/>
                    <a:pt x="1410" y="2074"/>
                  </a:cubicBezTo>
                  <a:cubicBezTo>
                    <a:pt x="1390" y="2007"/>
                    <a:pt x="1380" y="1938"/>
                    <a:pt x="1380" y="1867"/>
                  </a:cubicBezTo>
                  <a:cubicBezTo>
                    <a:pt x="1379" y="1596"/>
                    <a:pt x="1499" y="1340"/>
                    <a:pt x="1636" y="1105"/>
                  </a:cubicBezTo>
                  <a:cubicBezTo>
                    <a:pt x="1874" y="694"/>
                    <a:pt x="2222" y="279"/>
                    <a:pt x="2752" y="348"/>
                  </a:cubicBezTo>
                  <a:cubicBezTo>
                    <a:pt x="2960" y="376"/>
                    <a:pt x="3154" y="482"/>
                    <a:pt x="3299" y="633"/>
                  </a:cubicBezTo>
                  <a:cubicBezTo>
                    <a:pt x="3651" y="997"/>
                    <a:pt x="3716" y="1513"/>
                    <a:pt x="3665" y="1993"/>
                  </a:cubicBezTo>
                  <a:cubicBezTo>
                    <a:pt x="3661" y="2037"/>
                    <a:pt x="3654" y="2085"/>
                    <a:pt x="3624" y="2120"/>
                  </a:cubicBezTo>
                  <a:cubicBezTo>
                    <a:pt x="3533" y="2223"/>
                    <a:pt x="3368" y="2096"/>
                    <a:pt x="3313" y="1970"/>
                  </a:cubicBezTo>
                  <a:cubicBezTo>
                    <a:pt x="2968" y="1171"/>
                    <a:pt x="3784" y="1"/>
                    <a:pt x="4894" y="674"/>
                  </a:cubicBezTo>
                  <a:cubicBezTo>
                    <a:pt x="5075" y="784"/>
                    <a:pt x="5227" y="940"/>
                    <a:pt x="5307" y="1136"/>
                  </a:cubicBezTo>
                  <a:cubicBezTo>
                    <a:pt x="5409" y="1390"/>
                    <a:pt x="5415" y="1677"/>
                    <a:pt x="5371" y="1948"/>
                  </a:cubicBezTo>
                  <a:cubicBezTo>
                    <a:pt x="5334" y="2166"/>
                    <a:pt x="5210" y="2425"/>
                    <a:pt x="4988" y="2420"/>
                  </a:cubicBezTo>
                  <a:cubicBezTo>
                    <a:pt x="4805" y="2416"/>
                    <a:pt x="4678" y="2212"/>
                    <a:pt x="4697" y="2030"/>
                  </a:cubicBezTo>
                  <a:cubicBezTo>
                    <a:pt x="4717" y="1850"/>
                    <a:pt x="4842" y="1698"/>
                    <a:pt x="4978" y="1578"/>
                  </a:cubicBezTo>
                  <a:cubicBezTo>
                    <a:pt x="5279" y="1314"/>
                    <a:pt x="5687" y="1146"/>
                    <a:pt x="6080" y="1218"/>
                  </a:cubicBezTo>
                  <a:cubicBezTo>
                    <a:pt x="6473" y="1291"/>
                    <a:pt x="6819" y="1654"/>
                    <a:pt x="6791" y="2051"/>
                  </a:cubicBezTo>
                </a:path>
              </a:pathLst>
            </a:custGeom>
            <a:noFill/>
            <a:ln w="5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46"/>
            <p:cNvSpPr/>
            <p:nvPr/>
          </p:nvSpPr>
          <p:spPr>
            <a:xfrm>
              <a:off x="4804775" y="4288875"/>
              <a:ext cx="105025" cy="101800"/>
            </a:xfrm>
            <a:custGeom>
              <a:avLst/>
              <a:gdLst/>
              <a:ahLst/>
              <a:cxnLst/>
              <a:rect l="l" t="t" r="r" b="b"/>
              <a:pathLst>
                <a:path w="4201" h="4072" extrusionOk="0">
                  <a:moveTo>
                    <a:pt x="2434" y="0"/>
                  </a:moveTo>
                  <a:cubicBezTo>
                    <a:pt x="2305" y="0"/>
                    <a:pt x="2172" y="19"/>
                    <a:pt x="2048" y="40"/>
                  </a:cubicBezTo>
                  <a:cubicBezTo>
                    <a:pt x="1896" y="65"/>
                    <a:pt x="1736" y="94"/>
                    <a:pt x="1620" y="181"/>
                  </a:cubicBezTo>
                  <a:cubicBezTo>
                    <a:pt x="1509" y="265"/>
                    <a:pt x="1457" y="388"/>
                    <a:pt x="1409" y="506"/>
                  </a:cubicBezTo>
                  <a:cubicBezTo>
                    <a:pt x="1064" y="1356"/>
                    <a:pt x="628" y="2158"/>
                    <a:pt x="231" y="2962"/>
                  </a:cubicBezTo>
                  <a:cubicBezTo>
                    <a:pt x="0" y="3428"/>
                    <a:pt x="121" y="3882"/>
                    <a:pt x="488" y="3882"/>
                  </a:cubicBezTo>
                  <a:cubicBezTo>
                    <a:pt x="664" y="3882"/>
                    <a:pt x="897" y="3778"/>
                    <a:pt x="1174" y="3519"/>
                  </a:cubicBezTo>
                  <a:lnTo>
                    <a:pt x="1174" y="3519"/>
                  </a:lnTo>
                  <a:cubicBezTo>
                    <a:pt x="1139" y="3816"/>
                    <a:pt x="1496" y="4072"/>
                    <a:pt x="1851" y="4072"/>
                  </a:cubicBezTo>
                  <a:cubicBezTo>
                    <a:pt x="1887" y="4072"/>
                    <a:pt x="1923" y="4069"/>
                    <a:pt x="1959" y="4064"/>
                  </a:cubicBezTo>
                  <a:cubicBezTo>
                    <a:pt x="2346" y="4005"/>
                    <a:pt x="2627" y="3689"/>
                    <a:pt x="2675" y="3362"/>
                  </a:cubicBezTo>
                  <a:cubicBezTo>
                    <a:pt x="2872" y="3535"/>
                    <a:pt x="3163" y="3736"/>
                    <a:pt x="3432" y="3736"/>
                  </a:cubicBezTo>
                  <a:cubicBezTo>
                    <a:pt x="3498" y="3736"/>
                    <a:pt x="3563" y="3724"/>
                    <a:pt x="3624" y="3697"/>
                  </a:cubicBezTo>
                  <a:cubicBezTo>
                    <a:pt x="4201" y="3439"/>
                    <a:pt x="2987" y="215"/>
                    <a:pt x="2853" y="115"/>
                  </a:cubicBezTo>
                  <a:cubicBezTo>
                    <a:pt x="2739" y="28"/>
                    <a:pt x="2590" y="0"/>
                    <a:pt x="243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46"/>
            <p:cNvSpPr/>
            <p:nvPr/>
          </p:nvSpPr>
          <p:spPr>
            <a:xfrm>
              <a:off x="4852375" y="4301975"/>
              <a:ext cx="5975" cy="75625"/>
            </a:xfrm>
            <a:custGeom>
              <a:avLst/>
              <a:gdLst/>
              <a:ahLst/>
              <a:cxnLst/>
              <a:rect l="l" t="t" r="r" b="b"/>
              <a:pathLst>
                <a:path w="239" h="3025" extrusionOk="0">
                  <a:moveTo>
                    <a:pt x="181" y="0"/>
                  </a:moveTo>
                  <a:cubicBezTo>
                    <a:pt x="154" y="0"/>
                    <a:pt x="128" y="18"/>
                    <a:pt x="126" y="53"/>
                  </a:cubicBezTo>
                  <a:lnTo>
                    <a:pt x="2" y="2967"/>
                  </a:lnTo>
                  <a:cubicBezTo>
                    <a:pt x="1" y="2996"/>
                    <a:pt x="24" y="3023"/>
                    <a:pt x="55" y="3024"/>
                  </a:cubicBezTo>
                  <a:lnTo>
                    <a:pt x="57" y="3024"/>
                  </a:lnTo>
                  <a:cubicBezTo>
                    <a:pt x="87" y="3024"/>
                    <a:pt x="111" y="3001"/>
                    <a:pt x="112" y="2971"/>
                  </a:cubicBezTo>
                  <a:lnTo>
                    <a:pt x="236" y="58"/>
                  </a:lnTo>
                  <a:cubicBezTo>
                    <a:pt x="238" y="20"/>
                    <a:pt x="210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46"/>
            <p:cNvSpPr/>
            <p:nvPr/>
          </p:nvSpPr>
          <p:spPr>
            <a:xfrm>
              <a:off x="4868175" y="4305650"/>
              <a:ext cx="23075" cy="64225"/>
            </a:xfrm>
            <a:custGeom>
              <a:avLst/>
              <a:gdLst/>
              <a:ahLst/>
              <a:cxnLst/>
              <a:rect l="l" t="t" r="r" b="b"/>
              <a:pathLst>
                <a:path w="923" h="2569" extrusionOk="0">
                  <a:moveTo>
                    <a:pt x="62" y="1"/>
                  </a:moveTo>
                  <a:cubicBezTo>
                    <a:pt x="31" y="1"/>
                    <a:pt x="0" y="24"/>
                    <a:pt x="7" y="64"/>
                  </a:cubicBezTo>
                  <a:cubicBezTo>
                    <a:pt x="175" y="910"/>
                    <a:pt x="497" y="1735"/>
                    <a:pt x="809" y="2533"/>
                  </a:cubicBezTo>
                  <a:cubicBezTo>
                    <a:pt x="816" y="2554"/>
                    <a:pt x="837" y="2569"/>
                    <a:pt x="859" y="2569"/>
                  </a:cubicBezTo>
                  <a:cubicBezTo>
                    <a:pt x="867" y="2569"/>
                    <a:pt x="874" y="2567"/>
                    <a:pt x="880" y="2565"/>
                  </a:cubicBezTo>
                  <a:cubicBezTo>
                    <a:pt x="908" y="2553"/>
                    <a:pt x="922" y="2521"/>
                    <a:pt x="911" y="2494"/>
                  </a:cubicBezTo>
                  <a:cubicBezTo>
                    <a:pt x="602" y="1699"/>
                    <a:pt x="281" y="878"/>
                    <a:pt x="115" y="43"/>
                  </a:cubicBezTo>
                  <a:cubicBezTo>
                    <a:pt x="108" y="14"/>
                    <a:pt x="85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46"/>
            <p:cNvSpPr/>
            <p:nvPr/>
          </p:nvSpPr>
          <p:spPr>
            <a:xfrm>
              <a:off x="4826325" y="4305075"/>
              <a:ext cx="22100" cy="62375"/>
            </a:xfrm>
            <a:custGeom>
              <a:avLst/>
              <a:gdLst/>
              <a:ahLst/>
              <a:cxnLst/>
              <a:rect l="l" t="t" r="r" b="b"/>
              <a:pathLst>
                <a:path w="884" h="2495" extrusionOk="0">
                  <a:moveTo>
                    <a:pt x="808" y="1"/>
                  </a:moveTo>
                  <a:cubicBezTo>
                    <a:pt x="791" y="1"/>
                    <a:pt x="773" y="9"/>
                    <a:pt x="762" y="29"/>
                  </a:cubicBezTo>
                  <a:cubicBezTo>
                    <a:pt x="622" y="272"/>
                    <a:pt x="547" y="536"/>
                    <a:pt x="475" y="790"/>
                  </a:cubicBezTo>
                  <a:lnTo>
                    <a:pt x="9" y="2424"/>
                  </a:lnTo>
                  <a:cubicBezTo>
                    <a:pt x="0" y="2453"/>
                    <a:pt x="17" y="2485"/>
                    <a:pt x="47" y="2492"/>
                  </a:cubicBezTo>
                  <a:cubicBezTo>
                    <a:pt x="52" y="2493"/>
                    <a:pt x="57" y="2495"/>
                    <a:pt x="62" y="2495"/>
                  </a:cubicBezTo>
                  <a:cubicBezTo>
                    <a:pt x="88" y="2495"/>
                    <a:pt x="110" y="2478"/>
                    <a:pt x="116" y="2455"/>
                  </a:cubicBezTo>
                  <a:lnTo>
                    <a:pt x="581" y="821"/>
                  </a:lnTo>
                  <a:cubicBezTo>
                    <a:pt x="653" y="572"/>
                    <a:pt x="725" y="315"/>
                    <a:pt x="858" y="84"/>
                  </a:cubicBezTo>
                  <a:cubicBezTo>
                    <a:pt x="883" y="40"/>
                    <a:pt x="846" y="1"/>
                    <a:pt x="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20" name="Google Shape;8120;p46"/>
          <p:cNvSpPr/>
          <p:nvPr/>
        </p:nvSpPr>
        <p:spPr>
          <a:xfrm>
            <a:off x="7194200" y="-320200"/>
            <a:ext cx="26149" cy="1034614"/>
          </a:xfrm>
          <a:custGeom>
            <a:avLst/>
            <a:gdLst/>
            <a:ahLst/>
            <a:cxnLst/>
            <a:rect l="l" t="t" r="r" b="b"/>
            <a:pathLst>
              <a:path w="776" h="30703" extrusionOk="0">
                <a:moveTo>
                  <a:pt x="346" y="0"/>
                </a:moveTo>
                <a:cubicBezTo>
                  <a:pt x="344" y="0"/>
                  <a:pt x="343" y="0"/>
                  <a:pt x="342" y="0"/>
                </a:cubicBezTo>
                <a:cubicBezTo>
                  <a:pt x="152" y="2"/>
                  <a:pt x="0" y="158"/>
                  <a:pt x="2" y="348"/>
                </a:cubicBezTo>
                <a:lnTo>
                  <a:pt x="3" y="349"/>
                </a:lnTo>
                <a:cubicBezTo>
                  <a:pt x="7" y="535"/>
                  <a:pt x="158" y="685"/>
                  <a:pt x="345" y="685"/>
                </a:cubicBezTo>
                <a:lnTo>
                  <a:pt x="349" y="685"/>
                </a:lnTo>
                <a:cubicBezTo>
                  <a:pt x="538" y="685"/>
                  <a:pt x="691" y="530"/>
                  <a:pt x="689" y="341"/>
                </a:cubicBezTo>
                <a:cubicBezTo>
                  <a:pt x="688" y="152"/>
                  <a:pt x="534" y="0"/>
                  <a:pt x="346" y="0"/>
                </a:cubicBezTo>
                <a:close/>
                <a:moveTo>
                  <a:pt x="360" y="1366"/>
                </a:moveTo>
                <a:cubicBezTo>
                  <a:pt x="359" y="1366"/>
                  <a:pt x="357" y="1366"/>
                  <a:pt x="356" y="1366"/>
                </a:cubicBezTo>
                <a:cubicBezTo>
                  <a:pt x="168" y="1368"/>
                  <a:pt x="16" y="1521"/>
                  <a:pt x="16" y="1710"/>
                </a:cubicBezTo>
                <a:lnTo>
                  <a:pt x="17" y="1710"/>
                </a:lnTo>
                <a:cubicBezTo>
                  <a:pt x="19" y="1899"/>
                  <a:pt x="172" y="2051"/>
                  <a:pt x="360" y="2051"/>
                </a:cubicBezTo>
                <a:lnTo>
                  <a:pt x="363" y="2051"/>
                </a:lnTo>
                <a:cubicBezTo>
                  <a:pt x="552" y="2049"/>
                  <a:pt x="705" y="1893"/>
                  <a:pt x="703" y="1704"/>
                </a:cubicBezTo>
                <a:cubicBezTo>
                  <a:pt x="700" y="1516"/>
                  <a:pt x="547" y="1366"/>
                  <a:pt x="360" y="1366"/>
                </a:cubicBezTo>
                <a:close/>
                <a:moveTo>
                  <a:pt x="369" y="2728"/>
                </a:moveTo>
                <a:cubicBezTo>
                  <a:pt x="180" y="2729"/>
                  <a:pt x="27" y="2885"/>
                  <a:pt x="28" y="3074"/>
                </a:cubicBezTo>
                <a:lnTo>
                  <a:pt x="29" y="3075"/>
                </a:lnTo>
                <a:cubicBezTo>
                  <a:pt x="31" y="3263"/>
                  <a:pt x="184" y="3414"/>
                  <a:pt x="371" y="3415"/>
                </a:cubicBezTo>
                <a:lnTo>
                  <a:pt x="374" y="3415"/>
                </a:lnTo>
                <a:cubicBezTo>
                  <a:pt x="562" y="3413"/>
                  <a:pt x="714" y="3259"/>
                  <a:pt x="714" y="3070"/>
                </a:cubicBezTo>
                <a:cubicBezTo>
                  <a:pt x="712" y="2881"/>
                  <a:pt x="559" y="2728"/>
                  <a:pt x="369" y="2728"/>
                </a:cubicBezTo>
                <a:close/>
                <a:moveTo>
                  <a:pt x="379" y="4093"/>
                </a:moveTo>
                <a:cubicBezTo>
                  <a:pt x="190" y="4094"/>
                  <a:pt x="36" y="4248"/>
                  <a:pt x="36" y="4437"/>
                </a:cubicBezTo>
                <a:lnTo>
                  <a:pt x="38" y="4438"/>
                </a:lnTo>
                <a:cubicBezTo>
                  <a:pt x="39" y="4626"/>
                  <a:pt x="191" y="4778"/>
                  <a:pt x="378" y="4780"/>
                </a:cubicBezTo>
                <a:lnTo>
                  <a:pt x="380" y="4780"/>
                </a:lnTo>
                <a:cubicBezTo>
                  <a:pt x="571" y="4778"/>
                  <a:pt x="723" y="4623"/>
                  <a:pt x="723" y="4433"/>
                </a:cubicBezTo>
                <a:cubicBezTo>
                  <a:pt x="721" y="4244"/>
                  <a:pt x="566" y="4093"/>
                  <a:pt x="379" y="4093"/>
                </a:cubicBezTo>
                <a:close/>
                <a:moveTo>
                  <a:pt x="388" y="5457"/>
                </a:moveTo>
                <a:cubicBezTo>
                  <a:pt x="387" y="5457"/>
                  <a:pt x="386" y="5457"/>
                  <a:pt x="386" y="5457"/>
                </a:cubicBezTo>
                <a:cubicBezTo>
                  <a:pt x="195" y="5458"/>
                  <a:pt x="42" y="5613"/>
                  <a:pt x="43" y="5802"/>
                </a:cubicBezTo>
                <a:lnTo>
                  <a:pt x="44" y="5802"/>
                </a:lnTo>
                <a:cubicBezTo>
                  <a:pt x="45" y="5991"/>
                  <a:pt x="197" y="6141"/>
                  <a:pt x="385" y="6141"/>
                </a:cubicBezTo>
                <a:lnTo>
                  <a:pt x="388" y="6141"/>
                </a:lnTo>
                <a:cubicBezTo>
                  <a:pt x="576" y="6140"/>
                  <a:pt x="729" y="5987"/>
                  <a:pt x="729" y="5798"/>
                </a:cubicBezTo>
                <a:cubicBezTo>
                  <a:pt x="728" y="5609"/>
                  <a:pt x="575" y="5457"/>
                  <a:pt x="388" y="5457"/>
                </a:cubicBezTo>
                <a:close/>
                <a:moveTo>
                  <a:pt x="390" y="6820"/>
                </a:moveTo>
                <a:cubicBezTo>
                  <a:pt x="201" y="6821"/>
                  <a:pt x="47" y="6976"/>
                  <a:pt x="47" y="7165"/>
                </a:cubicBezTo>
                <a:lnTo>
                  <a:pt x="49" y="7165"/>
                </a:lnTo>
                <a:cubicBezTo>
                  <a:pt x="49" y="7354"/>
                  <a:pt x="202" y="7507"/>
                  <a:pt x="390" y="7507"/>
                </a:cubicBezTo>
                <a:cubicBezTo>
                  <a:pt x="391" y="7507"/>
                  <a:pt x="392" y="7507"/>
                  <a:pt x="392" y="7507"/>
                </a:cubicBezTo>
                <a:cubicBezTo>
                  <a:pt x="581" y="7505"/>
                  <a:pt x="734" y="7352"/>
                  <a:pt x="734" y="7163"/>
                </a:cubicBezTo>
                <a:cubicBezTo>
                  <a:pt x="733" y="6973"/>
                  <a:pt x="580" y="6820"/>
                  <a:pt x="390" y="6820"/>
                </a:cubicBezTo>
                <a:close/>
                <a:moveTo>
                  <a:pt x="392" y="8185"/>
                </a:moveTo>
                <a:cubicBezTo>
                  <a:pt x="203" y="8186"/>
                  <a:pt x="50" y="8339"/>
                  <a:pt x="50" y="8529"/>
                </a:cubicBezTo>
                <a:lnTo>
                  <a:pt x="51" y="8530"/>
                </a:lnTo>
                <a:cubicBezTo>
                  <a:pt x="52" y="8718"/>
                  <a:pt x="205" y="8872"/>
                  <a:pt x="395" y="8872"/>
                </a:cubicBezTo>
                <a:cubicBezTo>
                  <a:pt x="584" y="8870"/>
                  <a:pt x="736" y="8717"/>
                  <a:pt x="736" y="8528"/>
                </a:cubicBezTo>
                <a:cubicBezTo>
                  <a:pt x="735" y="8338"/>
                  <a:pt x="582" y="8185"/>
                  <a:pt x="392" y="8185"/>
                </a:cubicBezTo>
                <a:close/>
                <a:moveTo>
                  <a:pt x="395" y="9549"/>
                </a:moveTo>
                <a:cubicBezTo>
                  <a:pt x="205" y="9549"/>
                  <a:pt x="51" y="9702"/>
                  <a:pt x="50" y="9892"/>
                </a:cubicBezTo>
                <a:lnTo>
                  <a:pt x="51" y="9893"/>
                </a:lnTo>
                <a:cubicBezTo>
                  <a:pt x="51" y="10082"/>
                  <a:pt x="205" y="10236"/>
                  <a:pt x="395" y="10237"/>
                </a:cubicBezTo>
                <a:cubicBezTo>
                  <a:pt x="583" y="10236"/>
                  <a:pt x="736" y="10081"/>
                  <a:pt x="736" y="9892"/>
                </a:cubicBezTo>
                <a:cubicBezTo>
                  <a:pt x="736" y="9702"/>
                  <a:pt x="583" y="9549"/>
                  <a:pt x="395" y="9549"/>
                </a:cubicBezTo>
                <a:close/>
                <a:moveTo>
                  <a:pt x="392" y="10914"/>
                </a:moveTo>
                <a:cubicBezTo>
                  <a:pt x="203" y="10914"/>
                  <a:pt x="49" y="11067"/>
                  <a:pt x="50" y="11257"/>
                </a:cubicBezTo>
                <a:lnTo>
                  <a:pt x="51" y="11257"/>
                </a:lnTo>
                <a:cubicBezTo>
                  <a:pt x="52" y="11445"/>
                  <a:pt x="204" y="11597"/>
                  <a:pt x="392" y="11599"/>
                </a:cubicBezTo>
                <a:cubicBezTo>
                  <a:pt x="582" y="11599"/>
                  <a:pt x="736" y="11446"/>
                  <a:pt x="736" y="11257"/>
                </a:cubicBezTo>
                <a:cubicBezTo>
                  <a:pt x="736" y="11067"/>
                  <a:pt x="583" y="10914"/>
                  <a:pt x="395" y="10914"/>
                </a:cubicBezTo>
                <a:cubicBezTo>
                  <a:pt x="394" y="10914"/>
                  <a:pt x="393" y="10914"/>
                  <a:pt x="392" y="10914"/>
                </a:cubicBezTo>
                <a:close/>
                <a:moveTo>
                  <a:pt x="394" y="12277"/>
                </a:moveTo>
                <a:cubicBezTo>
                  <a:pt x="394" y="12277"/>
                  <a:pt x="393" y="12277"/>
                  <a:pt x="392" y="12277"/>
                </a:cubicBezTo>
                <a:cubicBezTo>
                  <a:pt x="203" y="12278"/>
                  <a:pt x="51" y="12430"/>
                  <a:pt x="50" y="12620"/>
                </a:cubicBezTo>
                <a:cubicBezTo>
                  <a:pt x="48" y="12808"/>
                  <a:pt x="201" y="12963"/>
                  <a:pt x="390" y="12963"/>
                </a:cubicBezTo>
                <a:cubicBezTo>
                  <a:pt x="391" y="12963"/>
                  <a:pt x="392" y="12963"/>
                  <a:pt x="392" y="12963"/>
                </a:cubicBezTo>
                <a:cubicBezTo>
                  <a:pt x="582" y="12963"/>
                  <a:pt x="735" y="12810"/>
                  <a:pt x="737" y="12622"/>
                </a:cubicBezTo>
                <a:lnTo>
                  <a:pt x="735" y="12622"/>
                </a:lnTo>
                <a:cubicBezTo>
                  <a:pt x="736" y="12432"/>
                  <a:pt x="583" y="12277"/>
                  <a:pt x="394" y="12277"/>
                </a:cubicBezTo>
                <a:close/>
                <a:moveTo>
                  <a:pt x="390" y="13642"/>
                </a:moveTo>
                <a:cubicBezTo>
                  <a:pt x="201" y="13642"/>
                  <a:pt x="47" y="13795"/>
                  <a:pt x="47" y="13985"/>
                </a:cubicBezTo>
                <a:cubicBezTo>
                  <a:pt x="46" y="14174"/>
                  <a:pt x="200" y="14328"/>
                  <a:pt x="390" y="14328"/>
                </a:cubicBezTo>
                <a:cubicBezTo>
                  <a:pt x="580" y="14328"/>
                  <a:pt x="733" y="14175"/>
                  <a:pt x="734" y="13986"/>
                </a:cubicBezTo>
                <a:cubicBezTo>
                  <a:pt x="734" y="13796"/>
                  <a:pt x="580" y="13642"/>
                  <a:pt x="390" y="13642"/>
                </a:cubicBezTo>
                <a:close/>
                <a:moveTo>
                  <a:pt x="390" y="15006"/>
                </a:moveTo>
                <a:cubicBezTo>
                  <a:pt x="201" y="15006"/>
                  <a:pt x="45" y="15159"/>
                  <a:pt x="45" y="15349"/>
                </a:cubicBezTo>
                <a:lnTo>
                  <a:pt x="46" y="15350"/>
                </a:lnTo>
                <a:cubicBezTo>
                  <a:pt x="47" y="15538"/>
                  <a:pt x="200" y="15691"/>
                  <a:pt x="388" y="15692"/>
                </a:cubicBezTo>
                <a:cubicBezTo>
                  <a:pt x="577" y="15692"/>
                  <a:pt x="732" y="15538"/>
                  <a:pt x="733" y="15349"/>
                </a:cubicBezTo>
                <a:cubicBezTo>
                  <a:pt x="732" y="15160"/>
                  <a:pt x="579" y="15007"/>
                  <a:pt x="390" y="15006"/>
                </a:cubicBezTo>
                <a:close/>
                <a:moveTo>
                  <a:pt x="386" y="16369"/>
                </a:moveTo>
                <a:cubicBezTo>
                  <a:pt x="196" y="16370"/>
                  <a:pt x="43" y="16524"/>
                  <a:pt x="43" y="16714"/>
                </a:cubicBezTo>
                <a:lnTo>
                  <a:pt x="44" y="16714"/>
                </a:lnTo>
                <a:cubicBezTo>
                  <a:pt x="44" y="16903"/>
                  <a:pt x="197" y="17055"/>
                  <a:pt x="386" y="17056"/>
                </a:cubicBezTo>
                <a:cubicBezTo>
                  <a:pt x="575" y="17056"/>
                  <a:pt x="729" y="16903"/>
                  <a:pt x="731" y="16714"/>
                </a:cubicBezTo>
                <a:cubicBezTo>
                  <a:pt x="729" y="16524"/>
                  <a:pt x="575" y="16370"/>
                  <a:pt x="386" y="16369"/>
                </a:cubicBezTo>
                <a:close/>
                <a:moveTo>
                  <a:pt x="386" y="17734"/>
                </a:moveTo>
                <a:cubicBezTo>
                  <a:pt x="196" y="17734"/>
                  <a:pt x="42" y="17887"/>
                  <a:pt x="41" y="18076"/>
                </a:cubicBezTo>
                <a:cubicBezTo>
                  <a:pt x="40" y="18267"/>
                  <a:pt x="194" y="18421"/>
                  <a:pt x="384" y="18421"/>
                </a:cubicBezTo>
                <a:lnTo>
                  <a:pt x="386" y="18421"/>
                </a:lnTo>
                <a:cubicBezTo>
                  <a:pt x="574" y="18420"/>
                  <a:pt x="726" y="18267"/>
                  <a:pt x="727" y="18079"/>
                </a:cubicBezTo>
                <a:cubicBezTo>
                  <a:pt x="727" y="17889"/>
                  <a:pt x="575" y="17735"/>
                  <a:pt x="386" y="17734"/>
                </a:cubicBezTo>
                <a:close/>
                <a:moveTo>
                  <a:pt x="384" y="19099"/>
                </a:moveTo>
                <a:cubicBezTo>
                  <a:pt x="194" y="19099"/>
                  <a:pt x="40" y="19252"/>
                  <a:pt x="40" y="19442"/>
                </a:cubicBezTo>
                <a:cubicBezTo>
                  <a:pt x="40" y="19632"/>
                  <a:pt x="193" y="19786"/>
                  <a:pt x="384" y="19786"/>
                </a:cubicBezTo>
                <a:cubicBezTo>
                  <a:pt x="572" y="19785"/>
                  <a:pt x="725" y="19632"/>
                  <a:pt x="726" y="19444"/>
                </a:cubicBezTo>
                <a:cubicBezTo>
                  <a:pt x="726" y="19254"/>
                  <a:pt x="573" y="19100"/>
                  <a:pt x="384" y="19099"/>
                </a:cubicBezTo>
                <a:close/>
                <a:moveTo>
                  <a:pt x="384" y="20464"/>
                </a:moveTo>
                <a:cubicBezTo>
                  <a:pt x="194" y="20464"/>
                  <a:pt x="40" y="20617"/>
                  <a:pt x="40" y="20807"/>
                </a:cubicBezTo>
                <a:cubicBezTo>
                  <a:pt x="40" y="20996"/>
                  <a:pt x="194" y="21150"/>
                  <a:pt x="384" y="21150"/>
                </a:cubicBezTo>
                <a:cubicBezTo>
                  <a:pt x="573" y="21149"/>
                  <a:pt x="726" y="20995"/>
                  <a:pt x="726" y="20807"/>
                </a:cubicBezTo>
                <a:cubicBezTo>
                  <a:pt x="725" y="20617"/>
                  <a:pt x="572" y="20464"/>
                  <a:pt x="384" y="20464"/>
                </a:cubicBezTo>
                <a:close/>
                <a:moveTo>
                  <a:pt x="381" y="21829"/>
                </a:moveTo>
                <a:cubicBezTo>
                  <a:pt x="193" y="21829"/>
                  <a:pt x="41" y="21982"/>
                  <a:pt x="42" y="22170"/>
                </a:cubicBezTo>
                <a:cubicBezTo>
                  <a:pt x="41" y="22359"/>
                  <a:pt x="193" y="22513"/>
                  <a:pt x="382" y="22513"/>
                </a:cubicBezTo>
                <a:cubicBezTo>
                  <a:pt x="382" y="22513"/>
                  <a:pt x="383" y="22513"/>
                  <a:pt x="384" y="22513"/>
                </a:cubicBezTo>
                <a:cubicBezTo>
                  <a:pt x="384" y="22513"/>
                  <a:pt x="385" y="22513"/>
                  <a:pt x="386" y="22513"/>
                </a:cubicBezTo>
                <a:cubicBezTo>
                  <a:pt x="574" y="22513"/>
                  <a:pt x="727" y="22359"/>
                  <a:pt x="726" y="22170"/>
                </a:cubicBezTo>
                <a:lnTo>
                  <a:pt x="728" y="22170"/>
                </a:lnTo>
                <a:cubicBezTo>
                  <a:pt x="727" y="21981"/>
                  <a:pt x="573" y="21829"/>
                  <a:pt x="384" y="21829"/>
                </a:cubicBezTo>
                <a:cubicBezTo>
                  <a:pt x="383" y="21829"/>
                  <a:pt x="382" y="21829"/>
                  <a:pt x="381" y="21829"/>
                </a:cubicBezTo>
                <a:close/>
                <a:moveTo>
                  <a:pt x="386" y="23191"/>
                </a:moveTo>
                <a:cubicBezTo>
                  <a:pt x="196" y="23192"/>
                  <a:pt x="44" y="23346"/>
                  <a:pt x="44" y="23536"/>
                </a:cubicBezTo>
                <a:cubicBezTo>
                  <a:pt x="43" y="23724"/>
                  <a:pt x="197" y="23878"/>
                  <a:pt x="386" y="23878"/>
                </a:cubicBezTo>
                <a:cubicBezTo>
                  <a:pt x="387" y="23878"/>
                  <a:pt x="387" y="23878"/>
                  <a:pt x="388" y="23878"/>
                </a:cubicBezTo>
                <a:cubicBezTo>
                  <a:pt x="577" y="23877"/>
                  <a:pt x="731" y="23723"/>
                  <a:pt x="731" y="23533"/>
                </a:cubicBezTo>
                <a:cubicBezTo>
                  <a:pt x="728" y="23345"/>
                  <a:pt x="575" y="23193"/>
                  <a:pt x="386" y="23191"/>
                </a:cubicBezTo>
                <a:close/>
                <a:moveTo>
                  <a:pt x="391" y="24556"/>
                </a:moveTo>
                <a:cubicBezTo>
                  <a:pt x="200" y="24558"/>
                  <a:pt x="46" y="24712"/>
                  <a:pt x="49" y="24901"/>
                </a:cubicBezTo>
                <a:cubicBezTo>
                  <a:pt x="49" y="25089"/>
                  <a:pt x="202" y="25242"/>
                  <a:pt x="390" y="25242"/>
                </a:cubicBezTo>
                <a:lnTo>
                  <a:pt x="392" y="25242"/>
                </a:lnTo>
                <a:cubicBezTo>
                  <a:pt x="582" y="25241"/>
                  <a:pt x="735" y="25088"/>
                  <a:pt x="735" y="24898"/>
                </a:cubicBezTo>
                <a:cubicBezTo>
                  <a:pt x="733" y="24710"/>
                  <a:pt x="580" y="24558"/>
                  <a:pt x="391" y="24556"/>
                </a:cubicBezTo>
                <a:close/>
                <a:moveTo>
                  <a:pt x="398" y="25921"/>
                </a:moveTo>
                <a:cubicBezTo>
                  <a:pt x="397" y="25921"/>
                  <a:pt x="396" y="25921"/>
                  <a:pt x="396" y="25921"/>
                </a:cubicBezTo>
                <a:cubicBezTo>
                  <a:pt x="206" y="25923"/>
                  <a:pt x="54" y="26076"/>
                  <a:pt x="53" y="26266"/>
                </a:cubicBezTo>
                <a:cubicBezTo>
                  <a:pt x="55" y="26454"/>
                  <a:pt x="208" y="26607"/>
                  <a:pt x="397" y="26607"/>
                </a:cubicBezTo>
                <a:lnTo>
                  <a:pt x="400" y="26607"/>
                </a:lnTo>
                <a:cubicBezTo>
                  <a:pt x="588" y="26607"/>
                  <a:pt x="740" y="26453"/>
                  <a:pt x="739" y="26263"/>
                </a:cubicBezTo>
                <a:cubicBezTo>
                  <a:pt x="739" y="26075"/>
                  <a:pt x="586" y="25921"/>
                  <a:pt x="398" y="25921"/>
                </a:cubicBezTo>
                <a:close/>
                <a:moveTo>
                  <a:pt x="408" y="27286"/>
                </a:moveTo>
                <a:cubicBezTo>
                  <a:pt x="407" y="27286"/>
                  <a:pt x="406" y="27286"/>
                  <a:pt x="404" y="27286"/>
                </a:cubicBezTo>
                <a:cubicBezTo>
                  <a:pt x="214" y="27287"/>
                  <a:pt x="62" y="27442"/>
                  <a:pt x="62" y="27633"/>
                </a:cubicBezTo>
                <a:lnTo>
                  <a:pt x="63" y="27633"/>
                </a:lnTo>
                <a:cubicBezTo>
                  <a:pt x="65" y="27820"/>
                  <a:pt x="218" y="27972"/>
                  <a:pt x="407" y="27972"/>
                </a:cubicBezTo>
                <a:lnTo>
                  <a:pt x="409" y="27972"/>
                </a:lnTo>
                <a:cubicBezTo>
                  <a:pt x="598" y="27970"/>
                  <a:pt x="750" y="27815"/>
                  <a:pt x="748" y="27625"/>
                </a:cubicBezTo>
                <a:cubicBezTo>
                  <a:pt x="747" y="27438"/>
                  <a:pt x="595" y="27286"/>
                  <a:pt x="408" y="27286"/>
                </a:cubicBezTo>
                <a:close/>
                <a:moveTo>
                  <a:pt x="417" y="28650"/>
                </a:moveTo>
                <a:cubicBezTo>
                  <a:pt x="416" y="28650"/>
                  <a:pt x="415" y="28650"/>
                  <a:pt x="413" y="28650"/>
                </a:cubicBezTo>
                <a:cubicBezTo>
                  <a:pt x="224" y="28653"/>
                  <a:pt x="73" y="28807"/>
                  <a:pt x="73" y="28997"/>
                </a:cubicBezTo>
                <a:lnTo>
                  <a:pt x="74" y="28997"/>
                </a:lnTo>
                <a:cubicBezTo>
                  <a:pt x="76" y="29185"/>
                  <a:pt x="229" y="29336"/>
                  <a:pt x="418" y="29337"/>
                </a:cubicBezTo>
                <a:lnTo>
                  <a:pt x="420" y="29337"/>
                </a:lnTo>
                <a:cubicBezTo>
                  <a:pt x="609" y="29335"/>
                  <a:pt x="761" y="29180"/>
                  <a:pt x="760" y="28990"/>
                </a:cubicBezTo>
                <a:cubicBezTo>
                  <a:pt x="759" y="28802"/>
                  <a:pt x="605" y="28650"/>
                  <a:pt x="417" y="28650"/>
                </a:cubicBezTo>
                <a:close/>
                <a:moveTo>
                  <a:pt x="431" y="30015"/>
                </a:moveTo>
                <a:cubicBezTo>
                  <a:pt x="429" y="30015"/>
                  <a:pt x="428" y="30015"/>
                  <a:pt x="426" y="30015"/>
                </a:cubicBezTo>
                <a:cubicBezTo>
                  <a:pt x="238" y="30017"/>
                  <a:pt x="86" y="30172"/>
                  <a:pt x="89" y="30362"/>
                </a:cubicBezTo>
                <a:cubicBezTo>
                  <a:pt x="90" y="30550"/>
                  <a:pt x="244" y="30701"/>
                  <a:pt x="432" y="30702"/>
                </a:cubicBezTo>
                <a:lnTo>
                  <a:pt x="436" y="30702"/>
                </a:lnTo>
                <a:cubicBezTo>
                  <a:pt x="625" y="30698"/>
                  <a:pt x="776" y="30542"/>
                  <a:pt x="774" y="30353"/>
                </a:cubicBezTo>
                <a:cubicBezTo>
                  <a:pt x="771" y="30165"/>
                  <a:pt x="618" y="30015"/>
                  <a:pt x="431" y="30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1" name="Google Shape;8121;p46"/>
          <p:cNvGrpSpPr/>
          <p:nvPr/>
        </p:nvGrpSpPr>
        <p:grpSpPr>
          <a:xfrm>
            <a:off x="3247236" y="85976"/>
            <a:ext cx="2464459" cy="1345547"/>
            <a:chOff x="3724750" y="766225"/>
            <a:chExt cx="1403850" cy="766475"/>
          </a:xfrm>
        </p:grpSpPr>
        <p:sp>
          <p:nvSpPr>
            <p:cNvPr id="8122" name="Google Shape;8122;p46"/>
            <p:cNvSpPr/>
            <p:nvPr/>
          </p:nvSpPr>
          <p:spPr>
            <a:xfrm>
              <a:off x="4583000" y="950700"/>
              <a:ext cx="389475" cy="165050"/>
            </a:xfrm>
            <a:custGeom>
              <a:avLst/>
              <a:gdLst/>
              <a:ahLst/>
              <a:cxnLst/>
              <a:rect l="l" t="t" r="r" b="b"/>
              <a:pathLst>
                <a:path w="15579" h="6602" extrusionOk="0">
                  <a:moveTo>
                    <a:pt x="15469" y="1"/>
                  </a:moveTo>
                  <a:cubicBezTo>
                    <a:pt x="10843" y="3144"/>
                    <a:pt x="5494" y="5360"/>
                    <a:pt x="1" y="6410"/>
                  </a:cubicBezTo>
                  <a:lnTo>
                    <a:pt x="37" y="6601"/>
                  </a:lnTo>
                  <a:cubicBezTo>
                    <a:pt x="5557" y="5547"/>
                    <a:pt x="10930" y="3320"/>
                    <a:pt x="15578" y="163"/>
                  </a:cubicBezTo>
                  <a:lnTo>
                    <a:pt x="15469" y="1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46"/>
            <p:cNvSpPr/>
            <p:nvPr/>
          </p:nvSpPr>
          <p:spPr>
            <a:xfrm>
              <a:off x="4920775" y="867525"/>
              <a:ext cx="207825" cy="118875"/>
            </a:xfrm>
            <a:custGeom>
              <a:avLst/>
              <a:gdLst/>
              <a:ahLst/>
              <a:cxnLst/>
              <a:rect l="l" t="t" r="r" b="b"/>
              <a:pathLst>
                <a:path w="8313" h="4755" extrusionOk="0">
                  <a:moveTo>
                    <a:pt x="6787" y="0"/>
                  </a:moveTo>
                  <a:cubicBezTo>
                    <a:pt x="6103" y="0"/>
                    <a:pt x="5371" y="136"/>
                    <a:pt x="4781" y="419"/>
                  </a:cubicBezTo>
                  <a:cubicBezTo>
                    <a:pt x="3667" y="954"/>
                    <a:pt x="0" y="3073"/>
                    <a:pt x="283" y="4519"/>
                  </a:cubicBezTo>
                  <a:cubicBezTo>
                    <a:pt x="602" y="4683"/>
                    <a:pt x="977" y="4754"/>
                    <a:pt x="1387" y="4754"/>
                  </a:cubicBezTo>
                  <a:cubicBezTo>
                    <a:pt x="3564" y="4754"/>
                    <a:pt x="6712" y="2734"/>
                    <a:pt x="7488" y="1885"/>
                  </a:cubicBezTo>
                  <a:cubicBezTo>
                    <a:pt x="7895" y="1437"/>
                    <a:pt x="8313" y="742"/>
                    <a:pt x="7907" y="293"/>
                  </a:cubicBezTo>
                  <a:cubicBezTo>
                    <a:pt x="7741" y="110"/>
                    <a:pt x="7482" y="42"/>
                    <a:pt x="7235" y="20"/>
                  </a:cubicBezTo>
                  <a:cubicBezTo>
                    <a:pt x="7089" y="7"/>
                    <a:pt x="6939" y="0"/>
                    <a:pt x="678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46"/>
            <p:cNvSpPr/>
            <p:nvPr/>
          </p:nvSpPr>
          <p:spPr>
            <a:xfrm>
              <a:off x="4924475" y="882500"/>
              <a:ext cx="170275" cy="100450"/>
            </a:xfrm>
            <a:custGeom>
              <a:avLst/>
              <a:gdLst/>
              <a:ahLst/>
              <a:cxnLst/>
              <a:rect l="l" t="t" r="r" b="b"/>
              <a:pathLst>
                <a:path w="6811" h="4018" extrusionOk="0">
                  <a:moveTo>
                    <a:pt x="6701" y="0"/>
                  </a:moveTo>
                  <a:cubicBezTo>
                    <a:pt x="6682" y="0"/>
                    <a:pt x="6663" y="6"/>
                    <a:pt x="6647" y="17"/>
                  </a:cubicBezTo>
                  <a:cubicBezTo>
                    <a:pt x="4827" y="1340"/>
                    <a:pt x="2560" y="2659"/>
                    <a:pt x="94" y="3832"/>
                  </a:cubicBezTo>
                  <a:cubicBezTo>
                    <a:pt x="1" y="3877"/>
                    <a:pt x="32" y="4017"/>
                    <a:pt x="135" y="4018"/>
                  </a:cubicBezTo>
                  <a:cubicBezTo>
                    <a:pt x="150" y="4018"/>
                    <a:pt x="165" y="4015"/>
                    <a:pt x="178" y="4008"/>
                  </a:cubicBezTo>
                  <a:cubicBezTo>
                    <a:pt x="2655" y="2830"/>
                    <a:pt x="4931" y="1505"/>
                    <a:pt x="6761" y="175"/>
                  </a:cubicBezTo>
                  <a:cubicBezTo>
                    <a:pt x="6802" y="143"/>
                    <a:pt x="6811" y="84"/>
                    <a:pt x="6780" y="41"/>
                  </a:cubicBezTo>
                  <a:cubicBezTo>
                    <a:pt x="6761" y="14"/>
                    <a:pt x="6731" y="0"/>
                    <a:pt x="6701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46"/>
            <p:cNvSpPr/>
            <p:nvPr/>
          </p:nvSpPr>
          <p:spPr>
            <a:xfrm>
              <a:off x="4715075" y="928650"/>
              <a:ext cx="235800" cy="151800"/>
            </a:xfrm>
            <a:custGeom>
              <a:avLst/>
              <a:gdLst/>
              <a:ahLst/>
              <a:cxnLst/>
              <a:rect l="l" t="t" r="r" b="b"/>
              <a:pathLst>
                <a:path w="9432" h="6072" extrusionOk="0">
                  <a:moveTo>
                    <a:pt x="7783" y="0"/>
                  </a:moveTo>
                  <a:cubicBezTo>
                    <a:pt x="6033" y="2424"/>
                    <a:pt x="1937" y="4883"/>
                    <a:pt x="257" y="5827"/>
                  </a:cubicBezTo>
                  <a:lnTo>
                    <a:pt x="1" y="5972"/>
                  </a:lnTo>
                  <a:lnTo>
                    <a:pt x="293" y="6009"/>
                  </a:lnTo>
                  <a:cubicBezTo>
                    <a:pt x="574" y="6044"/>
                    <a:pt x="1062" y="6072"/>
                    <a:pt x="1679" y="6072"/>
                  </a:cubicBezTo>
                  <a:cubicBezTo>
                    <a:pt x="3847" y="6072"/>
                    <a:pt x="7595" y="5739"/>
                    <a:pt x="9431" y="4292"/>
                  </a:cubicBezTo>
                  <a:lnTo>
                    <a:pt x="9310" y="4138"/>
                  </a:lnTo>
                  <a:cubicBezTo>
                    <a:pt x="7517" y="5553"/>
                    <a:pt x="3839" y="5878"/>
                    <a:pt x="1700" y="5878"/>
                  </a:cubicBezTo>
                  <a:cubicBezTo>
                    <a:pt x="1269" y="5878"/>
                    <a:pt x="900" y="5865"/>
                    <a:pt x="622" y="5845"/>
                  </a:cubicBezTo>
                  <a:cubicBezTo>
                    <a:pt x="2446" y="4801"/>
                    <a:pt x="6255" y="2447"/>
                    <a:pt x="7942" y="114"/>
                  </a:cubicBezTo>
                  <a:lnTo>
                    <a:pt x="7783" y="0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46"/>
            <p:cNvSpPr/>
            <p:nvPr/>
          </p:nvSpPr>
          <p:spPr>
            <a:xfrm>
              <a:off x="4911600" y="986050"/>
              <a:ext cx="184425" cy="81625"/>
            </a:xfrm>
            <a:custGeom>
              <a:avLst/>
              <a:gdLst/>
              <a:ahLst/>
              <a:cxnLst/>
              <a:rect l="l" t="t" r="r" b="b"/>
              <a:pathLst>
                <a:path w="7377" h="3265" extrusionOk="0">
                  <a:moveTo>
                    <a:pt x="5356" y="1"/>
                  </a:moveTo>
                  <a:cubicBezTo>
                    <a:pt x="5046" y="1"/>
                    <a:pt x="4739" y="34"/>
                    <a:pt x="4457" y="107"/>
                  </a:cubicBezTo>
                  <a:cubicBezTo>
                    <a:pt x="3432" y="375"/>
                    <a:pt x="0" y="1557"/>
                    <a:pt x="1" y="2820"/>
                  </a:cubicBezTo>
                  <a:cubicBezTo>
                    <a:pt x="406" y="3139"/>
                    <a:pt x="986" y="3265"/>
                    <a:pt x="1639" y="3265"/>
                  </a:cubicBezTo>
                  <a:cubicBezTo>
                    <a:pt x="3445" y="3265"/>
                    <a:pt x="5803" y="2297"/>
                    <a:pt x="6494" y="1785"/>
                  </a:cubicBezTo>
                  <a:cubicBezTo>
                    <a:pt x="6910" y="1476"/>
                    <a:pt x="7376" y="959"/>
                    <a:pt x="7109" y="514"/>
                  </a:cubicBezTo>
                  <a:cubicBezTo>
                    <a:pt x="6999" y="332"/>
                    <a:pt x="6791" y="234"/>
                    <a:pt x="6588" y="174"/>
                  </a:cubicBezTo>
                  <a:cubicBezTo>
                    <a:pt x="6208" y="63"/>
                    <a:pt x="5779" y="1"/>
                    <a:pt x="5356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46"/>
            <p:cNvSpPr/>
            <p:nvPr/>
          </p:nvSpPr>
          <p:spPr>
            <a:xfrm>
              <a:off x="4908700" y="1000950"/>
              <a:ext cx="159150" cy="57700"/>
            </a:xfrm>
            <a:custGeom>
              <a:avLst/>
              <a:gdLst/>
              <a:ahLst/>
              <a:cxnLst/>
              <a:rect l="l" t="t" r="r" b="b"/>
              <a:pathLst>
                <a:path w="6366" h="2308" extrusionOk="0">
                  <a:moveTo>
                    <a:pt x="6269" y="0"/>
                  </a:moveTo>
                  <a:cubicBezTo>
                    <a:pt x="6258" y="0"/>
                    <a:pt x="6246" y="3"/>
                    <a:pt x="6234" y="8"/>
                  </a:cubicBezTo>
                  <a:cubicBezTo>
                    <a:pt x="4487" y="822"/>
                    <a:pt x="2364" y="1560"/>
                    <a:pt x="97" y="2143"/>
                  </a:cubicBezTo>
                  <a:cubicBezTo>
                    <a:pt x="1" y="2167"/>
                    <a:pt x="19" y="2307"/>
                    <a:pt x="117" y="2307"/>
                  </a:cubicBezTo>
                  <a:cubicBezTo>
                    <a:pt x="124" y="2307"/>
                    <a:pt x="131" y="2307"/>
                    <a:pt x="138" y="2305"/>
                  </a:cubicBezTo>
                  <a:cubicBezTo>
                    <a:pt x="2416" y="1720"/>
                    <a:pt x="4549" y="979"/>
                    <a:pt x="6305" y="160"/>
                  </a:cubicBezTo>
                  <a:cubicBezTo>
                    <a:pt x="6347" y="140"/>
                    <a:pt x="6365" y="91"/>
                    <a:pt x="6346" y="49"/>
                  </a:cubicBezTo>
                  <a:cubicBezTo>
                    <a:pt x="6331" y="18"/>
                    <a:pt x="6301" y="0"/>
                    <a:pt x="6269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46"/>
            <p:cNvSpPr/>
            <p:nvPr/>
          </p:nvSpPr>
          <p:spPr>
            <a:xfrm>
              <a:off x="4821175" y="867475"/>
              <a:ext cx="155150" cy="137900"/>
            </a:xfrm>
            <a:custGeom>
              <a:avLst/>
              <a:gdLst/>
              <a:ahLst/>
              <a:cxnLst/>
              <a:rect l="l" t="t" r="r" b="b"/>
              <a:pathLst>
                <a:path w="6206" h="5516" extrusionOk="0">
                  <a:moveTo>
                    <a:pt x="5414" y="1"/>
                  </a:moveTo>
                  <a:cubicBezTo>
                    <a:pt x="5322" y="1"/>
                    <a:pt x="5228" y="14"/>
                    <a:pt x="5139" y="33"/>
                  </a:cubicBezTo>
                  <a:cubicBezTo>
                    <a:pt x="4467" y="178"/>
                    <a:pt x="3736" y="519"/>
                    <a:pt x="3233" y="988"/>
                  </a:cubicBezTo>
                  <a:cubicBezTo>
                    <a:pt x="2457" y="1709"/>
                    <a:pt x="0" y="4381"/>
                    <a:pt x="601" y="5491"/>
                  </a:cubicBezTo>
                  <a:cubicBezTo>
                    <a:pt x="693" y="5507"/>
                    <a:pt x="787" y="5515"/>
                    <a:pt x="883" y="5515"/>
                  </a:cubicBezTo>
                  <a:cubicBezTo>
                    <a:pt x="2779" y="5515"/>
                    <a:pt x="5351" y="2504"/>
                    <a:pt x="5822" y="1494"/>
                  </a:cubicBezTo>
                  <a:cubicBezTo>
                    <a:pt x="6041" y="1024"/>
                    <a:pt x="6205" y="349"/>
                    <a:pt x="5758" y="84"/>
                  </a:cubicBezTo>
                  <a:cubicBezTo>
                    <a:pt x="5654" y="23"/>
                    <a:pt x="5535" y="1"/>
                    <a:pt x="5414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46"/>
            <p:cNvSpPr/>
            <p:nvPr/>
          </p:nvSpPr>
          <p:spPr>
            <a:xfrm>
              <a:off x="4833375" y="882425"/>
              <a:ext cx="115625" cy="124450"/>
            </a:xfrm>
            <a:custGeom>
              <a:avLst/>
              <a:gdLst/>
              <a:ahLst/>
              <a:cxnLst/>
              <a:rect l="l" t="t" r="r" b="b"/>
              <a:pathLst>
                <a:path w="4625" h="4978" extrusionOk="0">
                  <a:moveTo>
                    <a:pt x="4507" y="1"/>
                  </a:moveTo>
                  <a:cubicBezTo>
                    <a:pt x="4484" y="1"/>
                    <a:pt x="4460" y="11"/>
                    <a:pt x="4442" y="36"/>
                  </a:cubicBezTo>
                  <a:cubicBezTo>
                    <a:pt x="3290" y="1584"/>
                    <a:pt x="1774" y="3242"/>
                    <a:pt x="57" y="4832"/>
                  </a:cubicBezTo>
                  <a:cubicBezTo>
                    <a:pt x="1" y="4883"/>
                    <a:pt x="37" y="4977"/>
                    <a:pt x="113" y="4977"/>
                  </a:cubicBezTo>
                  <a:cubicBezTo>
                    <a:pt x="134" y="4977"/>
                    <a:pt x="154" y="4968"/>
                    <a:pt x="169" y="4954"/>
                  </a:cubicBezTo>
                  <a:cubicBezTo>
                    <a:pt x="1894" y="3359"/>
                    <a:pt x="3419" y="1692"/>
                    <a:pt x="4576" y="136"/>
                  </a:cubicBezTo>
                  <a:cubicBezTo>
                    <a:pt x="4625" y="71"/>
                    <a:pt x="4568" y="1"/>
                    <a:pt x="4507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46"/>
            <p:cNvSpPr/>
            <p:nvPr/>
          </p:nvSpPr>
          <p:spPr>
            <a:xfrm>
              <a:off x="4684350" y="931675"/>
              <a:ext cx="163125" cy="110350"/>
            </a:xfrm>
            <a:custGeom>
              <a:avLst/>
              <a:gdLst/>
              <a:ahLst/>
              <a:cxnLst/>
              <a:rect l="l" t="t" r="r" b="b"/>
              <a:pathLst>
                <a:path w="6525" h="4414" extrusionOk="0">
                  <a:moveTo>
                    <a:pt x="5620" y="0"/>
                  </a:moveTo>
                  <a:cubicBezTo>
                    <a:pt x="5607" y="0"/>
                    <a:pt x="5594" y="0"/>
                    <a:pt x="5581" y="0"/>
                  </a:cubicBezTo>
                  <a:cubicBezTo>
                    <a:pt x="4927" y="17"/>
                    <a:pt x="4182" y="208"/>
                    <a:pt x="3628" y="557"/>
                  </a:cubicBezTo>
                  <a:cubicBezTo>
                    <a:pt x="2774" y="1096"/>
                    <a:pt x="0" y="3162"/>
                    <a:pt x="366" y="4308"/>
                  </a:cubicBezTo>
                  <a:cubicBezTo>
                    <a:pt x="558" y="4380"/>
                    <a:pt x="767" y="4413"/>
                    <a:pt x="990" y="4413"/>
                  </a:cubicBezTo>
                  <a:cubicBezTo>
                    <a:pt x="2778" y="4413"/>
                    <a:pt x="5384" y="2295"/>
                    <a:pt x="5963" y="1490"/>
                  </a:cubicBezTo>
                  <a:cubicBezTo>
                    <a:pt x="6251" y="1089"/>
                    <a:pt x="6524" y="484"/>
                    <a:pt x="6152" y="158"/>
                  </a:cubicBezTo>
                  <a:cubicBezTo>
                    <a:pt x="6010" y="33"/>
                    <a:pt x="5811" y="0"/>
                    <a:pt x="562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46"/>
            <p:cNvSpPr/>
            <p:nvPr/>
          </p:nvSpPr>
          <p:spPr>
            <a:xfrm>
              <a:off x="4690750" y="944225"/>
              <a:ext cx="129225" cy="97175"/>
            </a:xfrm>
            <a:custGeom>
              <a:avLst/>
              <a:gdLst/>
              <a:ahLst/>
              <a:cxnLst/>
              <a:rect l="l" t="t" r="r" b="b"/>
              <a:pathLst>
                <a:path w="5169" h="3887" extrusionOk="0">
                  <a:moveTo>
                    <a:pt x="5080" y="1"/>
                  </a:moveTo>
                  <a:cubicBezTo>
                    <a:pt x="5059" y="1"/>
                    <a:pt x="5039" y="8"/>
                    <a:pt x="5024" y="24"/>
                  </a:cubicBezTo>
                  <a:cubicBezTo>
                    <a:pt x="3673" y="1269"/>
                    <a:pt x="1959" y="2554"/>
                    <a:pt x="68" y="3739"/>
                  </a:cubicBezTo>
                  <a:cubicBezTo>
                    <a:pt x="1" y="3781"/>
                    <a:pt x="31" y="3886"/>
                    <a:pt x="110" y="3887"/>
                  </a:cubicBezTo>
                  <a:cubicBezTo>
                    <a:pt x="125" y="3886"/>
                    <a:pt x="140" y="3881"/>
                    <a:pt x="153" y="3873"/>
                  </a:cubicBezTo>
                  <a:cubicBezTo>
                    <a:pt x="2052" y="2684"/>
                    <a:pt x="3773" y="1392"/>
                    <a:pt x="5132" y="141"/>
                  </a:cubicBezTo>
                  <a:cubicBezTo>
                    <a:pt x="5166" y="112"/>
                    <a:pt x="5169" y="59"/>
                    <a:pt x="5138" y="26"/>
                  </a:cubicBezTo>
                  <a:cubicBezTo>
                    <a:pt x="5122" y="9"/>
                    <a:pt x="5101" y="1"/>
                    <a:pt x="5080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46"/>
            <p:cNvSpPr/>
            <p:nvPr/>
          </p:nvSpPr>
          <p:spPr>
            <a:xfrm>
              <a:off x="4753725" y="1077100"/>
              <a:ext cx="116275" cy="18675"/>
            </a:xfrm>
            <a:custGeom>
              <a:avLst/>
              <a:gdLst/>
              <a:ahLst/>
              <a:cxnLst/>
              <a:rect l="l" t="t" r="r" b="b"/>
              <a:pathLst>
                <a:path w="4651" h="747" extrusionOk="0">
                  <a:moveTo>
                    <a:pt x="72" y="1"/>
                  </a:moveTo>
                  <a:lnTo>
                    <a:pt x="0" y="182"/>
                  </a:lnTo>
                  <a:cubicBezTo>
                    <a:pt x="939" y="556"/>
                    <a:pt x="1957" y="746"/>
                    <a:pt x="2972" y="746"/>
                  </a:cubicBezTo>
                  <a:cubicBezTo>
                    <a:pt x="2977" y="746"/>
                    <a:pt x="2982" y="746"/>
                    <a:pt x="2987" y="746"/>
                  </a:cubicBezTo>
                  <a:cubicBezTo>
                    <a:pt x="3547" y="746"/>
                    <a:pt x="4104" y="687"/>
                    <a:pt x="4651" y="569"/>
                  </a:cubicBezTo>
                  <a:lnTo>
                    <a:pt x="4610" y="378"/>
                  </a:lnTo>
                  <a:cubicBezTo>
                    <a:pt x="4074" y="495"/>
                    <a:pt x="3524" y="552"/>
                    <a:pt x="2973" y="552"/>
                  </a:cubicBezTo>
                  <a:cubicBezTo>
                    <a:pt x="1982" y="552"/>
                    <a:pt x="988" y="366"/>
                    <a:pt x="72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46"/>
            <p:cNvSpPr/>
            <p:nvPr/>
          </p:nvSpPr>
          <p:spPr>
            <a:xfrm>
              <a:off x="4821550" y="1070725"/>
              <a:ext cx="184675" cy="62175"/>
            </a:xfrm>
            <a:custGeom>
              <a:avLst/>
              <a:gdLst/>
              <a:ahLst/>
              <a:cxnLst/>
              <a:rect l="l" t="t" r="r" b="b"/>
              <a:pathLst>
                <a:path w="7387" h="2487" extrusionOk="0">
                  <a:moveTo>
                    <a:pt x="3397" y="0"/>
                  </a:moveTo>
                  <a:cubicBezTo>
                    <a:pt x="2002" y="0"/>
                    <a:pt x="305" y="185"/>
                    <a:pt x="1" y="955"/>
                  </a:cubicBezTo>
                  <a:cubicBezTo>
                    <a:pt x="684" y="2128"/>
                    <a:pt x="3032" y="2486"/>
                    <a:pt x="4723" y="2486"/>
                  </a:cubicBezTo>
                  <a:cubicBezTo>
                    <a:pt x="5400" y="2486"/>
                    <a:pt x="5971" y="2429"/>
                    <a:pt x="6287" y="2343"/>
                  </a:cubicBezTo>
                  <a:cubicBezTo>
                    <a:pt x="6778" y="2211"/>
                    <a:pt x="7387" y="1907"/>
                    <a:pt x="7302" y="1407"/>
                  </a:cubicBezTo>
                  <a:cubicBezTo>
                    <a:pt x="7267" y="1202"/>
                    <a:pt x="7115" y="1038"/>
                    <a:pt x="6951" y="911"/>
                  </a:cubicBezTo>
                  <a:cubicBezTo>
                    <a:pt x="6418" y="499"/>
                    <a:pt x="5701" y="167"/>
                    <a:pt x="5034" y="86"/>
                  </a:cubicBezTo>
                  <a:cubicBezTo>
                    <a:pt x="4695" y="45"/>
                    <a:pt x="4082" y="0"/>
                    <a:pt x="339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46"/>
            <p:cNvSpPr/>
            <p:nvPr/>
          </p:nvSpPr>
          <p:spPr>
            <a:xfrm>
              <a:off x="4819400" y="1092550"/>
              <a:ext cx="163625" cy="11825"/>
            </a:xfrm>
            <a:custGeom>
              <a:avLst/>
              <a:gdLst/>
              <a:ahLst/>
              <a:cxnLst/>
              <a:rect l="l" t="t" r="r" b="b"/>
              <a:pathLst>
                <a:path w="6545" h="473" extrusionOk="0">
                  <a:moveTo>
                    <a:pt x="85" y="1"/>
                  </a:moveTo>
                  <a:cubicBezTo>
                    <a:pt x="45" y="1"/>
                    <a:pt x="9" y="31"/>
                    <a:pt x="5" y="73"/>
                  </a:cubicBezTo>
                  <a:cubicBezTo>
                    <a:pt x="1" y="117"/>
                    <a:pt x="32" y="158"/>
                    <a:pt x="77" y="164"/>
                  </a:cubicBezTo>
                  <a:cubicBezTo>
                    <a:pt x="1715" y="369"/>
                    <a:pt x="3314" y="472"/>
                    <a:pt x="4788" y="472"/>
                  </a:cubicBezTo>
                  <a:cubicBezTo>
                    <a:pt x="5369" y="472"/>
                    <a:pt x="5929" y="457"/>
                    <a:pt x="6465" y="424"/>
                  </a:cubicBezTo>
                  <a:cubicBezTo>
                    <a:pt x="6510" y="420"/>
                    <a:pt x="6544" y="382"/>
                    <a:pt x="6541" y="337"/>
                  </a:cubicBezTo>
                  <a:cubicBezTo>
                    <a:pt x="6539" y="294"/>
                    <a:pt x="6503" y="260"/>
                    <a:pt x="6461" y="260"/>
                  </a:cubicBezTo>
                  <a:cubicBezTo>
                    <a:pt x="6459" y="260"/>
                    <a:pt x="6457" y="261"/>
                    <a:pt x="6455" y="261"/>
                  </a:cubicBezTo>
                  <a:cubicBezTo>
                    <a:pt x="5924" y="293"/>
                    <a:pt x="5368" y="309"/>
                    <a:pt x="4793" y="309"/>
                  </a:cubicBezTo>
                  <a:cubicBezTo>
                    <a:pt x="3326" y="309"/>
                    <a:pt x="1731" y="205"/>
                    <a:pt x="97" y="2"/>
                  </a:cubicBezTo>
                  <a:cubicBezTo>
                    <a:pt x="93" y="1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46"/>
            <p:cNvSpPr/>
            <p:nvPr/>
          </p:nvSpPr>
          <p:spPr>
            <a:xfrm>
              <a:off x="4610100" y="952175"/>
              <a:ext cx="169475" cy="158400"/>
            </a:xfrm>
            <a:custGeom>
              <a:avLst/>
              <a:gdLst/>
              <a:ahLst/>
              <a:cxnLst/>
              <a:rect l="l" t="t" r="r" b="b"/>
              <a:pathLst>
                <a:path w="6779" h="6336" extrusionOk="0">
                  <a:moveTo>
                    <a:pt x="6618" y="0"/>
                  </a:moveTo>
                  <a:cubicBezTo>
                    <a:pt x="4905" y="2502"/>
                    <a:pt x="2616" y="4634"/>
                    <a:pt x="1" y="6167"/>
                  </a:cubicBezTo>
                  <a:lnTo>
                    <a:pt x="100" y="6335"/>
                  </a:lnTo>
                  <a:cubicBezTo>
                    <a:pt x="2740" y="4788"/>
                    <a:pt x="5049" y="2636"/>
                    <a:pt x="6779" y="110"/>
                  </a:cubicBezTo>
                  <a:lnTo>
                    <a:pt x="6618" y="0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46"/>
            <p:cNvSpPr/>
            <p:nvPr/>
          </p:nvSpPr>
          <p:spPr>
            <a:xfrm>
              <a:off x="4653375" y="874350"/>
              <a:ext cx="156775" cy="183275"/>
            </a:xfrm>
            <a:custGeom>
              <a:avLst/>
              <a:gdLst/>
              <a:ahLst/>
              <a:cxnLst/>
              <a:rect l="l" t="t" r="r" b="b"/>
              <a:pathLst>
                <a:path w="6271" h="7331" extrusionOk="0">
                  <a:moveTo>
                    <a:pt x="5464" y="0"/>
                  </a:moveTo>
                  <a:cubicBezTo>
                    <a:pt x="5300" y="0"/>
                    <a:pt x="5134" y="49"/>
                    <a:pt x="4981" y="112"/>
                  </a:cubicBezTo>
                  <a:cubicBezTo>
                    <a:pt x="4240" y="419"/>
                    <a:pt x="3473" y="966"/>
                    <a:pt x="2995" y="1608"/>
                  </a:cubicBezTo>
                  <a:cubicBezTo>
                    <a:pt x="2257" y="2600"/>
                    <a:pt x="1" y="6185"/>
                    <a:pt x="924" y="7331"/>
                  </a:cubicBezTo>
                  <a:cubicBezTo>
                    <a:pt x="3189" y="7311"/>
                    <a:pt x="5729" y="2967"/>
                    <a:pt x="6072" y="1645"/>
                  </a:cubicBezTo>
                  <a:cubicBezTo>
                    <a:pt x="6225" y="1060"/>
                    <a:pt x="6271" y="249"/>
                    <a:pt x="5702" y="40"/>
                  </a:cubicBezTo>
                  <a:cubicBezTo>
                    <a:pt x="5625" y="12"/>
                    <a:pt x="5545" y="0"/>
                    <a:pt x="546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46"/>
            <p:cNvSpPr/>
            <p:nvPr/>
          </p:nvSpPr>
          <p:spPr>
            <a:xfrm>
              <a:off x="4673700" y="894150"/>
              <a:ext cx="106325" cy="165925"/>
            </a:xfrm>
            <a:custGeom>
              <a:avLst/>
              <a:gdLst/>
              <a:ahLst/>
              <a:cxnLst/>
              <a:rect l="l" t="t" r="r" b="b"/>
              <a:pathLst>
                <a:path w="4253" h="6637" extrusionOk="0">
                  <a:moveTo>
                    <a:pt x="4141" y="1"/>
                  </a:moveTo>
                  <a:cubicBezTo>
                    <a:pt x="4106" y="1"/>
                    <a:pt x="4072" y="20"/>
                    <a:pt x="4055" y="54"/>
                  </a:cubicBezTo>
                  <a:cubicBezTo>
                    <a:pt x="3060" y="2072"/>
                    <a:pt x="1669" y="4294"/>
                    <a:pt x="33" y="6480"/>
                  </a:cubicBezTo>
                  <a:cubicBezTo>
                    <a:pt x="1" y="6523"/>
                    <a:pt x="10" y="6585"/>
                    <a:pt x="53" y="6617"/>
                  </a:cubicBezTo>
                  <a:cubicBezTo>
                    <a:pt x="69" y="6630"/>
                    <a:pt x="90" y="6637"/>
                    <a:pt x="111" y="6637"/>
                  </a:cubicBezTo>
                  <a:cubicBezTo>
                    <a:pt x="142" y="6637"/>
                    <a:pt x="171" y="6622"/>
                    <a:pt x="189" y="6597"/>
                  </a:cubicBezTo>
                  <a:cubicBezTo>
                    <a:pt x="1833" y="4402"/>
                    <a:pt x="3230" y="2169"/>
                    <a:pt x="4230" y="140"/>
                  </a:cubicBezTo>
                  <a:cubicBezTo>
                    <a:pt x="4252" y="91"/>
                    <a:pt x="4231" y="35"/>
                    <a:pt x="4184" y="11"/>
                  </a:cubicBezTo>
                  <a:cubicBezTo>
                    <a:pt x="4170" y="4"/>
                    <a:pt x="4156" y="1"/>
                    <a:pt x="4141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46"/>
            <p:cNvSpPr/>
            <p:nvPr/>
          </p:nvSpPr>
          <p:spPr>
            <a:xfrm>
              <a:off x="4649450" y="1094475"/>
              <a:ext cx="132325" cy="21300"/>
            </a:xfrm>
            <a:custGeom>
              <a:avLst/>
              <a:gdLst/>
              <a:ahLst/>
              <a:cxnLst/>
              <a:rect l="l" t="t" r="r" b="b"/>
              <a:pathLst>
                <a:path w="5293" h="852" extrusionOk="0">
                  <a:moveTo>
                    <a:pt x="69" y="1"/>
                  </a:moveTo>
                  <a:lnTo>
                    <a:pt x="0" y="184"/>
                  </a:lnTo>
                  <a:cubicBezTo>
                    <a:pt x="1170" y="625"/>
                    <a:pt x="2410" y="851"/>
                    <a:pt x="3660" y="851"/>
                  </a:cubicBezTo>
                  <a:cubicBezTo>
                    <a:pt x="4207" y="851"/>
                    <a:pt x="4753" y="808"/>
                    <a:pt x="5293" y="722"/>
                  </a:cubicBezTo>
                  <a:lnTo>
                    <a:pt x="5262" y="530"/>
                  </a:lnTo>
                  <a:cubicBezTo>
                    <a:pt x="4730" y="614"/>
                    <a:pt x="4195" y="657"/>
                    <a:pt x="3660" y="657"/>
                  </a:cubicBezTo>
                  <a:cubicBezTo>
                    <a:pt x="2438" y="657"/>
                    <a:pt x="1221" y="436"/>
                    <a:pt x="69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46"/>
            <p:cNvSpPr/>
            <p:nvPr/>
          </p:nvSpPr>
          <p:spPr>
            <a:xfrm>
              <a:off x="4713175" y="1094475"/>
              <a:ext cx="164175" cy="57625"/>
            </a:xfrm>
            <a:custGeom>
              <a:avLst/>
              <a:gdLst/>
              <a:ahLst/>
              <a:cxnLst/>
              <a:rect l="l" t="t" r="r" b="b"/>
              <a:pathLst>
                <a:path w="6567" h="2305" extrusionOk="0">
                  <a:moveTo>
                    <a:pt x="2483" y="0"/>
                  </a:moveTo>
                  <a:cubicBezTo>
                    <a:pt x="1386" y="0"/>
                    <a:pt x="257" y="156"/>
                    <a:pt x="1" y="729"/>
                  </a:cubicBezTo>
                  <a:cubicBezTo>
                    <a:pt x="623" y="1920"/>
                    <a:pt x="3107" y="2305"/>
                    <a:pt x="4618" y="2305"/>
                  </a:cubicBezTo>
                  <a:cubicBezTo>
                    <a:pt x="5021" y="2305"/>
                    <a:pt x="5355" y="2277"/>
                    <a:pt x="5565" y="2231"/>
                  </a:cubicBezTo>
                  <a:cubicBezTo>
                    <a:pt x="6009" y="2133"/>
                    <a:pt x="6567" y="1886"/>
                    <a:pt x="6512" y="1434"/>
                  </a:cubicBezTo>
                  <a:cubicBezTo>
                    <a:pt x="6490" y="1250"/>
                    <a:pt x="6360" y="1097"/>
                    <a:pt x="6218" y="976"/>
                  </a:cubicBezTo>
                  <a:cubicBezTo>
                    <a:pt x="5759" y="586"/>
                    <a:pt x="5132" y="259"/>
                    <a:pt x="4537" y="158"/>
                  </a:cubicBezTo>
                  <a:cubicBezTo>
                    <a:pt x="4141" y="92"/>
                    <a:pt x="3322" y="0"/>
                    <a:pt x="2483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46"/>
            <p:cNvSpPr/>
            <p:nvPr/>
          </p:nvSpPr>
          <p:spPr>
            <a:xfrm>
              <a:off x="4711225" y="1110875"/>
              <a:ext cx="146050" cy="16100"/>
            </a:xfrm>
            <a:custGeom>
              <a:avLst/>
              <a:gdLst/>
              <a:ahLst/>
              <a:cxnLst/>
              <a:rect l="l" t="t" r="r" b="b"/>
              <a:pathLst>
                <a:path w="5842" h="644" extrusionOk="0">
                  <a:moveTo>
                    <a:pt x="78" y="0"/>
                  </a:moveTo>
                  <a:cubicBezTo>
                    <a:pt x="43" y="0"/>
                    <a:pt x="13" y="25"/>
                    <a:pt x="7" y="61"/>
                  </a:cubicBezTo>
                  <a:cubicBezTo>
                    <a:pt x="0" y="101"/>
                    <a:pt x="27" y="138"/>
                    <a:pt x="66" y="146"/>
                  </a:cubicBezTo>
                  <a:cubicBezTo>
                    <a:pt x="1971" y="473"/>
                    <a:pt x="3823" y="644"/>
                    <a:pt x="5448" y="644"/>
                  </a:cubicBezTo>
                  <a:cubicBezTo>
                    <a:pt x="5556" y="644"/>
                    <a:pt x="5663" y="643"/>
                    <a:pt x="5769" y="642"/>
                  </a:cubicBezTo>
                  <a:cubicBezTo>
                    <a:pt x="5810" y="642"/>
                    <a:pt x="5842" y="608"/>
                    <a:pt x="5842" y="568"/>
                  </a:cubicBezTo>
                  <a:cubicBezTo>
                    <a:pt x="5842" y="527"/>
                    <a:pt x="5809" y="495"/>
                    <a:pt x="5768" y="495"/>
                  </a:cubicBezTo>
                  <a:lnTo>
                    <a:pt x="5767" y="495"/>
                  </a:lnTo>
                  <a:cubicBezTo>
                    <a:pt x="5661" y="496"/>
                    <a:pt x="5555" y="497"/>
                    <a:pt x="5447" y="497"/>
                  </a:cubicBezTo>
                  <a:cubicBezTo>
                    <a:pt x="3831" y="497"/>
                    <a:pt x="1988" y="327"/>
                    <a:pt x="92" y="1"/>
                  </a:cubicBezTo>
                  <a:cubicBezTo>
                    <a:pt x="87" y="1"/>
                    <a:pt x="82" y="0"/>
                    <a:pt x="78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46"/>
            <p:cNvSpPr/>
            <p:nvPr/>
          </p:nvSpPr>
          <p:spPr>
            <a:xfrm>
              <a:off x="4897225" y="953375"/>
              <a:ext cx="63350" cy="54425"/>
            </a:xfrm>
            <a:custGeom>
              <a:avLst/>
              <a:gdLst/>
              <a:ahLst/>
              <a:cxnLst/>
              <a:rect l="l" t="t" r="r" b="b"/>
              <a:pathLst>
                <a:path w="2534" h="2177" extrusionOk="0">
                  <a:moveTo>
                    <a:pt x="1234" y="0"/>
                  </a:moveTo>
                  <a:cubicBezTo>
                    <a:pt x="890" y="0"/>
                    <a:pt x="548" y="141"/>
                    <a:pt x="288" y="369"/>
                  </a:cubicBezTo>
                  <a:cubicBezTo>
                    <a:pt x="200" y="446"/>
                    <a:pt x="119" y="534"/>
                    <a:pt x="73" y="641"/>
                  </a:cubicBezTo>
                  <a:cubicBezTo>
                    <a:pt x="38" y="726"/>
                    <a:pt x="19" y="818"/>
                    <a:pt x="18" y="911"/>
                  </a:cubicBezTo>
                  <a:cubicBezTo>
                    <a:pt x="0" y="1359"/>
                    <a:pt x="249" y="1807"/>
                    <a:pt x="639" y="2029"/>
                  </a:cubicBezTo>
                  <a:cubicBezTo>
                    <a:pt x="818" y="2131"/>
                    <a:pt x="1010" y="2177"/>
                    <a:pt x="1200" y="2177"/>
                  </a:cubicBezTo>
                  <a:cubicBezTo>
                    <a:pt x="1887" y="2177"/>
                    <a:pt x="2533" y="1567"/>
                    <a:pt x="2326" y="792"/>
                  </a:cubicBezTo>
                  <a:cubicBezTo>
                    <a:pt x="2219" y="391"/>
                    <a:pt x="1848" y="87"/>
                    <a:pt x="1439" y="17"/>
                  </a:cubicBezTo>
                  <a:cubicBezTo>
                    <a:pt x="1371" y="6"/>
                    <a:pt x="1303" y="0"/>
                    <a:pt x="1234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46"/>
            <p:cNvSpPr/>
            <p:nvPr/>
          </p:nvSpPr>
          <p:spPr>
            <a:xfrm>
              <a:off x="4928675" y="959850"/>
              <a:ext cx="18550" cy="16000"/>
            </a:xfrm>
            <a:custGeom>
              <a:avLst/>
              <a:gdLst/>
              <a:ahLst/>
              <a:cxnLst/>
              <a:rect l="l" t="t" r="r" b="b"/>
              <a:pathLst>
                <a:path w="742" h="640" extrusionOk="0">
                  <a:moveTo>
                    <a:pt x="361" y="1"/>
                  </a:moveTo>
                  <a:cubicBezTo>
                    <a:pt x="260" y="1"/>
                    <a:pt x="159" y="43"/>
                    <a:pt x="83" y="110"/>
                  </a:cubicBezTo>
                  <a:cubicBezTo>
                    <a:pt x="57" y="131"/>
                    <a:pt x="35" y="158"/>
                    <a:pt x="20" y="189"/>
                  </a:cubicBezTo>
                  <a:cubicBezTo>
                    <a:pt x="10" y="214"/>
                    <a:pt x="5" y="241"/>
                    <a:pt x="4" y="268"/>
                  </a:cubicBezTo>
                  <a:cubicBezTo>
                    <a:pt x="0" y="403"/>
                    <a:pt x="70" y="528"/>
                    <a:pt x="187" y="597"/>
                  </a:cubicBezTo>
                  <a:cubicBezTo>
                    <a:pt x="239" y="626"/>
                    <a:pt x="295" y="640"/>
                    <a:pt x="350" y="640"/>
                  </a:cubicBezTo>
                  <a:cubicBezTo>
                    <a:pt x="552" y="640"/>
                    <a:pt x="742" y="460"/>
                    <a:pt x="681" y="233"/>
                  </a:cubicBezTo>
                  <a:cubicBezTo>
                    <a:pt x="649" y="115"/>
                    <a:pt x="540" y="26"/>
                    <a:pt x="421" y="6"/>
                  </a:cubicBezTo>
                  <a:cubicBezTo>
                    <a:pt x="401" y="3"/>
                    <a:pt x="381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46"/>
            <p:cNvSpPr/>
            <p:nvPr/>
          </p:nvSpPr>
          <p:spPr>
            <a:xfrm>
              <a:off x="4748500" y="1072925"/>
              <a:ext cx="47475" cy="40825"/>
            </a:xfrm>
            <a:custGeom>
              <a:avLst/>
              <a:gdLst/>
              <a:ahLst/>
              <a:cxnLst/>
              <a:rect l="l" t="t" r="r" b="b"/>
              <a:pathLst>
                <a:path w="1899" h="1633" extrusionOk="0">
                  <a:moveTo>
                    <a:pt x="925" y="1"/>
                  </a:moveTo>
                  <a:cubicBezTo>
                    <a:pt x="667" y="1"/>
                    <a:pt x="410" y="107"/>
                    <a:pt x="215" y="278"/>
                  </a:cubicBezTo>
                  <a:cubicBezTo>
                    <a:pt x="150" y="335"/>
                    <a:pt x="89" y="401"/>
                    <a:pt x="54" y="480"/>
                  </a:cubicBezTo>
                  <a:cubicBezTo>
                    <a:pt x="28" y="545"/>
                    <a:pt x="13" y="614"/>
                    <a:pt x="12" y="683"/>
                  </a:cubicBezTo>
                  <a:cubicBezTo>
                    <a:pt x="0" y="1019"/>
                    <a:pt x="186" y="1355"/>
                    <a:pt x="478" y="1522"/>
                  </a:cubicBezTo>
                  <a:cubicBezTo>
                    <a:pt x="612" y="1598"/>
                    <a:pt x="756" y="1633"/>
                    <a:pt x="898" y="1633"/>
                  </a:cubicBezTo>
                  <a:cubicBezTo>
                    <a:pt x="1414" y="1633"/>
                    <a:pt x="1898" y="1175"/>
                    <a:pt x="1743" y="594"/>
                  </a:cubicBezTo>
                  <a:cubicBezTo>
                    <a:pt x="1663" y="294"/>
                    <a:pt x="1385" y="66"/>
                    <a:pt x="1077" y="13"/>
                  </a:cubicBezTo>
                  <a:cubicBezTo>
                    <a:pt x="1027" y="5"/>
                    <a:pt x="976" y="1"/>
                    <a:pt x="92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46"/>
            <p:cNvSpPr/>
            <p:nvPr/>
          </p:nvSpPr>
          <p:spPr>
            <a:xfrm>
              <a:off x="4772075" y="1077800"/>
              <a:ext cx="13900" cy="12000"/>
            </a:xfrm>
            <a:custGeom>
              <a:avLst/>
              <a:gdLst/>
              <a:ahLst/>
              <a:cxnLst/>
              <a:rect l="l" t="t" r="r" b="b"/>
              <a:pathLst>
                <a:path w="556" h="480" extrusionOk="0">
                  <a:moveTo>
                    <a:pt x="270" y="1"/>
                  </a:moveTo>
                  <a:cubicBezTo>
                    <a:pt x="194" y="1"/>
                    <a:pt x="119" y="32"/>
                    <a:pt x="62" y="82"/>
                  </a:cubicBezTo>
                  <a:cubicBezTo>
                    <a:pt x="42" y="98"/>
                    <a:pt x="25" y="119"/>
                    <a:pt x="14" y="142"/>
                  </a:cubicBezTo>
                  <a:cubicBezTo>
                    <a:pt x="7" y="161"/>
                    <a:pt x="2" y="181"/>
                    <a:pt x="2" y="202"/>
                  </a:cubicBezTo>
                  <a:cubicBezTo>
                    <a:pt x="0" y="302"/>
                    <a:pt x="52" y="396"/>
                    <a:pt x="139" y="447"/>
                  </a:cubicBezTo>
                  <a:cubicBezTo>
                    <a:pt x="178" y="470"/>
                    <a:pt x="220" y="480"/>
                    <a:pt x="262" y="480"/>
                  </a:cubicBezTo>
                  <a:cubicBezTo>
                    <a:pt x="413" y="480"/>
                    <a:pt x="555" y="346"/>
                    <a:pt x="510" y="175"/>
                  </a:cubicBezTo>
                  <a:cubicBezTo>
                    <a:pt x="486" y="87"/>
                    <a:pt x="404" y="20"/>
                    <a:pt x="315" y="5"/>
                  </a:cubicBezTo>
                  <a:cubicBezTo>
                    <a:pt x="300" y="2"/>
                    <a:pt x="285" y="1"/>
                    <a:pt x="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46"/>
            <p:cNvSpPr/>
            <p:nvPr/>
          </p:nvSpPr>
          <p:spPr>
            <a:xfrm>
              <a:off x="4877850" y="1017575"/>
              <a:ext cx="63375" cy="54475"/>
            </a:xfrm>
            <a:custGeom>
              <a:avLst/>
              <a:gdLst/>
              <a:ahLst/>
              <a:cxnLst/>
              <a:rect l="l" t="t" r="r" b="b"/>
              <a:pathLst>
                <a:path w="2535" h="2179" extrusionOk="0">
                  <a:moveTo>
                    <a:pt x="1234" y="1"/>
                  </a:moveTo>
                  <a:cubicBezTo>
                    <a:pt x="890" y="1"/>
                    <a:pt x="548" y="142"/>
                    <a:pt x="288" y="370"/>
                  </a:cubicBezTo>
                  <a:cubicBezTo>
                    <a:pt x="201" y="447"/>
                    <a:pt x="121" y="535"/>
                    <a:pt x="73" y="641"/>
                  </a:cubicBezTo>
                  <a:cubicBezTo>
                    <a:pt x="38" y="727"/>
                    <a:pt x="20" y="819"/>
                    <a:pt x="18" y="912"/>
                  </a:cubicBezTo>
                  <a:cubicBezTo>
                    <a:pt x="1" y="1360"/>
                    <a:pt x="250" y="1809"/>
                    <a:pt x="640" y="2030"/>
                  </a:cubicBezTo>
                  <a:cubicBezTo>
                    <a:pt x="819" y="2132"/>
                    <a:pt x="1011" y="2178"/>
                    <a:pt x="1201" y="2178"/>
                  </a:cubicBezTo>
                  <a:cubicBezTo>
                    <a:pt x="1889" y="2178"/>
                    <a:pt x="2535" y="1568"/>
                    <a:pt x="2327" y="793"/>
                  </a:cubicBezTo>
                  <a:cubicBezTo>
                    <a:pt x="2220" y="392"/>
                    <a:pt x="1848" y="88"/>
                    <a:pt x="1440" y="18"/>
                  </a:cubicBezTo>
                  <a:cubicBezTo>
                    <a:pt x="1371" y="7"/>
                    <a:pt x="1303" y="1"/>
                    <a:pt x="1234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46"/>
            <p:cNvSpPr/>
            <p:nvPr/>
          </p:nvSpPr>
          <p:spPr>
            <a:xfrm>
              <a:off x="4909300" y="1024100"/>
              <a:ext cx="18600" cy="15975"/>
            </a:xfrm>
            <a:custGeom>
              <a:avLst/>
              <a:gdLst/>
              <a:ahLst/>
              <a:cxnLst/>
              <a:rect l="l" t="t" r="r" b="b"/>
              <a:pathLst>
                <a:path w="744" h="639" extrusionOk="0">
                  <a:moveTo>
                    <a:pt x="361" y="0"/>
                  </a:moveTo>
                  <a:cubicBezTo>
                    <a:pt x="261" y="0"/>
                    <a:pt x="161" y="42"/>
                    <a:pt x="84" y="109"/>
                  </a:cubicBezTo>
                  <a:cubicBezTo>
                    <a:pt x="57" y="130"/>
                    <a:pt x="36" y="157"/>
                    <a:pt x="21" y="188"/>
                  </a:cubicBezTo>
                  <a:cubicBezTo>
                    <a:pt x="11" y="214"/>
                    <a:pt x="5" y="240"/>
                    <a:pt x="5" y="268"/>
                  </a:cubicBezTo>
                  <a:cubicBezTo>
                    <a:pt x="1" y="402"/>
                    <a:pt x="71" y="528"/>
                    <a:pt x="187" y="596"/>
                  </a:cubicBezTo>
                  <a:cubicBezTo>
                    <a:pt x="239" y="625"/>
                    <a:pt x="295" y="639"/>
                    <a:pt x="351" y="639"/>
                  </a:cubicBezTo>
                  <a:cubicBezTo>
                    <a:pt x="553" y="639"/>
                    <a:pt x="743" y="460"/>
                    <a:pt x="682" y="232"/>
                  </a:cubicBezTo>
                  <a:cubicBezTo>
                    <a:pt x="651" y="114"/>
                    <a:pt x="542" y="26"/>
                    <a:pt x="422" y="5"/>
                  </a:cubicBezTo>
                  <a:cubicBezTo>
                    <a:pt x="402" y="2"/>
                    <a:pt x="381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46"/>
            <p:cNvSpPr/>
            <p:nvPr/>
          </p:nvSpPr>
          <p:spPr>
            <a:xfrm>
              <a:off x="4654625" y="1010650"/>
              <a:ext cx="63350" cy="54450"/>
            </a:xfrm>
            <a:custGeom>
              <a:avLst/>
              <a:gdLst/>
              <a:ahLst/>
              <a:cxnLst/>
              <a:rect l="l" t="t" r="r" b="b"/>
              <a:pathLst>
                <a:path w="2534" h="2178" extrusionOk="0">
                  <a:moveTo>
                    <a:pt x="1233" y="0"/>
                  </a:moveTo>
                  <a:cubicBezTo>
                    <a:pt x="889" y="0"/>
                    <a:pt x="548" y="142"/>
                    <a:pt x="288" y="369"/>
                  </a:cubicBezTo>
                  <a:cubicBezTo>
                    <a:pt x="200" y="446"/>
                    <a:pt x="119" y="534"/>
                    <a:pt x="73" y="640"/>
                  </a:cubicBezTo>
                  <a:cubicBezTo>
                    <a:pt x="38" y="726"/>
                    <a:pt x="19" y="819"/>
                    <a:pt x="18" y="911"/>
                  </a:cubicBezTo>
                  <a:cubicBezTo>
                    <a:pt x="0" y="1360"/>
                    <a:pt x="249" y="1808"/>
                    <a:pt x="639" y="2030"/>
                  </a:cubicBezTo>
                  <a:cubicBezTo>
                    <a:pt x="818" y="2131"/>
                    <a:pt x="1010" y="2178"/>
                    <a:pt x="1200" y="2178"/>
                  </a:cubicBezTo>
                  <a:cubicBezTo>
                    <a:pt x="1887" y="2178"/>
                    <a:pt x="2533" y="1567"/>
                    <a:pt x="2326" y="791"/>
                  </a:cubicBezTo>
                  <a:cubicBezTo>
                    <a:pt x="2219" y="391"/>
                    <a:pt x="1848" y="87"/>
                    <a:pt x="1439" y="18"/>
                  </a:cubicBezTo>
                  <a:cubicBezTo>
                    <a:pt x="1371" y="6"/>
                    <a:pt x="1302" y="0"/>
                    <a:pt x="1233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46"/>
            <p:cNvSpPr/>
            <p:nvPr/>
          </p:nvSpPr>
          <p:spPr>
            <a:xfrm>
              <a:off x="4686075" y="1017150"/>
              <a:ext cx="18550" cy="15975"/>
            </a:xfrm>
            <a:custGeom>
              <a:avLst/>
              <a:gdLst/>
              <a:ahLst/>
              <a:cxnLst/>
              <a:rect l="l" t="t" r="r" b="b"/>
              <a:pathLst>
                <a:path w="742" h="639" extrusionOk="0">
                  <a:moveTo>
                    <a:pt x="361" y="0"/>
                  </a:moveTo>
                  <a:cubicBezTo>
                    <a:pt x="260" y="0"/>
                    <a:pt x="159" y="42"/>
                    <a:pt x="83" y="109"/>
                  </a:cubicBezTo>
                  <a:cubicBezTo>
                    <a:pt x="57" y="130"/>
                    <a:pt x="35" y="158"/>
                    <a:pt x="20" y="189"/>
                  </a:cubicBezTo>
                  <a:cubicBezTo>
                    <a:pt x="10" y="214"/>
                    <a:pt x="5" y="240"/>
                    <a:pt x="4" y="268"/>
                  </a:cubicBezTo>
                  <a:cubicBezTo>
                    <a:pt x="1" y="402"/>
                    <a:pt x="70" y="528"/>
                    <a:pt x="187" y="595"/>
                  </a:cubicBezTo>
                  <a:cubicBezTo>
                    <a:pt x="239" y="625"/>
                    <a:pt x="296" y="639"/>
                    <a:pt x="351" y="639"/>
                  </a:cubicBezTo>
                  <a:cubicBezTo>
                    <a:pt x="553" y="639"/>
                    <a:pt x="742" y="460"/>
                    <a:pt x="681" y="233"/>
                  </a:cubicBezTo>
                  <a:cubicBezTo>
                    <a:pt x="649" y="115"/>
                    <a:pt x="540" y="25"/>
                    <a:pt x="421" y="6"/>
                  </a:cubicBezTo>
                  <a:cubicBezTo>
                    <a:pt x="401" y="2"/>
                    <a:pt x="381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46"/>
            <p:cNvSpPr/>
            <p:nvPr/>
          </p:nvSpPr>
          <p:spPr>
            <a:xfrm>
              <a:off x="4787075" y="984025"/>
              <a:ext cx="68900" cy="55450"/>
            </a:xfrm>
            <a:custGeom>
              <a:avLst/>
              <a:gdLst/>
              <a:ahLst/>
              <a:cxnLst/>
              <a:rect l="l" t="t" r="r" b="b"/>
              <a:pathLst>
                <a:path w="2756" h="2218" extrusionOk="0">
                  <a:moveTo>
                    <a:pt x="1282" y="1"/>
                  </a:moveTo>
                  <a:cubicBezTo>
                    <a:pt x="1131" y="1"/>
                    <a:pt x="981" y="30"/>
                    <a:pt x="842" y="87"/>
                  </a:cubicBezTo>
                  <a:cubicBezTo>
                    <a:pt x="460" y="245"/>
                    <a:pt x="173" y="600"/>
                    <a:pt x="56" y="998"/>
                  </a:cubicBezTo>
                  <a:cubicBezTo>
                    <a:pt x="21" y="1109"/>
                    <a:pt x="1" y="1227"/>
                    <a:pt x="17" y="1342"/>
                  </a:cubicBezTo>
                  <a:cubicBezTo>
                    <a:pt x="31" y="1433"/>
                    <a:pt x="69" y="1520"/>
                    <a:pt x="115" y="1601"/>
                  </a:cubicBezTo>
                  <a:cubicBezTo>
                    <a:pt x="329" y="1975"/>
                    <a:pt x="754" y="2218"/>
                    <a:pt x="1185" y="2218"/>
                  </a:cubicBezTo>
                  <a:cubicBezTo>
                    <a:pt x="1202" y="2218"/>
                    <a:pt x="1219" y="2217"/>
                    <a:pt x="1236" y="2216"/>
                  </a:cubicBezTo>
                  <a:cubicBezTo>
                    <a:pt x="2187" y="2176"/>
                    <a:pt x="2756" y="967"/>
                    <a:pt x="2006" y="271"/>
                  </a:cubicBezTo>
                  <a:cubicBezTo>
                    <a:pt x="1812" y="91"/>
                    <a:pt x="1547" y="1"/>
                    <a:pt x="128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46"/>
            <p:cNvSpPr/>
            <p:nvPr/>
          </p:nvSpPr>
          <p:spPr>
            <a:xfrm>
              <a:off x="4810375" y="987625"/>
              <a:ext cx="20200" cy="16275"/>
            </a:xfrm>
            <a:custGeom>
              <a:avLst/>
              <a:gdLst/>
              <a:ahLst/>
              <a:cxnLst/>
              <a:rect l="l" t="t" r="r" b="b"/>
              <a:pathLst>
                <a:path w="808" h="651" extrusionOk="0">
                  <a:moveTo>
                    <a:pt x="375" y="0"/>
                  </a:moveTo>
                  <a:cubicBezTo>
                    <a:pt x="331" y="0"/>
                    <a:pt x="287" y="9"/>
                    <a:pt x="246" y="25"/>
                  </a:cubicBezTo>
                  <a:cubicBezTo>
                    <a:pt x="134" y="72"/>
                    <a:pt x="50" y="176"/>
                    <a:pt x="15" y="292"/>
                  </a:cubicBezTo>
                  <a:cubicBezTo>
                    <a:pt x="4" y="325"/>
                    <a:pt x="1" y="359"/>
                    <a:pt x="4" y="393"/>
                  </a:cubicBezTo>
                  <a:cubicBezTo>
                    <a:pt x="8" y="420"/>
                    <a:pt x="18" y="446"/>
                    <a:pt x="33" y="469"/>
                  </a:cubicBezTo>
                  <a:cubicBezTo>
                    <a:pt x="99" y="582"/>
                    <a:pt x="219" y="650"/>
                    <a:pt x="349" y="650"/>
                  </a:cubicBezTo>
                  <a:cubicBezTo>
                    <a:pt x="353" y="650"/>
                    <a:pt x="357" y="650"/>
                    <a:pt x="361" y="650"/>
                  </a:cubicBezTo>
                  <a:cubicBezTo>
                    <a:pt x="641" y="638"/>
                    <a:pt x="807" y="283"/>
                    <a:pt x="587" y="79"/>
                  </a:cubicBezTo>
                  <a:cubicBezTo>
                    <a:pt x="530" y="27"/>
                    <a:pt x="452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46"/>
            <p:cNvSpPr/>
            <p:nvPr/>
          </p:nvSpPr>
          <p:spPr>
            <a:xfrm>
              <a:off x="3880875" y="950700"/>
              <a:ext cx="389500" cy="165050"/>
            </a:xfrm>
            <a:custGeom>
              <a:avLst/>
              <a:gdLst/>
              <a:ahLst/>
              <a:cxnLst/>
              <a:rect l="l" t="t" r="r" b="b"/>
              <a:pathLst>
                <a:path w="15580" h="6602" extrusionOk="0">
                  <a:moveTo>
                    <a:pt x="111" y="1"/>
                  </a:moveTo>
                  <a:lnTo>
                    <a:pt x="1" y="163"/>
                  </a:lnTo>
                  <a:cubicBezTo>
                    <a:pt x="4648" y="3320"/>
                    <a:pt x="10023" y="5547"/>
                    <a:pt x="15542" y="6601"/>
                  </a:cubicBezTo>
                  <a:lnTo>
                    <a:pt x="15579" y="6410"/>
                  </a:lnTo>
                  <a:cubicBezTo>
                    <a:pt x="10086" y="5360"/>
                    <a:pt x="4737" y="3144"/>
                    <a:pt x="111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46"/>
            <p:cNvSpPr/>
            <p:nvPr/>
          </p:nvSpPr>
          <p:spPr>
            <a:xfrm>
              <a:off x="3724750" y="867525"/>
              <a:ext cx="207825" cy="118875"/>
            </a:xfrm>
            <a:custGeom>
              <a:avLst/>
              <a:gdLst/>
              <a:ahLst/>
              <a:cxnLst/>
              <a:rect l="l" t="t" r="r" b="b"/>
              <a:pathLst>
                <a:path w="8313" h="4755" extrusionOk="0">
                  <a:moveTo>
                    <a:pt x="1526" y="0"/>
                  </a:moveTo>
                  <a:cubicBezTo>
                    <a:pt x="1374" y="0"/>
                    <a:pt x="1224" y="7"/>
                    <a:pt x="1078" y="20"/>
                  </a:cubicBezTo>
                  <a:cubicBezTo>
                    <a:pt x="831" y="42"/>
                    <a:pt x="572" y="110"/>
                    <a:pt x="407" y="293"/>
                  </a:cubicBezTo>
                  <a:cubicBezTo>
                    <a:pt x="0" y="742"/>
                    <a:pt x="418" y="1437"/>
                    <a:pt x="825" y="1885"/>
                  </a:cubicBezTo>
                  <a:cubicBezTo>
                    <a:pt x="1601" y="2734"/>
                    <a:pt x="4749" y="4754"/>
                    <a:pt x="6926" y="4754"/>
                  </a:cubicBezTo>
                  <a:cubicBezTo>
                    <a:pt x="7336" y="4754"/>
                    <a:pt x="7711" y="4683"/>
                    <a:pt x="8030" y="4519"/>
                  </a:cubicBezTo>
                  <a:cubicBezTo>
                    <a:pt x="8313" y="3073"/>
                    <a:pt x="4646" y="954"/>
                    <a:pt x="3532" y="419"/>
                  </a:cubicBezTo>
                  <a:cubicBezTo>
                    <a:pt x="2942" y="136"/>
                    <a:pt x="2210" y="0"/>
                    <a:pt x="152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46"/>
            <p:cNvSpPr/>
            <p:nvPr/>
          </p:nvSpPr>
          <p:spPr>
            <a:xfrm>
              <a:off x="3758575" y="882450"/>
              <a:ext cx="170350" cy="100500"/>
            </a:xfrm>
            <a:custGeom>
              <a:avLst/>
              <a:gdLst/>
              <a:ahLst/>
              <a:cxnLst/>
              <a:rect l="l" t="t" r="r" b="b"/>
              <a:pathLst>
                <a:path w="6814" h="4020" extrusionOk="0">
                  <a:moveTo>
                    <a:pt x="110" y="1"/>
                  </a:moveTo>
                  <a:cubicBezTo>
                    <a:pt x="80" y="1"/>
                    <a:pt x="51" y="15"/>
                    <a:pt x="32" y="41"/>
                  </a:cubicBezTo>
                  <a:cubicBezTo>
                    <a:pt x="0" y="84"/>
                    <a:pt x="10" y="145"/>
                    <a:pt x="53" y="177"/>
                  </a:cubicBezTo>
                  <a:cubicBezTo>
                    <a:pt x="1882" y="1507"/>
                    <a:pt x="4158" y="2832"/>
                    <a:pt x="6636" y="4010"/>
                  </a:cubicBezTo>
                  <a:cubicBezTo>
                    <a:pt x="6648" y="4017"/>
                    <a:pt x="6662" y="4020"/>
                    <a:pt x="6677" y="4020"/>
                  </a:cubicBezTo>
                  <a:lnTo>
                    <a:pt x="6679" y="4020"/>
                  </a:lnTo>
                  <a:cubicBezTo>
                    <a:pt x="6781" y="4019"/>
                    <a:pt x="6813" y="3879"/>
                    <a:pt x="6720" y="3834"/>
                  </a:cubicBezTo>
                  <a:cubicBezTo>
                    <a:pt x="4253" y="2661"/>
                    <a:pt x="1988" y="1342"/>
                    <a:pt x="168" y="19"/>
                  </a:cubicBezTo>
                  <a:cubicBezTo>
                    <a:pt x="150" y="7"/>
                    <a:pt x="130" y="1"/>
                    <a:pt x="110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46"/>
            <p:cNvSpPr/>
            <p:nvPr/>
          </p:nvSpPr>
          <p:spPr>
            <a:xfrm>
              <a:off x="3902500" y="928650"/>
              <a:ext cx="235775" cy="151800"/>
            </a:xfrm>
            <a:custGeom>
              <a:avLst/>
              <a:gdLst/>
              <a:ahLst/>
              <a:cxnLst/>
              <a:rect l="l" t="t" r="r" b="b"/>
              <a:pathLst>
                <a:path w="9431" h="6072" extrusionOk="0">
                  <a:moveTo>
                    <a:pt x="1648" y="0"/>
                  </a:moveTo>
                  <a:lnTo>
                    <a:pt x="1489" y="114"/>
                  </a:lnTo>
                  <a:cubicBezTo>
                    <a:pt x="3176" y="2447"/>
                    <a:pt x="6985" y="4801"/>
                    <a:pt x="8809" y="5845"/>
                  </a:cubicBezTo>
                  <a:cubicBezTo>
                    <a:pt x="8531" y="5865"/>
                    <a:pt x="8162" y="5878"/>
                    <a:pt x="7731" y="5878"/>
                  </a:cubicBezTo>
                  <a:cubicBezTo>
                    <a:pt x="5592" y="5878"/>
                    <a:pt x="1914" y="5553"/>
                    <a:pt x="121" y="4138"/>
                  </a:cubicBezTo>
                  <a:lnTo>
                    <a:pt x="1" y="4292"/>
                  </a:lnTo>
                  <a:cubicBezTo>
                    <a:pt x="1836" y="5739"/>
                    <a:pt x="5584" y="6072"/>
                    <a:pt x="7752" y="6072"/>
                  </a:cubicBezTo>
                  <a:cubicBezTo>
                    <a:pt x="8368" y="6072"/>
                    <a:pt x="8857" y="6045"/>
                    <a:pt x="9138" y="6009"/>
                  </a:cubicBezTo>
                  <a:lnTo>
                    <a:pt x="9430" y="5972"/>
                  </a:lnTo>
                  <a:lnTo>
                    <a:pt x="9174" y="5827"/>
                  </a:lnTo>
                  <a:cubicBezTo>
                    <a:pt x="7495" y="4883"/>
                    <a:pt x="3400" y="2424"/>
                    <a:pt x="1648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46"/>
            <p:cNvSpPr/>
            <p:nvPr/>
          </p:nvSpPr>
          <p:spPr>
            <a:xfrm>
              <a:off x="3757325" y="986050"/>
              <a:ext cx="184425" cy="81625"/>
            </a:xfrm>
            <a:custGeom>
              <a:avLst/>
              <a:gdLst/>
              <a:ahLst/>
              <a:cxnLst/>
              <a:rect l="l" t="t" r="r" b="b"/>
              <a:pathLst>
                <a:path w="7377" h="3265" extrusionOk="0">
                  <a:moveTo>
                    <a:pt x="2021" y="1"/>
                  </a:moveTo>
                  <a:cubicBezTo>
                    <a:pt x="1599" y="1"/>
                    <a:pt x="1170" y="63"/>
                    <a:pt x="789" y="174"/>
                  </a:cubicBezTo>
                  <a:cubicBezTo>
                    <a:pt x="586" y="234"/>
                    <a:pt x="378" y="332"/>
                    <a:pt x="269" y="514"/>
                  </a:cubicBezTo>
                  <a:cubicBezTo>
                    <a:pt x="1" y="959"/>
                    <a:pt x="467" y="1476"/>
                    <a:pt x="883" y="1785"/>
                  </a:cubicBezTo>
                  <a:cubicBezTo>
                    <a:pt x="1574" y="2297"/>
                    <a:pt x="3932" y="3265"/>
                    <a:pt x="5738" y="3265"/>
                  </a:cubicBezTo>
                  <a:cubicBezTo>
                    <a:pt x="6391" y="3265"/>
                    <a:pt x="6971" y="3139"/>
                    <a:pt x="7375" y="2820"/>
                  </a:cubicBezTo>
                  <a:cubicBezTo>
                    <a:pt x="7377" y="1557"/>
                    <a:pt x="3945" y="375"/>
                    <a:pt x="2920" y="107"/>
                  </a:cubicBezTo>
                  <a:cubicBezTo>
                    <a:pt x="2638" y="34"/>
                    <a:pt x="2332" y="1"/>
                    <a:pt x="2021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46"/>
            <p:cNvSpPr/>
            <p:nvPr/>
          </p:nvSpPr>
          <p:spPr>
            <a:xfrm>
              <a:off x="3785500" y="1000925"/>
              <a:ext cx="159125" cy="57725"/>
            </a:xfrm>
            <a:custGeom>
              <a:avLst/>
              <a:gdLst/>
              <a:ahLst/>
              <a:cxnLst/>
              <a:rect l="l" t="t" r="r" b="b"/>
              <a:pathLst>
                <a:path w="6365" h="2309" extrusionOk="0">
                  <a:moveTo>
                    <a:pt x="97" y="0"/>
                  </a:moveTo>
                  <a:cubicBezTo>
                    <a:pt x="65" y="0"/>
                    <a:pt x="35" y="18"/>
                    <a:pt x="20" y="49"/>
                  </a:cubicBezTo>
                  <a:cubicBezTo>
                    <a:pt x="1" y="91"/>
                    <a:pt x="19" y="140"/>
                    <a:pt x="61" y="160"/>
                  </a:cubicBezTo>
                  <a:cubicBezTo>
                    <a:pt x="1818" y="979"/>
                    <a:pt x="3950" y="1721"/>
                    <a:pt x="6228" y="2306"/>
                  </a:cubicBezTo>
                  <a:cubicBezTo>
                    <a:pt x="6235" y="2307"/>
                    <a:pt x="6242" y="2308"/>
                    <a:pt x="6248" y="2308"/>
                  </a:cubicBezTo>
                  <a:lnTo>
                    <a:pt x="6248" y="2307"/>
                  </a:lnTo>
                  <a:cubicBezTo>
                    <a:pt x="6348" y="2307"/>
                    <a:pt x="6364" y="2167"/>
                    <a:pt x="6269" y="2143"/>
                  </a:cubicBezTo>
                  <a:cubicBezTo>
                    <a:pt x="4002" y="1561"/>
                    <a:pt x="1879" y="822"/>
                    <a:pt x="132" y="8"/>
                  </a:cubicBezTo>
                  <a:cubicBezTo>
                    <a:pt x="120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46"/>
            <p:cNvSpPr/>
            <p:nvPr/>
          </p:nvSpPr>
          <p:spPr>
            <a:xfrm>
              <a:off x="3877025" y="867475"/>
              <a:ext cx="155150" cy="137900"/>
            </a:xfrm>
            <a:custGeom>
              <a:avLst/>
              <a:gdLst/>
              <a:ahLst/>
              <a:cxnLst/>
              <a:rect l="l" t="t" r="r" b="b"/>
              <a:pathLst>
                <a:path w="6206" h="5516" extrusionOk="0">
                  <a:moveTo>
                    <a:pt x="792" y="1"/>
                  </a:moveTo>
                  <a:cubicBezTo>
                    <a:pt x="671" y="1"/>
                    <a:pt x="552" y="23"/>
                    <a:pt x="448" y="84"/>
                  </a:cubicBezTo>
                  <a:cubicBezTo>
                    <a:pt x="1" y="349"/>
                    <a:pt x="165" y="1024"/>
                    <a:pt x="384" y="1494"/>
                  </a:cubicBezTo>
                  <a:cubicBezTo>
                    <a:pt x="856" y="2504"/>
                    <a:pt x="3427" y="5515"/>
                    <a:pt x="5323" y="5515"/>
                  </a:cubicBezTo>
                  <a:cubicBezTo>
                    <a:pt x="5419" y="5515"/>
                    <a:pt x="5513" y="5507"/>
                    <a:pt x="5605" y="5491"/>
                  </a:cubicBezTo>
                  <a:cubicBezTo>
                    <a:pt x="6206" y="4381"/>
                    <a:pt x="3749" y="1709"/>
                    <a:pt x="2974" y="988"/>
                  </a:cubicBezTo>
                  <a:cubicBezTo>
                    <a:pt x="2471" y="519"/>
                    <a:pt x="1739" y="178"/>
                    <a:pt x="1067" y="33"/>
                  </a:cubicBezTo>
                  <a:cubicBezTo>
                    <a:pt x="978" y="14"/>
                    <a:pt x="884" y="1"/>
                    <a:pt x="792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46"/>
            <p:cNvSpPr/>
            <p:nvPr/>
          </p:nvSpPr>
          <p:spPr>
            <a:xfrm>
              <a:off x="3904350" y="882425"/>
              <a:ext cx="115625" cy="124450"/>
            </a:xfrm>
            <a:custGeom>
              <a:avLst/>
              <a:gdLst/>
              <a:ahLst/>
              <a:cxnLst/>
              <a:rect l="l" t="t" r="r" b="b"/>
              <a:pathLst>
                <a:path w="4625" h="4978" extrusionOk="0">
                  <a:moveTo>
                    <a:pt x="117" y="1"/>
                  </a:moveTo>
                  <a:cubicBezTo>
                    <a:pt x="57" y="1"/>
                    <a:pt x="0" y="71"/>
                    <a:pt x="48" y="136"/>
                  </a:cubicBezTo>
                  <a:cubicBezTo>
                    <a:pt x="1206" y="1691"/>
                    <a:pt x="2730" y="3356"/>
                    <a:pt x="4456" y="4954"/>
                  </a:cubicBezTo>
                  <a:cubicBezTo>
                    <a:pt x="4470" y="4968"/>
                    <a:pt x="4491" y="4977"/>
                    <a:pt x="4512" y="4977"/>
                  </a:cubicBezTo>
                  <a:lnTo>
                    <a:pt x="4512" y="4977"/>
                  </a:lnTo>
                  <a:cubicBezTo>
                    <a:pt x="4588" y="4977"/>
                    <a:pt x="4624" y="4883"/>
                    <a:pt x="4568" y="4832"/>
                  </a:cubicBezTo>
                  <a:cubicBezTo>
                    <a:pt x="2851" y="3242"/>
                    <a:pt x="1334" y="1584"/>
                    <a:pt x="182" y="36"/>
                  </a:cubicBezTo>
                  <a:cubicBezTo>
                    <a:pt x="164" y="11"/>
                    <a:pt x="140" y="1"/>
                    <a:pt x="117" y="1"/>
                  </a:cubicBezTo>
                  <a:close/>
                  <a:moveTo>
                    <a:pt x="4512" y="4977"/>
                  </a:moveTo>
                  <a:cubicBezTo>
                    <a:pt x="4511" y="4977"/>
                    <a:pt x="4511" y="4977"/>
                    <a:pt x="4511" y="4977"/>
                  </a:cubicBezTo>
                  <a:lnTo>
                    <a:pt x="4512" y="4977"/>
                  </a:lnTo>
                  <a:cubicBezTo>
                    <a:pt x="4512" y="4977"/>
                    <a:pt x="4512" y="4977"/>
                    <a:pt x="4512" y="4977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46"/>
            <p:cNvSpPr/>
            <p:nvPr/>
          </p:nvSpPr>
          <p:spPr>
            <a:xfrm>
              <a:off x="4005900" y="931675"/>
              <a:ext cx="163100" cy="110350"/>
            </a:xfrm>
            <a:custGeom>
              <a:avLst/>
              <a:gdLst/>
              <a:ahLst/>
              <a:cxnLst/>
              <a:rect l="l" t="t" r="r" b="b"/>
              <a:pathLst>
                <a:path w="6524" h="4414" extrusionOk="0">
                  <a:moveTo>
                    <a:pt x="905" y="0"/>
                  </a:moveTo>
                  <a:cubicBezTo>
                    <a:pt x="714" y="0"/>
                    <a:pt x="514" y="33"/>
                    <a:pt x="372" y="158"/>
                  </a:cubicBezTo>
                  <a:cubicBezTo>
                    <a:pt x="1" y="484"/>
                    <a:pt x="273" y="1089"/>
                    <a:pt x="561" y="1490"/>
                  </a:cubicBezTo>
                  <a:cubicBezTo>
                    <a:pt x="1141" y="2295"/>
                    <a:pt x="3747" y="4413"/>
                    <a:pt x="5534" y="4413"/>
                  </a:cubicBezTo>
                  <a:cubicBezTo>
                    <a:pt x="5757" y="4413"/>
                    <a:pt x="5966" y="4380"/>
                    <a:pt x="6158" y="4308"/>
                  </a:cubicBezTo>
                  <a:cubicBezTo>
                    <a:pt x="6524" y="3162"/>
                    <a:pt x="3750" y="1096"/>
                    <a:pt x="2897" y="557"/>
                  </a:cubicBezTo>
                  <a:cubicBezTo>
                    <a:pt x="2343" y="208"/>
                    <a:pt x="1597" y="17"/>
                    <a:pt x="943" y="0"/>
                  </a:cubicBezTo>
                  <a:cubicBezTo>
                    <a:pt x="930" y="0"/>
                    <a:pt x="917" y="0"/>
                    <a:pt x="90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46"/>
            <p:cNvSpPr/>
            <p:nvPr/>
          </p:nvSpPr>
          <p:spPr>
            <a:xfrm>
              <a:off x="4032775" y="944275"/>
              <a:ext cx="129850" cy="97125"/>
            </a:xfrm>
            <a:custGeom>
              <a:avLst/>
              <a:gdLst/>
              <a:ahLst/>
              <a:cxnLst/>
              <a:rect l="l" t="t" r="r" b="b"/>
              <a:pathLst>
                <a:path w="5194" h="3885" extrusionOk="0">
                  <a:moveTo>
                    <a:pt x="115" y="0"/>
                  </a:moveTo>
                  <a:cubicBezTo>
                    <a:pt x="53" y="0"/>
                    <a:pt x="1" y="84"/>
                    <a:pt x="61" y="140"/>
                  </a:cubicBezTo>
                  <a:cubicBezTo>
                    <a:pt x="1420" y="1390"/>
                    <a:pt x="3142" y="2682"/>
                    <a:pt x="5040" y="3871"/>
                  </a:cubicBezTo>
                  <a:cubicBezTo>
                    <a:pt x="5053" y="3880"/>
                    <a:pt x="5068" y="3884"/>
                    <a:pt x="5083" y="3885"/>
                  </a:cubicBezTo>
                  <a:cubicBezTo>
                    <a:pt x="5162" y="3885"/>
                    <a:pt x="5193" y="3780"/>
                    <a:pt x="5125" y="3737"/>
                  </a:cubicBezTo>
                  <a:cubicBezTo>
                    <a:pt x="3234" y="2552"/>
                    <a:pt x="1520" y="1268"/>
                    <a:pt x="169" y="23"/>
                  </a:cubicBezTo>
                  <a:cubicBezTo>
                    <a:pt x="152" y="7"/>
                    <a:pt x="133" y="0"/>
                    <a:pt x="115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46"/>
            <p:cNvSpPr/>
            <p:nvPr/>
          </p:nvSpPr>
          <p:spPr>
            <a:xfrm>
              <a:off x="3983350" y="1077100"/>
              <a:ext cx="116300" cy="18675"/>
            </a:xfrm>
            <a:custGeom>
              <a:avLst/>
              <a:gdLst/>
              <a:ahLst/>
              <a:cxnLst/>
              <a:rect l="l" t="t" r="r" b="b"/>
              <a:pathLst>
                <a:path w="4652" h="747" extrusionOk="0">
                  <a:moveTo>
                    <a:pt x="4579" y="1"/>
                  </a:moveTo>
                  <a:cubicBezTo>
                    <a:pt x="3663" y="366"/>
                    <a:pt x="2670" y="552"/>
                    <a:pt x="1679" y="552"/>
                  </a:cubicBezTo>
                  <a:cubicBezTo>
                    <a:pt x="1128" y="552"/>
                    <a:pt x="578" y="495"/>
                    <a:pt x="42" y="378"/>
                  </a:cubicBezTo>
                  <a:lnTo>
                    <a:pt x="0" y="569"/>
                  </a:lnTo>
                  <a:cubicBezTo>
                    <a:pt x="547" y="687"/>
                    <a:pt x="1105" y="746"/>
                    <a:pt x="1664" y="746"/>
                  </a:cubicBezTo>
                  <a:cubicBezTo>
                    <a:pt x="1669" y="746"/>
                    <a:pt x="1674" y="746"/>
                    <a:pt x="1679" y="746"/>
                  </a:cubicBezTo>
                  <a:cubicBezTo>
                    <a:pt x="2694" y="746"/>
                    <a:pt x="3712" y="556"/>
                    <a:pt x="4652" y="182"/>
                  </a:cubicBezTo>
                  <a:lnTo>
                    <a:pt x="4579" y="1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46"/>
            <p:cNvSpPr/>
            <p:nvPr/>
          </p:nvSpPr>
          <p:spPr>
            <a:xfrm>
              <a:off x="3847125" y="1070725"/>
              <a:ext cx="184675" cy="62175"/>
            </a:xfrm>
            <a:custGeom>
              <a:avLst/>
              <a:gdLst/>
              <a:ahLst/>
              <a:cxnLst/>
              <a:rect l="l" t="t" r="r" b="b"/>
              <a:pathLst>
                <a:path w="7387" h="2487" extrusionOk="0">
                  <a:moveTo>
                    <a:pt x="3990" y="0"/>
                  </a:moveTo>
                  <a:cubicBezTo>
                    <a:pt x="3305" y="0"/>
                    <a:pt x="2693" y="45"/>
                    <a:pt x="2353" y="86"/>
                  </a:cubicBezTo>
                  <a:cubicBezTo>
                    <a:pt x="1686" y="167"/>
                    <a:pt x="969" y="499"/>
                    <a:pt x="436" y="911"/>
                  </a:cubicBezTo>
                  <a:cubicBezTo>
                    <a:pt x="272" y="1038"/>
                    <a:pt x="119" y="1202"/>
                    <a:pt x="85" y="1407"/>
                  </a:cubicBezTo>
                  <a:cubicBezTo>
                    <a:pt x="0" y="1907"/>
                    <a:pt x="609" y="2211"/>
                    <a:pt x="1101" y="2343"/>
                  </a:cubicBezTo>
                  <a:cubicBezTo>
                    <a:pt x="1417" y="2429"/>
                    <a:pt x="1988" y="2486"/>
                    <a:pt x="2665" y="2486"/>
                  </a:cubicBezTo>
                  <a:cubicBezTo>
                    <a:pt x="4354" y="2486"/>
                    <a:pt x="6703" y="2128"/>
                    <a:pt x="7386" y="955"/>
                  </a:cubicBezTo>
                  <a:cubicBezTo>
                    <a:pt x="7082" y="185"/>
                    <a:pt x="5386" y="0"/>
                    <a:pt x="399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46"/>
            <p:cNvSpPr/>
            <p:nvPr/>
          </p:nvSpPr>
          <p:spPr>
            <a:xfrm>
              <a:off x="3870375" y="1092550"/>
              <a:ext cx="163600" cy="11825"/>
            </a:xfrm>
            <a:custGeom>
              <a:avLst/>
              <a:gdLst/>
              <a:ahLst/>
              <a:cxnLst/>
              <a:rect l="l" t="t" r="r" b="b"/>
              <a:pathLst>
                <a:path w="6544" h="473" extrusionOk="0">
                  <a:moveTo>
                    <a:pt x="6458" y="1"/>
                  </a:moveTo>
                  <a:cubicBezTo>
                    <a:pt x="6454" y="1"/>
                    <a:pt x="6450" y="1"/>
                    <a:pt x="6446" y="2"/>
                  </a:cubicBezTo>
                  <a:cubicBezTo>
                    <a:pt x="4813" y="205"/>
                    <a:pt x="3219" y="309"/>
                    <a:pt x="1752" y="309"/>
                  </a:cubicBezTo>
                  <a:cubicBezTo>
                    <a:pt x="1176" y="309"/>
                    <a:pt x="620" y="293"/>
                    <a:pt x="88" y="261"/>
                  </a:cubicBezTo>
                  <a:cubicBezTo>
                    <a:pt x="86" y="260"/>
                    <a:pt x="83" y="260"/>
                    <a:pt x="81" y="260"/>
                  </a:cubicBezTo>
                  <a:cubicBezTo>
                    <a:pt x="39" y="260"/>
                    <a:pt x="3" y="294"/>
                    <a:pt x="2" y="337"/>
                  </a:cubicBezTo>
                  <a:cubicBezTo>
                    <a:pt x="0" y="382"/>
                    <a:pt x="34" y="420"/>
                    <a:pt x="78" y="424"/>
                  </a:cubicBezTo>
                  <a:cubicBezTo>
                    <a:pt x="614" y="456"/>
                    <a:pt x="1174" y="472"/>
                    <a:pt x="1755" y="472"/>
                  </a:cubicBezTo>
                  <a:cubicBezTo>
                    <a:pt x="3228" y="472"/>
                    <a:pt x="4828" y="369"/>
                    <a:pt x="6466" y="164"/>
                  </a:cubicBezTo>
                  <a:cubicBezTo>
                    <a:pt x="6511" y="158"/>
                    <a:pt x="6543" y="117"/>
                    <a:pt x="6538" y="73"/>
                  </a:cubicBezTo>
                  <a:cubicBezTo>
                    <a:pt x="6534" y="31"/>
                    <a:pt x="6498" y="1"/>
                    <a:pt x="6458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46"/>
            <p:cNvSpPr/>
            <p:nvPr/>
          </p:nvSpPr>
          <p:spPr>
            <a:xfrm>
              <a:off x="4073775" y="952175"/>
              <a:ext cx="169450" cy="158400"/>
            </a:xfrm>
            <a:custGeom>
              <a:avLst/>
              <a:gdLst/>
              <a:ahLst/>
              <a:cxnLst/>
              <a:rect l="l" t="t" r="r" b="b"/>
              <a:pathLst>
                <a:path w="6778" h="6336" extrusionOk="0">
                  <a:moveTo>
                    <a:pt x="161" y="0"/>
                  </a:moveTo>
                  <a:lnTo>
                    <a:pt x="0" y="110"/>
                  </a:lnTo>
                  <a:cubicBezTo>
                    <a:pt x="1730" y="2636"/>
                    <a:pt x="4039" y="4788"/>
                    <a:pt x="6679" y="6335"/>
                  </a:cubicBezTo>
                  <a:lnTo>
                    <a:pt x="6778" y="6167"/>
                  </a:lnTo>
                  <a:cubicBezTo>
                    <a:pt x="4161" y="4634"/>
                    <a:pt x="1874" y="2502"/>
                    <a:pt x="161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46"/>
            <p:cNvSpPr/>
            <p:nvPr/>
          </p:nvSpPr>
          <p:spPr>
            <a:xfrm>
              <a:off x="4043200" y="874350"/>
              <a:ext cx="156775" cy="183275"/>
            </a:xfrm>
            <a:custGeom>
              <a:avLst/>
              <a:gdLst/>
              <a:ahLst/>
              <a:cxnLst/>
              <a:rect l="l" t="t" r="r" b="b"/>
              <a:pathLst>
                <a:path w="6271" h="7331" extrusionOk="0">
                  <a:moveTo>
                    <a:pt x="808" y="0"/>
                  </a:moveTo>
                  <a:cubicBezTo>
                    <a:pt x="726" y="0"/>
                    <a:pt x="646" y="12"/>
                    <a:pt x="569" y="40"/>
                  </a:cubicBezTo>
                  <a:cubicBezTo>
                    <a:pt x="0" y="249"/>
                    <a:pt x="45" y="1060"/>
                    <a:pt x="199" y="1645"/>
                  </a:cubicBezTo>
                  <a:cubicBezTo>
                    <a:pt x="543" y="2967"/>
                    <a:pt x="3083" y="7311"/>
                    <a:pt x="5347" y="7331"/>
                  </a:cubicBezTo>
                  <a:cubicBezTo>
                    <a:pt x="6270" y="6185"/>
                    <a:pt x="4014" y="2600"/>
                    <a:pt x="3277" y="1608"/>
                  </a:cubicBezTo>
                  <a:cubicBezTo>
                    <a:pt x="2798" y="966"/>
                    <a:pt x="2031" y="419"/>
                    <a:pt x="1290" y="112"/>
                  </a:cubicBezTo>
                  <a:cubicBezTo>
                    <a:pt x="1138" y="49"/>
                    <a:pt x="971" y="0"/>
                    <a:pt x="80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46"/>
            <p:cNvSpPr/>
            <p:nvPr/>
          </p:nvSpPr>
          <p:spPr>
            <a:xfrm>
              <a:off x="4073250" y="894050"/>
              <a:ext cx="106400" cy="166025"/>
            </a:xfrm>
            <a:custGeom>
              <a:avLst/>
              <a:gdLst/>
              <a:ahLst/>
              <a:cxnLst/>
              <a:rect l="l" t="t" r="r" b="b"/>
              <a:pathLst>
                <a:path w="4256" h="6641" extrusionOk="0">
                  <a:moveTo>
                    <a:pt x="112" y="0"/>
                  </a:moveTo>
                  <a:cubicBezTo>
                    <a:pt x="98" y="0"/>
                    <a:pt x="83" y="4"/>
                    <a:pt x="70" y="10"/>
                  </a:cubicBezTo>
                  <a:cubicBezTo>
                    <a:pt x="20" y="35"/>
                    <a:pt x="0" y="95"/>
                    <a:pt x="27" y="144"/>
                  </a:cubicBezTo>
                  <a:cubicBezTo>
                    <a:pt x="1026" y="2173"/>
                    <a:pt x="2424" y="4406"/>
                    <a:pt x="4067" y="6601"/>
                  </a:cubicBezTo>
                  <a:cubicBezTo>
                    <a:pt x="4085" y="6626"/>
                    <a:pt x="4114" y="6641"/>
                    <a:pt x="4145" y="6641"/>
                  </a:cubicBezTo>
                  <a:cubicBezTo>
                    <a:pt x="4166" y="6641"/>
                    <a:pt x="4187" y="6634"/>
                    <a:pt x="4203" y="6621"/>
                  </a:cubicBezTo>
                  <a:cubicBezTo>
                    <a:pt x="4246" y="6589"/>
                    <a:pt x="4255" y="6527"/>
                    <a:pt x="4223" y="6484"/>
                  </a:cubicBezTo>
                  <a:cubicBezTo>
                    <a:pt x="2587" y="4299"/>
                    <a:pt x="1197" y="2076"/>
                    <a:pt x="201" y="58"/>
                  </a:cubicBezTo>
                  <a:cubicBezTo>
                    <a:pt x="184" y="21"/>
                    <a:pt x="149" y="0"/>
                    <a:pt x="112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46"/>
            <p:cNvSpPr/>
            <p:nvPr/>
          </p:nvSpPr>
          <p:spPr>
            <a:xfrm>
              <a:off x="4071575" y="1094475"/>
              <a:ext cx="132300" cy="21300"/>
            </a:xfrm>
            <a:custGeom>
              <a:avLst/>
              <a:gdLst/>
              <a:ahLst/>
              <a:cxnLst/>
              <a:rect l="l" t="t" r="r" b="b"/>
              <a:pathLst>
                <a:path w="5292" h="852" extrusionOk="0">
                  <a:moveTo>
                    <a:pt x="5223" y="1"/>
                  </a:moveTo>
                  <a:cubicBezTo>
                    <a:pt x="4073" y="436"/>
                    <a:pt x="2857" y="656"/>
                    <a:pt x="1636" y="656"/>
                  </a:cubicBezTo>
                  <a:cubicBezTo>
                    <a:pt x="1100" y="656"/>
                    <a:pt x="564" y="614"/>
                    <a:pt x="31" y="529"/>
                  </a:cubicBezTo>
                  <a:lnTo>
                    <a:pt x="0" y="721"/>
                  </a:lnTo>
                  <a:cubicBezTo>
                    <a:pt x="540" y="808"/>
                    <a:pt x="1086" y="851"/>
                    <a:pt x="1633" y="851"/>
                  </a:cubicBezTo>
                  <a:cubicBezTo>
                    <a:pt x="2883" y="851"/>
                    <a:pt x="4123" y="625"/>
                    <a:pt x="5292" y="183"/>
                  </a:cubicBezTo>
                  <a:lnTo>
                    <a:pt x="5223" y="1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46"/>
            <p:cNvSpPr/>
            <p:nvPr/>
          </p:nvSpPr>
          <p:spPr>
            <a:xfrm>
              <a:off x="3976000" y="1094475"/>
              <a:ext cx="164175" cy="57625"/>
            </a:xfrm>
            <a:custGeom>
              <a:avLst/>
              <a:gdLst/>
              <a:ahLst/>
              <a:cxnLst/>
              <a:rect l="l" t="t" r="r" b="b"/>
              <a:pathLst>
                <a:path w="6567" h="2305" extrusionOk="0">
                  <a:moveTo>
                    <a:pt x="4084" y="0"/>
                  </a:moveTo>
                  <a:cubicBezTo>
                    <a:pt x="3246" y="0"/>
                    <a:pt x="2426" y="92"/>
                    <a:pt x="2029" y="158"/>
                  </a:cubicBezTo>
                  <a:cubicBezTo>
                    <a:pt x="1436" y="259"/>
                    <a:pt x="808" y="586"/>
                    <a:pt x="349" y="976"/>
                  </a:cubicBezTo>
                  <a:cubicBezTo>
                    <a:pt x="207" y="1097"/>
                    <a:pt x="77" y="1250"/>
                    <a:pt x="55" y="1434"/>
                  </a:cubicBezTo>
                  <a:cubicBezTo>
                    <a:pt x="0" y="1886"/>
                    <a:pt x="558" y="2133"/>
                    <a:pt x="1002" y="2231"/>
                  </a:cubicBezTo>
                  <a:cubicBezTo>
                    <a:pt x="1212" y="2277"/>
                    <a:pt x="1546" y="2305"/>
                    <a:pt x="1948" y="2305"/>
                  </a:cubicBezTo>
                  <a:cubicBezTo>
                    <a:pt x="3460" y="2305"/>
                    <a:pt x="5944" y="1920"/>
                    <a:pt x="6566" y="729"/>
                  </a:cubicBezTo>
                  <a:cubicBezTo>
                    <a:pt x="6310" y="156"/>
                    <a:pt x="5181" y="0"/>
                    <a:pt x="408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46"/>
            <p:cNvSpPr/>
            <p:nvPr/>
          </p:nvSpPr>
          <p:spPr>
            <a:xfrm>
              <a:off x="3996075" y="1110875"/>
              <a:ext cx="146075" cy="16100"/>
            </a:xfrm>
            <a:custGeom>
              <a:avLst/>
              <a:gdLst/>
              <a:ahLst/>
              <a:cxnLst/>
              <a:rect l="l" t="t" r="r" b="b"/>
              <a:pathLst>
                <a:path w="5843" h="644" extrusionOk="0">
                  <a:moveTo>
                    <a:pt x="5765" y="0"/>
                  </a:moveTo>
                  <a:cubicBezTo>
                    <a:pt x="5760" y="0"/>
                    <a:pt x="5756" y="1"/>
                    <a:pt x="5751" y="1"/>
                  </a:cubicBezTo>
                  <a:cubicBezTo>
                    <a:pt x="3859" y="326"/>
                    <a:pt x="2016" y="497"/>
                    <a:pt x="405" y="497"/>
                  </a:cubicBezTo>
                  <a:cubicBezTo>
                    <a:pt x="294" y="497"/>
                    <a:pt x="184" y="497"/>
                    <a:pt x="75" y="495"/>
                  </a:cubicBezTo>
                  <a:cubicBezTo>
                    <a:pt x="74" y="495"/>
                    <a:pt x="72" y="495"/>
                    <a:pt x="71" y="495"/>
                  </a:cubicBezTo>
                  <a:cubicBezTo>
                    <a:pt x="27" y="495"/>
                    <a:pt x="1" y="527"/>
                    <a:pt x="1" y="568"/>
                  </a:cubicBezTo>
                  <a:cubicBezTo>
                    <a:pt x="0" y="607"/>
                    <a:pt x="32" y="642"/>
                    <a:pt x="73" y="642"/>
                  </a:cubicBezTo>
                  <a:cubicBezTo>
                    <a:pt x="179" y="643"/>
                    <a:pt x="286" y="644"/>
                    <a:pt x="394" y="644"/>
                  </a:cubicBezTo>
                  <a:cubicBezTo>
                    <a:pt x="2019" y="644"/>
                    <a:pt x="3871" y="473"/>
                    <a:pt x="5775" y="146"/>
                  </a:cubicBezTo>
                  <a:cubicBezTo>
                    <a:pt x="5815" y="138"/>
                    <a:pt x="5843" y="101"/>
                    <a:pt x="5835" y="61"/>
                  </a:cubicBezTo>
                  <a:cubicBezTo>
                    <a:pt x="5830" y="25"/>
                    <a:pt x="5799" y="0"/>
                    <a:pt x="5765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46"/>
            <p:cNvSpPr/>
            <p:nvPr/>
          </p:nvSpPr>
          <p:spPr>
            <a:xfrm>
              <a:off x="3892750" y="953375"/>
              <a:ext cx="63375" cy="54425"/>
            </a:xfrm>
            <a:custGeom>
              <a:avLst/>
              <a:gdLst/>
              <a:ahLst/>
              <a:cxnLst/>
              <a:rect l="l" t="t" r="r" b="b"/>
              <a:pathLst>
                <a:path w="2535" h="2177" extrusionOk="0">
                  <a:moveTo>
                    <a:pt x="1301" y="0"/>
                  </a:moveTo>
                  <a:cubicBezTo>
                    <a:pt x="1233" y="0"/>
                    <a:pt x="1165" y="6"/>
                    <a:pt x="1097" y="17"/>
                  </a:cubicBezTo>
                  <a:cubicBezTo>
                    <a:pt x="687" y="87"/>
                    <a:pt x="316" y="391"/>
                    <a:pt x="209" y="792"/>
                  </a:cubicBezTo>
                  <a:cubicBezTo>
                    <a:pt x="1" y="1567"/>
                    <a:pt x="647" y="2177"/>
                    <a:pt x="1336" y="2177"/>
                  </a:cubicBezTo>
                  <a:cubicBezTo>
                    <a:pt x="1525" y="2177"/>
                    <a:pt x="1718" y="2131"/>
                    <a:pt x="1897" y="2029"/>
                  </a:cubicBezTo>
                  <a:cubicBezTo>
                    <a:pt x="2286" y="1807"/>
                    <a:pt x="2535" y="1359"/>
                    <a:pt x="2517" y="911"/>
                  </a:cubicBezTo>
                  <a:cubicBezTo>
                    <a:pt x="2514" y="818"/>
                    <a:pt x="2499" y="724"/>
                    <a:pt x="2462" y="641"/>
                  </a:cubicBezTo>
                  <a:cubicBezTo>
                    <a:pt x="2416" y="534"/>
                    <a:pt x="2335" y="446"/>
                    <a:pt x="2247" y="369"/>
                  </a:cubicBezTo>
                  <a:cubicBezTo>
                    <a:pt x="1987" y="141"/>
                    <a:pt x="1645" y="0"/>
                    <a:pt x="130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46"/>
            <p:cNvSpPr/>
            <p:nvPr/>
          </p:nvSpPr>
          <p:spPr>
            <a:xfrm>
              <a:off x="3906125" y="959850"/>
              <a:ext cx="18550" cy="16000"/>
            </a:xfrm>
            <a:custGeom>
              <a:avLst/>
              <a:gdLst/>
              <a:ahLst/>
              <a:cxnLst/>
              <a:rect l="l" t="t" r="r" b="b"/>
              <a:pathLst>
                <a:path w="742" h="640" extrusionOk="0">
                  <a:moveTo>
                    <a:pt x="382" y="1"/>
                  </a:moveTo>
                  <a:cubicBezTo>
                    <a:pt x="362" y="1"/>
                    <a:pt x="342" y="3"/>
                    <a:pt x="322" y="6"/>
                  </a:cubicBezTo>
                  <a:cubicBezTo>
                    <a:pt x="202" y="26"/>
                    <a:pt x="93" y="115"/>
                    <a:pt x="61" y="233"/>
                  </a:cubicBezTo>
                  <a:cubicBezTo>
                    <a:pt x="0" y="460"/>
                    <a:pt x="190" y="640"/>
                    <a:pt x="392" y="640"/>
                  </a:cubicBezTo>
                  <a:cubicBezTo>
                    <a:pt x="448" y="640"/>
                    <a:pt x="504" y="626"/>
                    <a:pt x="556" y="597"/>
                  </a:cubicBezTo>
                  <a:cubicBezTo>
                    <a:pt x="672" y="528"/>
                    <a:pt x="742" y="403"/>
                    <a:pt x="738" y="268"/>
                  </a:cubicBezTo>
                  <a:cubicBezTo>
                    <a:pt x="738" y="241"/>
                    <a:pt x="733" y="214"/>
                    <a:pt x="722" y="189"/>
                  </a:cubicBezTo>
                  <a:cubicBezTo>
                    <a:pt x="707" y="158"/>
                    <a:pt x="685" y="131"/>
                    <a:pt x="659" y="110"/>
                  </a:cubicBezTo>
                  <a:cubicBezTo>
                    <a:pt x="583" y="43"/>
                    <a:pt x="48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46"/>
            <p:cNvSpPr/>
            <p:nvPr/>
          </p:nvSpPr>
          <p:spPr>
            <a:xfrm>
              <a:off x="4057375" y="1072925"/>
              <a:ext cx="47525" cy="40825"/>
            </a:xfrm>
            <a:custGeom>
              <a:avLst/>
              <a:gdLst/>
              <a:ahLst/>
              <a:cxnLst/>
              <a:rect l="l" t="t" r="r" b="b"/>
              <a:pathLst>
                <a:path w="1901" h="1633" extrusionOk="0">
                  <a:moveTo>
                    <a:pt x="974" y="1"/>
                  </a:moveTo>
                  <a:cubicBezTo>
                    <a:pt x="923" y="1"/>
                    <a:pt x="872" y="5"/>
                    <a:pt x="821" y="13"/>
                  </a:cubicBezTo>
                  <a:cubicBezTo>
                    <a:pt x="514" y="66"/>
                    <a:pt x="236" y="294"/>
                    <a:pt x="156" y="594"/>
                  </a:cubicBezTo>
                  <a:cubicBezTo>
                    <a:pt x="1" y="1175"/>
                    <a:pt x="485" y="1633"/>
                    <a:pt x="1001" y="1633"/>
                  </a:cubicBezTo>
                  <a:cubicBezTo>
                    <a:pt x="1143" y="1633"/>
                    <a:pt x="1287" y="1598"/>
                    <a:pt x="1421" y="1522"/>
                  </a:cubicBezTo>
                  <a:cubicBezTo>
                    <a:pt x="1713" y="1355"/>
                    <a:pt x="1900" y="1019"/>
                    <a:pt x="1887" y="683"/>
                  </a:cubicBezTo>
                  <a:cubicBezTo>
                    <a:pt x="1886" y="614"/>
                    <a:pt x="1871" y="545"/>
                    <a:pt x="1845" y="480"/>
                  </a:cubicBezTo>
                  <a:cubicBezTo>
                    <a:pt x="1810" y="401"/>
                    <a:pt x="1750" y="335"/>
                    <a:pt x="1684" y="278"/>
                  </a:cubicBezTo>
                  <a:cubicBezTo>
                    <a:pt x="1489" y="107"/>
                    <a:pt x="1232" y="1"/>
                    <a:pt x="974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46"/>
            <p:cNvSpPr/>
            <p:nvPr/>
          </p:nvSpPr>
          <p:spPr>
            <a:xfrm>
              <a:off x="4067400" y="1077800"/>
              <a:ext cx="13900" cy="12000"/>
            </a:xfrm>
            <a:custGeom>
              <a:avLst/>
              <a:gdLst/>
              <a:ahLst/>
              <a:cxnLst/>
              <a:rect l="l" t="t" r="r" b="b"/>
              <a:pathLst>
                <a:path w="556" h="480" extrusionOk="0">
                  <a:moveTo>
                    <a:pt x="285" y="1"/>
                  </a:moveTo>
                  <a:cubicBezTo>
                    <a:pt x="271" y="1"/>
                    <a:pt x="256" y="2"/>
                    <a:pt x="241" y="5"/>
                  </a:cubicBezTo>
                  <a:cubicBezTo>
                    <a:pt x="151" y="20"/>
                    <a:pt x="69" y="87"/>
                    <a:pt x="46" y="175"/>
                  </a:cubicBezTo>
                  <a:cubicBezTo>
                    <a:pt x="0" y="346"/>
                    <a:pt x="142" y="480"/>
                    <a:pt x="293" y="480"/>
                  </a:cubicBezTo>
                  <a:cubicBezTo>
                    <a:pt x="335" y="480"/>
                    <a:pt x="377" y="470"/>
                    <a:pt x="416" y="447"/>
                  </a:cubicBezTo>
                  <a:cubicBezTo>
                    <a:pt x="503" y="396"/>
                    <a:pt x="556" y="302"/>
                    <a:pt x="553" y="202"/>
                  </a:cubicBezTo>
                  <a:cubicBezTo>
                    <a:pt x="553" y="181"/>
                    <a:pt x="548" y="161"/>
                    <a:pt x="541" y="142"/>
                  </a:cubicBezTo>
                  <a:cubicBezTo>
                    <a:pt x="530" y="119"/>
                    <a:pt x="513" y="98"/>
                    <a:pt x="493" y="82"/>
                  </a:cubicBezTo>
                  <a:cubicBezTo>
                    <a:pt x="436" y="32"/>
                    <a:pt x="361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46"/>
            <p:cNvSpPr/>
            <p:nvPr/>
          </p:nvSpPr>
          <p:spPr>
            <a:xfrm>
              <a:off x="3912125" y="1017575"/>
              <a:ext cx="63375" cy="54475"/>
            </a:xfrm>
            <a:custGeom>
              <a:avLst/>
              <a:gdLst/>
              <a:ahLst/>
              <a:cxnLst/>
              <a:rect l="l" t="t" r="r" b="b"/>
              <a:pathLst>
                <a:path w="2535" h="2179" extrusionOk="0">
                  <a:moveTo>
                    <a:pt x="1301" y="1"/>
                  </a:moveTo>
                  <a:cubicBezTo>
                    <a:pt x="1232" y="1"/>
                    <a:pt x="1164" y="7"/>
                    <a:pt x="1095" y="18"/>
                  </a:cubicBezTo>
                  <a:cubicBezTo>
                    <a:pt x="687" y="88"/>
                    <a:pt x="315" y="392"/>
                    <a:pt x="208" y="793"/>
                  </a:cubicBezTo>
                  <a:cubicBezTo>
                    <a:pt x="0" y="1568"/>
                    <a:pt x="647" y="2178"/>
                    <a:pt x="1335" y="2178"/>
                  </a:cubicBezTo>
                  <a:cubicBezTo>
                    <a:pt x="1524" y="2178"/>
                    <a:pt x="1717" y="2132"/>
                    <a:pt x="1895" y="2030"/>
                  </a:cubicBezTo>
                  <a:cubicBezTo>
                    <a:pt x="2285" y="1809"/>
                    <a:pt x="2534" y="1360"/>
                    <a:pt x="2517" y="912"/>
                  </a:cubicBezTo>
                  <a:cubicBezTo>
                    <a:pt x="2515" y="819"/>
                    <a:pt x="2497" y="727"/>
                    <a:pt x="2461" y="641"/>
                  </a:cubicBezTo>
                  <a:cubicBezTo>
                    <a:pt x="2415" y="535"/>
                    <a:pt x="2335" y="447"/>
                    <a:pt x="2247" y="370"/>
                  </a:cubicBezTo>
                  <a:cubicBezTo>
                    <a:pt x="1987" y="142"/>
                    <a:pt x="1644" y="1"/>
                    <a:pt x="1301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46"/>
            <p:cNvSpPr/>
            <p:nvPr/>
          </p:nvSpPr>
          <p:spPr>
            <a:xfrm>
              <a:off x="3925475" y="1024100"/>
              <a:ext cx="18575" cy="15975"/>
            </a:xfrm>
            <a:custGeom>
              <a:avLst/>
              <a:gdLst/>
              <a:ahLst/>
              <a:cxnLst/>
              <a:rect l="l" t="t" r="r" b="b"/>
              <a:pathLst>
                <a:path w="743" h="639" extrusionOk="0">
                  <a:moveTo>
                    <a:pt x="382" y="0"/>
                  </a:moveTo>
                  <a:cubicBezTo>
                    <a:pt x="361" y="0"/>
                    <a:pt x="341" y="2"/>
                    <a:pt x="321" y="5"/>
                  </a:cubicBezTo>
                  <a:cubicBezTo>
                    <a:pt x="201" y="26"/>
                    <a:pt x="93" y="114"/>
                    <a:pt x="61" y="232"/>
                  </a:cubicBezTo>
                  <a:cubicBezTo>
                    <a:pt x="1" y="460"/>
                    <a:pt x="191" y="639"/>
                    <a:pt x="392" y="639"/>
                  </a:cubicBezTo>
                  <a:cubicBezTo>
                    <a:pt x="448" y="639"/>
                    <a:pt x="504" y="625"/>
                    <a:pt x="556" y="596"/>
                  </a:cubicBezTo>
                  <a:cubicBezTo>
                    <a:pt x="672" y="528"/>
                    <a:pt x="742" y="402"/>
                    <a:pt x="739" y="268"/>
                  </a:cubicBezTo>
                  <a:cubicBezTo>
                    <a:pt x="738" y="240"/>
                    <a:pt x="732" y="214"/>
                    <a:pt x="722" y="188"/>
                  </a:cubicBezTo>
                  <a:cubicBezTo>
                    <a:pt x="707" y="157"/>
                    <a:pt x="686" y="130"/>
                    <a:pt x="659" y="109"/>
                  </a:cubicBezTo>
                  <a:cubicBezTo>
                    <a:pt x="583" y="42"/>
                    <a:pt x="483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46"/>
            <p:cNvSpPr/>
            <p:nvPr/>
          </p:nvSpPr>
          <p:spPr>
            <a:xfrm>
              <a:off x="4135375" y="1010650"/>
              <a:ext cx="63350" cy="54450"/>
            </a:xfrm>
            <a:custGeom>
              <a:avLst/>
              <a:gdLst/>
              <a:ahLst/>
              <a:cxnLst/>
              <a:rect l="l" t="t" r="r" b="b"/>
              <a:pathLst>
                <a:path w="2534" h="2178" extrusionOk="0">
                  <a:moveTo>
                    <a:pt x="1302" y="0"/>
                  </a:moveTo>
                  <a:cubicBezTo>
                    <a:pt x="1233" y="0"/>
                    <a:pt x="1164" y="6"/>
                    <a:pt x="1096" y="18"/>
                  </a:cubicBezTo>
                  <a:cubicBezTo>
                    <a:pt x="687" y="87"/>
                    <a:pt x="315" y="391"/>
                    <a:pt x="208" y="791"/>
                  </a:cubicBezTo>
                  <a:cubicBezTo>
                    <a:pt x="1" y="1567"/>
                    <a:pt x="647" y="2178"/>
                    <a:pt x="1335" y="2178"/>
                  </a:cubicBezTo>
                  <a:cubicBezTo>
                    <a:pt x="1524" y="2178"/>
                    <a:pt x="1717" y="2131"/>
                    <a:pt x="1896" y="2030"/>
                  </a:cubicBezTo>
                  <a:cubicBezTo>
                    <a:pt x="2285" y="1808"/>
                    <a:pt x="2534" y="1360"/>
                    <a:pt x="2517" y="911"/>
                  </a:cubicBezTo>
                  <a:cubicBezTo>
                    <a:pt x="2515" y="819"/>
                    <a:pt x="2496" y="726"/>
                    <a:pt x="2462" y="640"/>
                  </a:cubicBezTo>
                  <a:cubicBezTo>
                    <a:pt x="2415" y="534"/>
                    <a:pt x="2334" y="446"/>
                    <a:pt x="2246" y="369"/>
                  </a:cubicBezTo>
                  <a:cubicBezTo>
                    <a:pt x="1986" y="142"/>
                    <a:pt x="1645" y="0"/>
                    <a:pt x="1302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46"/>
            <p:cNvSpPr/>
            <p:nvPr/>
          </p:nvSpPr>
          <p:spPr>
            <a:xfrm>
              <a:off x="4148725" y="1017150"/>
              <a:ext cx="18550" cy="15975"/>
            </a:xfrm>
            <a:custGeom>
              <a:avLst/>
              <a:gdLst/>
              <a:ahLst/>
              <a:cxnLst/>
              <a:rect l="l" t="t" r="r" b="b"/>
              <a:pathLst>
                <a:path w="742" h="639" extrusionOk="0">
                  <a:moveTo>
                    <a:pt x="382" y="0"/>
                  </a:moveTo>
                  <a:cubicBezTo>
                    <a:pt x="362" y="0"/>
                    <a:pt x="342" y="2"/>
                    <a:pt x="322" y="6"/>
                  </a:cubicBezTo>
                  <a:cubicBezTo>
                    <a:pt x="202" y="25"/>
                    <a:pt x="93" y="115"/>
                    <a:pt x="61" y="233"/>
                  </a:cubicBezTo>
                  <a:cubicBezTo>
                    <a:pt x="0" y="460"/>
                    <a:pt x="189" y="639"/>
                    <a:pt x="391" y="639"/>
                  </a:cubicBezTo>
                  <a:cubicBezTo>
                    <a:pt x="446" y="639"/>
                    <a:pt x="503" y="625"/>
                    <a:pt x="555" y="595"/>
                  </a:cubicBezTo>
                  <a:cubicBezTo>
                    <a:pt x="672" y="528"/>
                    <a:pt x="741" y="402"/>
                    <a:pt x="738" y="268"/>
                  </a:cubicBezTo>
                  <a:cubicBezTo>
                    <a:pt x="737" y="240"/>
                    <a:pt x="732" y="214"/>
                    <a:pt x="722" y="189"/>
                  </a:cubicBezTo>
                  <a:cubicBezTo>
                    <a:pt x="707" y="158"/>
                    <a:pt x="685" y="130"/>
                    <a:pt x="659" y="109"/>
                  </a:cubicBezTo>
                  <a:cubicBezTo>
                    <a:pt x="583" y="42"/>
                    <a:pt x="48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46"/>
            <p:cNvSpPr/>
            <p:nvPr/>
          </p:nvSpPr>
          <p:spPr>
            <a:xfrm>
              <a:off x="3997375" y="984025"/>
              <a:ext cx="68925" cy="55450"/>
            </a:xfrm>
            <a:custGeom>
              <a:avLst/>
              <a:gdLst/>
              <a:ahLst/>
              <a:cxnLst/>
              <a:rect l="l" t="t" r="r" b="b"/>
              <a:pathLst>
                <a:path w="2757" h="2218" extrusionOk="0">
                  <a:moveTo>
                    <a:pt x="1475" y="1"/>
                  </a:moveTo>
                  <a:cubicBezTo>
                    <a:pt x="1209" y="1"/>
                    <a:pt x="945" y="91"/>
                    <a:pt x="750" y="271"/>
                  </a:cubicBezTo>
                  <a:cubicBezTo>
                    <a:pt x="0" y="967"/>
                    <a:pt x="569" y="2176"/>
                    <a:pt x="1522" y="2216"/>
                  </a:cubicBezTo>
                  <a:cubicBezTo>
                    <a:pt x="1538" y="2217"/>
                    <a:pt x="1555" y="2218"/>
                    <a:pt x="1572" y="2218"/>
                  </a:cubicBezTo>
                  <a:cubicBezTo>
                    <a:pt x="2003" y="2218"/>
                    <a:pt x="2427" y="1975"/>
                    <a:pt x="2642" y="1601"/>
                  </a:cubicBezTo>
                  <a:cubicBezTo>
                    <a:pt x="2688" y="1520"/>
                    <a:pt x="2725" y="1433"/>
                    <a:pt x="2739" y="1342"/>
                  </a:cubicBezTo>
                  <a:cubicBezTo>
                    <a:pt x="2757" y="1227"/>
                    <a:pt x="2735" y="1109"/>
                    <a:pt x="2701" y="998"/>
                  </a:cubicBezTo>
                  <a:cubicBezTo>
                    <a:pt x="2582" y="600"/>
                    <a:pt x="2297" y="245"/>
                    <a:pt x="1914" y="87"/>
                  </a:cubicBezTo>
                  <a:cubicBezTo>
                    <a:pt x="1775" y="30"/>
                    <a:pt x="1625" y="1"/>
                    <a:pt x="147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46"/>
            <p:cNvSpPr/>
            <p:nvPr/>
          </p:nvSpPr>
          <p:spPr>
            <a:xfrm>
              <a:off x="4022775" y="987625"/>
              <a:ext cx="20200" cy="16275"/>
            </a:xfrm>
            <a:custGeom>
              <a:avLst/>
              <a:gdLst/>
              <a:ahLst/>
              <a:cxnLst/>
              <a:rect l="l" t="t" r="r" b="b"/>
              <a:pathLst>
                <a:path w="808" h="651" extrusionOk="0">
                  <a:moveTo>
                    <a:pt x="433" y="0"/>
                  </a:moveTo>
                  <a:cubicBezTo>
                    <a:pt x="356" y="0"/>
                    <a:pt x="278" y="27"/>
                    <a:pt x="221" y="79"/>
                  </a:cubicBezTo>
                  <a:cubicBezTo>
                    <a:pt x="1" y="283"/>
                    <a:pt x="167" y="638"/>
                    <a:pt x="447" y="650"/>
                  </a:cubicBezTo>
                  <a:cubicBezTo>
                    <a:pt x="451" y="650"/>
                    <a:pt x="455" y="650"/>
                    <a:pt x="459" y="650"/>
                  </a:cubicBezTo>
                  <a:cubicBezTo>
                    <a:pt x="589" y="650"/>
                    <a:pt x="709" y="582"/>
                    <a:pt x="775" y="469"/>
                  </a:cubicBezTo>
                  <a:cubicBezTo>
                    <a:pt x="790" y="446"/>
                    <a:pt x="800" y="420"/>
                    <a:pt x="804" y="393"/>
                  </a:cubicBezTo>
                  <a:cubicBezTo>
                    <a:pt x="807" y="359"/>
                    <a:pt x="804" y="325"/>
                    <a:pt x="793" y="292"/>
                  </a:cubicBezTo>
                  <a:cubicBezTo>
                    <a:pt x="758" y="176"/>
                    <a:pt x="674" y="72"/>
                    <a:pt x="562" y="25"/>
                  </a:cubicBezTo>
                  <a:cubicBezTo>
                    <a:pt x="521" y="9"/>
                    <a:pt x="477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46"/>
            <p:cNvSpPr/>
            <p:nvPr/>
          </p:nvSpPr>
          <p:spPr>
            <a:xfrm>
              <a:off x="4108800" y="920825"/>
              <a:ext cx="611625" cy="528675"/>
            </a:xfrm>
            <a:custGeom>
              <a:avLst/>
              <a:gdLst/>
              <a:ahLst/>
              <a:cxnLst/>
              <a:rect l="l" t="t" r="r" b="b"/>
              <a:pathLst>
                <a:path w="24465" h="21147" extrusionOk="0">
                  <a:moveTo>
                    <a:pt x="12209" y="1"/>
                  </a:moveTo>
                  <a:cubicBezTo>
                    <a:pt x="11091" y="1"/>
                    <a:pt x="9931" y="358"/>
                    <a:pt x="8814" y="1170"/>
                  </a:cubicBezTo>
                  <a:cubicBezTo>
                    <a:pt x="7459" y="2158"/>
                    <a:pt x="6609" y="3700"/>
                    <a:pt x="6055" y="5282"/>
                  </a:cubicBezTo>
                  <a:cubicBezTo>
                    <a:pt x="5500" y="6863"/>
                    <a:pt x="5201" y="8523"/>
                    <a:pt x="4697" y="10122"/>
                  </a:cubicBezTo>
                  <a:cubicBezTo>
                    <a:pt x="3951" y="12486"/>
                    <a:pt x="2678" y="14782"/>
                    <a:pt x="770" y="16319"/>
                  </a:cubicBezTo>
                  <a:cubicBezTo>
                    <a:pt x="1" y="16939"/>
                    <a:pt x="81" y="18137"/>
                    <a:pt x="937" y="18629"/>
                  </a:cubicBezTo>
                  <a:cubicBezTo>
                    <a:pt x="976" y="18651"/>
                    <a:pt x="1015" y="18674"/>
                    <a:pt x="1054" y="18696"/>
                  </a:cubicBezTo>
                  <a:cubicBezTo>
                    <a:pt x="4134" y="20402"/>
                    <a:pt x="7689" y="21147"/>
                    <a:pt x="11214" y="21147"/>
                  </a:cubicBezTo>
                  <a:cubicBezTo>
                    <a:pt x="11386" y="21147"/>
                    <a:pt x="11559" y="21145"/>
                    <a:pt x="11732" y="21141"/>
                  </a:cubicBezTo>
                  <a:cubicBezTo>
                    <a:pt x="15425" y="21065"/>
                    <a:pt x="19069" y="20209"/>
                    <a:pt x="22555" y="18985"/>
                  </a:cubicBezTo>
                  <a:cubicBezTo>
                    <a:pt x="22981" y="18835"/>
                    <a:pt x="23434" y="18649"/>
                    <a:pt x="23822" y="18401"/>
                  </a:cubicBezTo>
                  <a:cubicBezTo>
                    <a:pt x="24464" y="17989"/>
                    <a:pt x="24425" y="17039"/>
                    <a:pt x="23755" y="16673"/>
                  </a:cubicBezTo>
                  <a:cubicBezTo>
                    <a:pt x="21992" y="15709"/>
                    <a:pt x="20818" y="13752"/>
                    <a:pt x="20184" y="11790"/>
                  </a:cubicBezTo>
                  <a:cubicBezTo>
                    <a:pt x="19433" y="9463"/>
                    <a:pt x="19220" y="6974"/>
                    <a:pt x="18324" y="4698"/>
                  </a:cubicBezTo>
                  <a:cubicBezTo>
                    <a:pt x="17260" y="1995"/>
                    <a:pt x="14850" y="1"/>
                    <a:pt x="12209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46"/>
            <p:cNvSpPr/>
            <p:nvPr/>
          </p:nvSpPr>
          <p:spPr>
            <a:xfrm>
              <a:off x="4337075" y="1416400"/>
              <a:ext cx="127625" cy="116300"/>
            </a:xfrm>
            <a:custGeom>
              <a:avLst/>
              <a:gdLst/>
              <a:ahLst/>
              <a:cxnLst/>
              <a:rect l="l" t="t" r="r" b="b"/>
              <a:pathLst>
                <a:path w="5105" h="4652" extrusionOk="0">
                  <a:moveTo>
                    <a:pt x="2553" y="1"/>
                  </a:moveTo>
                  <a:cubicBezTo>
                    <a:pt x="1958" y="1"/>
                    <a:pt x="1363" y="228"/>
                    <a:pt x="908" y="682"/>
                  </a:cubicBezTo>
                  <a:cubicBezTo>
                    <a:pt x="1" y="1591"/>
                    <a:pt x="1" y="3062"/>
                    <a:pt x="908" y="3970"/>
                  </a:cubicBezTo>
                  <a:cubicBezTo>
                    <a:pt x="1363" y="4424"/>
                    <a:pt x="1958" y="4651"/>
                    <a:pt x="2553" y="4651"/>
                  </a:cubicBezTo>
                  <a:cubicBezTo>
                    <a:pt x="3148" y="4651"/>
                    <a:pt x="3743" y="4424"/>
                    <a:pt x="4197" y="3970"/>
                  </a:cubicBezTo>
                  <a:cubicBezTo>
                    <a:pt x="5105" y="3062"/>
                    <a:pt x="5105" y="1591"/>
                    <a:pt x="4197" y="682"/>
                  </a:cubicBezTo>
                  <a:cubicBezTo>
                    <a:pt x="3743" y="228"/>
                    <a:pt x="3148" y="1"/>
                    <a:pt x="2553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46"/>
            <p:cNvSpPr/>
            <p:nvPr/>
          </p:nvSpPr>
          <p:spPr>
            <a:xfrm>
              <a:off x="4264425" y="920800"/>
              <a:ext cx="304975" cy="138575"/>
            </a:xfrm>
            <a:custGeom>
              <a:avLst/>
              <a:gdLst/>
              <a:ahLst/>
              <a:cxnLst/>
              <a:rect l="l" t="t" r="r" b="b"/>
              <a:pathLst>
                <a:path w="12199" h="5543" extrusionOk="0">
                  <a:moveTo>
                    <a:pt x="5985" y="1"/>
                  </a:moveTo>
                  <a:cubicBezTo>
                    <a:pt x="4866" y="1"/>
                    <a:pt x="3706" y="359"/>
                    <a:pt x="2589" y="1171"/>
                  </a:cubicBezTo>
                  <a:cubicBezTo>
                    <a:pt x="1365" y="2063"/>
                    <a:pt x="553" y="3408"/>
                    <a:pt x="0" y="4826"/>
                  </a:cubicBezTo>
                  <a:cubicBezTo>
                    <a:pt x="90" y="4841"/>
                    <a:pt x="182" y="4849"/>
                    <a:pt x="274" y="4849"/>
                  </a:cubicBezTo>
                  <a:cubicBezTo>
                    <a:pt x="280" y="4849"/>
                    <a:pt x="286" y="4849"/>
                    <a:pt x="292" y="4849"/>
                  </a:cubicBezTo>
                  <a:cubicBezTo>
                    <a:pt x="1224" y="4851"/>
                    <a:pt x="1937" y="4933"/>
                    <a:pt x="2722" y="5035"/>
                  </a:cubicBezTo>
                  <a:cubicBezTo>
                    <a:pt x="3001" y="5072"/>
                    <a:pt x="3312" y="5140"/>
                    <a:pt x="3602" y="5140"/>
                  </a:cubicBezTo>
                  <a:cubicBezTo>
                    <a:pt x="4006" y="5140"/>
                    <a:pt x="4368" y="5006"/>
                    <a:pt x="4545" y="4465"/>
                  </a:cubicBezTo>
                  <a:cubicBezTo>
                    <a:pt x="4546" y="5030"/>
                    <a:pt x="5064" y="5542"/>
                    <a:pt x="5629" y="5542"/>
                  </a:cubicBezTo>
                  <a:cubicBezTo>
                    <a:pt x="5636" y="5542"/>
                    <a:pt x="5642" y="5542"/>
                    <a:pt x="5649" y="5542"/>
                  </a:cubicBezTo>
                  <a:cubicBezTo>
                    <a:pt x="6222" y="5530"/>
                    <a:pt x="6729" y="4991"/>
                    <a:pt x="6706" y="4419"/>
                  </a:cubicBezTo>
                  <a:lnTo>
                    <a:pt x="6706" y="4419"/>
                  </a:lnTo>
                  <a:cubicBezTo>
                    <a:pt x="7002" y="5020"/>
                    <a:pt x="7643" y="5434"/>
                    <a:pt x="8312" y="5457"/>
                  </a:cubicBezTo>
                  <a:cubicBezTo>
                    <a:pt x="8332" y="5458"/>
                    <a:pt x="8353" y="5458"/>
                    <a:pt x="8374" y="5458"/>
                  </a:cubicBezTo>
                  <a:cubicBezTo>
                    <a:pt x="9022" y="5458"/>
                    <a:pt x="9660" y="5095"/>
                    <a:pt x="9986" y="4535"/>
                  </a:cubicBezTo>
                  <a:cubicBezTo>
                    <a:pt x="10311" y="4730"/>
                    <a:pt x="10656" y="4892"/>
                    <a:pt x="11015" y="5015"/>
                  </a:cubicBezTo>
                  <a:cubicBezTo>
                    <a:pt x="11215" y="5085"/>
                    <a:pt x="11426" y="5143"/>
                    <a:pt x="11635" y="5143"/>
                  </a:cubicBezTo>
                  <a:cubicBezTo>
                    <a:pt x="11699" y="5143"/>
                    <a:pt x="11761" y="5137"/>
                    <a:pt x="11824" y="5126"/>
                  </a:cubicBezTo>
                  <a:cubicBezTo>
                    <a:pt x="11959" y="5098"/>
                    <a:pt x="12087" y="5042"/>
                    <a:pt x="12199" y="4960"/>
                  </a:cubicBezTo>
                  <a:cubicBezTo>
                    <a:pt x="12167" y="4872"/>
                    <a:pt x="12134" y="4785"/>
                    <a:pt x="12099" y="4698"/>
                  </a:cubicBezTo>
                  <a:cubicBezTo>
                    <a:pt x="11035" y="1995"/>
                    <a:pt x="8626" y="1"/>
                    <a:pt x="59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46"/>
            <p:cNvSpPr/>
            <p:nvPr/>
          </p:nvSpPr>
          <p:spPr>
            <a:xfrm>
              <a:off x="4257175" y="1060375"/>
              <a:ext cx="331775" cy="81475"/>
            </a:xfrm>
            <a:custGeom>
              <a:avLst/>
              <a:gdLst/>
              <a:ahLst/>
              <a:cxnLst/>
              <a:rect l="l" t="t" r="r" b="b"/>
              <a:pathLst>
                <a:path w="13271" h="3259" extrusionOk="0">
                  <a:moveTo>
                    <a:pt x="3068" y="334"/>
                  </a:moveTo>
                  <a:cubicBezTo>
                    <a:pt x="3088" y="335"/>
                    <a:pt x="3106" y="340"/>
                    <a:pt x="3123" y="351"/>
                  </a:cubicBezTo>
                  <a:cubicBezTo>
                    <a:pt x="3210" y="400"/>
                    <a:pt x="3270" y="515"/>
                    <a:pt x="3278" y="645"/>
                  </a:cubicBezTo>
                  <a:cubicBezTo>
                    <a:pt x="3306" y="1077"/>
                    <a:pt x="3104" y="1529"/>
                    <a:pt x="2726" y="1885"/>
                  </a:cubicBezTo>
                  <a:cubicBezTo>
                    <a:pt x="2712" y="1899"/>
                    <a:pt x="2698" y="1912"/>
                    <a:pt x="2682" y="1926"/>
                  </a:cubicBezTo>
                  <a:cubicBezTo>
                    <a:pt x="2526" y="1397"/>
                    <a:pt x="2620" y="767"/>
                    <a:pt x="2958" y="406"/>
                  </a:cubicBezTo>
                  <a:cubicBezTo>
                    <a:pt x="3006" y="353"/>
                    <a:pt x="3038" y="334"/>
                    <a:pt x="3068" y="334"/>
                  </a:cubicBezTo>
                  <a:close/>
                  <a:moveTo>
                    <a:pt x="7793" y="838"/>
                  </a:moveTo>
                  <a:cubicBezTo>
                    <a:pt x="7905" y="848"/>
                    <a:pt x="8028" y="951"/>
                    <a:pt x="8030" y="1154"/>
                  </a:cubicBezTo>
                  <a:cubicBezTo>
                    <a:pt x="8031" y="1451"/>
                    <a:pt x="7955" y="1764"/>
                    <a:pt x="7819" y="2013"/>
                  </a:cubicBezTo>
                  <a:cubicBezTo>
                    <a:pt x="7799" y="2050"/>
                    <a:pt x="7778" y="2086"/>
                    <a:pt x="7754" y="2123"/>
                  </a:cubicBezTo>
                  <a:cubicBezTo>
                    <a:pt x="7703" y="2045"/>
                    <a:pt x="7658" y="1961"/>
                    <a:pt x="7621" y="1875"/>
                  </a:cubicBezTo>
                  <a:cubicBezTo>
                    <a:pt x="7524" y="1642"/>
                    <a:pt x="7493" y="1355"/>
                    <a:pt x="7539" y="1086"/>
                  </a:cubicBezTo>
                  <a:cubicBezTo>
                    <a:pt x="7569" y="903"/>
                    <a:pt x="7683" y="839"/>
                    <a:pt x="7776" y="839"/>
                  </a:cubicBezTo>
                  <a:cubicBezTo>
                    <a:pt x="7782" y="839"/>
                    <a:pt x="7788" y="839"/>
                    <a:pt x="7793" y="838"/>
                  </a:cubicBezTo>
                  <a:close/>
                  <a:moveTo>
                    <a:pt x="10269" y="187"/>
                  </a:moveTo>
                  <a:cubicBezTo>
                    <a:pt x="10273" y="187"/>
                    <a:pt x="10276" y="187"/>
                    <a:pt x="10280" y="188"/>
                  </a:cubicBezTo>
                  <a:cubicBezTo>
                    <a:pt x="10458" y="198"/>
                    <a:pt x="10572" y="494"/>
                    <a:pt x="10605" y="784"/>
                  </a:cubicBezTo>
                  <a:cubicBezTo>
                    <a:pt x="10657" y="1240"/>
                    <a:pt x="10624" y="1801"/>
                    <a:pt x="10421" y="2234"/>
                  </a:cubicBezTo>
                  <a:cubicBezTo>
                    <a:pt x="10144" y="1855"/>
                    <a:pt x="9972" y="1365"/>
                    <a:pt x="9959" y="855"/>
                  </a:cubicBezTo>
                  <a:cubicBezTo>
                    <a:pt x="9952" y="609"/>
                    <a:pt x="10030" y="352"/>
                    <a:pt x="10142" y="244"/>
                  </a:cubicBezTo>
                  <a:cubicBezTo>
                    <a:pt x="10182" y="206"/>
                    <a:pt x="10223" y="187"/>
                    <a:pt x="10269" y="187"/>
                  </a:cubicBezTo>
                  <a:close/>
                  <a:moveTo>
                    <a:pt x="5439" y="715"/>
                  </a:moveTo>
                  <a:cubicBezTo>
                    <a:pt x="5445" y="715"/>
                    <a:pt x="5454" y="715"/>
                    <a:pt x="5462" y="716"/>
                  </a:cubicBezTo>
                  <a:cubicBezTo>
                    <a:pt x="5612" y="726"/>
                    <a:pt x="5749" y="837"/>
                    <a:pt x="5743" y="945"/>
                  </a:cubicBezTo>
                  <a:cubicBezTo>
                    <a:pt x="5743" y="954"/>
                    <a:pt x="5744" y="964"/>
                    <a:pt x="5745" y="973"/>
                  </a:cubicBezTo>
                  <a:cubicBezTo>
                    <a:pt x="5770" y="1142"/>
                    <a:pt x="5844" y="1876"/>
                    <a:pt x="5354" y="2442"/>
                  </a:cubicBezTo>
                  <a:cubicBezTo>
                    <a:pt x="5141" y="2084"/>
                    <a:pt x="5072" y="1686"/>
                    <a:pt x="5116" y="1140"/>
                  </a:cubicBezTo>
                  <a:cubicBezTo>
                    <a:pt x="5138" y="868"/>
                    <a:pt x="5255" y="715"/>
                    <a:pt x="5439" y="715"/>
                  </a:cubicBezTo>
                  <a:close/>
                  <a:moveTo>
                    <a:pt x="10274" y="1"/>
                  </a:moveTo>
                  <a:cubicBezTo>
                    <a:pt x="10175" y="1"/>
                    <a:pt x="10080" y="40"/>
                    <a:pt x="10010" y="110"/>
                  </a:cubicBezTo>
                  <a:cubicBezTo>
                    <a:pt x="9836" y="278"/>
                    <a:pt x="9764" y="608"/>
                    <a:pt x="9769" y="860"/>
                  </a:cubicBezTo>
                  <a:cubicBezTo>
                    <a:pt x="9785" y="1438"/>
                    <a:pt x="9992" y="1995"/>
                    <a:pt x="10320" y="2414"/>
                  </a:cubicBezTo>
                  <a:cubicBezTo>
                    <a:pt x="10266" y="2498"/>
                    <a:pt x="10201" y="2576"/>
                    <a:pt x="10128" y="2644"/>
                  </a:cubicBezTo>
                  <a:cubicBezTo>
                    <a:pt x="9885" y="2867"/>
                    <a:pt x="9596" y="2936"/>
                    <a:pt x="9330" y="2936"/>
                  </a:cubicBezTo>
                  <a:cubicBezTo>
                    <a:pt x="9106" y="2936"/>
                    <a:pt x="8898" y="2887"/>
                    <a:pt x="8750" y="2839"/>
                  </a:cubicBezTo>
                  <a:cubicBezTo>
                    <a:pt x="8520" y="2764"/>
                    <a:pt x="8153" y="2604"/>
                    <a:pt x="7875" y="2283"/>
                  </a:cubicBezTo>
                  <a:cubicBezTo>
                    <a:pt x="7915" y="2224"/>
                    <a:pt x="7951" y="2165"/>
                    <a:pt x="7984" y="2104"/>
                  </a:cubicBezTo>
                  <a:cubicBezTo>
                    <a:pt x="8137" y="1823"/>
                    <a:pt x="8219" y="1487"/>
                    <a:pt x="8218" y="1154"/>
                  </a:cubicBezTo>
                  <a:cubicBezTo>
                    <a:pt x="8216" y="833"/>
                    <a:pt x="8003" y="670"/>
                    <a:pt x="7808" y="653"/>
                  </a:cubicBezTo>
                  <a:cubicBezTo>
                    <a:pt x="7797" y="652"/>
                    <a:pt x="7786" y="652"/>
                    <a:pt x="7774" y="652"/>
                  </a:cubicBezTo>
                  <a:cubicBezTo>
                    <a:pt x="7595" y="652"/>
                    <a:pt x="7401" y="775"/>
                    <a:pt x="7353" y="1055"/>
                  </a:cubicBezTo>
                  <a:cubicBezTo>
                    <a:pt x="7303" y="1358"/>
                    <a:pt x="7337" y="1684"/>
                    <a:pt x="7449" y="1949"/>
                  </a:cubicBezTo>
                  <a:cubicBezTo>
                    <a:pt x="7499" y="2068"/>
                    <a:pt x="7563" y="2181"/>
                    <a:pt x="7639" y="2287"/>
                  </a:cubicBezTo>
                  <a:cubicBezTo>
                    <a:pt x="7405" y="2582"/>
                    <a:pt x="7075" y="2827"/>
                    <a:pt x="6637" y="3028"/>
                  </a:cubicBezTo>
                  <a:cubicBezTo>
                    <a:pt x="6591" y="3050"/>
                    <a:pt x="6488" y="3072"/>
                    <a:pt x="6359" y="3072"/>
                  </a:cubicBezTo>
                  <a:cubicBezTo>
                    <a:pt x="6112" y="3072"/>
                    <a:pt x="5766" y="2992"/>
                    <a:pt x="5512" y="2673"/>
                  </a:cubicBezTo>
                  <a:cubicBezTo>
                    <a:pt x="5495" y="2650"/>
                    <a:pt x="5477" y="2627"/>
                    <a:pt x="5462" y="2605"/>
                  </a:cubicBezTo>
                  <a:cubicBezTo>
                    <a:pt x="6042" y="1975"/>
                    <a:pt x="5959" y="1138"/>
                    <a:pt x="5930" y="956"/>
                  </a:cubicBezTo>
                  <a:cubicBezTo>
                    <a:pt x="5942" y="741"/>
                    <a:pt x="5733" y="546"/>
                    <a:pt x="5474" y="529"/>
                  </a:cubicBezTo>
                  <a:cubicBezTo>
                    <a:pt x="5463" y="528"/>
                    <a:pt x="5453" y="528"/>
                    <a:pt x="5442" y="528"/>
                  </a:cubicBezTo>
                  <a:cubicBezTo>
                    <a:pt x="5209" y="528"/>
                    <a:pt x="4964" y="682"/>
                    <a:pt x="4929" y="1125"/>
                  </a:cubicBezTo>
                  <a:cubicBezTo>
                    <a:pt x="4880" y="1737"/>
                    <a:pt x="4964" y="2178"/>
                    <a:pt x="5218" y="2581"/>
                  </a:cubicBezTo>
                  <a:cubicBezTo>
                    <a:pt x="5121" y="2668"/>
                    <a:pt x="5014" y="2744"/>
                    <a:pt x="4900" y="2808"/>
                  </a:cubicBezTo>
                  <a:cubicBezTo>
                    <a:pt x="4720" y="2909"/>
                    <a:pt x="4493" y="2956"/>
                    <a:pt x="4253" y="2956"/>
                  </a:cubicBezTo>
                  <a:cubicBezTo>
                    <a:pt x="3740" y="2956"/>
                    <a:pt x="3172" y="2742"/>
                    <a:pt x="2909" y="2389"/>
                  </a:cubicBezTo>
                  <a:cubicBezTo>
                    <a:pt x="2845" y="2305"/>
                    <a:pt x="2792" y="2212"/>
                    <a:pt x="2749" y="2114"/>
                  </a:cubicBezTo>
                  <a:cubicBezTo>
                    <a:pt x="2785" y="2084"/>
                    <a:pt x="2820" y="2053"/>
                    <a:pt x="2854" y="2021"/>
                  </a:cubicBezTo>
                  <a:cubicBezTo>
                    <a:pt x="3272" y="1627"/>
                    <a:pt x="3495" y="1121"/>
                    <a:pt x="3464" y="633"/>
                  </a:cubicBezTo>
                  <a:cubicBezTo>
                    <a:pt x="3452" y="438"/>
                    <a:pt x="3356" y="267"/>
                    <a:pt x="3213" y="187"/>
                  </a:cubicBezTo>
                  <a:cubicBezTo>
                    <a:pt x="3160" y="158"/>
                    <a:pt x="3112" y="146"/>
                    <a:pt x="3068" y="146"/>
                  </a:cubicBezTo>
                  <a:cubicBezTo>
                    <a:pt x="2944" y="146"/>
                    <a:pt x="2859" y="238"/>
                    <a:pt x="2820" y="278"/>
                  </a:cubicBezTo>
                  <a:cubicBezTo>
                    <a:pt x="2425" y="699"/>
                    <a:pt x="2323" y="1446"/>
                    <a:pt x="2527" y="2051"/>
                  </a:cubicBezTo>
                  <a:cubicBezTo>
                    <a:pt x="2163" y="2321"/>
                    <a:pt x="1739" y="2458"/>
                    <a:pt x="1314" y="2458"/>
                  </a:cubicBezTo>
                  <a:cubicBezTo>
                    <a:pt x="912" y="2458"/>
                    <a:pt x="511" y="2335"/>
                    <a:pt x="161" y="2085"/>
                  </a:cubicBezTo>
                  <a:cubicBezTo>
                    <a:pt x="145" y="2074"/>
                    <a:pt x="126" y="2068"/>
                    <a:pt x="108" y="2068"/>
                  </a:cubicBezTo>
                  <a:cubicBezTo>
                    <a:pt x="78" y="2068"/>
                    <a:pt x="49" y="2082"/>
                    <a:pt x="30" y="2107"/>
                  </a:cubicBezTo>
                  <a:cubicBezTo>
                    <a:pt x="1" y="2149"/>
                    <a:pt x="10" y="2209"/>
                    <a:pt x="52" y="2238"/>
                  </a:cubicBezTo>
                  <a:cubicBezTo>
                    <a:pt x="435" y="2511"/>
                    <a:pt x="874" y="2645"/>
                    <a:pt x="1314" y="2645"/>
                  </a:cubicBezTo>
                  <a:cubicBezTo>
                    <a:pt x="1762" y="2645"/>
                    <a:pt x="2211" y="2506"/>
                    <a:pt x="2598" y="2231"/>
                  </a:cubicBezTo>
                  <a:cubicBezTo>
                    <a:pt x="2642" y="2327"/>
                    <a:pt x="2695" y="2417"/>
                    <a:pt x="2758" y="2502"/>
                  </a:cubicBezTo>
                  <a:cubicBezTo>
                    <a:pt x="3057" y="2902"/>
                    <a:pt x="3682" y="3143"/>
                    <a:pt x="4254" y="3143"/>
                  </a:cubicBezTo>
                  <a:cubicBezTo>
                    <a:pt x="4525" y="3143"/>
                    <a:pt x="4785" y="3089"/>
                    <a:pt x="4992" y="2972"/>
                  </a:cubicBezTo>
                  <a:cubicBezTo>
                    <a:pt x="5111" y="2905"/>
                    <a:pt x="5223" y="2827"/>
                    <a:pt x="5326" y="2736"/>
                  </a:cubicBezTo>
                  <a:cubicBezTo>
                    <a:pt x="5338" y="2754"/>
                    <a:pt x="5352" y="2772"/>
                    <a:pt x="5366" y="2788"/>
                  </a:cubicBezTo>
                  <a:cubicBezTo>
                    <a:pt x="5659" y="3158"/>
                    <a:pt x="6060" y="3259"/>
                    <a:pt x="6359" y="3259"/>
                  </a:cubicBezTo>
                  <a:cubicBezTo>
                    <a:pt x="6518" y="3259"/>
                    <a:pt x="6649" y="3229"/>
                    <a:pt x="6714" y="3199"/>
                  </a:cubicBezTo>
                  <a:cubicBezTo>
                    <a:pt x="7164" y="2992"/>
                    <a:pt x="7509" y="2740"/>
                    <a:pt x="7759" y="2436"/>
                  </a:cubicBezTo>
                  <a:cubicBezTo>
                    <a:pt x="8062" y="2769"/>
                    <a:pt x="8446" y="2939"/>
                    <a:pt x="8692" y="3017"/>
                  </a:cubicBezTo>
                  <a:cubicBezTo>
                    <a:pt x="8910" y="3088"/>
                    <a:pt x="9122" y="3123"/>
                    <a:pt x="9322" y="3123"/>
                  </a:cubicBezTo>
                  <a:cubicBezTo>
                    <a:pt x="9686" y="3123"/>
                    <a:pt x="10010" y="3007"/>
                    <a:pt x="10254" y="2783"/>
                  </a:cubicBezTo>
                  <a:cubicBezTo>
                    <a:pt x="10326" y="2715"/>
                    <a:pt x="10391" y="2642"/>
                    <a:pt x="10447" y="2561"/>
                  </a:cubicBezTo>
                  <a:cubicBezTo>
                    <a:pt x="10626" y="2752"/>
                    <a:pt x="10832" y="2905"/>
                    <a:pt x="11057" y="3006"/>
                  </a:cubicBezTo>
                  <a:cubicBezTo>
                    <a:pt x="11273" y="3103"/>
                    <a:pt x="11502" y="3149"/>
                    <a:pt x="11730" y="3149"/>
                  </a:cubicBezTo>
                  <a:cubicBezTo>
                    <a:pt x="12286" y="3149"/>
                    <a:pt x="12843" y="2874"/>
                    <a:pt x="13219" y="2378"/>
                  </a:cubicBezTo>
                  <a:cubicBezTo>
                    <a:pt x="13270" y="2306"/>
                    <a:pt x="13208" y="2229"/>
                    <a:pt x="13140" y="2229"/>
                  </a:cubicBezTo>
                  <a:cubicBezTo>
                    <a:pt x="13115" y="2229"/>
                    <a:pt x="13090" y="2239"/>
                    <a:pt x="13069" y="2265"/>
                  </a:cubicBezTo>
                  <a:cubicBezTo>
                    <a:pt x="12729" y="2713"/>
                    <a:pt x="12229" y="2961"/>
                    <a:pt x="11730" y="2961"/>
                  </a:cubicBezTo>
                  <a:cubicBezTo>
                    <a:pt x="11527" y="2961"/>
                    <a:pt x="11325" y="2920"/>
                    <a:pt x="11133" y="2834"/>
                  </a:cubicBezTo>
                  <a:cubicBezTo>
                    <a:pt x="10915" y="2738"/>
                    <a:pt x="10717" y="2585"/>
                    <a:pt x="10548" y="2396"/>
                  </a:cubicBezTo>
                  <a:cubicBezTo>
                    <a:pt x="10774" y="1976"/>
                    <a:pt x="10864" y="1399"/>
                    <a:pt x="10790" y="763"/>
                  </a:cubicBezTo>
                  <a:cubicBezTo>
                    <a:pt x="10749" y="407"/>
                    <a:pt x="10596" y="20"/>
                    <a:pt x="10290" y="1"/>
                  </a:cubicBezTo>
                  <a:cubicBezTo>
                    <a:pt x="10284" y="1"/>
                    <a:pt x="10279" y="1"/>
                    <a:pt x="10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46"/>
            <p:cNvSpPr/>
            <p:nvPr/>
          </p:nvSpPr>
          <p:spPr>
            <a:xfrm>
              <a:off x="4176225" y="856925"/>
              <a:ext cx="248025" cy="205650"/>
            </a:xfrm>
            <a:custGeom>
              <a:avLst/>
              <a:gdLst/>
              <a:ahLst/>
              <a:cxnLst/>
              <a:rect l="l" t="t" r="r" b="b"/>
              <a:pathLst>
                <a:path w="9921" h="8226" extrusionOk="0">
                  <a:moveTo>
                    <a:pt x="6716" y="1341"/>
                  </a:moveTo>
                  <a:cubicBezTo>
                    <a:pt x="6793" y="1341"/>
                    <a:pt x="6865" y="1344"/>
                    <a:pt x="6933" y="1349"/>
                  </a:cubicBezTo>
                  <a:cubicBezTo>
                    <a:pt x="7709" y="1411"/>
                    <a:pt x="8374" y="1666"/>
                    <a:pt x="8923" y="1666"/>
                  </a:cubicBezTo>
                  <a:cubicBezTo>
                    <a:pt x="9031" y="1666"/>
                    <a:pt x="9135" y="1656"/>
                    <a:pt x="9234" y="1632"/>
                  </a:cubicBezTo>
                  <a:lnTo>
                    <a:pt x="9234" y="1632"/>
                  </a:lnTo>
                  <a:cubicBezTo>
                    <a:pt x="8760" y="3747"/>
                    <a:pt x="7217" y="5594"/>
                    <a:pt x="5218" y="6432"/>
                  </a:cubicBezTo>
                  <a:cubicBezTo>
                    <a:pt x="4877" y="6575"/>
                    <a:pt x="4494" y="6686"/>
                    <a:pt x="4129" y="6686"/>
                  </a:cubicBezTo>
                  <a:cubicBezTo>
                    <a:pt x="3862" y="6686"/>
                    <a:pt x="3605" y="6627"/>
                    <a:pt x="3381" y="6479"/>
                  </a:cubicBezTo>
                  <a:cubicBezTo>
                    <a:pt x="3028" y="6246"/>
                    <a:pt x="2834" y="5842"/>
                    <a:pt x="2670" y="5453"/>
                  </a:cubicBezTo>
                  <a:cubicBezTo>
                    <a:pt x="2388" y="4786"/>
                    <a:pt x="2141" y="4048"/>
                    <a:pt x="2336" y="3352"/>
                  </a:cubicBezTo>
                  <a:cubicBezTo>
                    <a:pt x="2546" y="2604"/>
                    <a:pt x="3237" y="2068"/>
                    <a:pt x="3979" y="1835"/>
                  </a:cubicBezTo>
                  <a:cubicBezTo>
                    <a:pt x="4655" y="1621"/>
                    <a:pt x="5913" y="1341"/>
                    <a:pt x="6716" y="1341"/>
                  </a:cubicBezTo>
                  <a:close/>
                  <a:moveTo>
                    <a:pt x="6524" y="0"/>
                  </a:moveTo>
                  <a:cubicBezTo>
                    <a:pt x="4845" y="0"/>
                    <a:pt x="3057" y="497"/>
                    <a:pt x="1966" y="1153"/>
                  </a:cubicBezTo>
                  <a:cubicBezTo>
                    <a:pt x="1587" y="1380"/>
                    <a:pt x="1224" y="1644"/>
                    <a:pt x="948" y="1990"/>
                  </a:cubicBezTo>
                  <a:cubicBezTo>
                    <a:pt x="1" y="3178"/>
                    <a:pt x="354" y="4955"/>
                    <a:pt x="1103" y="6276"/>
                  </a:cubicBezTo>
                  <a:cubicBezTo>
                    <a:pt x="1450" y="6889"/>
                    <a:pt x="1891" y="7479"/>
                    <a:pt x="2506" y="7825"/>
                  </a:cubicBezTo>
                  <a:cubicBezTo>
                    <a:pt x="2952" y="8077"/>
                    <a:pt x="3466" y="8186"/>
                    <a:pt x="3977" y="8217"/>
                  </a:cubicBezTo>
                  <a:cubicBezTo>
                    <a:pt x="4073" y="8223"/>
                    <a:pt x="4170" y="8226"/>
                    <a:pt x="4266" y="8226"/>
                  </a:cubicBezTo>
                  <a:cubicBezTo>
                    <a:pt x="5822" y="8226"/>
                    <a:pt x="7367" y="7489"/>
                    <a:pt x="8336" y="6269"/>
                  </a:cubicBezTo>
                  <a:cubicBezTo>
                    <a:pt x="9355" y="4986"/>
                    <a:pt x="9708" y="3201"/>
                    <a:pt x="9258" y="1627"/>
                  </a:cubicBezTo>
                  <a:lnTo>
                    <a:pt x="9258" y="1627"/>
                  </a:lnTo>
                  <a:cubicBezTo>
                    <a:pt x="9508" y="1562"/>
                    <a:pt x="9729" y="1411"/>
                    <a:pt x="9920" y="1115"/>
                  </a:cubicBezTo>
                  <a:cubicBezTo>
                    <a:pt x="9129" y="315"/>
                    <a:pt x="7861" y="0"/>
                    <a:pt x="6524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46"/>
            <p:cNvSpPr/>
            <p:nvPr/>
          </p:nvSpPr>
          <p:spPr>
            <a:xfrm>
              <a:off x="4413075" y="867075"/>
              <a:ext cx="248025" cy="205650"/>
            </a:xfrm>
            <a:custGeom>
              <a:avLst/>
              <a:gdLst/>
              <a:ahLst/>
              <a:cxnLst/>
              <a:rect l="l" t="t" r="r" b="b"/>
              <a:pathLst>
                <a:path w="9921" h="8226" extrusionOk="0">
                  <a:moveTo>
                    <a:pt x="3204" y="1342"/>
                  </a:moveTo>
                  <a:cubicBezTo>
                    <a:pt x="4008" y="1342"/>
                    <a:pt x="5266" y="1621"/>
                    <a:pt x="5942" y="1834"/>
                  </a:cubicBezTo>
                  <a:cubicBezTo>
                    <a:pt x="6683" y="2069"/>
                    <a:pt x="7375" y="2603"/>
                    <a:pt x="7585" y="3352"/>
                  </a:cubicBezTo>
                  <a:cubicBezTo>
                    <a:pt x="7780" y="4049"/>
                    <a:pt x="7533" y="4787"/>
                    <a:pt x="7251" y="5453"/>
                  </a:cubicBezTo>
                  <a:cubicBezTo>
                    <a:pt x="7087" y="5842"/>
                    <a:pt x="6893" y="6247"/>
                    <a:pt x="6540" y="6479"/>
                  </a:cubicBezTo>
                  <a:cubicBezTo>
                    <a:pt x="6315" y="6628"/>
                    <a:pt x="6058" y="6687"/>
                    <a:pt x="5792" y="6687"/>
                  </a:cubicBezTo>
                  <a:cubicBezTo>
                    <a:pt x="5426" y="6687"/>
                    <a:pt x="5043" y="6576"/>
                    <a:pt x="4702" y="6433"/>
                  </a:cubicBezTo>
                  <a:cubicBezTo>
                    <a:pt x="2704" y="5594"/>
                    <a:pt x="1160" y="3747"/>
                    <a:pt x="687" y="1633"/>
                  </a:cubicBezTo>
                  <a:lnTo>
                    <a:pt x="687" y="1633"/>
                  </a:lnTo>
                  <a:cubicBezTo>
                    <a:pt x="786" y="1656"/>
                    <a:pt x="890" y="1666"/>
                    <a:pt x="998" y="1666"/>
                  </a:cubicBezTo>
                  <a:cubicBezTo>
                    <a:pt x="1547" y="1666"/>
                    <a:pt x="2212" y="1411"/>
                    <a:pt x="2988" y="1349"/>
                  </a:cubicBezTo>
                  <a:cubicBezTo>
                    <a:pt x="3055" y="1344"/>
                    <a:pt x="3128" y="1342"/>
                    <a:pt x="3204" y="1342"/>
                  </a:cubicBezTo>
                  <a:close/>
                  <a:moveTo>
                    <a:pt x="3397" y="1"/>
                  </a:moveTo>
                  <a:cubicBezTo>
                    <a:pt x="2060" y="1"/>
                    <a:pt x="792" y="315"/>
                    <a:pt x="0" y="1116"/>
                  </a:cubicBezTo>
                  <a:cubicBezTo>
                    <a:pt x="192" y="1411"/>
                    <a:pt x="413" y="1563"/>
                    <a:pt x="663" y="1627"/>
                  </a:cubicBezTo>
                  <a:lnTo>
                    <a:pt x="663" y="1627"/>
                  </a:lnTo>
                  <a:cubicBezTo>
                    <a:pt x="212" y="3202"/>
                    <a:pt x="565" y="4986"/>
                    <a:pt x="1585" y="6270"/>
                  </a:cubicBezTo>
                  <a:cubicBezTo>
                    <a:pt x="2553" y="7489"/>
                    <a:pt x="4097" y="8225"/>
                    <a:pt x="5652" y="8225"/>
                  </a:cubicBezTo>
                  <a:cubicBezTo>
                    <a:pt x="5749" y="8225"/>
                    <a:pt x="5847" y="8222"/>
                    <a:pt x="5944" y="8217"/>
                  </a:cubicBezTo>
                  <a:cubicBezTo>
                    <a:pt x="6454" y="8187"/>
                    <a:pt x="6969" y="8077"/>
                    <a:pt x="7415" y="7825"/>
                  </a:cubicBezTo>
                  <a:cubicBezTo>
                    <a:pt x="8030" y="7478"/>
                    <a:pt x="8469" y="6890"/>
                    <a:pt x="8817" y="6276"/>
                  </a:cubicBezTo>
                  <a:cubicBezTo>
                    <a:pt x="9567" y="4954"/>
                    <a:pt x="9920" y="3178"/>
                    <a:pt x="8973" y="1991"/>
                  </a:cubicBezTo>
                  <a:cubicBezTo>
                    <a:pt x="8697" y="1645"/>
                    <a:pt x="8334" y="1380"/>
                    <a:pt x="7955" y="1152"/>
                  </a:cubicBezTo>
                  <a:cubicBezTo>
                    <a:pt x="6864" y="497"/>
                    <a:pt x="5076" y="1"/>
                    <a:pt x="3397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46"/>
            <p:cNvSpPr/>
            <p:nvPr/>
          </p:nvSpPr>
          <p:spPr>
            <a:xfrm>
              <a:off x="4176175" y="766225"/>
              <a:ext cx="256125" cy="203700"/>
            </a:xfrm>
            <a:custGeom>
              <a:avLst/>
              <a:gdLst/>
              <a:ahLst/>
              <a:cxnLst/>
              <a:rect l="l" t="t" r="r" b="b"/>
              <a:pathLst>
                <a:path w="10245" h="8148" extrusionOk="0">
                  <a:moveTo>
                    <a:pt x="4120" y="1640"/>
                  </a:moveTo>
                  <a:cubicBezTo>
                    <a:pt x="4469" y="1640"/>
                    <a:pt x="4824" y="1711"/>
                    <a:pt x="5149" y="1836"/>
                  </a:cubicBezTo>
                  <a:cubicBezTo>
                    <a:pt x="5874" y="2115"/>
                    <a:pt x="7195" y="2766"/>
                    <a:pt x="7762" y="3297"/>
                  </a:cubicBezTo>
                  <a:cubicBezTo>
                    <a:pt x="8443" y="3934"/>
                    <a:pt x="8826" y="4687"/>
                    <a:pt x="9386" y="4952"/>
                  </a:cubicBezTo>
                  <a:lnTo>
                    <a:pt x="9386" y="4952"/>
                  </a:lnTo>
                  <a:cubicBezTo>
                    <a:pt x="8174" y="5928"/>
                    <a:pt x="6617" y="6452"/>
                    <a:pt x="5063" y="6452"/>
                  </a:cubicBezTo>
                  <a:cubicBezTo>
                    <a:pt x="4453" y="6452"/>
                    <a:pt x="3843" y="6371"/>
                    <a:pt x="3255" y="6205"/>
                  </a:cubicBezTo>
                  <a:cubicBezTo>
                    <a:pt x="2640" y="6031"/>
                    <a:pt x="1986" y="5704"/>
                    <a:pt x="1787" y="5097"/>
                  </a:cubicBezTo>
                  <a:cubicBezTo>
                    <a:pt x="1656" y="4695"/>
                    <a:pt x="1757" y="4258"/>
                    <a:pt x="1870" y="3851"/>
                  </a:cubicBezTo>
                  <a:cubicBezTo>
                    <a:pt x="2065" y="3155"/>
                    <a:pt x="2332" y="2423"/>
                    <a:pt x="2919" y="2000"/>
                  </a:cubicBezTo>
                  <a:cubicBezTo>
                    <a:pt x="3266" y="1749"/>
                    <a:pt x="3689" y="1640"/>
                    <a:pt x="4120" y="1640"/>
                  </a:cubicBezTo>
                  <a:close/>
                  <a:moveTo>
                    <a:pt x="3340" y="0"/>
                  </a:moveTo>
                  <a:cubicBezTo>
                    <a:pt x="3118" y="0"/>
                    <a:pt x="2897" y="20"/>
                    <a:pt x="2681" y="70"/>
                  </a:cubicBezTo>
                  <a:cubicBezTo>
                    <a:pt x="1200" y="409"/>
                    <a:pt x="369" y="2019"/>
                    <a:pt x="133" y="3519"/>
                  </a:cubicBezTo>
                  <a:cubicBezTo>
                    <a:pt x="22" y="4216"/>
                    <a:pt x="0" y="4952"/>
                    <a:pt x="265" y="5605"/>
                  </a:cubicBezTo>
                  <a:cubicBezTo>
                    <a:pt x="457" y="6080"/>
                    <a:pt x="791" y="6485"/>
                    <a:pt x="1172" y="6828"/>
                  </a:cubicBezTo>
                  <a:cubicBezTo>
                    <a:pt x="2119" y="7679"/>
                    <a:pt x="3394" y="8147"/>
                    <a:pt x="4666" y="8147"/>
                  </a:cubicBezTo>
                  <a:cubicBezTo>
                    <a:pt x="5045" y="8147"/>
                    <a:pt x="5424" y="8105"/>
                    <a:pt x="5794" y="8020"/>
                  </a:cubicBezTo>
                  <a:cubicBezTo>
                    <a:pt x="7391" y="7651"/>
                    <a:pt x="8779" y="6475"/>
                    <a:pt x="9408" y="4962"/>
                  </a:cubicBezTo>
                  <a:lnTo>
                    <a:pt x="9408" y="4962"/>
                  </a:lnTo>
                  <a:cubicBezTo>
                    <a:pt x="9534" y="5018"/>
                    <a:pt x="9669" y="5049"/>
                    <a:pt x="9818" y="5049"/>
                  </a:cubicBezTo>
                  <a:cubicBezTo>
                    <a:pt x="9948" y="5049"/>
                    <a:pt x="10089" y="5026"/>
                    <a:pt x="10244" y="4974"/>
                  </a:cubicBezTo>
                  <a:cubicBezTo>
                    <a:pt x="9973" y="2451"/>
                    <a:pt x="6266" y="349"/>
                    <a:pt x="4000" y="49"/>
                  </a:cubicBezTo>
                  <a:cubicBezTo>
                    <a:pt x="3781" y="20"/>
                    <a:pt x="3560" y="0"/>
                    <a:pt x="3340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46"/>
            <p:cNvSpPr/>
            <p:nvPr/>
          </p:nvSpPr>
          <p:spPr>
            <a:xfrm>
              <a:off x="4404850" y="791825"/>
              <a:ext cx="256800" cy="197975"/>
            </a:xfrm>
            <a:custGeom>
              <a:avLst/>
              <a:gdLst/>
              <a:ahLst/>
              <a:cxnLst/>
              <a:rect l="l" t="t" r="r" b="b"/>
              <a:pathLst>
                <a:path w="10272" h="7919" extrusionOk="0">
                  <a:moveTo>
                    <a:pt x="6114" y="1492"/>
                  </a:moveTo>
                  <a:cubicBezTo>
                    <a:pt x="6738" y="1492"/>
                    <a:pt x="7365" y="1691"/>
                    <a:pt x="7780" y="2147"/>
                  </a:cubicBezTo>
                  <a:cubicBezTo>
                    <a:pt x="8267" y="2682"/>
                    <a:pt x="8378" y="3452"/>
                    <a:pt x="8428" y="4173"/>
                  </a:cubicBezTo>
                  <a:cubicBezTo>
                    <a:pt x="8457" y="4594"/>
                    <a:pt x="8465" y="5043"/>
                    <a:pt x="8255" y="5409"/>
                  </a:cubicBezTo>
                  <a:cubicBezTo>
                    <a:pt x="7937" y="5962"/>
                    <a:pt x="7230" y="6150"/>
                    <a:pt x="6593" y="6195"/>
                  </a:cubicBezTo>
                  <a:cubicBezTo>
                    <a:pt x="6443" y="6205"/>
                    <a:pt x="6294" y="6211"/>
                    <a:pt x="6144" y="6211"/>
                  </a:cubicBezTo>
                  <a:cubicBezTo>
                    <a:pt x="4129" y="6211"/>
                    <a:pt x="2126" y="5276"/>
                    <a:pt x="846" y="3716"/>
                  </a:cubicBezTo>
                  <a:lnTo>
                    <a:pt x="846" y="3716"/>
                  </a:lnTo>
                  <a:cubicBezTo>
                    <a:pt x="1449" y="3571"/>
                    <a:pt x="1978" y="2912"/>
                    <a:pt x="2774" y="2428"/>
                  </a:cubicBezTo>
                  <a:cubicBezTo>
                    <a:pt x="3438" y="2024"/>
                    <a:pt x="4864" y="1656"/>
                    <a:pt x="5631" y="1531"/>
                  </a:cubicBezTo>
                  <a:cubicBezTo>
                    <a:pt x="5789" y="1505"/>
                    <a:pt x="5951" y="1492"/>
                    <a:pt x="6114" y="1492"/>
                  </a:cubicBezTo>
                  <a:close/>
                  <a:moveTo>
                    <a:pt x="6706" y="1"/>
                  </a:moveTo>
                  <a:cubicBezTo>
                    <a:pt x="4379" y="1"/>
                    <a:pt x="737" y="1287"/>
                    <a:pt x="1" y="3563"/>
                  </a:cubicBezTo>
                  <a:cubicBezTo>
                    <a:pt x="220" y="3691"/>
                    <a:pt x="419" y="3745"/>
                    <a:pt x="608" y="3745"/>
                  </a:cubicBezTo>
                  <a:cubicBezTo>
                    <a:pt x="681" y="3745"/>
                    <a:pt x="752" y="3737"/>
                    <a:pt x="822" y="3722"/>
                  </a:cubicBezTo>
                  <a:lnTo>
                    <a:pt x="822" y="3722"/>
                  </a:lnTo>
                  <a:cubicBezTo>
                    <a:pt x="1129" y="5331"/>
                    <a:pt x="2248" y="6765"/>
                    <a:pt x="3736" y="7452"/>
                  </a:cubicBezTo>
                  <a:cubicBezTo>
                    <a:pt x="4411" y="7764"/>
                    <a:pt x="5153" y="7918"/>
                    <a:pt x="5896" y="7918"/>
                  </a:cubicBezTo>
                  <a:cubicBezTo>
                    <a:pt x="6806" y="7918"/>
                    <a:pt x="7717" y="7687"/>
                    <a:pt x="8504" y="7229"/>
                  </a:cubicBezTo>
                  <a:cubicBezTo>
                    <a:pt x="8947" y="6972"/>
                    <a:pt x="9357" y="6642"/>
                    <a:pt x="9642" y="6217"/>
                  </a:cubicBezTo>
                  <a:cubicBezTo>
                    <a:pt x="10034" y="5631"/>
                    <a:pt x="10162" y="4907"/>
                    <a:pt x="10197" y="4202"/>
                  </a:cubicBezTo>
                  <a:cubicBezTo>
                    <a:pt x="10271" y="2685"/>
                    <a:pt x="9786" y="940"/>
                    <a:pt x="8407" y="305"/>
                  </a:cubicBezTo>
                  <a:cubicBezTo>
                    <a:pt x="8005" y="120"/>
                    <a:pt x="7561" y="47"/>
                    <a:pt x="7120" y="15"/>
                  </a:cubicBezTo>
                  <a:cubicBezTo>
                    <a:pt x="6988" y="6"/>
                    <a:pt x="6849" y="1"/>
                    <a:pt x="670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46"/>
            <p:cNvSpPr/>
            <p:nvPr/>
          </p:nvSpPr>
          <p:spPr>
            <a:xfrm>
              <a:off x="4084725" y="889500"/>
              <a:ext cx="336650" cy="382225"/>
            </a:xfrm>
            <a:custGeom>
              <a:avLst/>
              <a:gdLst/>
              <a:ahLst/>
              <a:cxnLst/>
              <a:rect l="l" t="t" r="r" b="b"/>
              <a:pathLst>
                <a:path w="13466" h="15289" extrusionOk="0">
                  <a:moveTo>
                    <a:pt x="11591" y="0"/>
                  </a:moveTo>
                  <a:cubicBezTo>
                    <a:pt x="10875" y="0"/>
                    <a:pt x="10146" y="241"/>
                    <a:pt x="9652" y="667"/>
                  </a:cubicBezTo>
                  <a:cubicBezTo>
                    <a:pt x="8797" y="1405"/>
                    <a:pt x="8370" y="2526"/>
                    <a:pt x="8139" y="3632"/>
                  </a:cubicBezTo>
                  <a:cubicBezTo>
                    <a:pt x="7909" y="4738"/>
                    <a:pt x="7839" y="5876"/>
                    <a:pt x="7534" y="6965"/>
                  </a:cubicBezTo>
                  <a:cubicBezTo>
                    <a:pt x="6641" y="10155"/>
                    <a:pt x="3560" y="12603"/>
                    <a:pt x="250" y="12752"/>
                  </a:cubicBezTo>
                  <a:cubicBezTo>
                    <a:pt x="620" y="13089"/>
                    <a:pt x="990" y="13426"/>
                    <a:pt x="1361" y="13763"/>
                  </a:cubicBezTo>
                  <a:cubicBezTo>
                    <a:pt x="1001" y="14299"/>
                    <a:pt x="538" y="14757"/>
                    <a:pt x="1" y="15113"/>
                  </a:cubicBezTo>
                  <a:cubicBezTo>
                    <a:pt x="502" y="15232"/>
                    <a:pt x="1012" y="15289"/>
                    <a:pt x="1522" y="15289"/>
                  </a:cubicBezTo>
                  <a:cubicBezTo>
                    <a:pt x="4675" y="15289"/>
                    <a:pt x="7811" y="13120"/>
                    <a:pt x="8716" y="10064"/>
                  </a:cubicBezTo>
                  <a:cubicBezTo>
                    <a:pt x="9252" y="8255"/>
                    <a:pt x="9074" y="6302"/>
                    <a:pt x="9521" y="4468"/>
                  </a:cubicBezTo>
                  <a:cubicBezTo>
                    <a:pt x="10037" y="2351"/>
                    <a:pt x="11408" y="1144"/>
                    <a:pt x="13466" y="807"/>
                  </a:cubicBezTo>
                  <a:cubicBezTo>
                    <a:pt x="13033" y="250"/>
                    <a:pt x="12320" y="0"/>
                    <a:pt x="1159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46"/>
            <p:cNvSpPr/>
            <p:nvPr/>
          </p:nvSpPr>
          <p:spPr>
            <a:xfrm>
              <a:off x="4084725" y="889500"/>
              <a:ext cx="336650" cy="382225"/>
            </a:xfrm>
            <a:custGeom>
              <a:avLst/>
              <a:gdLst/>
              <a:ahLst/>
              <a:cxnLst/>
              <a:rect l="l" t="t" r="r" b="b"/>
              <a:pathLst>
                <a:path w="13466" h="15289" extrusionOk="0">
                  <a:moveTo>
                    <a:pt x="11591" y="0"/>
                  </a:moveTo>
                  <a:cubicBezTo>
                    <a:pt x="10875" y="0"/>
                    <a:pt x="10146" y="241"/>
                    <a:pt x="9652" y="667"/>
                  </a:cubicBezTo>
                  <a:cubicBezTo>
                    <a:pt x="8797" y="1405"/>
                    <a:pt x="8370" y="2526"/>
                    <a:pt x="8139" y="3632"/>
                  </a:cubicBezTo>
                  <a:cubicBezTo>
                    <a:pt x="7909" y="4738"/>
                    <a:pt x="7839" y="5876"/>
                    <a:pt x="7534" y="6965"/>
                  </a:cubicBezTo>
                  <a:cubicBezTo>
                    <a:pt x="6641" y="10155"/>
                    <a:pt x="3560" y="12603"/>
                    <a:pt x="250" y="12752"/>
                  </a:cubicBezTo>
                  <a:cubicBezTo>
                    <a:pt x="620" y="13089"/>
                    <a:pt x="990" y="13426"/>
                    <a:pt x="1361" y="13763"/>
                  </a:cubicBezTo>
                  <a:cubicBezTo>
                    <a:pt x="1001" y="14299"/>
                    <a:pt x="538" y="14757"/>
                    <a:pt x="1" y="15113"/>
                  </a:cubicBezTo>
                  <a:cubicBezTo>
                    <a:pt x="502" y="15232"/>
                    <a:pt x="1012" y="15289"/>
                    <a:pt x="1522" y="15289"/>
                  </a:cubicBezTo>
                  <a:cubicBezTo>
                    <a:pt x="4675" y="15289"/>
                    <a:pt x="7811" y="13120"/>
                    <a:pt x="8716" y="10064"/>
                  </a:cubicBezTo>
                  <a:cubicBezTo>
                    <a:pt x="9252" y="8255"/>
                    <a:pt x="9074" y="6302"/>
                    <a:pt x="9521" y="4468"/>
                  </a:cubicBezTo>
                  <a:cubicBezTo>
                    <a:pt x="10037" y="2351"/>
                    <a:pt x="11408" y="1144"/>
                    <a:pt x="13466" y="807"/>
                  </a:cubicBezTo>
                  <a:cubicBezTo>
                    <a:pt x="13033" y="250"/>
                    <a:pt x="12320" y="0"/>
                    <a:pt x="11591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46"/>
            <p:cNvSpPr/>
            <p:nvPr/>
          </p:nvSpPr>
          <p:spPr>
            <a:xfrm>
              <a:off x="4230825" y="886225"/>
              <a:ext cx="159300" cy="252275"/>
            </a:xfrm>
            <a:custGeom>
              <a:avLst/>
              <a:gdLst/>
              <a:ahLst/>
              <a:cxnLst/>
              <a:rect l="l" t="t" r="r" b="b"/>
              <a:pathLst>
                <a:path w="6372" h="10091" extrusionOk="0">
                  <a:moveTo>
                    <a:pt x="5746" y="1"/>
                  </a:moveTo>
                  <a:cubicBezTo>
                    <a:pt x="4720" y="1"/>
                    <a:pt x="3785" y="503"/>
                    <a:pt x="3126" y="1426"/>
                  </a:cubicBezTo>
                  <a:cubicBezTo>
                    <a:pt x="2558" y="2222"/>
                    <a:pt x="2288" y="3600"/>
                    <a:pt x="2003" y="5060"/>
                  </a:cubicBezTo>
                  <a:cubicBezTo>
                    <a:pt x="1618" y="7026"/>
                    <a:pt x="1220" y="9060"/>
                    <a:pt x="70" y="9928"/>
                  </a:cubicBezTo>
                  <a:cubicBezTo>
                    <a:pt x="1" y="9980"/>
                    <a:pt x="37" y="10090"/>
                    <a:pt x="123" y="10090"/>
                  </a:cubicBezTo>
                  <a:cubicBezTo>
                    <a:pt x="124" y="10090"/>
                    <a:pt x="124" y="10090"/>
                    <a:pt x="125" y="10090"/>
                  </a:cubicBezTo>
                  <a:cubicBezTo>
                    <a:pt x="145" y="10090"/>
                    <a:pt x="163" y="10084"/>
                    <a:pt x="179" y="10073"/>
                  </a:cubicBezTo>
                  <a:cubicBezTo>
                    <a:pt x="1384" y="9163"/>
                    <a:pt x="1788" y="7095"/>
                    <a:pt x="2181" y="5094"/>
                  </a:cubicBezTo>
                  <a:cubicBezTo>
                    <a:pt x="2461" y="3654"/>
                    <a:pt x="2728" y="2294"/>
                    <a:pt x="3272" y="1532"/>
                  </a:cubicBezTo>
                  <a:cubicBezTo>
                    <a:pt x="3897" y="657"/>
                    <a:pt x="4780" y="182"/>
                    <a:pt x="5748" y="182"/>
                  </a:cubicBezTo>
                  <a:cubicBezTo>
                    <a:pt x="5916" y="182"/>
                    <a:pt x="6087" y="196"/>
                    <a:pt x="6259" y="225"/>
                  </a:cubicBezTo>
                  <a:cubicBezTo>
                    <a:pt x="6264" y="226"/>
                    <a:pt x="6269" y="227"/>
                    <a:pt x="6273" y="227"/>
                  </a:cubicBezTo>
                  <a:cubicBezTo>
                    <a:pt x="6316" y="227"/>
                    <a:pt x="6356" y="195"/>
                    <a:pt x="6363" y="150"/>
                  </a:cubicBezTo>
                  <a:cubicBezTo>
                    <a:pt x="6371" y="102"/>
                    <a:pt x="6338" y="55"/>
                    <a:pt x="6289" y="47"/>
                  </a:cubicBezTo>
                  <a:cubicBezTo>
                    <a:pt x="6106" y="16"/>
                    <a:pt x="5924" y="1"/>
                    <a:pt x="5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46"/>
            <p:cNvSpPr/>
            <p:nvPr/>
          </p:nvSpPr>
          <p:spPr>
            <a:xfrm>
              <a:off x="4310250" y="913775"/>
              <a:ext cx="89750" cy="156575"/>
            </a:xfrm>
            <a:custGeom>
              <a:avLst/>
              <a:gdLst/>
              <a:ahLst/>
              <a:cxnLst/>
              <a:rect l="l" t="t" r="r" b="b"/>
              <a:pathLst>
                <a:path w="3590" h="6263" extrusionOk="0">
                  <a:moveTo>
                    <a:pt x="3492" y="0"/>
                  </a:moveTo>
                  <a:cubicBezTo>
                    <a:pt x="3487" y="0"/>
                    <a:pt x="3482" y="1"/>
                    <a:pt x="3478" y="1"/>
                  </a:cubicBezTo>
                  <a:cubicBezTo>
                    <a:pt x="2445" y="177"/>
                    <a:pt x="1571" y="862"/>
                    <a:pt x="950" y="1982"/>
                  </a:cubicBezTo>
                  <a:cubicBezTo>
                    <a:pt x="402" y="2974"/>
                    <a:pt x="1" y="5013"/>
                    <a:pt x="9" y="6173"/>
                  </a:cubicBezTo>
                  <a:cubicBezTo>
                    <a:pt x="10" y="6223"/>
                    <a:pt x="50" y="6263"/>
                    <a:pt x="100" y="6263"/>
                  </a:cubicBezTo>
                  <a:lnTo>
                    <a:pt x="101" y="6263"/>
                  </a:lnTo>
                  <a:cubicBezTo>
                    <a:pt x="150" y="6263"/>
                    <a:pt x="191" y="6222"/>
                    <a:pt x="190" y="6172"/>
                  </a:cubicBezTo>
                  <a:cubicBezTo>
                    <a:pt x="182" y="5057"/>
                    <a:pt x="581" y="3022"/>
                    <a:pt x="1109" y="2069"/>
                  </a:cubicBezTo>
                  <a:cubicBezTo>
                    <a:pt x="1522" y="1324"/>
                    <a:pt x="2273" y="389"/>
                    <a:pt x="3507" y="180"/>
                  </a:cubicBezTo>
                  <a:cubicBezTo>
                    <a:pt x="3557" y="171"/>
                    <a:pt x="3590" y="125"/>
                    <a:pt x="3581" y="75"/>
                  </a:cubicBezTo>
                  <a:cubicBezTo>
                    <a:pt x="3574" y="32"/>
                    <a:pt x="3535" y="0"/>
                    <a:pt x="3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46"/>
            <p:cNvSpPr/>
            <p:nvPr/>
          </p:nvSpPr>
          <p:spPr>
            <a:xfrm>
              <a:off x="4404850" y="889500"/>
              <a:ext cx="336675" cy="382225"/>
            </a:xfrm>
            <a:custGeom>
              <a:avLst/>
              <a:gdLst/>
              <a:ahLst/>
              <a:cxnLst/>
              <a:rect l="l" t="t" r="r" b="b"/>
              <a:pathLst>
                <a:path w="13467" h="15289" extrusionOk="0">
                  <a:moveTo>
                    <a:pt x="1875" y="0"/>
                  </a:moveTo>
                  <a:cubicBezTo>
                    <a:pt x="1146" y="0"/>
                    <a:pt x="433" y="250"/>
                    <a:pt x="1" y="807"/>
                  </a:cubicBezTo>
                  <a:cubicBezTo>
                    <a:pt x="2059" y="1144"/>
                    <a:pt x="3430" y="2351"/>
                    <a:pt x="3945" y="4468"/>
                  </a:cubicBezTo>
                  <a:cubicBezTo>
                    <a:pt x="4392" y="6302"/>
                    <a:pt x="4214" y="8255"/>
                    <a:pt x="4750" y="10064"/>
                  </a:cubicBezTo>
                  <a:cubicBezTo>
                    <a:pt x="5655" y="13120"/>
                    <a:pt x="8792" y="15289"/>
                    <a:pt x="11945" y="15289"/>
                  </a:cubicBezTo>
                  <a:cubicBezTo>
                    <a:pt x="12455" y="15289"/>
                    <a:pt x="12965" y="15232"/>
                    <a:pt x="13466" y="15113"/>
                  </a:cubicBezTo>
                  <a:cubicBezTo>
                    <a:pt x="12927" y="14757"/>
                    <a:pt x="12466" y="14299"/>
                    <a:pt x="12106" y="13763"/>
                  </a:cubicBezTo>
                  <a:lnTo>
                    <a:pt x="13217" y="12752"/>
                  </a:lnTo>
                  <a:cubicBezTo>
                    <a:pt x="9907" y="12603"/>
                    <a:pt x="6825" y="10155"/>
                    <a:pt x="5932" y="6965"/>
                  </a:cubicBezTo>
                  <a:cubicBezTo>
                    <a:pt x="5626" y="5876"/>
                    <a:pt x="5558" y="4738"/>
                    <a:pt x="5327" y="3632"/>
                  </a:cubicBezTo>
                  <a:cubicBezTo>
                    <a:pt x="5095" y="2526"/>
                    <a:pt x="4669" y="1405"/>
                    <a:pt x="3814" y="667"/>
                  </a:cubicBezTo>
                  <a:cubicBezTo>
                    <a:pt x="3320" y="241"/>
                    <a:pt x="2590" y="0"/>
                    <a:pt x="1875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46"/>
            <p:cNvSpPr/>
            <p:nvPr/>
          </p:nvSpPr>
          <p:spPr>
            <a:xfrm>
              <a:off x="4404850" y="889500"/>
              <a:ext cx="336675" cy="382225"/>
            </a:xfrm>
            <a:custGeom>
              <a:avLst/>
              <a:gdLst/>
              <a:ahLst/>
              <a:cxnLst/>
              <a:rect l="l" t="t" r="r" b="b"/>
              <a:pathLst>
                <a:path w="13467" h="15289" extrusionOk="0">
                  <a:moveTo>
                    <a:pt x="1875" y="0"/>
                  </a:moveTo>
                  <a:cubicBezTo>
                    <a:pt x="1146" y="0"/>
                    <a:pt x="433" y="250"/>
                    <a:pt x="1" y="807"/>
                  </a:cubicBezTo>
                  <a:cubicBezTo>
                    <a:pt x="2059" y="1144"/>
                    <a:pt x="3430" y="2351"/>
                    <a:pt x="3945" y="4468"/>
                  </a:cubicBezTo>
                  <a:cubicBezTo>
                    <a:pt x="4392" y="6302"/>
                    <a:pt x="4214" y="8255"/>
                    <a:pt x="4750" y="10064"/>
                  </a:cubicBezTo>
                  <a:cubicBezTo>
                    <a:pt x="5655" y="13120"/>
                    <a:pt x="8792" y="15289"/>
                    <a:pt x="11945" y="15289"/>
                  </a:cubicBezTo>
                  <a:cubicBezTo>
                    <a:pt x="12455" y="15289"/>
                    <a:pt x="12965" y="15232"/>
                    <a:pt x="13466" y="15113"/>
                  </a:cubicBezTo>
                  <a:cubicBezTo>
                    <a:pt x="12927" y="14757"/>
                    <a:pt x="12466" y="14299"/>
                    <a:pt x="12106" y="13763"/>
                  </a:cubicBezTo>
                  <a:lnTo>
                    <a:pt x="13217" y="12752"/>
                  </a:lnTo>
                  <a:cubicBezTo>
                    <a:pt x="9907" y="12603"/>
                    <a:pt x="6825" y="10155"/>
                    <a:pt x="5932" y="6965"/>
                  </a:cubicBezTo>
                  <a:cubicBezTo>
                    <a:pt x="5626" y="5876"/>
                    <a:pt x="5558" y="4738"/>
                    <a:pt x="5327" y="3632"/>
                  </a:cubicBezTo>
                  <a:cubicBezTo>
                    <a:pt x="5095" y="2526"/>
                    <a:pt x="4669" y="1405"/>
                    <a:pt x="3814" y="667"/>
                  </a:cubicBezTo>
                  <a:cubicBezTo>
                    <a:pt x="3320" y="241"/>
                    <a:pt x="2590" y="0"/>
                    <a:pt x="1875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46"/>
            <p:cNvSpPr/>
            <p:nvPr/>
          </p:nvSpPr>
          <p:spPr>
            <a:xfrm>
              <a:off x="4436100" y="886225"/>
              <a:ext cx="168675" cy="262650"/>
            </a:xfrm>
            <a:custGeom>
              <a:avLst/>
              <a:gdLst/>
              <a:ahLst/>
              <a:cxnLst/>
              <a:rect l="l" t="t" r="r" b="b"/>
              <a:pathLst>
                <a:path w="6747" h="10506" extrusionOk="0">
                  <a:moveTo>
                    <a:pt x="627" y="1"/>
                  </a:moveTo>
                  <a:cubicBezTo>
                    <a:pt x="448" y="1"/>
                    <a:pt x="267" y="16"/>
                    <a:pt x="83" y="47"/>
                  </a:cubicBezTo>
                  <a:cubicBezTo>
                    <a:pt x="33" y="55"/>
                    <a:pt x="0" y="102"/>
                    <a:pt x="8" y="150"/>
                  </a:cubicBezTo>
                  <a:cubicBezTo>
                    <a:pt x="15" y="195"/>
                    <a:pt x="54" y="227"/>
                    <a:pt x="97" y="227"/>
                  </a:cubicBezTo>
                  <a:cubicBezTo>
                    <a:pt x="102" y="227"/>
                    <a:pt x="107" y="226"/>
                    <a:pt x="113" y="225"/>
                  </a:cubicBezTo>
                  <a:cubicBezTo>
                    <a:pt x="285" y="197"/>
                    <a:pt x="455" y="182"/>
                    <a:pt x="622" y="182"/>
                  </a:cubicBezTo>
                  <a:cubicBezTo>
                    <a:pt x="1592" y="182"/>
                    <a:pt x="2475" y="657"/>
                    <a:pt x="3099" y="1532"/>
                  </a:cubicBezTo>
                  <a:cubicBezTo>
                    <a:pt x="3603" y="2237"/>
                    <a:pt x="3800" y="3282"/>
                    <a:pt x="4028" y="4491"/>
                  </a:cubicBezTo>
                  <a:cubicBezTo>
                    <a:pt x="4374" y="6321"/>
                    <a:pt x="4804" y="8599"/>
                    <a:pt x="6560" y="10477"/>
                  </a:cubicBezTo>
                  <a:cubicBezTo>
                    <a:pt x="6576" y="10496"/>
                    <a:pt x="6601" y="10506"/>
                    <a:pt x="6626" y="10506"/>
                  </a:cubicBezTo>
                  <a:cubicBezTo>
                    <a:pt x="6704" y="10506"/>
                    <a:pt x="6746" y="10412"/>
                    <a:pt x="6691" y="10354"/>
                  </a:cubicBezTo>
                  <a:cubicBezTo>
                    <a:pt x="4972" y="8514"/>
                    <a:pt x="4565" y="6358"/>
                    <a:pt x="4206" y="4457"/>
                  </a:cubicBezTo>
                  <a:cubicBezTo>
                    <a:pt x="3973" y="3228"/>
                    <a:pt x="3773" y="2164"/>
                    <a:pt x="3246" y="1426"/>
                  </a:cubicBezTo>
                  <a:cubicBezTo>
                    <a:pt x="2586" y="502"/>
                    <a:pt x="165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46"/>
            <p:cNvSpPr/>
            <p:nvPr/>
          </p:nvSpPr>
          <p:spPr>
            <a:xfrm>
              <a:off x="4426550" y="914425"/>
              <a:ext cx="89725" cy="162850"/>
            </a:xfrm>
            <a:custGeom>
              <a:avLst/>
              <a:gdLst/>
              <a:ahLst/>
              <a:cxnLst/>
              <a:rect l="l" t="t" r="r" b="b"/>
              <a:pathLst>
                <a:path w="3589" h="6514" extrusionOk="0">
                  <a:moveTo>
                    <a:pt x="95" y="0"/>
                  </a:moveTo>
                  <a:cubicBezTo>
                    <a:pt x="52" y="0"/>
                    <a:pt x="15" y="32"/>
                    <a:pt x="9" y="76"/>
                  </a:cubicBezTo>
                  <a:cubicBezTo>
                    <a:pt x="0" y="124"/>
                    <a:pt x="33" y="172"/>
                    <a:pt x="83" y="179"/>
                  </a:cubicBezTo>
                  <a:cubicBezTo>
                    <a:pt x="1053" y="343"/>
                    <a:pt x="1914" y="1023"/>
                    <a:pt x="2506" y="2094"/>
                  </a:cubicBezTo>
                  <a:cubicBezTo>
                    <a:pt x="3055" y="3086"/>
                    <a:pt x="3408" y="5356"/>
                    <a:pt x="3400" y="6422"/>
                  </a:cubicBezTo>
                  <a:cubicBezTo>
                    <a:pt x="3399" y="6472"/>
                    <a:pt x="3440" y="6513"/>
                    <a:pt x="3489" y="6513"/>
                  </a:cubicBezTo>
                  <a:cubicBezTo>
                    <a:pt x="3540" y="6513"/>
                    <a:pt x="3580" y="6473"/>
                    <a:pt x="3581" y="6423"/>
                  </a:cubicBezTo>
                  <a:cubicBezTo>
                    <a:pt x="3588" y="5339"/>
                    <a:pt x="3227" y="3023"/>
                    <a:pt x="2664" y="2006"/>
                  </a:cubicBezTo>
                  <a:cubicBezTo>
                    <a:pt x="2045" y="887"/>
                    <a:pt x="1138" y="175"/>
                    <a:pt x="112" y="2"/>
                  </a:cubicBezTo>
                  <a:cubicBezTo>
                    <a:pt x="107" y="1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46"/>
            <p:cNvSpPr/>
            <p:nvPr/>
          </p:nvSpPr>
          <p:spPr>
            <a:xfrm>
              <a:off x="4394225" y="843025"/>
              <a:ext cx="54900" cy="92050"/>
            </a:xfrm>
            <a:custGeom>
              <a:avLst/>
              <a:gdLst/>
              <a:ahLst/>
              <a:cxnLst/>
              <a:rect l="l" t="t" r="r" b="b"/>
              <a:pathLst>
                <a:path w="2196" h="3682" extrusionOk="0">
                  <a:moveTo>
                    <a:pt x="1003" y="1"/>
                  </a:moveTo>
                  <a:cubicBezTo>
                    <a:pt x="728" y="1"/>
                    <a:pt x="450" y="99"/>
                    <a:pt x="259" y="304"/>
                  </a:cubicBezTo>
                  <a:cubicBezTo>
                    <a:pt x="163" y="408"/>
                    <a:pt x="135" y="556"/>
                    <a:pt x="115" y="697"/>
                  </a:cubicBezTo>
                  <a:cubicBezTo>
                    <a:pt x="19" y="1394"/>
                    <a:pt x="1" y="2098"/>
                    <a:pt x="62" y="2798"/>
                  </a:cubicBezTo>
                  <a:cubicBezTo>
                    <a:pt x="75" y="2938"/>
                    <a:pt x="92" y="3084"/>
                    <a:pt x="169" y="3202"/>
                  </a:cubicBezTo>
                  <a:cubicBezTo>
                    <a:pt x="256" y="3336"/>
                    <a:pt x="407" y="3414"/>
                    <a:pt x="552" y="3486"/>
                  </a:cubicBezTo>
                  <a:cubicBezTo>
                    <a:pt x="748" y="3584"/>
                    <a:pt x="971" y="3682"/>
                    <a:pt x="1183" y="3682"/>
                  </a:cubicBezTo>
                  <a:cubicBezTo>
                    <a:pt x="1270" y="3682"/>
                    <a:pt x="1355" y="3665"/>
                    <a:pt x="1435" y="3626"/>
                  </a:cubicBezTo>
                  <a:cubicBezTo>
                    <a:pt x="1706" y="3493"/>
                    <a:pt x="1800" y="3158"/>
                    <a:pt x="1853" y="2859"/>
                  </a:cubicBezTo>
                  <a:cubicBezTo>
                    <a:pt x="1972" y="2198"/>
                    <a:pt x="2195" y="1036"/>
                    <a:pt x="1825" y="417"/>
                  </a:cubicBezTo>
                  <a:cubicBezTo>
                    <a:pt x="1662" y="145"/>
                    <a:pt x="1335" y="1"/>
                    <a:pt x="1003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46"/>
            <p:cNvSpPr/>
            <p:nvPr/>
          </p:nvSpPr>
          <p:spPr>
            <a:xfrm>
              <a:off x="4394125" y="837775"/>
              <a:ext cx="55900" cy="96975"/>
            </a:xfrm>
            <a:custGeom>
              <a:avLst/>
              <a:gdLst/>
              <a:ahLst/>
              <a:cxnLst/>
              <a:rect l="l" t="t" r="r" b="b"/>
              <a:pathLst>
                <a:path w="2236" h="3879" extrusionOk="0">
                  <a:moveTo>
                    <a:pt x="1054" y="181"/>
                  </a:moveTo>
                  <a:cubicBezTo>
                    <a:pt x="1112" y="181"/>
                    <a:pt x="1170" y="194"/>
                    <a:pt x="1224" y="217"/>
                  </a:cubicBezTo>
                  <a:cubicBezTo>
                    <a:pt x="1722" y="425"/>
                    <a:pt x="2055" y="1531"/>
                    <a:pt x="1992" y="2088"/>
                  </a:cubicBezTo>
                  <a:cubicBezTo>
                    <a:pt x="1937" y="2583"/>
                    <a:pt x="1840" y="3088"/>
                    <a:pt x="1506" y="3427"/>
                  </a:cubicBezTo>
                  <a:cubicBezTo>
                    <a:pt x="1341" y="3595"/>
                    <a:pt x="1085" y="3698"/>
                    <a:pt x="845" y="3698"/>
                  </a:cubicBezTo>
                  <a:cubicBezTo>
                    <a:pt x="821" y="3698"/>
                    <a:pt x="797" y="3697"/>
                    <a:pt x="774" y="3695"/>
                  </a:cubicBezTo>
                  <a:cubicBezTo>
                    <a:pt x="636" y="3683"/>
                    <a:pt x="446" y="3632"/>
                    <a:pt x="323" y="3452"/>
                  </a:cubicBezTo>
                  <a:cubicBezTo>
                    <a:pt x="192" y="3265"/>
                    <a:pt x="183" y="3016"/>
                    <a:pt x="184" y="2734"/>
                  </a:cubicBezTo>
                  <a:lnTo>
                    <a:pt x="189" y="1628"/>
                  </a:lnTo>
                  <a:cubicBezTo>
                    <a:pt x="191" y="1229"/>
                    <a:pt x="211" y="850"/>
                    <a:pt x="427" y="586"/>
                  </a:cubicBezTo>
                  <a:cubicBezTo>
                    <a:pt x="646" y="317"/>
                    <a:pt x="855" y="181"/>
                    <a:pt x="1054" y="181"/>
                  </a:cubicBezTo>
                  <a:close/>
                  <a:moveTo>
                    <a:pt x="1056" y="0"/>
                  </a:moveTo>
                  <a:cubicBezTo>
                    <a:pt x="846" y="0"/>
                    <a:pt x="582" y="108"/>
                    <a:pt x="286" y="471"/>
                  </a:cubicBezTo>
                  <a:cubicBezTo>
                    <a:pt x="33" y="782"/>
                    <a:pt x="10" y="1195"/>
                    <a:pt x="8" y="1627"/>
                  </a:cubicBezTo>
                  <a:lnTo>
                    <a:pt x="3" y="2733"/>
                  </a:lnTo>
                  <a:cubicBezTo>
                    <a:pt x="1" y="2987"/>
                    <a:pt x="0" y="3306"/>
                    <a:pt x="173" y="3556"/>
                  </a:cubicBezTo>
                  <a:cubicBezTo>
                    <a:pt x="301" y="3740"/>
                    <a:pt x="508" y="3853"/>
                    <a:pt x="757" y="3875"/>
                  </a:cubicBezTo>
                  <a:cubicBezTo>
                    <a:pt x="786" y="3878"/>
                    <a:pt x="814" y="3879"/>
                    <a:pt x="843" y="3879"/>
                  </a:cubicBezTo>
                  <a:cubicBezTo>
                    <a:pt x="1133" y="3879"/>
                    <a:pt x="1437" y="3756"/>
                    <a:pt x="1635" y="3554"/>
                  </a:cubicBezTo>
                  <a:cubicBezTo>
                    <a:pt x="2007" y="3175"/>
                    <a:pt x="2113" y="2635"/>
                    <a:pt x="2172" y="2108"/>
                  </a:cubicBezTo>
                  <a:cubicBezTo>
                    <a:pt x="2236" y="1541"/>
                    <a:pt x="1916" y="311"/>
                    <a:pt x="1295" y="49"/>
                  </a:cubicBezTo>
                  <a:cubicBezTo>
                    <a:pt x="1227" y="21"/>
                    <a:pt x="1146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46"/>
            <p:cNvSpPr/>
            <p:nvPr/>
          </p:nvSpPr>
          <p:spPr>
            <a:xfrm>
              <a:off x="4182700" y="1221700"/>
              <a:ext cx="180975" cy="169925"/>
            </a:xfrm>
            <a:custGeom>
              <a:avLst/>
              <a:gdLst/>
              <a:ahLst/>
              <a:cxnLst/>
              <a:rect l="l" t="t" r="r" b="b"/>
              <a:pathLst>
                <a:path w="7239" h="6797" extrusionOk="0">
                  <a:moveTo>
                    <a:pt x="7102" y="0"/>
                  </a:moveTo>
                  <a:cubicBezTo>
                    <a:pt x="7064" y="0"/>
                    <a:pt x="7026" y="19"/>
                    <a:pt x="7003" y="52"/>
                  </a:cubicBezTo>
                  <a:cubicBezTo>
                    <a:pt x="5095" y="2607"/>
                    <a:pt x="2759" y="4814"/>
                    <a:pt x="101" y="6575"/>
                  </a:cubicBezTo>
                  <a:cubicBezTo>
                    <a:pt x="1" y="6641"/>
                    <a:pt x="48" y="6796"/>
                    <a:pt x="168" y="6796"/>
                  </a:cubicBezTo>
                  <a:cubicBezTo>
                    <a:pt x="191" y="6796"/>
                    <a:pt x="214" y="6789"/>
                    <a:pt x="234" y="6776"/>
                  </a:cubicBezTo>
                  <a:cubicBezTo>
                    <a:pt x="2916" y="4999"/>
                    <a:pt x="5271" y="2774"/>
                    <a:pt x="7196" y="197"/>
                  </a:cubicBezTo>
                  <a:cubicBezTo>
                    <a:pt x="7239" y="144"/>
                    <a:pt x="7229" y="66"/>
                    <a:pt x="7174" y="25"/>
                  </a:cubicBezTo>
                  <a:cubicBezTo>
                    <a:pt x="7152" y="8"/>
                    <a:pt x="7127" y="0"/>
                    <a:pt x="7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46"/>
            <p:cNvSpPr/>
            <p:nvPr/>
          </p:nvSpPr>
          <p:spPr>
            <a:xfrm>
              <a:off x="4318150" y="1181900"/>
              <a:ext cx="87800" cy="79725"/>
            </a:xfrm>
            <a:custGeom>
              <a:avLst/>
              <a:gdLst/>
              <a:ahLst/>
              <a:cxnLst/>
              <a:rect l="l" t="t" r="r" b="b"/>
              <a:pathLst>
                <a:path w="3512" h="3189" extrusionOk="0">
                  <a:moveTo>
                    <a:pt x="2310" y="1"/>
                  </a:moveTo>
                  <a:cubicBezTo>
                    <a:pt x="1779" y="1"/>
                    <a:pt x="1246" y="380"/>
                    <a:pt x="983" y="867"/>
                  </a:cubicBezTo>
                  <a:cubicBezTo>
                    <a:pt x="407" y="1934"/>
                    <a:pt x="0" y="3189"/>
                    <a:pt x="965" y="3189"/>
                  </a:cubicBezTo>
                  <a:cubicBezTo>
                    <a:pt x="1278" y="3189"/>
                    <a:pt x="1735" y="3057"/>
                    <a:pt x="2377" y="2744"/>
                  </a:cubicBezTo>
                  <a:cubicBezTo>
                    <a:pt x="2886" y="2495"/>
                    <a:pt x="3311" y="2031"/>
                    <a:pt x="3412" y="1474"/>
                  </a:cubicBezTo>
                  <a:cubicBezTo>
                    <a:pt x="3512" y="916"/>
                    <a:pt x="3228" y="284"/>
                    <a:pt x="2700" y="74"/>
                  </a:cubicBezTo>
                  <a:cubicBezTo>
                    <a:pt x="2573" y="24"/>
                    <a:pt x="2442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46"/>
            <p:cNvSpPr/>
            <p:nvPr/>
          </p:nvSpPr>
          <p:spPr>
            <a:xfrm>
              <a:off x="4336400" y="1205325"/>
              <a:ext cx="42000" cy="45175"/>
            </a:xfrm>
            <a:custGeom>
              <a:avLst/>
              <a:gdLst/>
              <a:ahLst/>
              <a:cxnLst/>
              <a:rect l="l" t="t" r="r" b="b"/>
              <a:pathLst>
                <a:path w="1680" h="1807" extrusionOk="0">
                  <a:moveTo>
                    <a:pt x="1525" y="0"/>
                  </a:moveTo>
                  <a:cubicBezTo>
                    <a:pt x="1477" y="0"/>
                    <a:pt x="1430" y="27"/>
                    <a:pt x="1406" y="73"/>
                  </a:cubicBezTo>
                  <a:cubicBezTo>
                    <a:pt x="1099" y="666"/>
                    <a:pt x="652" y="1177"/>
                    <a:pt x="107" y="1562"/>
                  </a:cubicBezTo>
                  <a:cubicBezTo>
                    <a:pt x="0" y="1637"/>
                    <a:pt x="53" y="1807"/>
                    <a:pt x="185" y="1807"/>
                  </a:cubicBezTo>
                  <a:cubicBezTo>
                    <a:pt x="213" y="1807"/>
                    <a:pt x="239" y="1798"/>
                    <a:pt x="262" y="1783"/>
                  </a:cubicBezTo>
                  <a:cubicBezTo>
                    <a:pt x="843" y="1372"/>
                    <a:pt x="1317" y="828"/>
                    <a:pt x="1645" y="196"/>
                  </a:cubicBezTo>
                  <a:cubicBezTo>
                    <a:pt x="1679" y="131"/>
                    <a:pt x="1653" y="50"/>
                    <a:pt x="1587" y="16"/>
                  </a:cubicBezTo>
                  <a:cubicBezTo>
                    <a:pt x="1567" y="5"/>
                    <a:pt x="1546" y="0"/>
                    <a:pt x="1525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46"/>
            <p:cNvSpPr/>
            <p:nvPr/>
          </p:nvSpPr>
          <p:spPr>
            <a:xfrm>
              <a:off x="4254000" y="1278175"/>
              <a:ext cx="113725" cy="56400"/>
            </a:xfrm>
            <a:custGeom>
              <a:avLst/>
              <a:gdLst/>
              <a:ahLst/>
              <a:cxnLst/>
              <a:rect l="l" t="t" r="r" b="b"/>
              <a:pathLst>
                <a:path w="4549" h="2256" extrusionOk="0">
                  <a:moveTo>
                    <a:pt x="3237" y="1"/>
                  </a:moveTo>
                  <a:cubicBezTo>
                    <a:pt x="3046" y="1"/>
                    <a:pt x="2855" y="35"/>
                    <a:pt x="2680" y="102"/>
                  </a:cubicBezTo>
                  <a:cubicBezTo>
                    <a:pt x="1336" y="618"/>
                    <a:pt x="1" y="1533"/>
                    <a:pt x="2534" y="2194"/>
                  </a:cubicBezTo>
                  <a:cubicBezTo>
                    <a:pt x="2688" y="2234"/>
                    <a:pt x="2848" y="2255"/>
                    <a:pt x="3008" y="2255"/>
                  </a:cubicBezTo>
                  <a:cubicBezTo>
                    <a:pt x="3360" y="2255"/>
                    <a:pt x="3709" y="2154"/>
                    <a:pt x="3979" y="1934"/>
                  </a:cubicBezTo>
                  <a:cubicBezTo>
                    <a:pt x="4374" y="1612"/>
                    <a:pt x="4549" y="1015"/>
                    <a:pt x="4312" y="565"/>
                  </a:cubicBezTo>
                  <a:cubicBezTo>
                    <a:pt x="4111" y="183"/>
                    <a:pt x="3677" y="1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46"/>
            <p:cNvSpPr/>
            <p:nvPr/>
          </p:nvSpPr>
          <p:spPr>
            <a:xfrm>
              <a:off x="4291275" y="1299775"/>
              <a:ext cx="51775" cy="13075"/>
            </a:xfrm>
            <a:custGeom>
              <a:avLst/>
              <a:gdLst/>
              <a:ahLst/>
              <a:cxnLst/>
              <a:rect l="l" t="t" r="r" b="b"/>
              <a:pathLst>
                <a:path w="2071" h="523" extrusionOk="0">
                  <a:moveTo>
                    <a:pt x="1935" y="1"/>
                  </a:moveTo>
                  <a:cubicBezTo>
                    <a:pt x="1920" y="1"/>
                    <a:pt x="1906" y="3"/>
                    <a:pt x="1892" y="9"/>
                  </a:cubicBezTo>
                  <a:cubicBezTo>
                    <a:pt x="1445" y="189"/>
                    <a:pt x="968" y="281"/>
                    <a:pt x="489" y="281"/>
                  </a:cubicBezTo>
                  <a:cubicBezTo>
                    <a:pt x="372" y="281"/>
                    <a:pt x="255" y="275"/>
                    <a:pt x="138" y="264"/>
                  </a:cubicBezTo>
                  <a:cubicBezTo>
                    <a:pt x="134" y="264"/>
                    <a:pt x="130" y="264"/>
                    <a:pt x="126" y="264"/>
                  </a:cubicBezTo>
                  <a:cubicBezTo>
                    <a:pt x="65" y="264"/>
                    <a:pt x="12" y="310"/>
                    <a:pt x="7" y="373"/>
                  </a:cubicBezTo>
                  <a:cubicBezTo>
                    <a:pt x="0" y="440"/>
                    <a:pt x="49" y="498"/>
                    <a:pt x="115" y="505"/>
                  </a:cubicBezTo>
                  <a:cubicBezTo>
                    <a:pt x="238" y="516"/>
                    <a:pt x="363" y="522"/>
                    <a:pt x="487" y="522"/>
                  </a:cubicBezTo>
                  <a:cubicBezTo>
                    <a:pt x="1000" y="522"/>
                    <a:pt x="1507" y="423"/>
                    <a:pt x="1982" y="231"/>
                  </a:cubicBezTo>
                  <a:cubicBezTo>
                    <a:pt x="2042" y="206"/>
                    <a:pt x="2071" y="137"/>
                    <a:pt x="2046" y="76"/>
                  </a:cubicBezTo>
                  <a:cubicBezTo>
                    <a:pt x="2027" y="29"/>
                    <a:pt x="1982" y="1"/>
                    <a:pt x="1935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46"/>
            <p:cNvSpPr/>
            <p:nvPr/>
          </p:nvSpPr>
          <p:spPr>
            <a:xfrm>
              <a:off x="4245175" y="1228975"/>
              <a:ext cx="59825" cy="83350"/>
            </a:xfrm>
            <a:custGeom>
              <a:avLst/>
              <a:gdLst/>
              <a:ahLst/>
              <a:cxnLst/>
              <a:rect l="l" t="t" r="r" b="b"/>
              <a:pathLst>
                <a:path w="2393" h="3334" extrusionOk="0">
                  <a:moveTo>
                    <a:pt x="1252" y="1"/>
                  </a:moveTo>
                  <a:cubicBezTo>
                    <a:pt x="841" y="1"/>
                    <a:pt x="431" y="264"/>
                    <a:pt x="236" y="636"/>
                  </a:cubicBezTo>
                  <a:cubicBezTo>
                    <a:pt x="0" y="1086"/>
                    <a:pt x="45" y="1649"/>
                    <a:pt x="269" y="2105"/>
                  </a:cubicBezTo>
                  <a:cubicBezTo>
                    <a:pt x="706" y="2995"/>
                    <a:pt x="1068" y="3334"/>
                    <a:pt x="1362" y="3334"/>
                  </a:cubicBezTo>
                  <a:cubicBezTo>
                    <a:pt x="1844" y="3334"/>
                    <a:pt x="2142" y="2425"/>
                    <a:pt x="2290" y="1543"/>
                  </a:cubicBezTo>
                  <a:cubicBezTo>
                    <a:pt x="2392" y="933"/>
                    <a:pt x="2104" y="210"/>
                    <a:pt x="1510" y="37"/>
                  </a:cubicBezTo>
                  <a:cubicBezTo>
                    <a:pt x="1425" y="12"/>
                    <a:pt x="1339" y="1"/>
                    <a:pt x="1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46"/>
            <p:cNvSpPr/>
            <p:nvPr/>
          </p:nvSpPr>
          <p:spPr>
            <a:xfrm>
              <a:off x="4271225" y="1250625"/>
              <a:ext cx="11925" cy="51750"/>
            </a:xfrm>
            <a:custGeom>
              <a:avLst/>
              <a:gdLst/>
              <a:ahLst/>
              <a:cxnLst/>
              <a:rect l="l" t="t" r="r" b="b"/>
              <a:pathLst>
                <a:path w="477" h="2070" extrusionOk="0">
                  <a:moveTo>
                    <a:pt x="236" y="1"/>
                  </a:moveTo>
                  <a:cubicBezTo>
                    <a:pt x="178" y="1"/>
                    <a:pt x="127" y="41"/>
                    <a:pt x="116" y="100"/>
                  </a:cubicBezTo>
                  <a:cubicBezTo>
                    <a:pt x="0" y="726"/>
                    <a:pt x="37" y="1373"/>
                    <a:pt x="222" y="1984"/>
                  </a:cubicBezTo>
                  <a:cubicBezTo>
                    <a:pt x="237" y="2034"/>
                    <a:pt x="285" y="2068"/>
                    <a:pt x="338" y="2068"/>
                  </a:cubicBezTo>
                  <a:lnTo>
                    <a:pt x="338" y="2069"/>
                  </a:lnTo>
                  <a:cubicBezTo>
                    <a:pt x="418" y="2069"/>
                    <a:pt x="476" y="1990"/>
                    <a:pt x="453" y="1913"/>
                  </a:cubicBezTo>
                  <a:cubicBezTo>
                    <a:pt x="279" y="1340"/>
                    <a:pt x="244" y="733"/>
                    <a:pt x="353" y="144"/>
                  </a:cubicBezTo>
                  <a:cubicBezTo>
                    <a:pt x="365" y="79"/>
                    <a:pt x="322" y="15"/>
                    <a:pt x="256" y="3"/>
                  </a:cubicBezTo>
                  <a:cubicBezTo>
                    <a:pt x="249" y="2"/>
                    <a:pt x="242" y="1"/>
                    <a:pt x="236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46"/>
            <p:cNvSpPr/>
            <p:nvPr/>
          </p:nvSpPr>
          <p:spPr>
            <a:xfrm>
              <a:off x="4172900" y="1292875"/>
              <a:ext cx="59825" cy="83375"/>
            </a:xfrm>
            <a:custGeom>
              <a:avLst/>
              <a:gdLst/>
              <a:ahLst/>
              <a:cxnLst/>
              <a:rect l="l" t="t" r="r" b="b"/>
              <a:pathLst>
                <a:path w="2393" h="3335" extrusionOk="0">
                  <a:moveTo>
                    <a:pt x="1252" y="1"/>
                  </a:moveTo>
                  <a:cubicBezTo>
                    <a:pt x="840" y="1"/>
                    <a:pt x="431" y="264"/>
                    <a:pt x="236" y="635"/>
                  </a:cubicBezTo>
                  <a:cubicBezTo>
                    <a:pt x="0" y="1086"/>
                    <a:pt x="45" y="1648"/>
                    <a:pt x="269" y="2104"/>
                  </a:cubicBezTo>
                  <a:cubicBezTo>
                    <a:pt x="706" y="2995"/>
                    <a:pt x="1068" y="3334"/>
                    <a:pt x="1362" y="3334"/>
                  </a:cubicBezTo>
                  <a:cubicBezTo>
                    <a:pt x="1843" y="3334"/>
                    <a:pt x="2142" y="2425"/>
                    <a:pt x="2290" y="1543"/>
                  </a:cubicBezTo>
                  <a:cubicBezTo>
                    <a:pt x="2392" y="933"/>
                    <a:pt x="2103" y="210"/>
                    <a:pt x="1510" y="37"/>
                  </a:cubicBezTo>
                  <a:cubicBezTo>
                    <a:pt x="1425" y="12"/>
                    <a:pt x="1338" y="1"/>
                    <a:pt x="1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46"/>
            <p:cNvSpPr/>
            <p:nvPr/>
          </p:nvSpPr>
          <p:spPr>
            <a:xfrm>
              <a:off x="4198925" y="1314475"/>
              <a:ext cx="11925" cy="51775"/>
            </a:xfrm>
            <a:custGeom>
              <a:avLst/>
              <a:gdLst/>
              <a:ahLst/>
              <a:cxnLst/>
              <a:rect l="l" t="t" r="r" b="b"/>
              <a:pathLst>
                <a:path w="477" h="2071" extrusionOk="0">
                  <a:moveTo>
                    <a:pt x="235" y="0"/>
                  </a:moveTo>
                  <a:cubicBezTo>
                    <a:pt x="177" y="0"/>
                    <a:pt x="126" y="42"/>
                    <a:pt x="117" y="102"/>
                  </a:cubicBezTo>
                  <a:cubicBezTo>
                    <a:pt x="0" y="728"/>
                    <a:pt x="37" y="1375"/>
                    <a:pt x="223" y="1986"/>
                  </a:cubicBezTo>
                  <a:cubicBezTo>
                    <a:pt x="238" y="2036"/>
                    <a:pt x="285" y="2070"/>
                    <a:pt x="338" y="2070"/>
                  </a:cubicBezTo>
                  <a:cubicBezTo>
                    <a:pt x="419" y="2070"/>
                    <a:pt x="476" y="1992"/>
                    <a:pt x="453" y="1915"/>
                  </a:cubicBezTo>
                  <a:cubicBezTo>
                    <a:pt x="279" y="1341"/>
                    <a:pt x="245" y="735"/>
                    <a:pt x="354" y="146"/>
                  </a:cubicBezTo>
                  <a:cubicBezTo>
                    <a:pt x="367" y="80"/>
                    <a:pt x="324" y="15"/>
                    <a:pt x="257" y="2"/>
                  </a:cubicBezTo>
                  <a:cubicBezTo>
                    <a:pt x="250" y="1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46"/>
            <p:cNvSpPr/>
            <p:nvPr/>
          </p:nvSpPr>
          <p:spPr>
            <a:xfrm>
              <a:off x="4177975" y="1345750"/>
              <a:ext cx="113700" cy="56400"/>
            </a:xfrm>
            <a:custGeom>
              <a:avLst/>
              <a:gdLst/>
              <a:ahLst/>
              <a:cxnLst/>
              <a:rect l="l" t="t" r="r" b="b"/>
              <a:pathLst>
                <a:path w="4548" h="2256" extrusionOk="0">
                  <a:moveTo>
                    <a:pt x="3237" y="0"/>
                  </a:moveTo>
                  <a:cubicBezTo>
                    <a:pt x="3046" y="0"/>
                    <a:pt x="2854" y="35"/>
                    <a:pt x="2679" y="102"/>
                  </a:cubicBezTo>
                  <a:cubicBezTo>
                    <a:pt x="1335" y="619"/>
                    <a:pt x="0" y="1533"/>
                    <a:pt x="2533" y="2194"/>
                  </a:cubicBezTo>
                  <a:cubicBezTo>
                    <a:pt x="2687" y="2234"/>
                    <a:pt x="2847" y="2255"/>
                    <a:pt x="3007" y="2255"/>
                  </a:cubicBezTo>
                  <a:cubicBezTo>
                    <a:pt x="3359" y="2255"/>
                    <a:pt x="3708" y="2154"/>
                    <a:pt x="3978" y="1933"/>
                  </a:cubicBezTo>
                  <a:cubicBezTo>
                    <a:pt x="4373" y="1612"/>
                    <a:pt x="4548" y="1015"/>
                    <a:pt x="4311" y="565"/>
                  </a:cubicBezTo>
                  <a:cubicBezTo>
                    <a:pt x="4110" y="183"/>
                    <a:pt x="3677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46"/>
            <p:cNvSpPr/>
            <p:nvPr/>
          </p:nvSpPr>
          <p:spPr>
            <a:xfrm>
              <a:off x="4215175" y="1367325"/>
              <a:ext cx="51850" cy="13075"/>
            </a:xfrm>
            <a:custGeom>
              <a:avLst/>
              <a:gdLst/>
              <a:ahLst/>
              <a:cxnLst/>
              <a:rect l="l" t="t" r="r" b="b"/>
              <a:pathLst>
                <a:path w="2074" h="523" extrusionOk="0">
                  <a:moveTo>
                    <a:pt x="1937" y="1"/>
                  </a:moveTo>
                  <a:cubicBezTo>
                    <a:pt x="1922" y="1"/>
                    <a:pt x="1907" y="4"/>
                    <a:pt x="1892" y="9"/>
                  </a:cubicBezTo>
                  <a:cubicBezTo>
                    <a:pt x="1446" y="190"/>
                    <a:pt x="970" y="281"/>
                    <a:pt x="491" y="281"/>
                  </a:cubicBezTo>
                  <a:cubicBezTo>
                    <a:pt x="373" y="281"/>
                    <a:pt x="256" y="276"/>
                    <a:pt x="138" y="265"/>
                  </a:cubicBezTo>
                  <a:cubicBezTo>
                    <a:pt x="135" y="265"/>
                    <a:pt x="131" y="264"/>
                    <a:pt x="128" y="264"/>
                  </a:cubicBezTo>
                  <a:cubicBezTo>
                    <a:pt x="66" y="264"/>
                    <a:pt x="14" y="311"/>
                    <a:pt x="7" y="374"/>
                  </a:cubicBezTo>
                  <a:cubicBezTo>
                    <a:pt x="0" y="440"/>
                    <a:pt x="50" y="500"/>
                    <a:pt x="116" y="505"/>
                  </a:cubicBezTo>
                  <a:cubicBezTo>
                    <a:pt x="240" y="517"/>
                    <a:pt x="364" y="523"/>
                    <a:pt x="488" y="523"/>
                  </a:cubicBezTo>
                  <a:cubicBezTo>
                    <a:pt x="1001" y="523"/>
                    <a:pt x="1508" y="425"/>
                    <a:pt x="1982" y="233"/>
                  </a:cubicBezTo>
                  <a:cubicBezTo>
                    <a:pt x="2044" y="208"/>
                    <a:pt x="2074" y="138"/>
                    <a:pt x="2050" y="76"/>
                  </a:cubicBezTo>
                  <a:cubicBezTo>
                    <a:pt x="2030" y="29"/>
                    <a:pt x="1985" y="1"/>
                    <a:pt x="1937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46"/>
            <p:cNvSpPr/>
            <p:nvPr/>
          </p:nvSpPr>
          <p:spPr>
            <a:xfrm>
              <a:off x="4458125" y="1221700"/>
              <a:ext cx="180950" cy="169925"/>
            </a:xfrm>
            <a:custGeom>
              <a:avLst/>
              <a:gdLst/>
              <a:ahLst/>
              <a:cxnLst/>
              <a:rect l="l" t="t" r="r" b="b"/>
              <a:pathLst>
                <a:path w="7238" h="6797" extrusionOk="0">
                  <a:moveTo>
                    <a:pt x="138" y="0"/>
                  </a:moveTo>
                  <a:cubicBezTo>
                    <a:pt x="112" y="0"/>
                    <a:pt x="87" y="8"/>
                    <a:pt x="66" y="25"/>
                  </a:cubicBezTo>
                  <a:cubicBezTo>
                    <a:pt x="11" y="66"/>
                    <a:pt x="1" y="144"/>
                    <a:pt x="44" y="197"/>
                  </a:cubicBezTo>
                  <a:cubicBezTo>
                    <a:pt x="1968" y="2774"/>
                    <a:pt x="4324" y="4999"/>
                    <a:pt x="7005" y="6776"/>
                  </a:cubicBezTo>
                  <a:cubicBezTo>
                    <a:pt x="7025" y="6789"/>
                    <a:pt x="7048" y="6796"/>
                    <a:pt x="7072" y="6796"/>
                  </a:cubicBezTo>
                  <a:cubicBezTo>
                    <a:pt x="7192" y="6796"/>
                    <a:pt x="7238" y="6641"/>
                    <a:pt x="7139" y="6575"/>
                  </a:cubicBezTo>
                  <a:cubicBezTo>
                    <a:pt x="4480" y="4814"/>
                    <a:pt x="2145" y="2607"/>
                    <a:pt x="236" y="52"/>
                  </a:cubicBezTo>
                  <a:cubicBezTo>
                    <a:pt x="213" y="19"/>
                    <a:pt x="176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46"/>
            <p:cNvSpPr/>
            <p:nvPr/>
          </p:nvSpPr>
          <p:spPr>
            <a:xfrm>
              <a:off x="4415850" y="1181900"/>
              <a:ext cx="87825" cy="79725"/>
            </a:xfrm>
            <a:custGeom>
              <a:avLst/>
              <a:gdLst/>
              <a:ahLst/>
              <a:cxnLst/>
              <a:rect l="l" t="t" r="r" b="b"/>
              <a:pathLst>
                <a:path w="3513" h="3189" extrusionOk="0">
                  <a:moveTo>
                    <a:pt x="1202" y="1"/>
                  </a:moveTo>
                  <a:cubicBezTo>
                    <a:pt x="1071" y="1"/>
                    <a:pt x="940" y="24"/>
                    <a:pt x="813" y="74"/>
                  </a:cubicBezTo>
                  <a:cubicBezTo>
                    <a:pt x="285" y="284"/>
                    <a:pt x="1" y="916"/>
                    <a:pt x="101" y="1474"/>
                  </a:cubicBezTo>
                  <a:cubicBezTo>
                    <a:pt x="201" y="2031"/>
                    <a:pt x="626" y="2495"/>
                    <a:pt x="1135" y="2744"/>
                  </a:cubicBezTo>
                  <a:cubicBezTo>
                    <a:pt x="1778" y="3057"/>
                    <a:pt x="2235" y="3189"/>
                    <a:pt x="2547" y="3189"/>
                  </a:cubicBezTo>
                  <a:cubicBezTo>
                    <a:pt x="3512" y="3189"/>
                    <a:pt x="3106" y="1934"/>
                    <a:pt x="2529" y="867"/>
                  </a:cubicBezTo>
                  <a:cubicBezTo>
                    <a:pt x="2267" y="380"/>
                    <a:pt x="1734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46"/>
            <p:cNvSpPr/>
            <p:nvPr/>
          </p:nvSpPr>
          <p:spPr>
            <a:xfrm>
              <a:off x="4443450" y="1205300"/>
              <a:ext cx="41975" cy="45200"/>
            </a:xfrm>
            <a:custGeom>
              <a:avLst/>
              <a:gdLst/>
              <a:ahLst/>
              <a:cxnLst/>
              <a:rect l="l" t="t" r="r" b="b"/>
              <a:pathLst>
                <a:path w="1679" h="1808" extrusionOk="0">
                  <a:moveTo>
                    <a:pt x="153" y="1"/>
                  </a:moveTo>
                  <a:cubicBezTo>
                    <a:pt x="132" y="1"/>
                    <a:pt x="112" y="5"/>
                    <a:pt x="92" y="15"/>
                  </a:cubicBezTo>
                  <a:cubicBezTo>
                    <a:pt x="26" y="51"/>
                    <a:pt x="0" y="131"/>
                    <a:pt x="35" y="197"/>
                  </a:cubicBezTo>
                  <a:cubicBezTo>
                    <a:pt x="362" y="829"/>
                    <a:pt x="836" y="1373"/>
                    <a:pt x="1416" y="1783"/>
                  </a:cubicBezTo>
                  <a:cubicBezTo>
                    <a:pt x="1439" y="1799"/>
                    <a:pt x="1466" y="1808"/>
                    <a:pt x="1494" y="1808"/>
                  </a:cubicBezTo>
                  <a:lnTo>
                    <a:pt x="1494" y="1807"/>
                  </a:lnTo>
                  <a:cubicBezTo>
                    <a:pt x="1626" y="1807"/>
                    <a:pt x="1678" y="1638"/>
                    <a:pt x="1572" y="1562"/>
                  </a:cubicBezTo>
                  <a:cubicBezTo>
                    <a:pt x="1026" y="1177"/>
                    <a:pt x="581" y="667"/>
                    <a:pt x="273" y="74"/>
                  </a:cubicBezTo>
                  <a:cubicBezTo>
                    <a:pt x="249" y="27"/>
                    <a:pt x="202" y="1"/>
                    <a:pt x="153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46"/>
            <p:cNvSpPr/>
            <p:nvPr/>
          </p:nvSpPr>
          <p:spPr>
            <a:xfrm>
              <a:off x="4454075" y="1278175"/>
              <a:ext cx="113725" cy="56400"/>
            </a:xfrm>
            <a:custGeom>
              <a:avLst/>
              <a:gdLst/>
              <a:ahLst/>
              <a:cxnLst/>
              <a:rect l="l" t="t" r="r" b="b"/>
              <a:pathLst>
                <a:path w="4549" h="2256" extrusionOk="0">
                  <a:moveTo>
                    <a:pt x="1313" y="1"/>
                  </a:moveTo>
                  <a:cubicBezTo>
                    <a:pt x="872" y="1"/>
                    <a:pt x="438" y="183"/>
                    <a:pt x="238" y="565"/>
                  </a:cubicBezTo>
                  <a:cubicBezTo>
                    <a:pt x="1" y="1015"/>
                    <a:pt x="176" y="1612"/>
                    <a:pt x="570" y="1934"/>
                  </a:cubicBezTo>
                  <a:cubicBezTo>
                    <a:pt x="840" y="2154"/>
                    <a:pt x="1190" y="2255"/>
                    <a:pt x="1541" y="2255"/>
                  </a:cubicBezTo>
                  <a:cubicBezTo>
                    <a:pt x="1701" y="2255"/>
                    <a:pt x="1862" y="2234"/>
                    <a:pt x="2016" y="2194"/>
                  </a:cubicBezTo>
                  <a:cubicBezTo>
                    <a:pt x="4549" y="1533"/>
                    <a:pt x="3213" y="618"/>
                    <a:pt x="1869" y="102"/>
                  </a:cubicBezTo>
                  <a:cubicBezTo>
                    <a:pt x="1695" y="35"/>
                    <a:pt x="1503" y="1"/>
                    <a:pt x="1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46"/>
            <p:cNvSpPr/>
            <p:nvPr/>
          </p:nvSpPr>
          <p:spPr>
            <a:xfrm>
              <a:off x="4478625" y="1299750"/>
              <a:ext cx="51950" cy="13100"/>
            </a:xfrm>
            <a:custGeom>
              <a:avLst/>
              <a:gdLst/>
              <a:ahLst/>
              <a:cxnLst/>
              <a:rect l="l" t="t" r="r" b="b"/>
              <a:pathLst>
                <a:path w="2078" h="524" extrusionOk="0">
                  <a:moveTo>
                    <a:pt x="138" y="0"/>
                  </a:moveTo>
                  <a:cubicBezTo>
                    <a:pt x="91" y="0"/>
                    <a:pt x="45" y="29"/>
                    <a:pt x="26" y="76"/>
                  </a:cubicBezTo>
                  <a:cubicBezTo>
                    <a:pt x="0" y="139"/>
                    <a:pt x="32" y="209"/>
                    <a:pt x="95" y="233"/>
                  </a:cubicBezTo>
                  <a:cubicBezTo>
                    <a:pt x="570" y="425"/>
                    <a:pt x="1078" y="523"/>
                    <a:pt x="1590" y="523"/>
                  </a:cubicBezTo>
                  <a:cubicBezTo>
                    <a:pt x="1714" y="523"/>
                    <a:pt x="1838" y="517"/>
                    <a:pt x="1963" y="506"/>
                  </a:cubicBezTo>
                  <a:cubicBezTo>
                    <a:pt x="2029" y="500"/>
                    <a:pt x="2077" y="441"/>
                    <a:pt x="2071" y="374"/>
                  </a:cubicBezTo>
                  <a:cubicBezTo>
                    <a:pt x="2063" y="312"/>
                    <a:pt x="2010" y="266"/>
                    <a:pt x="1948" y="266"/>
                  </a:cubicBezTo>
                  <a:cubicBezTo>
                    <a:pt x="1945" y="266"/>
                    <a:pt x="1942" y="266"/>
                    <a:pt x="1939" y="266"/>
                  </a:cubicBezTo>
                  <a:cubicBezTo>
                    <a:pt x="1823" y="277"/>
                    <a:pt x="1706" y="283"/>
                    <a:pt x="1589" y="283"/>
                  </a:cubicBezTo>
                  <a:cubicBezTo>
                    <a:pt x="1110" y="283"/>
                    <a:pt x="633" y="191"/>
                    <a:pt x="185" y="10"/>
                  </a:cubicBezTo>
                  <a:cubicBezTo>
                    <a:pt x="170" y="3"/>
                    <a:pt x="154" y="0"/>
                    <a:pt x="13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46"/>
            <p:cNvSpPr/>
            <p:nvPr/>
          </p:nvSpPr>
          <p:spPr>
            <a:xfrm>
              <a:off x="4516825" y="1228975"/>
              <a:ext cx="59825" cy="83350"/>
            </a:xfrm>
            <a:custGeom>
              <a:avLst/>
              <a:gdLst/>
              <a:ahLst/>
              <a:cxnLst/>
              <a:rect l="l" t="t" r="r" b="b"/>
              <a:pathLst>
                <a:path w="2393" h="3334" extrusionOk="0">
                  <a:moveTo>
                    <a:pt x="1140" y="1"/>
                  </a:moveTo>
                  <a:cubicBezTo>
                    <a:pt x="1053" y="1"/>
                    <a:pt x="967" y="12"/>
                    <a:pt x="882" y="37"/>
                  </a:cubicBezTo>
                  <a:cubicBezTo>
                    <a:pt x="288" y="210"/>
                    <a:pt x="0" y="933"/>
                    <a:pt x="103" y="1543"/>
                  </a:cubicBezTo>
                  <a:cubicBezTo>
                    <a:pt x="251" y="2425"/>
                    <a:pt x="549" y="3334"/>
                    <a:pt x="1031" y="3334"/>
                  </a:cubicBezTo>
                  <a:cubicBezTo>
                    <a:pt x="1324" y="3334"/>
                    <a:pt x="1686" y="2995"/>
                    <a:pt x="2123" y="2105"/>
                  </a:cubicBezTo>
                  <a:cubicBezTo>
                    <a:pt x="2347" y="1649"/>
                    <a:pt x="2392" y="1086"/>
                    <a:pt x="2157" y="636"/>
                  </a:cubicBezTo>
                  <a:cubicBezTo>
                    <a:pt x="1962" y="264"/>
                    <a:pt x="1552" y="1"/>
                    <a:pt x="1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46"/>
            <p:cNvSpPr/>
            <p:nvPr/>
          </p:nvSpPr>
          <p:spPr>
            <a:xfrm>
              <a:off x="4538675" y="1250575"/>
              <a:ext cx="11925" cy="51775"/>
            </a:xfrm>
            <a:custGeom>
              <a:avLst/>
              <a:gdLst/>
              <a:ahLst/>
              <a:cxnLst/>
              <a:rect l="l" t="t" r="r" b="b"/>
              <a:pathLst>
                <a:path w="477" h="2071" extrusionOk="0">
                  <a:moveTo>
                    <a:pt x="242" y="0"/>
                  </a:moveTo>
                  <a:cubicBezTo>
                    <a:pt x="234" y="0"/>
                    <a:pt x="227" y="1"/>
                    <a:pt x="219" y="2"/>
                  </a:cubicBezTo>
                  <a:cubicBezTo>
                    <a:pt x="153" y="15"/>
                    <a:pt x="109" y="80"/>
                    <a:pt x="124" y="146"/>
                  </a:cubicBezTo>
                  <a:cubicBezTo>
                    <a:pt x="233" y="735"/>
                    <a:pt x="198" y="1342"/>
                    <a:pt x="24" y="1915"/>
                  </a:cubicBezTo>
                  <a:cubicBezTo>
                    <a:pt x="0" y="1992"/>
                    <a:pt x="59" y="2070"/>
                    <a:pt x="139" y="2070"/>
                  </a:cubicBezTo>
                  <a:cubicBezTo>
                    <a:pt x="192" y="2070"/>
                    <a:pt x="239" y="2036"/>
                    <a:pt x="255" y="1986"/>
                  </a:cubicBezTo>
                  <a:cubicBezTo>
                    <a:pt x="440" y="1375"/>
                    <a:pt x="476" y="728"/>
                    <a:pt x="360" y="102"/>
                  </a:cubicBezTo>
                  <a:cubicBezTo>
                    <a:pt x="351" y="42"/>
                    <a:pt x="300" y="0"/>
                    <a:pt x="24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46"/>
            <p:cNvSpPr/>
            <p:nvPr/>
          </p:nvSpPr>
          <p:spPr>
            <a:xfrm>
              <a:off x="4589100" y="1292875"/>
              <a:ext cx="59850" cy="83375"/>
            </a:xfrm>
            <a:custGeom>
              <a:avLst/>
              <a:gdLst/>
              <a:ahLst/>
              <a:cxnLst/>
              <a:rect l="l" t="t" r="r" b="b"/>
              <a:pathLst>
                <a:path w="2394" h="3335" extrusionOk="0">
                  <a:moveTo>
                    <a:pt x="1141" y="1"/>
                  </a:moveTo>
                  <a:cubicBezTo>
                    <a:pt x="1054" y="1"/>
                    <a:pt x="968" y="12"/>
                    <a:pt x="883" y="37"/>
                  </a:cubicBezTo>
                  <a:cubicBezTo>
                    <a:pt x="289" y="210"/>
                    <a:pt x="0" y="933"/>
                    <a:pt x="103" y="1543"/>
                  </a:cubicBezTo>
                  <a:cubicBezTo>
                    <a:pt x="251" y="2425"/>
                    <a:pt x="549" y="3334"/>
                    <a:pt x="1030" y="3334"/>
                  </a:cubicBezTo>
                  <a:cubicBezTo>
                    <a:pt x="1324" y="3334"/>
                    <a:pt x="1686" y="2995"/>
                    <a:pt x="2123" y="2104"/>
                  </a:cubicBezTo>
                  <a:cubicBezTo>
                    <a:pt x="2347" y="1648"/>
                    <a:pt x="2393" y="1086"/>
                    <a:pt x="2156" y="635"/>
                  </a:cubicBezTo>
                  <a:cubicBezTo>
                    <a:pt x="1962" y="264"/>
                    <a:pt x="1552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46"/>
            <p:cNvSpPr/>
            <p:nvPr/>
          </p:nvSpPr>
          <p:spPr>
            <a:xfrm>
              <a:off x="4610975" y="1314525"/>
              <a:ext cx="11925" cy="51725"/>
            </a:xfrm>
            <a:custGeom>
              <a:avLst/>
              <a:gdLst/>
              <a:ahLst/>
              <a:cxnLst/>
              <a:rect l="l" t="t" r="r" b="b"/>
              <a:pathLst>
                <a:path w="477" h="2069" extrusionOk="0">
                  <a:moveTo>
                    <a:pt x="241" y="1"/>
                  </a:moveTo>
                  <a:cubicBezTo>
                    <a:pt x="234" y="1"/>
                    <a:pt x="227" y="1"/>
                    <a:pt x="219" y="3"/>
                  </a:cubicBezTo>
                  <a:cubicBezTo>
                    <a:pt x="154" y="15"/>
                    <a:pt x="110" y="78"/>
                    <a:pt x="124" y="144"/>
                  </a:cubicBezTo>
                  <a:cubicBezTo>
                    <a:pt x="231" y="733"/>
                    <a:pt x="197" y="1340"/>
                    <a:pt x="23" y="1913"/>
                  </a:cubicBezTo>
                  <a:cubicBezTo>
                    <a:pt x="0" y="1990"/>
                    <a:pt x="57" y="2068"/>
                    <a:pt x="139" y="2068"/>
                  </a:cubicBezTo>
                  <a:cubicBezTo>
                    <a:pt x="192" y="2068"/>
                    <a:pt x="238" y="2034"/>
                    <a:pt x="255" y="1984"/>
                  </a:cubicBezTo>
                  <a:cubicBezTo>
                    <a:pt x="440" y="1373"/>
                    <a:pt x="476" y="726"/>
                    <a:pt x="360" y="100"/>
                  </a:cubicBezTo>
                  <a:cubicBezTo>
                    <a:pt x="350" y="41"/>
                    <a:pt x="298" y="1"/>
                    <a:pt x="241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46"/>
            <p:cNvSpPr/>
            <p:nvPr/>
          </p:nvSpPr>
          <p:spPr>
            <a:xfrm>
              <a:off x="4530125" y="1345750"/>
              <a:ext cx="113725" cy="56400"/>
            </a:xfrm>
            <a:custGeom>
              <a:avLst/>
              <a:gdLst/>
              <a:ahLst/>
              <a:cxnLst/>
              <a:rect l="l" t="t" r="r" b="b"/>
              <a:pathLst>
                <a:path w="4549" h="2256" extrusionOk="0">
                  <a:moveTo>
                    <a:pt x="1312" y="0"/>
                  </a:moveTo>
                  <a:cubicBezTo>
                    <a:pt x="872" y="0"/>
                    <a:pt x="439" y="183"/>
                    <a:pt x="237" y="565"/>
                  </a:cubicBezTo>
                  <a:cubicBezTo>
                    <a:pt x="1" y="1015"/>
                    <a:pt x="176" y="1612"/>
                    <a:pt x="570" y="1933"/>
                  </a:cubicBezTo>
                  <a:cubicBezTo>
                    <a:pt x="840" y="2154"/>
                    <a:pt x="1190" y="2255"/>
                    <a:pt x="1541" y="2255"/>
                  </a:cubicBezTo>
                  <a:cubicBezTo>
                    <a:pt x="1701" y="2255"/>
                    <a:pt x="1862" y="2234"/>
                    <a:pt x="2016" y="2194"/>
                  </a:cubicBezTo>
                  <a:cubicBezTo>
                    <a:pt x="4548" y="1533"/>
                    <a:pt x="3214" y="619"/>
                    <a:pt x="1869" y="102"/>
                  </a:cubicBezTo>
                  <a:cubicBezTo>
                    <a:pt x="1694" y="35"/>
                    <a:pt x="1503" y="0"/>
                    <a:pt x="1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46"/>
            <p:cNvSpPr/>
            <p:nvPr/>
          </p:nvSpPr>
          <p:spPr>
            <a:xfrm>
              <a:off x="4554750" y="1367325"/>
              <a:ext cx="51900" cy="13075"/>
            </a:xfrm>
            <a:custGeom>
              <a:avLst/>
              <a:gdLst/>
              <a:ahLst/>
              <a:cxnLst/>
              <a:rect l="l" t="t" r="r" b="b"/>
              <a:pathLst>
                <a:path w="2076" h="523" extrusionOk="0">
                  <a:moveTo>
                    <a:pt x="138" y="0"/>
                  </a:moveTo>
                  <a:cubicBezTo>
                    <a:pt x="90" y="0"/>
                    <a:pt x="45" y="29"/>
                    <a:pt x="26" y="76"/>
                  </a:cubicBezTo>
                  <a:cubicBezTo>
                    <a:pt x="1" y="138"/>
                    <a:pt x="30" y="208"/>
                    <a:pt x="93" y="233"/>
                  </a:cubicBezTo>
                  <a:cubicBezTo>
                    <a:pt x="568" y="425"/>
                    <a:pt x="1075" y="523"/>
                    <a:pt x="1587" y="523"/>
                  </a:cubicBezTo>
                  <a:cubicBezTo>
                    <a:pt x="1711" y="523"/>
                    <a:pt x="1836" y="517"/>
                    <a:pt x="1959" y="505"/>
                  </a:cubicBezTo>
                  <a:cubicBezTo>
                    <a:pt x="2025" y="500"/>
                    <a:pt x="2075" y="440"/>
                    <a:pt x="2068" y="374"/>
                  </a:cubicBezTo>
                  <a:cubicBezTo>
                    <a:pt x="2061" y="312"/>
                    <a:pt x="2007" y="265"/>
                    <a:pt x="1946" y="265"/>
                  </a:cubicBezTo>
                  <a:cubicBezTo>
                    <a:pt x="1943" y="265"/>
                    <a:pt x="1940" y="265"/>
                    <a:pt x="1937" y="265"/>
                  </a:cubicBezTo>
                  <a:cubicBezTo>
                    <a:pt x="1820" y="276"/>
                    <a:pt x="1702" y="281"/>
                    <a:pt x="1584" y="281"/>
                  </a:cubicBezTo>
                  <a:cubicBezTo>
                    <a:pt x="1105" y="281"/>
                    <a:pt x="629" y="190"/>
                    <a:pt x="182" y="9"/>
                  </a:cubicBezTo>
                  <a:cubicBezTo>
                    <a:pt x="168" y="3"/>
                    <a:pt x="152" y="0"/>
                    <a:pt x="13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46"/>
            <p:cNvSpPr/>
            <p:nvPr/>
          </p:nvSpPr>
          <p:spPr>
            <a:xfrm>
              <a:off x="4317075" y="1340000"/>
              <a:ext cx="76375" cy="88275"/>
            </a:xfrm>
            <a:custGeom>
              <a:avLst/>
              <a:gdLst/>
              <a:ahLst/>
              <a:cxnLst/>
              <a:rect l="l" t="t" r="r" b="b"/>
              <a:pathLst>
                <a:path w="3055" h="3531" extrusionOk="0">
                  <a:moveTo>
                    <a:pt x="3055" y="1"/>
                  </a:moveTo>
                  <a:cubicBezTo>
                    <a:pt x="2667" y="271"/>
                    <a:pt x="2162" y="482"/>
                    <a:pt x="1686" y="482"/>
                  </a:cubicBezTo>
                  <a:cubicBezTo>
                    <a:pt x="1484" y="482"/>
                    <a:pt x="1286" y="444"/>
                    <a:pt x="1106" y="356"/>
                  </a:cubicBezTo>
                  <a:lnTo>
                    <a:pt x="1106" y="356"/>
                  </a:lnTo>
                  <a:cubicBezTo>
                    <a:pt x="1150" y="676"/>
                    <a:pt x="1130" y="1184"/>
                    <a:pt x="898" y="1407"/>
                  </a:cubicBezTo>
                  <a:cubicBezTo>
                    <a:pt x="702" y="1592"/>
                    <a:pt x="445" y="1693"/>
                    <a:pt x="180" y="1693"/>
                  </a:cubicBezTo>
                  <a:cubicBezTo>
                    <a:pt x="123" y="1693"/>
                    <a:pt x="65" y="1688"/>
                    <a:pt x="7" y="1678"/>
                  </a:cubicBezTo>
                  <a:lnTo>
                    <a:pt x="7" y="1678"/>
                  </a:lnTo>
                  <a:cubicBezTo>
                    <a:pt x="227" y="2277"/>
                    <a:pt x="88" y="2898"/>
                    <a:pt x="1" y="3530"/>
                  </a:cubicBezTo>
                  <a:cubicBezTo>
                    <a:pt x="196" y="3307"/>
                    <a:pt x="631" y="3156"/>
                    <a:pt x="1028" y="3057"/>
                  </a:cubicBezTo>
                  <a:cubicBezTo>
                    <a:pt x="1179" y="3019"/>
                    <a:pt x="1326" y="2995"/>
                    <a:pt x="1472" y="2995"/>
                  </a:cubicBezTo>
                  <a:cubicBezTo>
                    <a:pt x="1603" y="2995"/>
                    <a:pt x="1734" y="3014"/>
                    <a:pt x="1866" y="3061"/>
                  </a:cubicBezTo>
                  <a:cubicBezTo>
                    <a:pt x="1807" y="2810"/>
                    <a:pt x="1764" y="2327"/>
                    <a:pt x="1965" y="2167"/>
                  </a:cubicBezTo>
                  <a:cubicBezTo>
                    <a:pt x="2135" y="2031"/>
                    <a:pt x="2580" y="1802"/>
                    <a:pt x="2855" y="1802"/>
                  </a:cubicBezTo>
                  <a:cubicBezTo>
                    <a:pt x="2906" y="1802"/>
                    <a:pt x="2951" y="1810"/>
                    <a:pt x="2988" y="1828"/>
                  </a:cubicBezTo>
                  <a:cubicBezTo>
                    <a:pt x="2774" y="1517"/>
                    <a:pt x="2765" y="1067"/>
                    <a:pt x="2826" y="787"/>
                  </a:cubicBezTo>
                  <a:cubicBezTo>
                    <a:pt x="2916" y="369"/>
                    <a:pt x="3000" y="39"/>
                    <a:pt x="3055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46"/>
            <p:cNvSpPr/>
            <p:nvPr/>
          </p:nvSpPr>
          <p:spPr>
            <a:xfrm>
              <a:off x="4323725" y="1321900"/>
              <a:ext cx="82500" cy="95225"/>
            </a:xfrm>
            <a:custGeom>
              <a:avLst/>
              <a:gdLst/>
              <a:ahLst/>
              <a:cxnLst/>
              <a:rect l="l" t="t" r="r" b="b"/>
              <a:pathLst>
                <a:path w="3300" h="3809" extrusionOk="0">
                  <a:moveTo>
                    <a:pt x="3197" y="1"/>
                  </a:moveTo>
                  <a:cubicBezTo>
                    <a:pt x="3170" y="1"/>
                    <a:pt x="3143" y="13"/>
                    <a:pt x="3126" y="36"/>
                  </a:cubicBezTo>
                  <a:lnTo>
                    <a:pt x="2983" y="224"/>
                  </a:lnTo>
                  <a:cubicBezTo>
                    <a:pt x="2583" y="750"/>
                    <a:pt x="1645" y="1979"/>
                    <a:pt x="1387" y="2257"/>
                  </a:cubicBezTo>
                  <a:cubicBezTo>
                    <a:pt x="957" y="2720"/>
                    <a:pt x="510" y="3198"/>
                    <a:pt x="58" y="3654"/>
                  </a:cubicBezTo>
                  <a:cubicBezTo>
                    <a:pt x="0" y="3710"/>
                    <a:pt x="41" y="3807"/>
                    <a:pt x="121" y="3808"/>
                  </a:cubicBezTo>
                  <a:cubicBezTo>
                    <a:pt x="146" y="3808"/>
                    <a:pt x="169" y="3798"/>
                    <a:pt x="185" y="3782"/>
                  </a:cubicBezTo>
                  <a:cubicBezTo>
                    <a:pt x="640" y="3324"/>
                    <a:pt x="1088" y="2844"/>
                    <a:pt x="1524" y="2376"/>
                  </a:cubicBezTo>
                  <a:cubicBezTo>
                    <a:pt x="1784" y="2097"/>
                    <a:pt x="2725" y="862"/>
                    <a:pt x="3126" y="335"/>
                  </a:cubicBezTo>
                  <a:lnTo>
                    <a:pt x="3269" y="146"/>
                  </a:lnTo>
                  <a:cubicBezTo>
                    <a:pt x="3300" y="106"/>
                    <a:pt x="3292" y="50"/>
                    <a:pt x="3253" y="19"/>
                  </a:cubicBezTo>
                  <a:cubicBezTo>
                    <a:pt x="3236" y="7"/>
                    <a:pt x="3216" y="1"/>
                    <a:pt x="3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46"/>
            <p:cNvSpPr/>
            <p:nvPr/>
          </p:nvSpPr>
          <p:spPr>
            <a:xfrm>
              <a:off x="4329025" y="1390350"/>
              <a:ext cx="23400" cy="15825"/>
            </a:xfrm>
            <a:custGeom>
              <a:avLst/>
              <a:gdLst/>
              <a:ahLst/>
              <a:cxnLst/>
              <a:rect l="l" t="t" r="r" b="b"/>
              <a:pathLst>
                <a:path w="936" h="633" extrusionOk="0">
                  <a:moveTo>
                    <a:pt x="732" y="0"/>
                  </a:moveTo>
                  <a:cubicBezTo>
                    <a:pt x="728" y="0"/>
                    <a:pt x="723" y="1"/>
                    <a:pt x="718" y="2"/>
                  </a:cubicBezTo>
                  <a:cubicBezTo>
                    <a:pt x="501" y="34"/>
                    <a:pt x="286" y="82"/>
                    <a:pt x="76" y="146"/>
                  </a:cubicBezTo>
                  <a:cubicBezTo>
                    <a:pt x="28" y="160"/>
                    <a:pt x="1" y="211"/>
                    <a:pt x="15" y="258"/>
                  </a:cubicBezTo>
                  <a:cubicBezTo>
                    <a:pt x="27" y="298"/>
                    <a:pt x="63" y="323"/>
                    <a:pt x="102" y="323"/>
                  </a:cubicBezTo>
                  <a:cubicBezTo>
                    <a:pt x="111" y="323"/>
                    <a:pt x="120" y="322"/>
                    <a:pt x="129" y="319"/>
                  </a:cubicBezTo>
                  <a:cubicBezTo>
                    <a:pt x="300" y="267"/>
                    <a:pt x="475" y="225"/>
                    <a:pt x="652" y="196"/>
                  </a:cubicBezTo>
                  <a:cubicBezTo>
                    <a:pt x="669" y="323"/>
                    <a:pt x="699" y="450"/>
                    <a:pt x="743" y="572"/>
                  </a:cubicBezTo>
                  <a:cubicBezTo>
                    <a:pt x="757" y="608"/>
                    <a:pt x="791" y="632"/>
                    <a:pt x="828" y="632"/>
                  </a:cubicBezTo>
                  <a:lnTo>
                    <a:pt x="828" y="633"/>
                  </a:lnTo>
                  <a:cubicBezTo>
                    <a:pt x="891" y="633"/>
                    <a:pt x="935" y="570"/>
                    <a:pt x="913" y="512"/>
                  </a:cubicBezTo>
                  <a:cubicBezTo>
                    <a:pt x="864" y="374"/>
                    <a:pt x="833" y="231"/>
                    <a:pt x="822" y="84"/>
                  </a:cubicBezTo>
                  <a:cubicBezTo>
                    <a:pt x="820" y="59"/>
                    <a:pt x="807" y="36"/>
                    <a:pt x="788" y="20"/>
                  </a:cubicBezTo>
                  <a:cubicBezTo>
                    <a:pt x="772" y="8"/>
                    <a:pt x="753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46"/>
            <p:cNvSpPr/>
            <p:nvPr/>
          </p:nvSpPr>
          <p:spPr>
            <a:xfrm>
              <a:off x="4343825" y="1375875"/>
              <a:ext cx="23325" cy="15800"/>
            </a:xfrm>
            <a:custGeom>
              <a:avLst/>
              <a:gdLst/>
              <a:ahLst/>
              <a:cxnLst/>
              <a:rect l="l" t="t" r="r" b="b"/>
              <a:pathLst>
                <a:path w="933" h="632" extrusionOk="0">
                  <a:moveTo>
                    <a:pt x="734" y="0"/>
                  </a:moveTo>
                  <a:cubicBezTo>
                    <a:pt x="729" y="0"/>
                    <a:pt x="725" y="0"/>
                    <a:pt x="720" y="1"/>
                  </a:cubicBezTo>
                  <a:cubicBezTo>
                    <a:pt x="503" y="33"/>
                    <a:pt x="288" y="82"/>
                    <a:pt x="79" y="145"/>
                  </a:cubicBezTo>
                  <a:cubicBezTo>
                    <a:pt x="29" y="159"/>
                    <a:pt x="1" y="210"/>
                    <a:pt x="15" y="259"/>
                  </a:cubicBezTo>
                  <a:cubicBezTo>
                    <a:pt x="26" y="298"/>
                    <a:pt x="62" y="323"/>
                    <a:pt x="101" y="323"/>
                  </a:cubicBezTo>
                  <a:cubicBezTo>
                    <a:pt x="111" y="323"/>
                    <a:pt x="121" y="322"/>
                    <a:pt x="131" y="318"/>
                  </a:cubicBezTo>
                  <a:cubicBezTo>
                    <a:pt x="302" y="267"/>
                    <a:pt x="478" y="225"/>
                    <a:pt x="654" y="195"/>
                  </a:cubicBezTo>
                  <a:cubicBezTo>
                    <a:pt x="670" y="323"/>
                    <a:pt x="701" y="449"/>
                    <a:pt x="746" y="572"/>
                  </a:cubicBezTo>
                  <a:cubicBezTo>
                    <a:pt x="759" y="607"/>
                    <a:pt x="793" y="631"/>
                    <a:pt x="831" y="631"/>
                  </a:cubicBezTo>
                  <a:cubicBezTo>
                    <a:pt x="841" y="631"/>
                    <a:pt x="851" y="630"/>
                    <a:pt x="861" y="626"/>
                  </a:cubicBezTo>
                  <a:cubicBezTo>
                    <a:pt x="908" y="609"/>
                    <a:pt x="933" y="557"/>
                    <a:pt x="916" y="510"/>
                  </a:cubicBezTo>
                  <a:cubicBezTo>
                    <a:pt x="865" y="373"/>
                    <a:pt x="835" y="229"/>
                    <a:pt x="824" y="84"/>
                  </a:cubicBezTo>
                  <a:cubicBezTo>
                    <a:pt x="821" y="35"/>
                    <a:pt x="780" y="0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46"/>
            <p:cNvSpPr/>
            <p:nvPr/>
          </p:nvSpPr>
          <p:spPr>
            <a:xfrm>
              <a:off x="4358700" y="1359450"/>
              <a:ext cx="22025" cy="19025"/>
            </a:xfrm>
            <a:custGeom>
              <a:avLst/>
              <a:gdLst/>
              <a:ahLst/>
              <a:cxnLst/>
              <a:rect l="l" t="t" r="r" b="b"/>
              <a:pathLst>
                <a:path w="881" h="761" extrusionOk="0">
                  <a:moveTo>
                    <a:pt x="673" y="0"/>
                  </a:moveTo>
                  <a:cubicBezTo>
                    <a:pt x="666" y="0"/>
                    <a:pt x="659" y="1"/>
                    <a:pt x="653" y="3"/>
                  </a:cubicBezTo>
                  <a:lnTo>
                    <a:pt x="80" y="133"/>
                  </a:lnTo>
                  <a:cubicBezTo>
                    <a:pt x="31" y="144"/>
                    <a:pt x="0" y="192"/>
                    <a:pt x="12" y="242"/>
                  </a:cubicBezTo>
                  <a:cubicBezTo>
                    <a:pt x="21" y="283"/>
                    <a:pt x="58" y="311"/>
                    <a:pt x="99" y="311"/>
                  </a:cubicBezTo>
                  <a:cubicBezTo>
                    <a:pt x="106" y="311"/>
                    <a:pt x="113" y="310"/>
                    <a:pt x="119" y="309"/>
                  </a:cubicBezTo>
                  <a:lnTo>
                    <a:pt x="602" y="199"/>
                  </a:lnTo>
                  <a:lnTo>
                    <a:pt x="695" y="687"/>
                  </a:lnTo>
                  <a:cubicBezTo>
                    <a:pt x="702" y="730"/>
                    <a:pt x="740" y="761"/>
                    <a:pt x="783" y="761"/>
                  </a:cubicBezTo>
                  <a:cubicBezTo>
                    <a:pt x="788" y="761"/>
                    <a:pt x="794" y="761"/>
                    <a:pt x="799" y="759"/>
                  </a:cubicBezTo>
                  <a:cubicBezTo>
                    <a:pt x="848" y="751"/>
                    <a:pt x="881" y="703"/>
                    <a:pt x="871" y="655"/>
                  </a:cubicBezTo>
                  <a:lnTo>
                    <a:pt x="762" y="74"/>
                  </a:lnTo>
                  <a:cubicBezTo>
                    <a:pt x="754" y="30"/>
                    <a:pt x="716" y="0"/>
                    <a:pt x="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46"/>
            <p:cNvSpPr/>
            <p:nvPr/>
          </p:nvSpPr>
          <p:spPr>
            <a:xfrm>
              <a:off x="4420825" y="1339975"/>
              <a:ext cx="76375" cy="88275"/>
            </a:xfrm>
            <a:custGeom>
              <a:avLst/>
              <a:gdLst/>
              <a:ahLst/>
              <a:cxnLst/>
              <a:rect l="l" t="t" r="r" b="b"/>
              <a:pathLst>
                <a:path w="3055" h="3531" extrusionOk="0">
                  <a:moveTo>
                    <a:pt x="1" y="0"/>
                  </a:moveTo>
                  <a:lnTo>
                    <a:pt x="1" y="0"/>
                  </a:lnTo>
                  <a:cubicBezTo>
                    <a:pt x="56" y="40"/>
                    <a:pt x="140" y="368"/>
                    <a:pt x="230" y="787"/>
                  </a:cubicBezTo>
                  <a:cubicBezTo>
                    <a:pt x="291" y="1068"/>
                    <a:pt x="283" y="1516"/>
                    <a:pt x="68" y="1828"/>
                  </a:cubicBezTo>
                  <a:cubicBezTo>
                    <a:pt x="105" y="1810"/>
                    <a:pt x="150" y="1802"/>
                    <a:pt x="201" y="1802"/>
                  </a:cubicBezTo>
                  <a:cubicBezTo>
                    <a:pt x="476" y="1802"/>
                    <a:pt x="921" y="2031"/>
                    <a:pt x="1091" y="2168"/>
                  </a:cubicBezTo>
                  <a:cubicBezTo>
                    <a:pt x="1293" y="2328"/>
                    <a:pt x="1250" y="2810"/>
                    <a:pt x="1190" y="3061"/>
                  </a:cubicBezTo>
                  <a:cubicBezTo>
                    <a:pt x="1321" y="3014"/>
                    <a:pt x="1451" y="2995"/>
                    <a:pt x="1581" y="2995"/>
                  </a:cubicBezTo>
                  <a:cubicBezTo>
                    <a:pt x="1728" y="2995"/>
                    <a:pt x="1876" y="3020"/>
                    <a:pt x="2028" y="3058"/>
                  </a:cubicBezTo>
                  <a:cubicBezTo>
                    <a:pt x="2425" y="3157"/>
                    <a:pt x="2860" y="3307"/>
                    <a:pt x="3055" y="3530"/>
                  </a:cubicBezTo>
                  <a:cubicBezTo>
                    <a:pt x="2968" y="2899"/>
                    <a:pt x="2829" y="2278"/>
                    <a:pt x="3049" y="1678"/>
                  </a:cubicBezTo>
                  <a:lnTo>
                    <a:pt x="3049" y="1678"/>
                  </a:lnTo>
                  <a:cubicBezTo>
                    <a:pt x="2991" y="1688"/>
                    <a:pt x="2932" y="1693"/>
                    <a:pt x="2874" y="1693"/>
                  </a:cubicBezTo>
                  <a:cubicBezTo>
                    <a:pt x="2610" y="1693"/>
                    <a:pt x="2353" y="1592"/>
                    <a:pt x="2158" y="1407"/>
                  </a:cubicBezTo>
                  <a:cubicBezTo>
                    <a:pt x="1927" y="1185"/>
                    <a:pt x="1907" y="677"/>
                    <a:pt x="1951" y="357"/>
                  </a:cubicBezTo>
                  <a:lnTo>
                    <a:pt x="1951" y="357"/>
                  </a:lnTo>
                  <a:cubicBezTo>
                    <a:pt x="1771" y="445"/>
                    <a:pt x="1574" y="482"/>
                    <a:pt x="1372" y="482"/>
                  </a:cubicBezTo>
                  <a:cubicBezTo>
                    <a:pt x="896" y="482"/>
                    <a:pt x="390" y="271"/>
                    <a:pt x="1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46"/>
            <p:cNvSpPr/>
            <p:nvPr/>
          </p:nvSpPr>
          <p:spPr>
            <a:xfrm>
              <a:off x="4408000" y="1321850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3302" h="3810" extrusionOk="0">
                  <a:moveTo>
                    <a:pt x="103" y="0"/>
                  </a:moveTo>
                  <a:cubicBezTo>
                    <a:pt x="84" y="0"/>
                    <a:pt x="65" y="7"/>
                    <a:pt x="48" y="19"/>
                  </a:cubicBezTo>
                  <a:cubicBezTo>
                    <a:pt x="8" y="50"/>
                    <a:pt x="1" y="108"/>
                    <a:pt x="33" y="148"/>
                  </a:cubicBezTo>
                  <a:lnTo>
                    <a:pt x="186" y="349"/>
                  </a:lnTo>
                  <a:cubicBezTo>
                    <a:pt x="620" y="917"/>
                    <a:pt x="1522" y="2100"/>
                    <a:pt x="1783" y="2381"/>
                  </a:cubicBezTo>
                  <a:cubicBezTo>
                    <a:pt x="2215" y="2846"/>
                    <a:pt x="2662" y="3326"/>
                    <a:pt x="3117" y="3783"/>
                  </a:cubicBezTo>
                  <a:cubicBezTo>
                    <a:pt x="3134" y="3799"/>
                    <a:pt x="3157" y="3809"/>
                    <a:pt x="3181" y="3809"/>
                  </a:cubicBezTo>
                  <a:cubicBezTo>
                    <a:pt x="3262" y="3809"/>
                    <a:pt x="3301" y="3712"/>
                    <a:pt x="3245" y="3655"/>
                  </a:cubicBezTo>
                  <a:cubicBezTo>
                    <a:pt x="2792" y="3200"/>
                    <a:pt x="2346" y="2722"/>
                    <a:pt x="1911" y="2254"/>
                  </a:cubicBezTo>
                  <a:cubicBezTo>
                    <a:pt x="1659" y="1984"/>
                    <a:pt x="728" y="761"/>
                    <a:pt x="330" y="238"/>
                  </a:cubicBezTo>
                  <a:lnTo>
                    <a:pt x="177" y="38"/>
                  </a:lnTo>
                  <a:cubicBezTo>
                    <a:pt x="159" y="13"/>
                    <a:pt x="131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46"/>
            <p:cNvSpPr/>
            <p:nvPr/>
          </p:nvSpPr>
          <p:spPr>
            <a:xfrm>
              <a:off x="4461875" y="1390325"/>
              <a:ext cx="23300" cy="15800"/>
            </a:xfrm>
            <a:custGeom>
              <a:avLst/>
              <a:gdLst/>
              <a:ahLst/>
              <a:cxnLst/>
              <a:rect l="l" t="t" r="r" b="b"/>
              <a:pathLst>
                <a:path w="932" h="632" extrusionOk="0">
                  <a:moveTo>
                    <a:pt x="202" y="0"/>
                  </a:moveTo>
                  <a:cubicBezTo>
                    <a:pt x="182" y="0"/>
                    <a:pt x="163" y="7"/>
                    <a:pt x="147" y="20"/>
                  </a:cubicBezTo>
                  <a:cubicBezTo>
                    <a:pt x="128" y="36"/>
                    <a:pt x="116" y="59"/>
                    <a:pt x="114" y="84"/>
                  </a:cubicBezTo>
                  <a:cubicBezTo>
                    <a:pt x="103" y="230"/>
                    <a:pt x="72" y="374"/>
                    <a:pt x="23" y="510"/>
                  </a:cubicBezTo>
                  <a:cubicBezTo>
                    <a:pt x="1" y="570"/>
                    <a:pt x="45" y="632"/>
                    <a:pt x="107" y="632"/>
                  </a:cubicBezTo>
                  <a:cubicBezTo>
                    <a:pt x="145" y="632"/>
                    <a:pt x="179" y="607"/>
                    <a:pt x="192" y="572"/>
                  </a:cubicBezTo>
                  <a:cubicBezTo>
                    <a:pt x="236" y="450"/>
                    <a:pt x="267" y="323"/>
                    <a:pt x="284" y="194"/>
                  </a:cubicBezTo>
                  <a:cubicBezTo>
                    <a:pt x="461" y="225"/>
                    <a:pt x="635" y="267"/>
                    <a:pt x="807" y="319"/>
                  </a:cubicBezTo>
                  <a:cubicBezTo>
                    <a:pt x="815" y="321"/>
                    <a:pt x="822" y="322"/>
                    <a:pt x="830" y="322"/>
                  </a:cubicBezTo>
                  <a:cubicBezTo>
                    <a:pt x="869" y="322"/>
                    <a:pt x="905" y="296"/>
                    <a:pt x="917" y="257"/>
                  </a:cubicBezTo>
                  <a:cubicBezTo>
                    <a:pt x="931" y="211"/>
                    <a:pt x="906" y="161"/>
                    <a:pt x="860" y="146"/>
                  </a:cubicBezTo>
                  <a:cubicBezTo>
                    <a:pt x="649" y="82"/>
                    <a:pt x="435" y="33"/>
                    <a:pt x="218" y="1"/>
                  </a:cubicBezTo>
                  <a:cubicBezTo>
                    <a:pt x="212" y="1"/>
                    <a:pt x="20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46"/>
            <p:cNvSpPr/>
            <p:nvPr/>
          </p:nvSpPr>
          <p:spPr>
            <a:xfrm>
              <a:off x="4447150" y="1375825"/>
              <a:ext cx="23225" cy="15825"/>
            </a:xfrm>
            <a:custGeom>
              <a:avLst/>
              <a:gdLst/>
              <a:ahLst/>
              <a:cxnLst/>
              <a:rect l="l" t="t" r="r" b="b"/>
              <a:pathLst>
                <a:path w="929" h="633" extrusionOk="0">
                  <a:moveTo>
                    <a:pt x="199" y="1"/>
                  </a:moveTo>
                  <a:cubicBezTo>
                    <a:pt x="152" y="1"/>
                    <a:pt x="112" y="36"/>
                    <a:pt x="109" y="85"/>
                  </a:cubicBezTo>
                  <a:cubicBezTo>
                    <a:pt x="98" y="230"/>
                    <a:pt x="67" y="373"/>
                    <a:pt x="17" y="511"/>
                  </a:cubicBezTo>
                  <a:cubicBezTo>
                    <a:pt x="0" y="558"/>
                    <a:pt x="24" y="610"/>
                    <a:pt x="71" y="627"/>
                  </a:cubicBezTo>
                  <a:cubicBezTo>
                    <a:pt x="81" y="631"/>
                    <a:pt x="92" y="632"/>
                    <a:pt x="101" y="632"/>
                  </a:cubicBezTo>
                  <a:cubicBezTo>
                    <a:pt x="140" y="632"/>
                    <a:pt x="173" y="608"/>
                    <a:pt x="186" y="573"/>
                  </a:cubicBezTo>
                  <a:cubicBezTo>
                    <a:pt x="231" y="450"/>
                    <a:pt x="262" y="324"/>
                    <a:pt x="279" y="195"/>
                  </a:cubicBezTo>
                  <a:cubicBezTo>
                    <a:pt x="455" y="226"/>
                    <a:pt x="630" y="268"/>
                    <a:pt x="802" y="319"/>
                  </a:cubicBezTo>
                  <a:cubicBezTo>
                    <a:pt x="811" y="322"/>
                    <a:pt x="819" y="323"/>
                    <a:pt x="828" y="323"/>
                  </a:cubicBezTo>
                  <a:cubicBezTo>
                    <a:pt x="867" y="323"/>
                    <a:pt x="903" y="298"/>
                    <a:pt x="915" y="259"/>
                  </a:cubicBezTo>
                  <a:cubicBezTo>
                    <a:pt x="929" y="210"/>
                    <a:pt x="902" y="161"/>
                    <a:pt x="854" y="146"/>
                  </a:cubicBezTo>
                  <a:cubicBezTo>
                    <a:pt x="644" y="82"/>
                    <a:pt x="430" y="34"/>
                    <a:pt x="213" y="2"/>
                  </a:cubicBezTo>
                  <a:cubicBezTo>
                    <a:pt x="208" y="1"/>
                    <a:pt x="203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46"/>
            <p:cNvSpPr/>
            <p:nvPr/>
          </p:nvSpPr>
          <p:spPr>
            <a:xfrm>
              <a:off x="4433550" y="1359425"/>
              <a:ext cx="22050" cy="19050"/>
            </a:xfrm>
            <a:custGeom>
              <a:avLst/>
              <a:gdLst/>
              <a:ahLst/>
              <a:cxnLst/>
              <a:rect l="l" t="t" r="r" b="b"/>
              <a:pathLst>
                <a:path w="882" h="762" extrusionOk="0">
                  <a:moveTo>
                    <a:pt x="208" y="0"/>
                  </a:moveTo>
                  <a:cubicBezTo>
                    <a:pt x="191" y="0"/>
                    <a:pt x="174" y="5"/>
                    <a:pt x="159" y="15"/>
                  </a:cubicBezTo>
                  <a:cubicBezTo>
                    <a:pt x="139" y="28"/>
                    <a:pt x="124" y="50"/>
                    <a:pt x="120" y="74"/>
                  </a:cubicBezTo>
                  <a:lnTo>
                    <a:pt x="11" y="654"/>
                  </a:lnTo>
                  <a:cubicBezTo>
                    <a:pt x="1" y="703"/>
                    <a:pt x="33" y="751"/>
                    <a:pt x="82" y="759"/>
                  </a:cubicBezTo>
                  <a:cubicBezTo>
                    <a:pt x="88" y="760"/>
                    <a:pt x="94" y="762"/>
                    <a:pt x="99" y="762"/>
                  </a:cubicBezTo>
                  <a:cubicBezTo>
                    <a:pt x="142" y="762"/>
                    <a:pt x="179" y="730"/>
                    <a:pt x="187" y="688"/>
                  </a:cubicBezTo>
                  <a:lnTo>
                    <a:pt x="280" y="200"/>
                  </a:lnTo>
                  <a:lnTo>
                    <a:pt x="761" y="310"/>
                  </a:lnTo>
                  <a:cubicBezTo>
                    <a:pt x="768" y="312"/>
                    <a:pt x="775" y="312"/>
                    <a:pt x="782" y="312"/>
                  </a:cubicBezTo>
                  <a:cubicBezTo>
                    <a:pt x="824" y="312"/>
                    <a:pt x="861" y="283"/>
                    <a:pt x="870" y="240"/>
                  </a:cubicBezTo>
                  <a:cubicBezTo>
                    <a:pt x="881" y="192"/>
                    <a:pt x="850" y="143"/>
                    <a:pt x="802" y="132"/>
                  </a:cubicBezTo>
                  <a:lnTo>
                    <a:pt x="229" y="2"/>
                  </a:lnTo>
                  <a:cubicBezTo>
                    <a:pt x="222" y="1"/>
                    <a:pt x="215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46"/>
            <p:cNvSpPr/>
            <p:nvPr/>
          </p:nvSpPr>
          <p:spPr>
            <a:xfrm>
              <a:off x="4408075" y="1314000"/>
              <a:ext cx="47225" cy="47175"/>
            </a:xfrm>
            <a:custGeom>
              <a:avLst/>
              <a:gdLst/>
              <a:ahLst/>
              <a:cxnLst/>
              <a:rect l="l" t="t" r="r" b="b"/>
              <a:pathLst>
                <a:path w="1889" h="1887" extrusionOk="0">
                  <a:moveTo>
                    <a:pt x="790" y="0"/>
                  </a:moveTo>
                  <a:cubicBezTo>
                    <a:pt x="756" y="0"/>
                    <a:pt x="722" y="3"/>
                    <a:pt x="688" y="10"/>
                  </a:cubicBezTo>
                  <a:cubicBezTo>
                    <a:pt x="615" y="27"/>
                    <a:pt x="545" y="58"/>
                    <a:pt x="483" y="101"/>
                  </a:cubicBezTo>
                  <a:cubicBezTo>
                    <a:pt x="179" y="300"/>
                    <a:pt x="1" y="675"/>
                    <a:pt x="37" y="1036"/>
                  </a:cubicBezTo>
                  <a:cubicBezTo>
                    <a:pt x="88" y="1539"/>
                    <a:pt x="536" y="1886"/>
                    <a:pt x="987" y="1886"/>
                  </a:cubicBezTo>
                  <a:cubicBezTo>
                    <a:pt x="1226" y="1886"/>
                    <a:pt x="1465" y="1789"/>
                    <a:pt x="1648" y="1568"/>
                  </a:cubicBezTo>
                  <a:cubicBezTo>
                    <a:pt x="1862" y="1309"/>
                    <a:pt x="1888" y="922"/>
                    <a:pt x="1742" y="619"/>
                  </a:cubicBezTo>
                  <a:cubicBezTo>
                    <a:pt x="1595" y="316"/>
                    <a:pt x="1295" y="101"/>
                    <a:pt x="968" y="24"/>
                  </a:cubicBezTo>
                  <a:cubicBezTo>
                    <a:pt x="910" y="10"/>
                    <a:pt x="850" y="0"/>
                    <a:pt x="790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46"/>
            <p:cNvSpPr/>
            <p:nvPr/>
          </p:nvSpPr>
          <p:spPr>
            <a:xfrm>
              <a:off x="4437575" y="1331800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33" y="0"/>
                  </a:moveTo>
                  <a:cubicBezTo>
                    <a:pt x="222" y="0"/>
                    <a:pt x="212" y="1"/>
                    <a:pt x="201" y="4"/>
                  </a:cubicBezTo>
                  <a:cubicBezTo>
                    <a:pt x="180" y="8"/>
                    <a:pt x="159" y="17"/>
                    <a:pt x="142" y="30"/>
                  </a:cubicBezTo>
                  <a:cubicBezTo>
                    <a:pt x="51" y="91"/>
                    <a:pt x="1" y="195"/>
                    <a:pt x="11" y="304"/>
                  </a:cubicBezTo>
                  <a:cubicBezTo>
                    <a:pt x="26" y="452"/>
                    <a:pt x="157" y="554"/>
                    <a:pt x="290" y="554"/>
                  </a:cubicBezTo>
                  <a:cubicBezTo>
                    <a:pt x="359" y="554"/>
                    <a:pt x="430" y="525"/>
                    <a:pt x="483" y="461"/>
                  </a:cubicBezTo>
                  <a:cubicBezTo>
                    <a:pt x="546" y="385"/>
                    <a:pt x="554" y="270"/>
                    <a:pt x="511" y="182"/>
                  </a:cubicBezTo>
                  <a:cubicBezTo>
                    <a:pt x="468" y="93"/>
                    <a:pt x="380" y="30"/>
                    <a:pt x="284" y="8"/>
                  </a:cubicBezTo>
                  <a:cubicBezTo>
                    <a:pt x="267" y="3"/>
                    <a:pt x="250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46"/>
            <p:cNvSpPr/>
            <p:nvPr/>
          </p:nvSpPr>
          <p:spPr>
            <a:xfrm>
              <a:off x="4389525" y="1276475"/>
              <a:ext cx="49000" cy="45800"/>
            </a:xfrm>
            <a:custGeom>
              <a:avLst/>
              <a:gdLst/>
              <a:ahLst/>
              <a:cxnLst/>
              <a:rect l="l" t="t" r="r" b="b"/>
              <a:pathLst>
                <a:path w="1960" h="1832" extrusionOk="0">
                  <a:moveTo>
                    <a:pt x="795" y="1"/>
                  </a:moveTo>
                  <a:cubicBezTo>
                    <a:pt x="792" y="1"/>
                    <a:pt x="790" y="1"/>
                    <a:pt x="787" y="1"/>
                  </a:cubicBezTo>
                  <a:cubicBezTo>
                    <a:pt x="693" y="1"/>
                    <a:pt x="596" y="13"/>
                    <a:pt x="512" y="53"/>
                  </a:cubicBezTo>
                  <a:cubicBezTo>
                    <a:pt x="444" y="87"/>
                    <a:pt x="385" y="133"/>
                    <a:pt x="334" y="189"/>
                  </a:cubicBezTo>
                  <a:cubicBezTo>
                    <a:pt x="86" y="455"/>
                    <a:pt x="0" y="861"/>
                    <a:pt x="122" y="1204"/>
                  </a:cubicBezTo>
                  <a:cubicBezTo>
                    <a:pt x="263" y="1604"/>
                    <a:pt x="650" y="1831"/>
                    <a:pt x="1029" y="1831"/>
                  </a:cubicBezTo>
                  <a:cubicBezTo>
                    <a:pt x="1342" y="1831"/>
                    <a:pt x="1649" y="1678"/>
                    <a:pt x="1813" y="1342"/>
                  </a:cubicBezTo>
                  <a:cubicBezTo>
                    <a:pt x="1959" y="1039"/>
                    <a:pt x="1893" y="655"/>
                    <a:pt x="1679" y="396"/>
                  </a:cubicBezTo>
                  <a:cubicBezTo>
                    <a:pt x="1467" y="139"/>
                    <a:pt x="1128" y="1"/>
                    <a:pt x="79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46"/>
            <p:cNvSpPr/>
            <p:nvPr/>
          </p:nvSpPr>
          <p:spPr>
            <a:xfrm>
              <a:off x="4419600" y="1290450"/>
              <a:ext cx="14350" cy="13450"/>
            </a:xfrm>
            <a:custGeom>
              <a:avLst/>
              <a:gdLst/>
              <a:ahLst/>
              <a:cxnLst/>
              <a:rect l="l" t="t" r="r" b="b"/>
              <a:pathLst>
                <a:path w="574" h="538" extrusionOk="0">
                  <a:moveTo>
                    <a:pt x="223" y="0"/>
                  </a:moveTo>
                  <a:cubicBezTo>
                    <a:pt x="197" y="0"/>
                    <a:pt x="172" y="6"/>
                    <a:pt x="149" y="16"/>
                  </a:cubicBezTo>
                  <a:cubicBezTo>
                    <a:pt x="129" y="26"/>
                    <a:pt x="112" y="39"/>
                    <a:pt x="97" y="56"/>
                  </a:cubicBezTo>
                  <a:cubicBezTo>
                    <a:pt x="24" y="136"/>
                    <a:pt x="0" y="251"/>
                    <a:pt x="35" y="353"/>
                  </a:cubicBezTo>
                  <a:cubicBezTo>
                    <a:pt x="76" y="471"/>
                    <a:pt x="190" y="537"/>
                    <a:pt x="302" y="537"/>
                  </a:cubicBezTo>
                  <a:cubicBezTo>
                    <a:pt x="393" y="537"/>
                    <a:pt x="483" y="493"/>
                    <a:pt x="530" y="394"/>
                  </a:cubicBezTo>
                  <a:cubicBezTo>
                    <a:pt x="573" y="305"/>
                    <a:pt x="555" y="192"/>
                    <a:pt x="492" y="116"/>
                  </a:cubicBezTo>
                  <a:cubicBezTo>
                    <a:pt x="429" y="40"/>
                    <a:pt x="329" y="1"/>
                    <a:pt x="230" y="1"/>
                  </a:cubicBezTo>
                  <a:cubicBezTo>
                    <a:pt x="227" y="0"/>
                    <a:pt x="2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46"/>
            <p:cNvSpPr/>
            <p:nvPr/>
          </p:nvSpPr>
          <p:spPr>
            <a:xfrm>
              <a:off x="4358450" y="1311575"/>
              <a:ext cx="53550" cy="46750"/>
            </a:xfrm>
            <a:custGeom>
              <a:avLst/>
              <a:gdLst/>
              <a:ahLst/>
              <a:cxnLst/>
              <a:rect l="l" t="t" r="r" b="b"/>
              <a:pathLst>
                <a:path w="2142" h="1870" extrusionOk="0">
                  <a:moveTo>
                    <a:pt x="1212" y="1"/>
                  </a:moveTo>
                  <a:cubicBezTo>
                    <a:pt x="939" y="1"/>
                    <a:pt x="697" y="138"/>
                    <a:pt x="556" y="275"/>
                  </a:cubicBezTo>
                  <a:cubicBezTo>
                    <a:pt x="1" y="813"/>
                    <a:pt x="306" y="1850"/>
                    <a:pt x="1134" y="1869"/>
                  </a:cubicBezTo>
                  <a:cubicBezTo>
                    <a:pt x="1140" y="1869"/>
                    <a:pt x="1146" y="1869"/>
                    <a:pt x="1151" y="1869"/>
                  </a:cubicBezTo>
                  <a:cubicBezTo>
                    <a:pt x="1481" y="1869"/>
                    <a:pt x="1794" y="1652"/>
                    <a:pt x="1938" y="1356"/>
                  </a:cubicBezTo>
                  <a:cubicBezTo>
                    <a:pt x="2086" y="1053"/>
                    <a:pt x="2141" y="640"/>
                    <a:pt x="1926" y="380"/>
                  </a:cubicBezTo>
                  <a:cubicBezTo>
                    <a:pt x="1695" y="99"/>
                    <a:pt x="1442" y="1"/>
                    <a:pt x="121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46"/>
            <p:cNvSpPr/>
            <p:nvPr/>
          </p:nvSpPr>
          <p:spPr>
            <a:xfrm>
              <a:off x="4386500" y="1338725"/>
              <a:ext cx="15300" cy="13775"/>
            </a:xfrm>
            <a:custGeom>
              <a:avLst/>
              <a:gdLst/>
              <a:ahLst/>
              <a:cxnLst/>
              <a:rect l="l" t="t" r="r" b="b"/>
              <a:pathLst>
                <a:path w="612" h="551" extrusionOk="0">
                  <a:moveTo>
                    <a:pt x="368" y="1"/>
                  </a:moveTo>
                  <a:cubicBezTo>
                    <a:pt x="293" y="1"/>
                    <a:pt x="220" y="29"/>
                    <a:pt x="163" y="82"/>
                  </a:cubicBezTo>
                  <a:cubicBezTo>
                    <a:pt x="0" y="240"/>
                    <a:pt x="90" y="545"/>
                    <a:pt x="333" y="551"/>
                  </a:cubicBezTo>
                  <a:cubicBezTo>
                    <a:pt x="334" y="551"/>
                    <a:pt x="336" y="551"/>
                    <a:pt x="338" y="551"/>
                  </a:cubicBezTo>
                  <a:cubicBezTo>
                    <a:pt x="435" y="551"/>
                    <a:pt x="526" y="486"/>
                    <a:pt x="569" y="400"/>
                  </a:cubicBezTo>
                  <a:cubicBezTo>
                    <a:pt x="612" y="312"/>
                    <a:pt x="607" y="202"/>
                    <a:pt x="565" y="113"/>
                  </a:cubicBezTo>
                  <a:cubicBezTo>
                    <a:pt x="554" y="88"/>
                    <a:pt x="539" y="65"/>
                    <a:pt x="518" y="46"/>
                  </a:cubicBezTo>
                  <a:cubicBezTo>
                    <a:pt x="500" y="33"/>
                    <a:pt x="482" y="22"/>
                    <a:pt x="460" y="15"/>
                  </a:cubicBezTo>
                  <a:cubicBezTo>
                    <a:pt x="430" y="6"/>
                    <a:pt x="399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46"/>
            <p:cNvSpPr/>
            <p:nvPr/>
          </p:nvSpPr>
          <p:spPr>
            <a:xfrm>
              <a:off x="4287525" y="1195100"/>
              <a:ext cx="23300" cy="22425"/>
            </a:xfrm>
            <a:custGeom>
              <a:avLst/>
              <a:gdLst/>
              <a:ahLst/>
              <a:cxnLst/>
              <a:rect l="l" t="t" r="r" b="b"/>
              <a:pathLst>
                <a:path w="932" h="897" extrusionOk="0">
                  <a:moveTo>
                    <a:pt x="484" y="0"/>
                  </a:moveTo>
                  <a:cubicBezTo>
                    <a:pt x="303" y="0"/>
                    <a:pt x="139" y="109"/>
                    <a:pt x="70" y="277"/>
                  </a:cubicBezTo>
                  <a:cubicBezTo>
                    <a:pt x="1" y="443"/>
                    <a:pt x="39" y="636"/>
                    <a:pt x="167" y="765"/>
                  </a:cubicBezTo>
                  <a:cubicBezTo>
                    <a:pt x="253" y="850"/>
                    <a:pt x="367" y="896"/>
                    <a:pt x="484" y="896"/>
                  </a:cubicBezTo>
                  <a:cubicBezTo>
                    <a:pt x="541" y="896"/>
                    <a:pt x="600" y="885"/>
                    <a:pt x="655" y="862"/>
                  </a:cubicBezTo>
                  <a:cubicBezTo>
                    <a:pt x="823" y="793"/>
                    <a:pt x="932" y="629"/>
                    <a:pt x="932" y="448"/>
                  </a:cubicBezTo>
                  <a:cubicBezTo>
                    <a:pt x="932" y="201"/>
                    <a:pt x="731" y="0"/>
                    <a:pt x="48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46"/>
            <p:cNvSpPr/>
            <p:nvPr/>
          </p:nvSpPr>
          <p:spPr>
            <a:xfrm>
              <a:off x="4504200" y="119510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448" y="0"/>
                  </a:moveTo>
                  <a:cubicBezTo>
                    <a:pt x="201" y="0"/>
                    <a:pt x="1" y="201"/>
                    <a:pt x="1" y="448"/>
                  </a:cubicBezTo>
                  <a:cubicBezTo>
                    <a:pt x="1" y="696"/>
                    <a:pt x="201" y="896"/>
                    <a:pt x="448" y="896"/>
                  </a:cubicBezTo>
                  <a:cubicBezTo>
                    <a:pt x="696" y="896"/>
                    <a:pt x="897" y="696"/>
                    <a:pt x="897" y="448"/>
                  </a:cubicBezTo>
                  <a:cubicBezTo>
                    <a:pt x="897" y="201"/>
                    <a:pt x="696" y="0"/>
                    <a:pt x="4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46"/>
            <p:cNvSpPr/>
            <p:nvPr/>
          </p:nvSpPr>
          <p:spPr>
            <a:xfrm>
              <a:off x="4396800" y="1403625"/>
              <a:ext cx="23300" cy="22425"/>
            </a:xfrm>
            <a:custGeom>
              <a:avLst/>
              <a:gdLst/>
              <a:ahLst/>
              <a:cxnLst/>
              <a:rect l="l" t="t" r="r" b="b"/>
              <a:pathLst>
                <a:path w="932" h="897" extrusionOk="0">
                  <a:moveTo>
                    <a:pt x="484" y="1"/>
                  </a:moveTo>
                  <a:cubicBezTo>
                    <a:pt x="302" y="1"/>
                    <a:pt x="139" y="110"/>
                    <a:pt x="70" y="277"/>
                  </a:cubicBezTo>
                  <a:cubicBezTo>
                    <a:pt x="0" y="445"/>
                    <a:pt x="39" y="637"/>
                    <a:pt x="167" y="765"/>
                  </a:cubicBezTo>
                  <a:cubicBezTo>
                    <a:pt x="252" y="851"/>
                    <a:pt x="367" y="896"/>
                    <a:pt x="483" y="896"/>
                  </a:cubicBezTo>
                  <a:cubicBezTo>
                    <a:pt x="541" y="896"/>
                    <a:pt x="599" y="885"/>
                    <a:pt x="655" y="862"/>
                  </a:cubicBezTo>
                  <a:cubicBezTo>
                    <a:pt x="822" y="793"/>
                    <a:pt x="931" y="630"/>
                    <a:pt x="931" y="449"/>
                  </a:cubicBezTo>
                  <a:cubicBezTo>
                    <a:pt x="931" y="201"/>
                    <a:pt x="731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46"/>
            <p:cNvSpPr/>
            <p:nvPr/>
          </p:nvSpPr>
          <p:spPr>
            <a:xfrm>
              <a:off x="4227900" y="1390675"/>
              <a:ext cx="455325" cy="63050"/>
            </a:xfrm>
            <a:custGeom>
              <a:avLst/>
              <a:gdLst/>
              <a:ahLst/>
              <a:cxnLst/>
              <a:rect l="l" t="t" r="r" b="b"/>
              <a:pathLst>
                <a:path w="18213" h="2522" extrusionOk="0">
                  <a:moveTo>
                    <a:pt x="18109" y="0"/>
                  </a:moveTo>
                  <a:cubicBezTo>
                    <a:pt x="18097" y="0"/>
                    <a:pt x="18084" y="3"/>
                    <a:pt x="18072" y="8"/>
                  </a:cubicBezTo>
                  <a:cubicBezTo>
                    <a:pt x="14558" y="1556"/>
                    <a:pt x="10811" y="2341"/>
                    <a:pt x="7099" y="2341"/>
                  </a:cubicBezTo>
                  <a:cubicBezTo>
                    <a:pt x="4738" y="2341"/>
                    <a:pt x="2390" y="2023"/>
                    <a:pt x="126" y="1383"/>
                  </a:cubicBezTo>
                  <a:cubicBezTo>
                    <a:pt x="118" y="1381"/>
                    <a:pt x="110" y="1380"/>
                    <a:pt x="102" y="1380"/>
                  </a:cubicBezTo>
                  <a:cubicBezTo>
                    <a:pt x="62" y="1380"/>
                    <a:pt x="26" y="1406"/>
                    <a:pt x="15" y="1446"/>
                  </a:cubicBezTo>
                  <a:cubicBezTo>
                    <a:pt x="0" y="1494"/>
                    <a:pt x="29" y="1544"/>
                    <a:pt x="76" y="1557"/>
                  </a:cubicBezTo>
                  <a:cubicBezTo>
                    <a:pt x="2357" y="2202"/>
                    <a:pt x="4720" y="2521"/>
                    <a:pt x="7099" y="2521"/>
                  </a:cubicBezTo>
                  <a:cubicBezTo>
                    <a:pt x="10836" y="2521"/>
                    <a:pt x="14608" y="1733"/>
                    <a:pt x="18145" y="174"/>
                  </a:cubicBezTo>
                  <a:cubicBezTo>
                    <a:pt x="18192" y="154"/>
                    <a:pt x="18213" y="100"/>
                    <a:pt x="18192" y="55"/>
                  </a:cubicBezTo>
                  <a:cubicBezTo>
                    <a:pt x="18177" y="21"/>
                    <a:pt x="18144" y="0"/>
                    <a:pt x="18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46"/>
            <p:cNvSpPr/>
            <p:nvPr/>
          </p:nvSpPr>
          <p:spPr>
            <a:xfrm>
              <a:off x="4363875" y="147455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41" y="0"/>
                  </a:moveTo>
                  <a:cubicBezTo>
                    <a:pt x="332" y="0"/>
                    <a:pt x="1" y="331"/>
                    <a:pt x="1" y="741"/>
                  </a:cubicBezTo>
                  <a:cubicBezTo>
                    <a:pt x="1" y="1150"/>
                    <a:pt x="332" y="1480"/>
                    <a:pt x="741" y="1480"/>
                  </a:cubicBezTo>
                  <a:cubicBezTo>
                    <a:pt x="1150" y="1480"/>
                    <a:pt x="1481" y="1150"/>
                    <a:pt x="1481" y="741"/>
                  </a:cubicBezTo>
                  <a:cubicBezTo>
                    <a:pt x="1481" y="331"/>
                    <a:pt x="1150" y="0"/>
                    <a:pt x="7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0" name="Google Shape;8390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/>
              <a:t>主 題</a:t>
            </a:r>
            <a:endParaRPr b="1" dirty="0"/>
          </a:p>
        </p:txBody>
      </p:sp>
      <p:sp>
        <p:nvSpPr>
          <p:cNvPr id="8391" name="Google Shape;8391;p49"/>
          <p:cNvSpPr txBox="1">
            <a:spLocks noGrp="1"/>
          </p:cNvSpPr>
          <p:nvPr>
            <p:ph type="subTitle" idx="1"/>
          </p:nvPr>
        </p:nvSpPr>
        <p:spPr>
          <a:xfrm>
            <a:off x="1010127" y="904281"/>
            <a:ext cx="4747444" cy="3136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朋友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社團</a:t>
            </a:r>
            <a:endParaRPr lang="en-US" altLang="zh-TW" sz="2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科籃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大隊接力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排球賽</a:t>
            </a:r>
            <a:endParaRPr lang="en-US" altLang="zh-TW" sz="2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園遊會</a:t>
            </a:r>
            <a:endParaRPr lang="en-US" altLang="zh-TW" sz="2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學業</a:t>
            </a:r>
            <a:endParaRPr lang="en-US" altLang="zh-TW" sz="2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老師</a:t>
            </a:r>
            <a:endParaRPr lang="en-US" altLang="zh-TW" sz="24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altLang="en-US" sz="2400" b="1" dirty="0"/>
              <a:t>畢旅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zh-TW" altLang="en-US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zh-TW" altLang="en-US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zh-TW" altLang="en-US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zh-TW" altLang="en-US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altLang="zh-TW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dirty="0"/>
          </a:p>
        </p:txBody>
      </p:sp>
      <p:grpSp>
        <p:nvGrpSpPr>
          <p:cNvPr id="8392" name="Google Shape;8392;p49"/>
          <p:cNvGrpSpPr/>
          <p:nvPr/>
        </p:nvGrpSpPr>
        <p:grpSpPr>
          <a:xfrm flipH="1">
            <a:off x="4904367" y="1571697"/>
            <a:ext cx="2082423" cy="2672179"/>
            <a:chOff x="9842934" y="3072019"/>
            <a:chExt cx="1552657" cy="1992379"/>
          </a:xfrm>
        </p:grpSpPr>
        <p:sp>
          <p:nvSpPr>
            <p:cNvPr id="8393" name="Google Shape;8393;p49"/>
            <p:cNvSpPr/>
            <p:nvPr/>
          </p:nvSpPr>
          <p:spPr>
            <a:xfrm>
              <a:off x="9861797" y="3372117"/>
              <a:ext cx="1340738" cy="942127"/>
            </a:xfrm>
            <a:custGeom>
              <a:avLst/>
              <a:gdLst/>
              <a:ahLst/>
              <a:cxnLst/>
              <a:rect l="l" t="t" r="r" b="b"/>
              <a:pathLst>
                <a:path w="29710" h="20877" extrusionOk="0">
                  <a:moveTo>
                    <a:pt x="15256" y="0"/>
                  </a:moveTo>
                  <a:cubicBezTo>
                    <a:pt x="13442" y="0"/>
                    <a:pt x="11756" y="194"/>
                    <a:pt x="10723" y="692"/>
                  </a:cubicBezTo>
                  <a:cubicBezTo>
                    <a:pt x="4590" y="3648"/>
                    <a:pt x="0" y="14638"/>
                    <a:pt x="7033" y="19136"/>
                  </a:cubicBezTo>
                  <a:cubicBezTo>
                    <a:pt x="9279" y="20571"/>
                    <a:pt x="12072" y="20796"/>
                    <a:pt x="14737" y="20859"/>
                  </a:cubicBezTo>
                  <a:cubicBezTo>
                    <a:pt x="15217" y="20870"/>
                    <a:pt x="15700" y="20877"/>
                    <a:pt x="16184" y="20877"/>
                  </a:cubicBezTo>
                  <a:cubicBezTo>
                    <a:pt x="19504" y="20877"/>
                    <a:pt x="22861" y="20557"/>
                    <a:pt x="25853" y="19161"/>
                  </a:cubicBezTo>
                  <a:cubicBezTo>
                    <a:pt x="26748" y="18742"/>
                    <a:pt x="27618" y="18216"/>
                    <a:pt x="28238" y="17448"/>
                  </a:cubicBezTo>
                  <a:cubicBezTo>
                    <a:pt x="29056" y="16437"/>
                    <a:pt x="29364" y="15101"/>
                    <a:pt x="29425" y="13803"/>
                  </a:cubicBezTo>
                  <a:cubicBezTo>
                    <a:pt x="29709" y="7696"/>
                    <a:pt x="28180" y="2633"/>
                    <a:pt x="22325" y="876"/>
                  </a:cubicBezTo>
                  <a:cubicBezTo>
                    <a:pt x="20744" y="402"/>
                    <a:pt x="17867" y="0"/>
                    <a:pt x="15256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9"/>
            <p:cNvSpPr/>
            <p:nvPr/>
          </p:nvSpPr>
          <p:spPr>
            <a:xfrm>
              <a:off x="10954965" y="3670545"/>
              <a:ext cx="158668" cy="158623"/>
            </a:xfrm>
            <a:custGeom>
              <a:avLst/>
              <a:gdLst/>
              <a:ahLst/>
              <a:cxnLst/>
              <a:rect l="l" t="t" r="r" b="b"/>
              <a:pathLst>
                <a:path w="3516" h="3515" extrusionOk="0">
                  <a:moveTo>
                    <a:pt x="1758" y="0"/>
                  </a:moveTo>
                  <a:cubicBezTo>
                    <a:pt x="788" y="0"/>
                    <a:pt x="1" y="787"/>
                    <a:pt x="1" y="1758"/>
                  </a:cubicBezTo>
                  <a:cubicBezTo>
                    <a:pt x="1" y="2728"/>
                    <a:pt x="788" y="3515"/>
                    <a:pt x="1758" y="3515"/>
                  </a:cubicBezTo>
                  <a:cubicBezTo>
                    <a:pt x="2729" y="3515"/>
                    <a:pt x="3515" y="2728"/>
                    <a:pt x="3515" y="1758"/>
                  </a:cubicBezTo>
                  <a:cubicBezTo>
                    <a:pt x="3515" y="787"/>
                    <a:pt x="2729" y="0"/>
                    <a:pt x="175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9"/>
            <p:cNvSpPr/>
            <p:nvPr/>
          </p:nvSpPr>
          <p:spPr>
            <a:xfrm>
              <a:off x="10327964" y="3874611"/>
              <a:ext cx="164941" cy="158668"/>
            </a:xfrm>
            <a:custGeom>
              <a:avLst/>
              <a:gdLst/>
              <a:ahLst/>
              <a:cxnLst/>
              <a:rect l="l" t="t" r="r" b="b"/>
              <a:pathLst>
                <a:path w="3655" h="3516" extrusionOk="0">
                  <a:moveTo>
                    <a:pt x="1897" y="1"/>
                  </a:moveTo>
                  <a:cubicBezTo>
                    <a:pt x="1186" y="1"/>
                    <a:pt x="545" y="428"/>
                    <a:pt x="273" y="1086"/>
                  </a:cubicBezTo>
                  <a:cubicBezTo>
                    <a:pt x="1" y="1743"/>
                    <a:pt x="152" y="2499"/>
                    <a:pt x="654" y="3001"/>
                  </a:cubicBezTo>
                  <a:cubicBezTo>
                    <a:pt x="990" y="3337"/>
                    <a:pt x="1440" y="3516"/>
                    <a:pt x="1897" y="3516"/>
                  </a:cubicBezTo>
                  <a:cubicBezTo>
                    <a:pt x="2124" y="3516"/>
                    <a:pt x="2352" y="3472"/>
                    <a:pt x="2569" y="3382"/>
                  </a:cubicBezTo>
                  <a:cubicBezTo>
                    <a:pt x="3226" y="3110"/>
                    <a:pt x="3654" y="2469"/>
                    <a:pt x="3654" y="1758"/>
                  </a:cubicBezTo>
                  <a:cubicBezTo>
                    <a:pt x="3654" y="788"/>
                    <a:pt x="2868" y="1"/>
                    <a:pt x="1897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9"/>
            <p:cNvSpPr/>
            <p:nvPr/>
          </p:nvSpPr>
          <p:spPr>
            <a:xfrm>
              <a:off x="9988425" y="3476361"/>
              <a:ext cx="1407166" cy="1588037"/>
            </a:xfrm>
            <a:custGeom>
              <a:avLst/>
              <a:gdLst/>
              <a:ahLst/>
              <a:cxnLst/>
              <a:rect l="l" t="t" r="r" b="b"/>
              <a:pathLst>
                <a:path w="31182" h="35190" extrusionOk="0">
                  <a:moveTo>
                    <a:pt x="23255" y="1"/>
                  </a:moveTo>
                  <a:cubicBezTo>
                    <a:pt x="22948" y="1"/>
                    <a:pt x="22653" y="95"/>
                    <a:pt x="22415" y="310"/>
                  </a:cubicBezTo>
                  <a:cubicBezTo>
                    <a:pt x="23187" y="2614"/>
                    <a:pt x="23968" y="4985"/>
                    <a:pt x="23855" y="7414"/>
                  </a:cubicBezTo>
                  <a:cubicBezTo>
                    <a:pt x="23740" y="9842"/>
                    <a:pt x="22527" y="12376"/>
                    <a:pt x="20300" y="13352"/>
                  </a:cubicBezTo>
                  <a:cubicBezTo>
                    <a:pt x="19297" y="13791"/>
                    <a:pt x="18180" y="13885"/>
                    <a:pt x="17086" y="13928"/>
                  </a:cubicBezTo>
                  <a:cubicBezTo>
                    <a:pt x="16550" y="13949"/>
                    <a:pt x="16015" y="13959"/>
                    <a:pt x="15479" y="13959"/>
                  </a:cubicBezTo>
                  <a:cubicBezTo>
                    <a:pt x="13873" y="13959"/>
                    <a:pt x="12268" y="13865"/>
                    <a:pt x="10671" y="13677"/>
                  </a:cubicBezTo>
                  <a:cubicBezTo>
                    <a:pt x="9843" y="13579"/>
                    <a:pt x="9001" y="13451"/>
                    <a:pt x="8256" y="13074"/>
                  </a:cubicBezTo>
                  <a:cubicBezTo>
                    <a:pt x="6104" y="11987"/>
                    <a:pt x="6219" y="6831"/>
                    <a:pt x="4162" y="6776"/>
                  </a:cubicBezTo>
                  <a:cubicBezTo>
                    <a:pt x="4156" y="6775"/>
                    <a:pt x="4150" y="6775"/>
                    <a:pt x="4144" y="6775"/>
                  </a:cubicBezTo>
                  <a:cubicBezTo>
                    <a:pt x="2151" y="6775"/>
                    <a:pt x="838" y="14976"/>
                    <a:pt x="544" y="16485"/>
                  </a:cubicBezTo>
                  <a:cubicBezTo>
                    <a:pt x="232" y="18096"/>
                    <a:pt x="0" y="19777"/>
                    <a:pt x="421" y="21364"/>
                  </a:cubicBezTo>
                  <a:cubicBezTo>
                    <a:pt x="835" y="22930"/>
                    <a:pt x="1898" y="24314"/>
                    <a:pt x="3305" y="25118"/>
                  </a:cubicBezTo>
                  <a:cubicBezTo>
                    <a:pt x="2280" y="27811"/>
                    <a:pt x="3202" y="31122"/>
                    <a:pt x="5471" y="32895"/>
                  </a:cubicBezTo>
                  <a:cubicBezTo>
                    <a:pt x="6659" y="33824"/>
                    <a:pt x="8166" y="34293"/>
                    <a:pt x="9672" y="34293"/>
                  </a:cubicBezTo>
                  <a:cubicBezTo>
                    <a:pt x="11044" y="34293"/>
                    <a:pt x="12414" y="33904"/>
                    <a:pt x="13541" y="33119"/>
                  </a:cubicBezTo>
                  <a:cubicBezTo>
                    <a:pt x="14733" y="34494"/>
                    <a:pt x="16548" y="35190"/>
                    <a:pt x="18360" y="35190"/>
                  </a:cubicBezTo>
                  <a:cubicBezTo>
                    <a:pt x="20036" y="35190"/>
                    <a:pt x="21709" y="34594"/>
                    <a:pt x="22883" y="33388"/>
                  </a:cubicBezTo>
                  <a:cubicBezTo>
                    <a:pt x="23382" y="32875"/>
                    <a:pt x="23802" y="32273"/>
                    <a:pt x="24398" y="31878"/>
                  </a:cubicBezTo>
                  <a:cubicBezTo>
                    <a:pt x="25053" y="31444"/>
                    <a:pt x="25854" y="31307"/>
                    <a:pt x="26595" y="31040"/>
                  </a:cubicBezTo>
                  <a:cubicBezTo>
                    <a:pt x="28618" y="30311"/>
                    <a:pt x="30219" y="28504"/>
                    <a:pt x="30700" y="26406"/>
                  </a:cubicBezTo>
                  <a:cubicBezTo>
                    <a:pt x="31181" y="24308"/>
                    <a:pt x="30527" y="21985"/>
                    <a:pt x="29021" y="20447"/>
                  </a:cubicBezTo>
                  <a:cubicBezTo>
                    <a:pt x="31079" y="18229"/>
                    <a:pt x="30680" y="14664"/>
                    <a:pt x="29468" y="11892"/>
                  </a:cubicBezTo>
                  <a:cubicBezTo>
                    <a:pt x="28256" y="9119"/>
                    <a:pt x="26368" y="6607"/>
                    <a:pt x="25724" y="3651"/>
                  </a:cubicBezTo>
                  <a:cubicBezTo>
                    <a:pt x="25520" y="2710"/>
                    <a:pt x="25432" y="1703"/>
                    <a:pt x="24891" y="907"/>
                  </a:cubicBezTo>
                  <a:cubicBezTo>
                    <a:pt x="24531" y="376"/>
                    <a:pt x="23869" y="1"/>
                    <a:pt x="2325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9"/>
            <p:cNvSpPr/>
            <p:nvPr/>
          </p:nvSpPr>
          <p:spPr>
            <a:xfrm>
              <a:off x="10753291" y="4103543"/>
              <a:ext cx="170717" cy="947497"/>
            </a:xfrm>
            <a:custGeom>
              <a:avLst/>
              <a:gdLst/>
              <a:ahLst/>
              <a:cxnLst/>
              <a:rect l="l" t="t" r="r" b="b"/>
              <a:pathLst>
                <a:path w="3783" h="20996" extrusionOk="0">
                  <a:moveTo>
                    <a:pt x="713" y="0"/>
                  </a:moveTo>
                  <a:lnTo>
                    <a:pt x="713" y="0"/>
                  </a:lnTo>
                  <a:cubicBezTo>
                    <a:pt x="591" y="8"/>
                    <a:pt x="469" y="15"/>
                    <a:pt x="347" y="20"/>
                  </a:cubicBezTo>
                  <a:cubicBezTo>
                    <a:pt x="504" y="1534"/>
                    <a:pt x="404" y="3092"/>
                    <a:pt x="306" y="4613"/>
                  </a:cubicBezTo>
                  <a:lnTo>
                    <a:pt x="274" y="5102"/>
                  </a:lnTo>
                  <a:cubicBezTo>
                    <a:pt x="86" y="8130"/>
                    <a:pt x="0" y="11367"/>
                    <a:pt x="650" y="14528"/>
                  </a:cubicBezTo>
                  <a:cubicBezTo>
                    <a:pt x="1032" y="16387"/>
                    <a:pt x="1819" y="18834"/>
                    <a:pt x="3419" y="20996"/>
                  </a:cubicBezTo>
                  <a:cubicBezTo>
                    <a:pt x="3541" y="20958"/>
                    <a:pt x="3662" y="20917"/>
                    <a:pt x="3782" y="20872"/>
                  </a:cubicBezTo>
                  <a:cubicBezTo>
                    <a:pt x="2174" y="18741"/>
                    <a:pt x="1388" y="16302"/>
                    <a:pt x="1008" y="14454"/>
                  </a:cubicBezTo>
                  <a:cubicBezTo>
                    <a:pt x="367" y="11336"/>
                    <a:pt x="452" y="8128"/>
                    <a:pt x="639" y="5126"/>
                  </a:cubicBezTo>
                  <a:lnTo>
                    <a:pt x="671" y="4636"/>
                  </a:lnTo>
                  <a:cubicBezTo>
                    <a:pt x="769" y="3105"/>
                    <a:pt x="869" y="1536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9"/>
            <p:cNvSpPr/>
            <p:nvPr/>
          </p:nvSpPr>
          <p:spPr>
            <a:xfrm>
              <a:off x="10511362" y="4105213"/>
              <a:ext cx="236739" cy="950250"/>
            </a:xfrm>
            <a:custGeom>
              <a:avLst/>
              <a:gdLst/>
              <a:ahLst/>
              <a:cxnLst/>
              <a:rect l="l" t="t" r="r" b="b"/>
              <a:pathLst>
                <a:path w="5246" h="21057" extrusionOk="0">
                  <a:moveTo>
                    <a:pt x="5245" y="1"/>
                  </a:moveTo>
                  <a:cubicBezTo>
                    <a:pt x="5113" y="5"/>
                    <a:pt x="4980" y="10"/>
                    <a:pt x="4848" y="12"/>
                  </a:cubicBezTo>
                  <a:cubicBezTo>
                    <a:pt x="4754" y="233"/>
                    <a:pt x="4647" y="459"/>
                    <a:pt x="4526" y="687"/>
                  </a:cubicBezTo>
                  <a:lnTo>
                    <a:pt x="4482" y="672"/>
                  </a:lnTo>
                  <a:cubicBezTo>
                    <a:pt x="4450" y="761"/>
                    <a:pt x="4417" y="851"/>
                    <a:pt x="4385" y="942"/>
                  </a:cubicBezTo>
                  <a:cubicBezTo>
                    <a:pt x="4177" y="1300"/>
                    <a:pt x="3950" y="1647"/>
                    <a:pt x="3705" y="1981"/>
                  </a:cubicBezTo>
                  <a:cubicBezTo>
                    <a:pt x="3424" y="2366"/>
                    <a:pt x="3121" y="2748"/>
                    <a:pt x="2827" y="3120"/>
                  </a:cubicBezTo>
                  <a:cubicBezTo>
                    <a:pt x="2028" y="4129"/>
                    <a:pt x="1203" y="5171"/>
                    <a:pt x="712" y="6391"/>
                  </a:cubicBezTo>
                  <a:cubicBezTo>
                    <a:pt x="161" y="7754"/>
                    <a:pt x="66" y="9222"/>
                    <a:pt x="45" y="10607"/>
                  </a:cubicBezTo>
                  <a:cubicBezTo>
                    <a:pt x="0" y="13560"/>
                    <a:pt x="339" y="15836"/>
                    <a:pt x="1112" y="17769"/>
                  </a:cubicBezTo>
                  <a:cubicBezTo>
                    <a:pt x="1317" y="18283"/>
                    <a:pt x="1560" y="18780"/>
                    <a:pt x="1841" y="19256"/>
                  </a:cubicBezTo>
                  <a:cubicBezTo>
                    <a:pt x="1877" y="19231"/>
                    <a:pt x="1917" y="19210"/>
                    <a:pt x="1953" y="19185"/>
                  </a:cubicBezTo>
                  <a:cubicBezTo>
                    <a:pt x="2176" y="19441"/>
                    <a:pt x="2422" y="19675"/>
                    <a:pt x="2687" y="19887"/>
                  </a:cubicBezTo>
                  <a:cubicBezTo>
                    <a:pt x="2183" y="19191"/>
                    <a:pt x="1767" y="18434"/>
                    <a:pt x="1451" y="17635"/>
                  </a:cubicBezTo>
                  <a:cubicBezTo>
                    <a:pt x="696" y="15747"/>
                    <a:pt x="366" y="13516"/>
                    <a:pt x="410" y="10613"/>
                  </a:cubicBezTo>
                  <a:cubicBezTo>
                    <a:pt x="431" y="9263"/>
                    <a:pt x="522" y="7835"/>
                    <a:pt x="1050" y="6527"/>
                  </a:cubicBezTo>
                  <a:cubicBezTo>
                    <a:pt x="1523" y="5357"/>
                    <a:pt x="2330" y="4335"/>
                    <a:pt x="3114" y="3347"/>
                  </a:cubicBezTo>
                  <a:cubicBezTo>
                    <a:pt x="3369" y="3024"/>
                    <a:pt x="3631" y="2692"/>
                    <a:pt x="3881" y="2356"/>
                  </a:cubicBezTo>
                  <a:lnTo>
                    <a:pt x="3881" y="2356"/>
                  </a:lnTo>
                  <a:cubicBezTo>
                    <a:pt x="3192" y="4335"/>
                    <a:pt x="2563" y="6368"/>
                    <a:pt x="2267" y="8464"/>
                  </a:cubicBezTo>
                  <a:cubicBezTo>
                    <a:pt x="1667" y="12741"/>
                    <a:pt x="2520" y="17161"/>
                    <a:pt x="4620" y="20916"/>
                  </a:cubicBezTo>
                  <a:cubicBezTo>
                    <a:pt x="4785" y="20970"/>
                    <a:pt x="4951" y="21016"/>
                    <a:pt x="5121" y="21057"/>
                  </a:cubicBezTo>
                  <a:cubicBezTo>
                    <a:pt x="2926" y="17304"/>
                    <a:pt x="2023" y="12834"/>
                    <a:pt x="2629" y="8515"/>
                  </a:cubicBezTo>
                  <a:cubicBezTo>
                    <a:pt x="2987" y="5962"/>
                    <a:pt x="3856" y="3489"/>
                    <a:pt x="4718" y="1094"/>
                  </a:cubicBezTo>
                  <a:cubicBezTo>
                    <a:pt x="4919" y="742"/>
                    <a:pt x="5096" y="378"/>
                    <a:pt x="5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9"/>
            <p:cNvSpPr/>
            <p:nvPr/>
          </p:nvSpPr>
          <p:spPr>
            <a:xfrm>
              <a:off x="10879738" y="4082469"/>
              <a:ext cx="330965" cy="792033"/>
            </a:xfrm>
            <a:custGeom>
              <a:avLst/>
              <a:gdLst/>
              <a:ahLst/>
              <a:cxnLst/>
              <a:rect l="l" t="t" r="r" b="b"/>
              <a:pathLst>
                <a:path w="7334" h="17551" extrusionOk="0">
                  <a:moveTo>
                    <a:pt x="346" y="0"/>
                  </a:moveTo>
                  <a:cubicBezTo>
                    <a:pt x="232" y="44"/>
                    <a:pt x="118" y="85"/>
                    <a:pt x="1" y="121"/>
                  </a:cubicBezTo>
                  <a:cubicBezTo>
                    <a:pt x="747" y="2890"/>
                    <a:pt x="2058" y="5503"/>
                    <a:pt x="3335" y="8047"/>
                  </a:cubicBezTo>
                  <a:cubicBezTo>
                    <a:pt x="3727" y="8828"/>
                    <a:pt x="4133" y="9637"/>
                    <a:pt x="4515" y="10433"/>
                  </a:cubicBezTo>
                  <a:cubicBezTo>
                    <a:pt x="5507" y="12510"/>
                    <a:pt x="6535" y="14965"/>
                    <a:pt x="6989" y="17551"/>
                  </a:cubicBezTo>
                  <a:cubicBezTo>
                    <a:pt x="7106" y="17505"/>
                    <a:pt x="7220" y="17457"/>
                    <a:pt x="7334" y="17404"/>
                  </a:cubicBezTo>
                  <a:cubicBezTo>
                    <a:pt x="6866" y="14810"/>
                    <a:pt x="5837" y="12355"/>
                    <a:pt x="4843" y="10276"/>
                  </a:cubicBezTo>
                  <a:cubicBezTo>
                    <a:pt x="4461" y="9476"/>
                    <a:pt x="4054" y="8666"/>
                    <a:pt x="3661" y="7883"/>
                  </a:cubicBezTo>
                  <a:cubicBezTo>
                    <a:pt x="2388" y="5349"/>
                    <a:pt x="1082" y="2746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9"/>
            <p:cNvSpPr/>
            <p:nvPr/>
          </p:nvSpPr>
          <p:spPr>
            <a:xfrm>
              <a:off x="10916697" y="4064688"/>
              <a:ext cx="436157" cy="681154"/>
            </a:xfrm>
            <a:custGeom>
              <a:avLst/>
              <a:gdLst/>
              <a:ahLst/>
              <a:cxnLst/>
              <a:rect l="l" t="t" r="r" b="b"/>
              <a:pathLst>
                <a:path w="9665" h="15094" extrusionOk="0">
                  <a:moveTo>
                    <a:pt x="321" y="1"/>
                  </a:moveTo>
                  <a:cubicBezTo>
                    <a:pt x="216" y="65"/>
                    <a:pt x="109" y="125"/>
                    <a:pt x="0" y="182"/>
                  </a:cubicBezTo>
                  <a:cubicBezTo>
                    <a:pt x="1095" y="3101"/>
                    <a:pt x="3042" y="5631"/>
                    <a:pt x="4932" y="8083"/>
                  </a:cubicBezTo>
                  <a:cubicBezTo>
                    <a:pt x="5501" y="8821"/>
                    <a:pt x="6090" y="9586"/>
                    <a:pt x="6644" y="10346"/>
                  </a:cubicBezTo>
                  <a:cubicBezTo>
                    <a:pt x="7857" y="12011"/>
                    <a:pt x="8792" y="13594"/>
                    <a:pt x="9449" y="15093"/>
                  </a:cubicBezTo>
                  <a:cubicBezTo>
                    <a:pt x="9525" y="14959"/>
                    <a:pt x="9597" y="14822"/>
                    <a:pt x="9665" y="14682"/>
                  </a:cubicBezTo>
                  <a:cubicBezTo>
                    <a:pt x="9004" y="13235"/>
                    <a:pt x="8095" y="11717"/>
                    <a:pt x="6939" y="10131"/>
                  </a:cubicBezTo>
                  <a:cubicBezTo>
                    <a:pt x="6383" y="9367"/>
                    <a:pt x="5792" y="8601"/>
                    <a:pt x="5221" y="7859"/>
                  </a:cubicBezTo>
                  <a:cubicBezTo>
                    <a:pt x="3336" y="5415"/>
                    <a:pt x="1394" y="2892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9"/>
            <p:cNvSpPr/>
            <p:nvPr/>
          </p:nvSpPr>
          <p:spPr>
            <a:xfrm>
              <a:off x="10967240" y="4024480"/>
              <a:ext cx="413233" cy="567162"/>
            </a:xfrm>
            <a:custGeom>
              <a:avLst/>
              <a:gdLst/>
              <a:ahLst/>
              <a:cxnLst/>
              <a:rect l="l" t="t" r="r" b="b"/>
              <a:pathLst>
                <a:path w="9157" h="12568" extrusionOk="0">
                  <a:moveTo>
                    <a:pt x="288" y="1"/>
                  </a:moveTo>
                  <a:cubicBezTo>
                    <a:pt x="196" y="99"/>
                    <a:pt x="100" y="194"/>
                    <a:pt x="1" y="286"/>
                  </a:cubicBezTo>
                  <a:cubicBezTo>
                    <a:pt x="1105" y="3232"/>
                    <a:pt x="3293" y="5634"/>
                    <a:pt x="5415" y="7962"/>
                  </a:cubicBezTo>
                  <a:lnTo>
                    <a:pt x="5881" y="8474"/>
                  </a:lnTo>
                  <a:cubicBezTo>
                    <a:pt x="7011" y="9718"/>
                    <a:pt x="8191" y="11078"/>
                    <a:pt x="9156" y="12568"/>
                  </a:cubicBezTo>
                  <a:cubicBezTo>
                    <a:pt x="9144" y="12308"/>
                    <a:pt x="9118" y="12049"/>
                    <a:pt x="9075" y="11792"/>
                  </a:cubicBezTo>
                  <a:cubicBezTo>
                    <a:pt x="8178" y="10508"/>
                    <a:pt x="7145" y="9323"/>
                    <a:pt x="6151" y="8228"/>
                  </a:cubicBezTo>
                  <a:lnTo>
                    <a:pt x="5685" y="7716"/>
                  </a:lnTo>
                  <a:cubicBezTo>
                    <a:pt x="3548" y="5373"/>
                    <a:pt x="1346" y="2952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9"/>
            <p:cNvSpPr/>
            <p:nvPr/>
          </p:nvSpPr>
          <p:spPr>
            <a:xfrm>
              <a:off x="11071169" y="4038199"/>
              <a:ext cx="267065" cy="316660"/>
            </a:xfrm>
            <a:custGeom>
              <a:avLst/>
              <a:gdLst/>
              <a:ahLst/>
              <a:cxnLst/>
              <a:rect l="l" t="t" r="r" b="b"/>
              <a:pathLst>
                <a:path w="5918" h="7017" extrusionOk="0">
                  <a:moveTo>
                    <a:pt x="335" y="1"/>
                  </a:moveTo>
                  <a:lnTo>
                    <a:pt x="0" y="146"/>
                  </a:lnTo>
                  <a:cubicBezTo>
                    <a:pt x="806" y="2005"/>
                    <a:pt x="2279" y="3458"/>
                    <a:pt x="3703" y="4864"/>
                  </a:cubicBezTo>
                  <a:cubicBezTo>
                    <a:pt x="3888" y="5047"/>
                    <a:pt x="4073" y="5229"/>
                    <a:pt x="4256" y="5412"/>
                  </a:cubicBezTo>
                  <a:cubicBezTo>
                    <a:pt x="4770" y="5926"/>
                    <a:pt x="5275" y="6458"/>
                    <a:pt x="5738" y="7016"/>
                  </a:cubicBezTo>
                  <a:cubicBezTo>
                    <a:pt x="5802" y="6901"/>
                    <a:pt x="5863" y="6782"/>
                    <a:pt x="5918" y="6663"/>
                  </a:cubicBezTo>
                  <a:cubicBezTo>
                    <a:pt x="5475" y="6138"/>
                    <a:pt x="4999" y="5637"/>
                    <a:pt x="4514" y="5154"/>
                  </a:cubicBezTo>
                  <a:cubicBezTo>
                    <a:pt x="4331" y="4971"/>
                    <a:pt x="4146" y="4787"/>
                    <a:pt x="3960" y="4605"/>
                  </a:cubicBezTo>
                  <a:cubicBezTo>
                    <a:pt x="2560" y="3223"/>
                    <a:pt x="1112" y="1795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9"/>
            <p:cNvSpPr/>
            <p:nvPr/>
          </p:nvSpPr>
          <p:spPr>
            <a:xfrm>
              <a:off x="11143373" y="4023126"/>
              <a:ext cx="220222" cy="211828"/>
            </a:xfrm>
            <a:custGeom>
              <a:avLst/>
              <a:gdLst/>
              <a:ahLst/>
              <a:cxnLst/>
              <a:rect l="l" t="t" r="r" b="b"/>
              <a:pathLst>
                <a:path w="4880" h="4694" extrusionOk="0">
                  <a:moveTo>
                    <a:pt x="171" y="1"/>
                  </a:moveTo>
                  <a:lnTo>
                    <a:pt x="0" y="324"/>
                  </a:lnTo>
                  <a:cubicBezTo>
                    <a:pt x="1944" y="1352"/>
                    <a:pt x="3627" y="2873"/>
                    <a:pt x="4863" y="4693"/>
                  </a:cubicBezTo>
                  <a:cubicBezTo>
                    <a:pt x="4875" y="4489"/>
                    <a:pt x="4880" y="4283"/>
                    <a:pt x="4875" y="4077"/>
                  </a:cubicBezTo>
                  <a:cubicBezTo>
                    <a:pt x="3637" y="2390"/>
                    <a:pt x="2018" y="978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9"/>
            <p:cNvSpPr/>
            <p:nvPr/>
          </p:nvSpPr>
          <p:spPr>
            <a:xfrm>
              <a:off x="11140214" y="4066584"/>
              <a:ext cx="209301" cy="264312"/>
            </a:xfrm>
            <a:custGeom>
              <a:avLst/>
              <a:gdLst/>
              <a:ahLst/>
              <a:cxnLst/>
              <a:rect l="l" t="t" r="r" b="b"/>
              <a:pathLst>
                <a:path w="4638" h="5857" extrusionOk="0">
                  <a:moveTo>
                    <a:pt x="227" y="1"/>
                  </a:moveTo>
                  <a:lnTo>
                    <a:pt x="1" y="287"/>
                  </a:lnTo>
                  <a:cubicBezTo>
                    <a:pt x="1886" y="1778"/>
                    <a:pt x="3415" y="3699"/>
                    <a:pt x="4465" y="5856"/>
                  </a:cubicBezTo>
                  <a:cubicBezTo>
                    <a:pt x="4529" y="5702"/>
                    <a:pt x="4587" y="5546"/>
                    <a:pt x="4638" y="5385"/>
                  </a:cubicBezTo>
                  <a:cubicBezTo>
                    <a:pt x="3570" y="3306"/>
                    <a:pt x="2064" y="1453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9"/>
            <p:cNvSpPr/>
            <p:nvPr/>
          </p:nvSpPr>
          <p:spPr>
            <a:xfrm>
              <a:off x="10807624" y="4099933"/>
              <a:ext cx="249329" cy="860085"/>
            </a:xfrm>
            <a:custGeom>
              <a:avLst/>
              <a:gdLst/>
              <a:ahLst/>
              <a:cxnLst/>
              <a:rect l="l" t="t" r="r" b="b"/>
              <a:pathLst>
                <a:path w="5525" h="19059" extrusionOk="0">
                  <a:moveTo>
                    <a:pt x="351" y="1"/>
                  </a:moveTo>
                  <a:cubicBezTo>
                    <a:pt x="234" y="15"/>
                    <a:pt x="117" y="30"/>
                    <a:pt x="0" y="41"/>
                  </a:cubicBezTo>
                  <a:lnTo>
                    <a:pt x="32" y="250"/>
                  </a:lnTo>
                  <a:cubicBezTo>
                    <a:pt x="468" y="2104"/>
                    <a:pt x="1167" y="3899"/>
                    <a:pt x="1847" y="5644"/>
                  </a:cubicBezTo>
                  <a:cubicBezTo>
                    <a:pt x="2144" y="6406"/>
                    <a:pt x="2452" y="7194"/>
                    <a:pt x="2731" y="7974"/>
                  </a:cubicBezTo>
                  <a:cubicBezTo>
                    <a:pt x="4005" y="11524"/>
                    <a:pt x="4833" y="15274"/>
                    <a:pt x="5195" y="19059"/>
                  </a:cubicBezTo>
                  <a:cubicBezTo>
                    <a:pt x="5303" y="18935"/>
                    <a:pt x="5412" y="18813"/>
                    <a:pt x="5524" y="18694"/>
                  </a:cubicBezTo>
                  <a:cubicBezTo>
                    <a:pt x="5144" y="14991"/>
                    <a:pt x="4321" y="11326"/>
                    <a:pt x="3075" y="7851"/>
                  </a:cubicBezTo>
                  <a:cubicBezTo>
                    <a:pt x="2793" y="7066"/>
                    <a:pt x="2486" y="6276"/>
                    <a:pt x="2187" y="5512"/>
                  </a:cubicBezTo>
                  <a:cubicBezTo>
                    <a:pt x="1492" y="3726"/>
                    <a:pt x="777" y="1890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9"/>
            <p:cNvSpPr/>
            <p:nvPr/>
          </p:nvSpPr>
          <p:spPr>
            <a:xfrm>
              <a:off x="10791153" y="4101738"/>
              <a:ext cx="196530" cy="919518"/>
            </a:xfrm>
            <a:custGeom>
              <a:avLst/>
              <a:gdLst/>
              <a:ahLst/>
              <a:cxnLst/>
              <a:rect l="l" t="t" r="r" b="b"/>
              <a:pathLst>
                <a:path w="4355" h="20376" extrusionOk="0">
                  <a:moveTo>
                    <a:pt x="365" y="1"/>
                  </a:moveTo>
                  <a:cubicBezTo>
                    <a:pt x="243" y="13"/>
                    <a:pt x="122" y="23"/>
                    <a:pt x="1" y="31"/>
                  </a:cubicBezTo>
                  <a:cubicBezTo>
                    <a:pt x="864" y="5678"/>
                    <a:pt x="1771" y="11496"/>
                    <a:pt x="3123" y="17137"/>
                  </a:cubicBezTo>
                  <a:cubicBezTo>
                    <a:pt x="3376" y="18192"/>
                    <a:pt x="3664" y="19296"/>
                    <a:pt x="4039" y="20376"/>
                  </a:cubicBezTo>
                  <a:cubicBezTo>
                    <a:pt x="4146" y="20310"/>
                    <a:pt x="4252" y="20240"/>
                    <a:pt x="4355" y="20167"/>
                  </a:cubicBezTo>
                  <a:cubicBezTo>
                    <a:pt x="3998" y="19128"/>
                    <a:pt x="3721" y="18068"/>
                    <a:pt x="3478" y="17052"/>
                  </a:cubicBezTo>
                  <a:cubicBezTo>
                    <a:pt x="2148" y="11504"/>
                    <a:pt x="1249" y="5775"/>
                    <a:pt x="397" y="210"/>
                  </a:cubicBezTo>
                  <a:cubicBezTo>
                    <a:pt x="386" y="139"/>
                    <a:pt x="375" y="70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9"/>
            <p:cNvSpPr/>
            <p:nvPr/>
          </p:nvSpPr>
          <p:spPr>
            <a:xfrm>
              <a:off x="10392993" y="4216362"/>
              <a:ext cx="166295" cy="805887"/>
            </a:xfrm>
            <a:custGeom>
              <a:avLst/>
              <a:gdLst/>
              <a:ahLst/>
              <a:cxnLst/>
              <a:rect l="l" t="t" r="r" b="b"/>
              <a:pathLst>
                <a:path w="3685" h="17858" extrusionOk="0">
                  <a:moveTo>
                    <a:pt x="3319" y="0"/>
                  </a:moveTo>
                  <a:cubicBezTo>
                    <a:pt x="3259" y="1364"/>
                    <a:pt x="2697" y="2670"/>
                    <a:pt x="2154" y="3932"/>
                  </a:cubicBezTo>
                  <a:cubicBezTo>
                    <a:pt x="2047" y="4180"/>
                    <a:pt x="1940" y="4427"/>
                    <a:pt x="1838" y="4675"/>
                  </a:cubicBezTo>
                  <a:cubicBezTo>
                    <a:pt x="554" y="7765"/>
                    <a:pt x="1" y="10679"/>
                    <a:pt x="194" y="13332"/>
                  </a:cubicBezTo>
                  <a:cubicBezTo>
                    <a:pt x="313" y="14956"/>
                    <a:pt x="725" y="16496"/>
                    <a:pt x="1383" y="17858"/>
                  </a:cubicBezTo>
                  <a:cubicBezTo>
                    <a:pt x="1511" y="17846"/>
                    <a:pt x="1639" y="17830"/>
                    <a:pt x="1768" y="17812"/>
                  </a:cubicBezTo>
                  <a:cubicBezTo>
                    <a:pt x="1097" y="16463"/>
                    <a:pt x="676" y="14928"/>
                    <a:pt x="558" y="13306"/>
                  </a:cubicBezTo>
                  <a:cubicBezTo>
                    <a:pt x="369" y="10710"/>
                    <a:pt x="913" y="7852"/>
                    <a:pt x="2175" y="4815"/>
                  </a:cubicBezTo>
                  <a:cubicBezTo>
                    <a:pt x="2277" y="4568"/>
                    <a:pt x="2383" y="4322"/>
                    <a:pt x="2489" y="4076"/>
                  </a:cubicBezTo>
                  <a:cubicBezTo>
                    <a:pt x="3045" y="2783"/>
                    <a:pt x="3621" y="1447"/>
                    <a:pt x="3684" y="17"/>
                  </a:cubicBezTo>
                  <a:lnTo>
                    <a:pt x="3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9"/>
            <p:cNvSpPr/>
            <p:nvPr/>
          </p:nvSpPr>
          <p:spPr>
            <a:xfrm>
              <a:off x="10171778" y="4095195"/>
              <a:ext cx="330424" cy="831835"/>
            </a:xfrm>
            <a:custGeom>
              <a:avLst/>
              <a:gdLst/>
              <a:ahLst/>
              <a:cxnLst/>
              <a:rect l="l" t="t" r="r" b="b"/>
              <a:pathLst>
                <a:path w="7322" h="18433" extrusionOk="0">
                  <a:moveTo>
                    <a:pt x="6947" y="0"/>
                  </a:moveTo>
                  <a:cubicBezTo>
                    <a:pt x="6366" y="1529"/>
                    <a:pt x="5100" y="3140"/>
                    <a:pt x="3952" y="4599"/>
                  </a:cubicBezTo>
                  <a:cubicBezTo>
                    <a:pt x="3448" y="5239"/>
                    <a:pt x="2972" y="5844"/>
                    <a:pt x="2593" y="6395"/>
                  </a:cubicBezTo>
                  <a:cubicBezTo>
                    <a:pt x="283" y="9745"/>
                    <a:pt x="0" y="13941"/>
                    <a:pt x="214" y="17948"/>
                  </a:cubicBezTo>
                  <a:cubicBezTo>
                    <a:pt x="337" y="18116"/>
                    <a:pt x="469" y="18278"/>
                    <a:pt x="607" y="18432"/>
                  </a:cubicBezTo>
                  <a:cubicBezTo>
                    <a:pt x="348" y="14338"/>
                    <a:pt x="549" y="10003"/>
                    <a:pt x="2893" y="6602"/>
                  </a:cubicBezTo>
                  <a:cubicBezTo>
                    <a:pt x="3266" y="6060"/>
                    <a:pt x="3738" y="5460"/>
                    <a:pt x="4239" y="4825"/>
                  </a:cubicBezTo>
                  <a:cubicBezTo>
                    <a:pt x="5425" y="3319"/>
                    <a:pt x="6735" y="1653"/>
                    <a:pt x="7321" y="41"/>
                  </a:cubicBezTo>
                  <a:cubicBezTo>
                    <a:pt x="7197" y="29"/>
                    <a:pt x="7072" y="15"/>
                    <a:pt x="6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9"/>
            <p:cNvSpPr/>
            <p:nvPr/>
          </p:nvSpPr>
          <p:spPr>
            <a:xfrm>
              <a:off x="10241635" y="4098128"/>
              <a:ext cx="293870" cy="910131"/>
            </a:xfrm>
            <a:custGeom>
              <a:avLst/>
              <a:gdLst/>
              <a:ahLst/>
              <a:cxnLst/>
              <a:rect l="l" t="t" r="r" b="b"/>
              <a:pathLst>
                <a:path w="6512" h="20168" extrusionOk="0">
                  <a:moveTo>
                    <a:pt x="6023" y="0"/>
                  </a:moveTo>
                  <a:cubicBezTo>
                    <a:pt x="6158" y="1434"/>
                    <a:pt x="5593" y="2821"/>
                    <a:pt x="5176" y="3620"/>
                  </a:cubicBezTo>
                  <a:cubicBezTo>
                    <a:pt x="4739" y="4459"/>
                    <a:pt x="4185" y="5254"/>
                    <a:pt x="3649" y="6022"/>
                  </a:cubicBezTo>
                  <a:cubicBezTo>
                    <a:pt x="3213" y="6650"/>
                    <a:pt x="2760" y="7299"/>
                    <a:pt x="2369" y="7974"/>
                  </a:cubicBezTo>
                  <a:cubicBezTo>
                    <a:pt x="287" y="11569"/>
                    <a:pt x="0" y="16107"/>
                    <a:pt x="1414" y="20003"/>
                  </a:cubicBezTo>
                  <a:cubicBezTo>
                    <a:pt x="1562" y="20063"/>
                    <a:pt x="1711" y="20119"/>
                    <a:pt x="1863" y="20167"/>
                  </a:cubicBezTo>
                  <a:cubicBezTo>
                    <a:pt x="363" y="16308"/>
                    <a:pt x="604" y="11749"/>
                    <a:pt x="2685" y="8157"/>
                  </a:cubicBezTo>
                  <a:cubicBezTo>
                    <a:pt x="3069" y="7495"/>
                    <a:pt x="3516" y="6853"/>
                    <a:pt x="3949" y="6232"/>
                  </a:cubicBezTo>
                  <a:cubicBezTo>
                    <a:pt x="4491" y="5453"/>
                    <a:pt x="5051" y="4648"/>
                    <a:pt x="5499" y="3789"/>
                  </a:cubicBezTo>
                  <a:cubicBezTo>
                    <a:pt x="5931" y="2961"/>
                    <a:pt x="6511" y="1533"/>
                    <a:pt x="6391" y="32"/>
                  </a:cubicBezTo>
                  <a:cubicBezTo>
                    <a:pt x="6269" y="22"/>
                    <a:pt x="6146" y="11"/>
                    <a:pt x="6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9"/>
            <p:cNvSpPr/>
            <p:nvPr/>
          </p:nvSpPr>
          <p:spPr>
            <a:xfrm>
              <a:off x="10058147" y="4082920"/>
              <a:ext cx="367879" cy="472665"/>
            </a:xfrm>
            <a:custGeom>
              <a:avLst/>
              <a:gdLst/>
              <a:ahLst/>
              <a:cxnLst/>
              <a:rect l="l" t="t" r="r" b="b"/>
              <a:pathLst>
                <a:path w="8152" h="10474" extrusionOk="0">
                  <a:moveTo>
                    <a:pt x="7728" y="0"/>
                  </a:moveTo>
                  <a:cubicBezTo>
                    <a:pt x="7607" y="120"/>
                    <a:pt x="7484" y="242"/>
                    <a:pt x="7355" y="370"/>
                  </a:cubicBezTo>
                  <a:cubicBezTo>
                    <a:pt x="5015" y="2689"/>
                    <a:pt x="1528" y="6148"/>
                    <a:pt x="1" y="10154"/>
                  </a:cubicBezTo>
                  <a:cubicBezTo>
                    <a:pt x="88" y="10263"/>
                    <a:pt x="178" y="10369"/>
                    <a:pt x="272" y="10473"/>
                  </a:cubicBezTo>
                  <a:cubicBezTo>
                    <a:pt x="1731" y="6459"/>
                    <a:pt x="5259" y="2960"/>
                    <a:pt x="7613" y="629"/>
                  </a:cubicBezTo>
                  <a:cubicBezTo>
                    <a:pt x="7802" y="442"/>
                    <a:pt x="7980" y="264"/>
                    <a:pt x="8151" y="93"/>
                  </a:cubicBezTo>
                  <a:cubicBezTo>
                    <a:pt x="8009" y="66"/>
                    <a:pt x="7868" y="34"/>
                    <a:pt x="7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9"/>
            <p:cNvSpPr/>
            <p:nvPr/>
          </p:nvSpPr>
          <p:spPr>
            <a:xfrm>
              <a:off x="10014283" y="4073985"/>
              <a:ext cx="381869" cy="409397"/>
            </a:xfrm>
            <a:custGeom>
              <a:avLst/>
              <a:gdLst/>
              <a:ahLst/>
              <a:cxnLst/>
              <a:rect l="l" t="t" r="r" b="b"/>
              <a:pathLst>
                <a:path w="8462" h="9072" extrusionOk="0">
                  <a:moveTo>
                    <a:pt x="8072" y="1"/>
                  </a:moveTo>
                  <a:cubicBezTo>
                    <a:pt x="7414" y="623"/>
                    <a:pt x="6670" y="1170"/>
                    <a:pt x="5941" y="1702"/>
                  </a:cubicBezTo>
                  <a:cubicBezTo>
                    <a:pt x="5443" y="2065"/>
                    <a:pt x="4929" y="2441"/>
                    <a:pt x="4447" y="2838"/>
                  </a:cubicBezTo>
                  <a:cubicBezTo>
                    <a:pt x="2543" y="4401"/>
                    <a:pt x="1025" y="6383"/>
                    <a:pt x="0" y="8603"/>
                  </a:cubicBezTo>
                  <a:cubicBezTo>
                    <a:pt x="57" y="8762"/>
                    <a:pt x="120" y="8918"/>
                    <a:pt x="191" y="9071"/>
                  </a:cubicBezTo>
                  <a:cubicBezTo>
                    <a:pt x="1192" y="6774"/>
                    <a:pt x="2727" y="4722"/>
                    <a:pt x="4678" y="3120"/>
                  </a:cubicBezTo>
                  <a:cubicBezTo>
                    <a:pt x="5153" y="2730"/>
                    <a:pt x="5663" y="2357"/>
                    <a:pt x="6155" y="1997"/>
                  </a:cubicBezTo>
                  <a:cubicBezTo>
                    <a:pt x="6946" y="1420"/>
                    <a:pt x="7753" y="826"/>
                    <a:pt x="8461" y="133"/>
                  </a:cubicBezTo>
                  <a:cubicBezTo>
                    <a:pt x="8330" y="93"/>
                    <a:pt x="8200" y="50"/>
                    <a:pt x="8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9"/>
            <p:cNvSpPr/>
            <p:nvPr/>
          </p:nvSpPr>
          <p:spPr>
            <a:xfrm>
              <a:off x="11046394" y="3644416"/>
              <a:ext cx="172207" cy="174959"/>
            </a:xfrm>
            <a:custGeom>
              <a:avLst/>
              <a:gdLst/>
              <a:ahLst/>
              <a:cxnLst/>
              <a:rect l="l" t="t" r="r" b="b"/>
              <a:pathLst>
                <a:path w="3816" h="3877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96"/>
                    <a:pt x="91" y="391"/>
                    <a:pt x="132" y="587"/>
                  </a:cubicBezTo>
                  <a:cubicBezTo>
                    <a:pt x="304" y="729"/>
                    <a:pt x="474" y="871"/>
                    <a:pt x="646" y="1012"/>
                  </a:cubicBezTo>
                  <a:cubicBezTo>
                    <a:pt x="1192" y="1462"/>
                    <a:pt x="1757" y="1926"/>
                    <a:pt x="2295" y="2401"/>
                  </a:cubicBezTo>
                  <a:cubicBezTo>
                    <a:pt x="2759" y="2811"/>
                    <a:pt x="3290" y="3306"/>
                    <a:pt x="3816" y="3877"/>
                  </a:cubicBezTo>
                  <a:cubicBezTo>
                    <a:pt x="3638" y="3531"/>
                    <a:pt x="3466" y="3182"/>
                    <a:pt x="3301" y="2831"/>
                  </a:cubicBezTo>
                  <a:cubicBezTo>
                    <a:pt x="3036" y="2575"/>
                    <a:pt x="2777" y="2340"/>
                    <a:pt x="2536" y="2127"/>
                  </a:cubicBezTo>
                  <a:cubicBezTo>
                    <a:pt x="1994" y="1648"/>
                    <a:pt x="1426" y="1181"/>
                    <a:pt x="878" y="730"/>
                  </a:cubicBezTo>
                  <a:cubicBezTo>
                    <a:pt x="587" y="490"/>
                    <a:pt x="294" y="24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9"/>
            <p:cNvSpPr/>
            <p:nvPr/>
          </p:nvSpPr>
          <p:spPr>
            <a:xfrm>
              <a:off x="11027982" y="3577041"/>
              <a:ext cx="117467" cy="44721"/>
            </a:xfrm>
            <a:custGeom>
              <a:avLst/>
              <a:gdLst/>
              <a:ahLst/>
              <a:cxnLst/>
              <a:rect l="l" t="t" r="r" b="b"/>
              <a:pathLst>
                <a:path w="2603" h="991" extrusionOk="0">
                  <a:moveTo>
                    <a:pt x="0" y="0"/>
                  </a:moveTo>
                  <a:cubicBezTo>
                    <a:pt x="37" y="125"/>
                    <a:pt x="74" y="249"/>
                    <a:pt x="110" y="374"/>
                  </a:cubicBezTo>
                  <a:cubicBezTo>
                    <a:pt x="178" y="378"/>
                    <a:pt x="248" y="382"/>
                    <a:pt x="316" y="386"/>
                  </a:cubicBezTo>
                  <a:cubicBezTo>
                    <a:pt x="1038" y="426"/>
                    <a:pt x="1784" y="468"/>
                    <a:pt x="2545" y="954"/>
                  </a:cubicBezTo>
                  <a:cubicBezTo>
                    <a:pt x="2564" y="965"/>
                    <a:pt x="2584" y="978"/>
                    <a:pt x="2602" y="990"/>
                  </a:cubicBezTo>
                  <a:cubicBezTo>
                    <a:pt x="2571" y="831"/>
                    <a:pt x="2542" y="671"/>
                    <a:pt x="2511" y="511"/>
                  </a:cubicBezTo>
                  <a:cubicBezTo>
                    <a:pt x="1753" y="102"/>
                    <a:pt x="1035" y="61"/>
                    <a:pt x="337" y="21"/>
                  </a:cubicBezTo>
                  <a:cubicBezTo>
                    <a:pt x="224" y="15"/>
                    <a:pt x="111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9"/>
            <p:cNvSpPr/>
            <p:nvPr/>
          </p:nvSpPr>
          <p:spPr>
            <a:xfrm>
              <a:off x="11062910" y="3740492"/>
              <a:ext cx="287823" cy="369369"/>
            </a:xfrm>
            <a:custGeom>
              <a:avLst/>
              <a:gdLst/>
              <a:ahLst/>
              <a:cxnLst/>
              <a:rect l="l" t="t" r="r" b="b"/>
              <a:pathLst>
                <a:path w="6378" h="8185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184"/>
                    <a:pt x="32" y="368"/>
                    <a:pt x="41" y="554"/>
                  </a:cubicBezTo>
                  <a:cubicBezTo>
                    <a:pt x="2341" y="2833"/>
                    <a:pt x="4666" y="5327"/>
                    <a:pt x="6377" y="8184"/>
                  </a:cubicBezTo>
                  <a:cubicBezTo>
                    <a:pt x="6275" y="7753"/>
                    <a:pt x="6149" y="7328"/>
                    <a:pt x="6002" y="6911"/>
                  </a:cubicBezTo>
                  <a:cubicBezTo>
                    <a:pt x="4283" y="4349"/>
                    <a:pt x="2118" y="208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9"/>
            <p:cNvSpPr/>
            <p:nvPr/>
          </p:nvSpPr>
          <p:spPr>
            <a:xfrm>
              <a:off x="9997044" y="3916851"/>
              <a:ext cx="284213" cy="451636"/>
            </a:xfrm>
            <a:custGeom>
              <a:avLst/>
              <a:gdLst/>
              <a:ahLst/>
              <a:cxnLst/>
              <a:rect l="l" t="t" r="r" b="b"/>
              <a:pathLst>
                <a:path w="6298" h="10008" extrusionOk="0">
                  <a:moveTo>
                    <a:pt x="6060" y="0"/>
                  </a:moveTo>
                  <a:cubicBezTo>
                    <a:pt x="5563" y="2800"/>
                    <a:pt x="4193" y="5466"/>
                    <a:pt x="2187" y="7472"/>
                  </a:cubicBezTo>
                  <a:cubicBezTo>
                    <a:pt x="1815" y="7843"/>
                    <a:pt x="1410" y="8207"/>
                    <a:pt x="1019" y="8559"/>
                  </a:cubicBezTo>
                  <a:cubicBezTo>
                    <a:pt x="678" y="8865"/>
                    <a:pt x="336" y="9174"/>
                    <a:pt x="5" y="9495"/>
                  </a:cubicBezTo>
                  <a:cubicBezTo>
                    <a:pt x="1" y="9666"/>
                    <a:pt x="2" y="9837"/>
                    <a:pt x="7" y="10007"/>
                  </a:cubicBezTo>
                  <a:cubicBezTo>
                    <a:pt x="409" y="9599"/>
                    <a:pt x="838" y="9212"/>
                    <a:pt x="1262" y="8831"/>
                  </a:cubicBezTo>
                  <a:cubicBezTo>
                    <a:pt x="1658" y="8475"/>
                    <a:pt x="2067" y="8108"/>
                    <a:pt x="2444" y="7730"/>
                  </a:cubicBezTo>
                  <a:cubicBezTo>
                    <a:pt x="4358" y="5819"/>
                    <a:pt x="5707" y="3321"/>
                    <a:pt x="6297" y="671"/>
                  </a:cubicBezTo>
                  <a:cubicBezTo>
                    <a:pt x="6216" y="449"/>
                    <a:pt x="6137" y="224"/>
                    <a:pt x="6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9"/>
            <p:cNvSpPr/>
            <p:nvPr/>
          </p:nvSpPr>
          <p:spPr>
            <a:xfrm>
              <a:off x="10139196" y="3337775"/>
              <a:ext cx="942984" cy="342653"/>
            </a:xfrm>
            <a:custGeom>
              <a:avLst/>
              <a:gdLst/>
              <a:ahLst/>
              <a:cxnLst/>
              <a:rect l="l" t="t" r="r" b="b"/>
              <a:pathLst>
                <a:path w="20896" h="7593" extrusionOk="0">
                  <a:moveTo>
                    <a:pt x="16999" y="0"/>
                  </a:moveTo>
                  <a:cubicBezTo>
                    <a:pt x="16556" y="0"/>
                    <a:pt x="16108" y="33"/>
                    <a:pt x="15669" y="67"/>
                  </a:cubicBezTo>
                  <a:lnTo>
                    <a:pt x="9915" y="515"/>
                  </a:lnTo>
                  <a:cubicBezTo>
                    <a:pt x="7836" y="677"/>
                    <a:pt x="5708" y="852"/>
                    <a:pt x="3812" y="1719"/>
                  </a:cubicBezTo>
                  <a:cubicBezTo>
                    <a:pt x="1914" y="2586"/>
                    <a:pt x="266" y="4302"/>
                    <a:pt x="81" y="6382"/>
                  </a:cubicBezTo>
                  <a:cubicBezTo>
                    <a:pt x="1" y="7302"/>
                    <a:pt x="335" y="7592"/>
                    <a:pt x="822" y="7592"/>
                  </a:cubicBezTo>
                  <a:cubicBezTo>
                    <a:pt x="1484" y="7592"/>
                    <a:pt x="2427" y="7056"/>
                    <a:pt x="2990" y="6841"/>
                  </a:cubicBezTo>
                  <a:cubicBezTo>
                    <a:pt x="4527" y="6254"/>
                    <a:pt x="6134" y="5882"/>
                    <a:pt x="7755" y="5606"/>
                  </a:cubicBezTo>
                  <a:cubicBezTo>
                    <a:pt x="10986" y="5055"/>
                    <a:pt x="14276" y="4968"/>
                    <a:pt x="17532" y="4630"/>
                  </a:cubicBezTo>
                  <a:cubicBezTo>
                    <a:pt x="18645" y="4514"/>
                    <a:pt x="19938" y="4242"/>
                    <a:pt x="20409" y="3227"/>
                  </a:cubicBezTo>
                  <a:cubicBezTo>
                    <a:pt x="20896" y="2176"/>
                    <a:pt x="20130" y="890"/>
                    <a:pt x="19085" y="394"/>
                  </a:cubicBezTo>
                  <a:cubicBezTo>
                    <a:pt x="18437" y="87"/>
                    <a:pt x="17723" y="0"/>
                    <a:pt x="16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9"/>
            <p:cNvSpPr/>
            <p:nvPr/>
          </p:nvSpPr>
          <p:spPr>
            <a:xfrm>
              <a:off x="10467904" y="3825648"/>
              <a:ext cx="84343" cy="81184"/>
            </a:xfrm>
            <a:custGeom>
              <a:avLst/>
              <a:gdLst/>
              <a:ahLst/>
              <a:cxnLst/>
              <a:rect l="l" t="t" r="r" b="b"/>
              <a:pathLst>
                <a:path w="1869" h="1799" extrusionOk="0">
                  <a:moveTo>
                    <a:pt x="970" y="1"/>
                  </a:moveTo>
                  <a:cubicBezTo>
                    <a:pt x="606" y="1"/>
                    <a:pt x="279" y="220"/>
                    <a:pt x="139" y="556"/>
                  </a:cubicBezTo>
                  <a:cubicBezTo>
                    <a:pt x="0" y="892"/>
                    <a:pt x="77" y="1279"/>
                    <a:pt x="334" y="1535"/>
                  </a:cubicBezTo>
                  <a:cubicBezTo>
                    <a:pt x="506" y="1707"/>
                    <a:pt x="736" y="1799"/>
                    <a:pt x="970" y="1799"/>
                  </a:cubicBezTo>
                  <a:cubicBezTo>
                    <a:pt x="1086" y="1799"/>
                    <a:pt x="1202" y="1776"/>
                    <a:pt x="1313" y="1730"/>
                  </a:cubicBezTo>
                  <a:cubicBezTo>
                    <a:pt x="1649" y="1591"/>
                    <a:pt x="1869" y="1263"/>
                    <a:pt x="1869" y="900"/>
                  </a:cubicBezTo>
                  <a:cubicBezTo>
                    <a:pt x="1869" y="403"/>
                    <a:pt x="1467" y="1"/>
                    <a:pt x="97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9"/>
            <p:cNvSpPr/>
            <p:nvPr/>
          </p:nvSpPr>
          <p:spPr>
            <a:xfrm>
              <a:off x="10827390" y="3733272"/>
              <a:ext cx="84388" cy="81184"/>
            </a:xfrm>
            <a:custGeom>
              <a:avLst/>
              <a:gdLst/>
              <a:ahLst/>
              <a:cxnLst/>
              <a:rect l="l" t="t" r="r" b="b"/>
              <a:pathLst>
                <a:path w="1870" h="1799" extrusionOk="0">
                  <a:moveTo>
                    <a:pt x="970" y="1"/>
                  </a:moveTo>
                  <a:cubicBezTo>
                    <a:pt x="607" y="1"/>
                    <a:pt x="278" y="219"/>
                    <a:pt x="139" y="555"/>
                  </a:cubicBezTo>
                  <a:cubicBezTo>
                    <a:pt x="1" y="891"/>
                    <a:pt x="77" y="1278"/>
                    <a:pt x="335" y="1534"/>
                  </a:cubicBezTo>
                  <a:cubicBezTo>
                    <a:pt x="506" y="1707"/>
                    <a:pt x="736" y="1798"/>
                    <a:pt x="970" y="1798"/>
                  </a:cubicBezTo>
                  <a:cubicBezTo>
                    <a:pt x="1086" y="1798"/>
                    <a:pt x="1203" y="1776"/>
                    <a:pt x="1314" y="1729"/>
                  </a:cubicBezTo>
                  <a:cubicBezTo>
                    <a:pt x="1650" y="1591"/>
                    <a:pt x="1869" y="1263"/>
                    <a:pt x="1869" y="900"/>
                  </a:cubicBezTo>
                  <a:cubicBezTo>
                    <a:pt x="1869" y="403"/>
                    <a:pt x="1466" y="1"/>
                    <a:pt x="97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9"/>
            <p:cNvSpPr/>
            <p:nvPr/>
          </p:nvSpPr>
          <p:spPr>
            <a:xfrm>
              <a:off x="10351250" y="3651185"/>
              <a:ext cx="214310" cy="141926"/>
            </a:xfrm>
            <a:custGeom>
              <a:avLst/>
              <a:gdLst/>
              <a:ahLst/>
              <a:cxnLst/>
              <a:rect l="l" t="t" r="r" b="b"/>
              <a:pathLst>
                <a:path w="4749" h="3145" extrusionOk="0">
                  <a:moveTo>
                    <a:pt x="3353" y="0"/>
                  </a:moveTo>
                  <a:cubicBezTo>
                    <a:pt x="2823" y="0"/>
                    <a:pt x="2162" y="442"/>
                    <a:pt x="1997" y="968"/>
                  </a:cubicBezTo>
                  <a:cubicBezTo>
                    <a:pt x="1369" y="1045"/>
                    <a:pt x="790" y="1349"/>
                    <a:pt x="372" y="1824"/>
                  </a:cubicBezTo>
                  <a:cubicBezTo>
                    <a:pt x="168" y="2057"/>
                    <a:pt x="1" y="2372"/>
                    <a:pt x="91" y="2668"/>
                  </a:cubicBezTo>
                  <a:cubicBezTo>
                    <a:pt x="180" y="2958"/>
                    <a:pt x="497" y="3129"/>
                    <a:pt x="800" y="3143"/>
                  </a:cubicBezTo>
                  <a:cubicBezTo>
                    <a:pt x="819" y="3144"/>
                    <a:pt x="837" y="3144"/>
                    <a:pt x="855" y="3144"/>
                  </a:cubicBezTo>
                  <a:cubicBezTo>
                    <a:pt x="1140" y="3144"/>
                    <a:pt x="1416" y="3042"/>
                    <a:pt x="1682" y="2941"/>
                  </a:cubicBezTo>
                  <a:cubicBezTo>
                    <a:pt x="2214" y="2740"/>
                    <a:pt x="2758" y="2531"/>
                    <a:pt x="3189" y="2161"/>
                  </a:cubicBezTo>
                  <a:cubicBezTo>
                    <a:pt x="3621" y="1791"/>
                    <a:pt x="4749" y="1505"/>
                    <a:pt x="3895" y="249"/>
                  </a:cubicBezTo>
                  <a:cubicBezTo>
                    <a:pt x="3765" y="75"/>
                    <a:pt x="3570" y="0"/>
                    <a:pt x="3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9"/>
            <p:cNvSpPr/>
            <p:nvPr/>
          </p:nvSpPr>
          <p:spPr>
            <a:xfrm>
              <a:off x="10712902" y="3570452"/>
              <a:ext cx="207632" cy="96663"/>
            </a:xfrm>
            <a:custGeom>
              <a:avLst/>
              <a:gdLst/>
              <a:ahLst/>
              <a:cxnLst/>
              <a:rect l="l" t="t" r="r" b="b"/>
              <a:pathLst>
                <a:path w="4601" h="2142" extrusionOk="0">
                  <a:moveTo>
                    <a:pt x="3314" y="0"/>
                  </a:moveTo>
                  <a:cubicBezTo>
                    <a:pt x="2829" y="0"/>
                    <a:pt x="2351" y="137"/>
                    <a:pt x="1935" y="398"/>
                  </a:cubicBezTo>
                  <a:cubicBezTo>
                    <a:pt x="1714" y="253"/>
                    <a:pt x="1419" y="178"/>
                    <a:pt x="1127" y="178"/>
                  </a:cubicBezTo>
                  <a:cubicBezTo>
                    <a:pt x="559" y="178"/>
                    <a:pt x="1" y="459"/>
                    <a:pt x="8" y="1041"/>
                  </a:cubicBezTo>
                  <a:cubicBezTo>
                    <a:pt x="89" y="1966"/>
                    <a:pt x="515" y="2141"/>
                    <a:pt x="964" y="2141"/>
                  </a:cubicBezTo>
                  <a:cubicBezTo>
                    <a:pt x="1239" y="2141"/>
                    <a:pt x="1521" y="2076"/>
                    <a:pt x="1739" y="2076"/>
                  </a:cubicBezTo>
                  <a:cubicBezTo>
                    <a:pt x="1747" y="2076"/>
                    <a:pt x="1756" y="2076"/>
                    <a:pt x="1764" y="2076"/>
                  </a:cubicBezTo>
                  <a:cubicBezTo>
                    <a:pt x="1785" y="2077"/>
                    <a:pt x="1807" y="2077"/>
                    <a:pt x="1828" y="2077"/>
                  </a:cubicBezTo>
                  <a:cubicBezTo>
                    <a:pt x="2374" y="2077"/>
                    <a:pt x="2905" y="1902"/>
                    <a:pt x="3425" y="1728"/>
                  </a:cubicBezTo>
                  <a:cubicBezTo>
                    <a:pt x="3712" y="1632"/>
                    <a:pt x="4010" y="1531"/>
                    <a:pt x="4235" y="1328"/>
                  </a:cubicBezTo>
                  <a:cubicBezTo>
                    <a:pt x="4462" y="1125"/>
                    <a:pt x="4600" y="793"/>
                    <a:pt x="4486" y="511"/>
                  </a:cubicBezTo>
                  <a:cubicBezTo>
                    <a:pt x="4369" y="224"/>
                    <a:pt x="4040" y="87"/>
                    <a:pt x="3734" y="35"/>
                  </a:cubicBezTo>
                  <a:cubicBezTo>
                    <a:pt x="3595" y="12"/>
                    <a:pt x="3454" y="0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9"/>
            <p:cNvSpPr/>
            <p:nvPr/>
          </p:nvSpPr>
          <p:spPr>
            <a:xfrm>
              <a:off x="10749455" y="3868384"/>
              <a:ext cx="585935" cy="315261"/>
            </a:xfrm>
            <a:custGeom>
              <a:avLst/>
              <a:gdLst/>
              <a:ahLst/>
              <a:cxnLst/>
              <a:rect l="l" t="t" r="r" b="b"/>
              <a:pathLst>
                <a:path w="12984" h="6986" extrusionOk="0">
                  <a:moveTo>
                    <a:pt x="11362" y="0"/>
                  </a:moveTo>
                  <a:cubicBezTo>
                    <a:pt x="11172" y="0"/>
                    <a:pt x="10986" y="60"/>
                    <a:pt x="10849" y="191"/>
                  </a:cubicBezTo>
                  <a:cubicBezTo>
                    <a:pt x="10855" y="191"/>
                    <a:pt x="10860" y="190"/>
                    <a:pt x="10866" y="190"/>
                  </a:cubicBezTo>
                  <a:cubicBezTo>
                    <a:pt x="11342" y="190"/>
                    <a:pt x="11464" y="925"/>
                    <a:pt x="11199" y="1332"/>
                  </a:cubicBezTo>
                  <a:cubicBezTo>
                    <a:pt x="10848" y="1872"/>
                    <a:pt x="10221" y="2091"/>
                    <a:pt x="9562" y="2091"/>
                  </a:cubicBezTo>
                  <a:cubicBezTo>
                    <a:pt x="9140" y="2091"/>
                    <a:pt x="8704" y="2000"/>
                    <a:pt x="8320" y="1847"/>
                  </a:cubicBezTo>
                  <a:cubicBezTo>
                    <a:pt x="7338" y="1453"/>
                    <a:pt x="6480" y="758"/>
                    <a:pt x="5455" y="500"/>
                  </a:cubicBezTo>
                  <a:cubicBezTo>
                    <a:pt x="5209" y="439"/>
                    <a:pt x="4934" y="409"/>
                    <a:pt x="4644" y="409"/>
                  </a:cubicBezTo>
                  <a:cubicBezTo>
                    <a:pt x="3155" y="409"/>
                    <a:pt x="1252" y="1191"/>
                    <a:pt x="682" y="2478"/>
                  </a:cubicBezTo>
                  <a:cubicBezTo>
                    <a:pt x="0" y="4017"/>
                    <a:pt x="1521" y="5892"/>
                    <a:pt x="2824" y="6494"/>
                  </a:cubicBezTo>
                  <a:cubicBezTo>
                    <a:pt x="3591" y="6848"/>
                    <a:pt x="4424" y="6986"/>
                    <a:pt x="5270" y="6986"/>
                  </a:cubicBezTo>
                  <a:cubicBezTo>
                    <a:pt x="6053" y="6986"/>
                    <a:pt x="6847" y="6868"/>
                    <a:pt x="7609" y="6694"/>
                  </a:cubicBezTo>
                  <a:cubicBezTo>
                    <a:pt x="8998" y="6378"/>
                    <a:pt x="10393" y="5860"/>
                    <a:pt x="11410" y="4862"/>
                  </a:cubicBezTo>
                  <a:cubicBezTo>
                    <a:pt x="12428" y="3864"/>
                    <a:pt x="12984" y="2297"/>
                    <a:pt x="12476" y="965"/>
                  </a:cubicBezTo>
                  <a:cubicBezTo>
                    <a:pt x="12349" y="633"/>
                    <a:pt x="12150" y="312"/>
                    <a:pt x="11843" y="131"/>
                  </a:cubicBezTo>
                  <a:cubicBezTo>
                    <a:pt x="11699" y="46"/>
                    <a:pt x="11529" y="0"/>
                    <a:pt x="1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9"/>
            <p:cNvSpPr/>
            <p:nvPr/>
          </p:nvSpPr>
          <p:spPr>
            <a:xfrm>
              <a:off x="10804691" y="3870550"/>
              <a:ext cx="504751" cy="197749"/>
            </a:xfrm>
            <a:custGeom>
              <a:avLst/>
              <a:gdLst/>
              <a:ahLst/>
              <a:cxnLst/>
              <a:rect l="l" t="t" r="r" b="b"/>
              <a:pathLst>
                <a:path w="11185" h="4382" extrusionOk="0">
                  <a:moveTo>
                    <a:pt x="10555" y="911"/>
                  </a:moveTo>
                  <a:lnTo>
                    <a:pt x="10555" y="911"/>
                  </a:lnTo>
                  <a:cubicBezTo>
                    <a:pt x="10658" y="1114"/>
                    <a:pt x="10736" y="1339"/>
                    <a:pt x="10807" y="1564"/>
                  </a:cubicBezTo>
                  <a:cubicBezTo>
                    <a:pt x="10901" y="1857"/>
                    <a:pt x="10996" y="2240"/>
                    <a:pt x="10901" y="2603"/>
                  </a:cubicBezTo>
                  <a:cubicBezTo>
                    <a:pt x="10760" y="3135"/>
                    <a:pt x="10234" y="3547"/>
                    <a:pt x="9336" y="3828"/>
                  </a:cubicBezTo>
                  <a:cubicBezTo>
                    <a:pt x="8773" y="4004"/>
                    <a:pt x="7950" y="4199"/>
                    <a:pt x="7061" y="4199"/>
                  </a:cubicBezTo>
                  <a:cubicBezTo>
                    <a:pt x="6212" y="4199"/>
                    <a:pt x="5302" y="4021"/>
                    <a:pt x="4500" y="3481"/>
                  </a:cubicBezTo>
                  <a:cubicBezTo>
                    <a:pt x="4101" y="3212"/>
                    <a:pt x="3750" y="2863"/>
                    <a:pt x="3411" y="2526"/>
                  </a:cubicBezTo>
                  <a:cubicBezTo>
                    <a:pt x="3136" y="2253"/>
                    <a:pt x="2851" y="1969"/>
                    <a:pt x="2540" y="1726"/>
                  </a:cubicBezTo>
                  <a:cubicBezTo>
                    <a:pt x="2193" y="1452"/>
                    <a:pt x="1768" y="1294"/>
                    <a:pt x="1328" y="1274"/>
                  </a:cubicBezTo>
                  <a:cubicBezTo>
                    <a:pt x="1653" y="1198"/>
                    <a:pt x="1989" y="1160"/>
                    <a:pt x="2334" y="1160"/>
                  </a:cubicBezTo>
                  <a:cubicBezTo>
                    <a:pt x="2955" y="1160"/>
                    <a:pt x="3601" y="1283"/>
                    <a:pt x="4250" y="1532"/>
                  </a:cubicBezTo>
                  <a:cubicBezTo>
                    <a:pt x="4497" y="1627"/>
                    <a:pt x="4746" y="1728"/>
                    <a:pt x="4995" y="1828"/>
                  </a:cubicBezTo>
                  <a:cubicBezTo>
                    <a:pt x="6057" y="2259"/>
                    <a:pt x="7148" y="2704"/>
                    <a:pt x="8297" y="2704"/>
                  </a:cubicBezTo>
                  <a:cubicBezTo>
                    <a:pt x="8362" y="2704"/>
                    <a:pt x="8428" y="2703"/>
                    <a:pt x="8493" y="2700"/>
                  </a:cubicBezTo>
                  <a:cubicBezTo>
                    <a:pt x="9376" y="2660"/>
                    <a:pt x="10085" y="2290"/>
                    <a:pt x="10389" y="1710"/>
                  </a:cubicBezTo>
                  <a:cubicBezTo>
                    <a:pt x="10528" y="1445"/>
                    <a:pt x="10584" y="1168"/>
                    <a:pt x="10555" y="911"/>
                  </a:cubicBezTo>
                  <a:close/>
                  <a:moveTo>
                    <a:pt x="9845" y="1"/>
                  </a:moveTo>
                  <a:cubicBezTo>
                    <a:pt x="9758" y="1"/>
                    <a:pt x="9714" y="128"/>
                    <a:pt x="9805" y="175"/>
                  </a:cubicBezTo>
                  <a:cubicBezTo>
                    <a:pt x="10073" y="308"/>
                    <a:pt x="10257" y="509"/>
                    <a:pt x="10335" y="753"/>
                  </a:cubicBezTo>
                  <a:cubicBezTo>
                    <a:pt x="10421" y="1019"/>
                    <a:pt x="10384" y="1329"/>
                    <a:pt x="10229" y="1625"/>
                  </a:cubicBezTo>
                  <a:cubicBezTo>
                    <a:pt x="9954" y="2147"/>
                    <a:pt x="9303" y="2481"/>
                    <a:pt x="8486" y="2517"/>
                  </a:cubicBezTo>
                  <a:cubicBezTo>
                    <a:pt x="8422" y="2520"/>
                    <a:pt x="8359" y="2521"/>
                    <a:pt x="8296" y="2521"/>
                  </a:cubicBezTo>
                  <a:cubicBezTo>
                    <a:pt x="7185" y="2521"/>
                    <a:pt x="6107" y="2083"/>
                    <a:pt x="5065" y="1659"/>
                  </a:cubicBezTo>
                  <a:cubicBezTo>
                    <a:pt x="4815" y="1557"/>
                    <a:pt x="4565" y="1456"/>
                    <a:pt x="4315" y="1360"/>
                  </a:cubicBezTo>
                  <a:cubicBezTo>
                    <a:pt x="3656" y="1109"/>
                    <a:pt x="2988" y="984"/>
                    <a:pt x="2343" y="984"/>
                  </a:cubicBezTo>
                  <a:cubicBezTo>
                    <a:pt x="1529" y="984"/>
                    <a:pt x="754" y="1183"/>
                    <a:pt x="85" y="1577"/>
                  </a:cubicBezTo>
                  <a:cubicBezTo>
                    <a:pt x="0" y="1629"/>
                    <a:pt x="50" y="1747"/>
                    <a:pt x="131" y="1747"/>
                  </a:cubicBezTo>
                  <a:cubicBezTo>
                    <a:pt x="145" y="1747"/>
                    <a:pt x="159" y="1743"/>
                    <a:pt x="174" y="1736"/>
                  </a:cubicBezTo>
                  <a:cubicBezTo>
                    <a:pt x="520" y="1548"/>
                    <a:pt x="881" y="1455"/>
                    <a:pt x="1232" y="1455"/>
                  </a:cubicBezTo>
                  <a:cubicBezTo>
                    <a:pt x="1661" y="1455"/>
                    <a:pt x="2075" y="1594"/>
                    <a:pt x="2428" y="1869"/>
                  </a:cubicBezTo>
                  <a:cubicBezTo>
                    <a:pt x="2732" y="2106"/>
                    <a:pt x="3012" y="2385"/>
                    <a:pt x="3283" y="2655"/>
                  </a:cubicBezTo>
                  <a:cubicBezTo>
                    <a:pt x="3627" y="2998"/>
                    <a:pt x="3985" y="3353"/>
                    <a:pt x="4398" y="3632"/>
                  </a:cubicBezTo>
                  <a:cubicBezTo>
                    <a:pt x="5236" y="4196"/>
                    <a:pt x="6182" y="4381"/>
                    <a:pt x="7061" y="4381"/>
                  </a:cubicBezTo>
                  <a:cubicBezTo>
                    <a:pt x="7973" y="4381"/>
                    <a:pt x="8814" y="4183"/>
                    <a:pt x="9391" y="4002"/>
                  </a:cubicBezTo>
                  <a:cubicBezTo>
                    <a:pt x="10352" y="3701"/>
                    <a:pt x="10919" y="3246"/>
                    <a:pt x="11078" y="2649"/>
                  </a:cubicBezTo>
                  <a:cubicBezTo>
                    <a:pt x="11185" y="2240"/>
                    <a:pt x="11083" y="1825"/>
                    <a:pt x="10982" y="1508"/>
                  </a:cubicBezTo>
                  <a:cubicBezTo>
                    <a:pt x="10785" y="891"/>
                    <a:pt x="10538" y="266"/>
                    <a:pt x="9879" y="7"/>
                  </a:cubicBezTo>
                  <a:cubicBezTo>
                    <a:pt x="9867" y="3"/>
                    <a:pt x="9856" y="1"/>
                    <a:pt x="984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9"/>
            <p:cNvSpPr/>
            <p:nvPr/>
          </p:nvSpPr>
          <p:spPr>
            <a:xfrm>
              <a:off x="10806090" y="3941129"/>
              <a:ext cx="425552" cy="158713"/>
            </a:xfrm>
            <a:custGeom>
              <a:avLst/>
              <a:gdLst/>
              <a:ahLst/>
              <a:cxnLst/>
              <a:rect l="l" t="t" r="r" b="b"/>
              <a:pathLst>
                <a:path w="9430" h="3517" extrusionOk="0">
                  <a:moveTo>
                    <a:pt x="100" y="1"/>
                  </a:moveTo>
                  <a:cubicBezTo>
                    <a:pt x="59" y="1"/>
                    <a:pt x="21" y="29"/>
                    <a:pt x="11" y="70"/>
                  </a:cubicBezTo>
                  <a:cubicBezTo>
                    <a:pt x="0" y="120"/>
                    <a:pt x="30" y="169"/>
                    <a:pt x="79" y="181"/>
                  </a:cubicBezTo>
                  <a:cubicBezTo>
                    <a:pt x="556" y="293"/>
                    <a:pt x="984" y="643"/>
                    <a:pt x="1422" y="1283"/>
                  </a:cubicBezTo>
                  <a:cubicBezTo>
                    <a:pt x="1506" y="1405"/>
                    <a:pt x="1587" y="1529"/>
                    <a:pt x="1667" y="1653"/>
                  </a:cubicBezTo>
                  <a:cubicBezTo>
                    <a:pt x="1920" y="2047"/>
                    <a:pt x="2184" y="2455"/>
                    <a:pt x="2548" y="2769"/>
                  </a:cubicBezTo>
                  <a:cubicBezTo>
                    <a:pt x="3125" y="3267"/>
                    <a:pt x="3940" y="3517"/>
                    <a:pt x="4978" y="3517"/>
                  </a:cubicBezTo>
                  <a:cubicBezTo>
                    <a:pt x="5209" y="3517"/>
                    <a:pt x="5452" y="3505"/>
                    <a:pt x="5707" y="3479"/>
                  </a:cubicBezTo>
                  <a:cubicBezTo>
                    <a:pt x="6974" y="3355"/>
                    <a:pt x="8211" y="3014"/>
                    <a:pt x="9365" y="2472"/>
                  </a:cubicBezTo>
                  <a:cubicBezTo>
                    <a:pt x="9410" y="2451"/>
                    <a:pt x="9430" y="2397"/>
                    <a:pt x="9409" y="2351"/>
                  </a:cubicBezTo>
                  <a:cubicBezTo>
                    <a:pt x="9393" y="2318"/>
                    <a:pt x="9360" y="2299"/>
                    <a:pt x="9325" y="2299"/>
                  </a:cubicBezTo>
                  <a:cubicBezTo>
                    <a:pt x="9313" y="2299"/>
                    <a:pt x="9300" y="2301"/>
                    <a:pt x="9288" y="2307"/>
                  </a:cubicBezTo>
                  <a:cubicBezTo>
                    <a:pt x="8153" y="2840"/>
                    <a:pt x="6935" y="3175"/>
                    <a:pt x="5688" y="3297"/>
                  </a:cubicBezTo>
                  <a:cubicBezTo>
                    <a:pt x="5440" y="3322"/>
                    <a:pt x="5203" y="3334"/>
                    <a:pt x="4977" y="3334"/>
                  </a:cubicBezTo>
                  <a:cubicBezTo>
                    <a:pt x="3985" y="3334"/>
                    <a:pt x="3210" y="3098"/>
                    <a:pt x="2667" y="2630"/>
                  </a:cubicBezTo>
                  <a:cubicBezTo>
                    <a:pt x="2324" y="2333"/>
                    <a:pt x="2068" y="1937"/>
                    <a:pt x="1820" y="1553"/>
                  </a:cubicBezTo>
                  <a:cubicBezTo>
                    <a:pt x="1739" y="1428"/>
                    <a:pt x="1657" y="1302"/>
                    <a:pt x="1573" y="1180"/>
                  </a:cubicBezTo>
                  <a:cubicBezTo>
                    <a:pt x="1107" y="501"/>
                    <a:pt x="646" y="127"/>
                    <a:pt x="121" y="3"/>
                  </a:cubicBezTo>
                  <a:cubicBezTo>
                    <a:pt x="114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9"/>
            <p:cNvSpPr/>
            <p:nvPr/>
          </p:nvSpPr>
          <p:spPr>
            <a:xfrm>
              <a:off x="10784384" y="3914910"/>
              <a:ext cx="523344" cy="240123"/>
            </a:xfrm>
            <a:custGeom>
              <a:avLst/>
              <a:gdLst/>
              <a:ahLst/>
              <a:cxnLst/>
              <a:rect l="l" t="t" r="r" b="b"/>
              <a:pathLst>
                <a:path w="11597" h="5321" extrusionOk="0">
                  <a:moveTo>
                    <a:pt x="527" y="1213"/>
                  </a:moveTo>
                  <a:lnTo>
                    <a:pt x="527" y="1213"/>
                  </a:lnTo>
                  <a:cubicBezTo>
                    <a:pt x="682" y="1874"/>
                    <a:pt x="881" y="2579"/>
                    <a:pt x="1301" y="3157"/>
                  </a:cubicBezTo>
                  <a:cubicBezTo>
                    <a:pt x="2259" y="4475"/>
                    <a:pt x="4021" y="4727"/>
                    <a:pt x="5231" y="4727"/>
                  </a:cubicBezTo>
                  <a:cubicBezTo>
                    <a:pt x="5398" y="4727"/>
                    <a:pt x="5555" y="4722"/>
                    <a:pt x="5698" y="4715"/>
                  </a:cubicBezTo>
                  <a:cubicBezTo>
                    <a:pt x="6772" y="4657"/>
                    <a:pt x="8127" y="4436"/>
                    <a:pt x="9333" y="3787"/>
                  </a:cubicBezTo>
                  <a:lnTo>
                    <a:pt x="9333" y="3787"/>
                  </a:lnTo>
                  <a:cubicBezTo>
                    <a:pt x="8065" y="4613"/>
                    <a:pt x="6570" y="5088"/>
                    <a:pt x="5056" y="5134"/>
                  </a:cubicBezTo>
                  <a:cubicBezTo>
                    <a:pt x="4983" y="5137"/>
                    <a:pt x="4908" y="5138"/>
                    <a:pt x="4830" y="5138"/>
                  </a:cubicBezTo>
                  <a:cubicBezTo>
                    <a:pt x="3869" y="5138"/>
                    <a:pt x="2600" y="4950"/>
                    <a:pt x="1613" y="4135"/>
                  </a:cubicBezTo>
                  <a:cubicBezTo>
                    <a:pt x="710" y="3391"/>
                    <a:pt x="285" y="2209"/>
                    <a:pt x="527" y="1213"/>
                  </a:cubicBezTo>
                  <a:close/>
                  <a:moveTo>
                    <a:pt x="11181" y="0"/>
                  </a:moveTo>
                  <a:cubicBezTo>
                    <a:pt x="11166" y="0"/>
                    <a:pt x="11150" y="4"/>
                    <a:pt x="11136" y="12"/>
                  </a:cubicBezTo>
                  <a:cubicBezTo>
                    <a:pt x="11093" y="37"/>
                    <a:pt x="11077" y="92"/>
                    <a:pt x="11102" y="136"/>
                  </a:cubicBezTo>
                  <a:cubicBezTo>
                    <a:pt x="11396" y="657"/>
                    <a:pt x="11315" y="1511"/>
                    <a:pt x="11066" y="2036"/>
                  </a:cubicBezTo>
                  <a:cubicBezTo>
                    <a:pt x="10995" y="2186"/>
                    <a:pt x="10910" y="2330"/>
                    <a:pt x="10813" y="2466"/>
                  </a:cubicBezTo>
                  <a:cubicBezTo>
                    <a:pt x="10801" y="2461"/>
                    <a:pt x="10789" y="2458"/>
                    <a:pt x="10776" y="2458"/>
                  </a:cubicBezTo>
                  <a:cubicBezTo>
                    <a:pt x="10751" y="2458"/>
                    <a:pt x="10726" y="2469"/>
                    <a:pt x="10708" y="2489"/>
                  </a:cubicBezTo>
                  <a:cubicBezTo>
                    <a:pt x="9327" y="4032"/>
                    <a:pt x="7216" y="4451"/>
                    <a:pt x="5688" y="4532"/>
                  </a:cubicBezTo>
                  <a:cubicBezTo>
                    <a:pt x="5547" y="4539"/>
                    <a:pt x="5393" y="4544"/>
                    <a:pt x="5227" y="4544"/>
                  </a:cubicBezTo>
                  <a:cubicBezTo>
                    <a:pt x="4058" y="4544"/>
                    <a:pt x="2360" y="4302"/>
                    <a:pt x="1448" y="3049"/>
                  </a:cubicBezTo>
                  <a:cubicBezTo>
                    <a:pt x="981" y="2407"/>
                    <a:pt x="795" y="1579"/>
                    <a:pt x="631" y="850"/>
                  </a:cubicBezTo>
                  <a:cubicBezTo>
                    <a:pt x="620" y="803"/>
                    <a:pt x="581" y="779"/>
                    <a:pt x="542" y="779"/>
                  </a:cubicBezTo>
                  <a:cubicBezTo>
                    <a:pt x="507" y="779"/>
                    <a:pt x="473" y="797"/>
                    <a:pt x="458" y="835"/>
                  </a:cubicBezTo>
                  <a:cubicBezTo>
                    <a:pt x="1" y="1957"/>
                    <a:pt x="438" y="3404"/>
                    <a:pt x="1496" y="4276"/>
                  </a:cubicBezTo>
                  <a:cubicBezTo>
                    <a:pt x="2525" y="5124"/>
                    <a:pt x="3836" y="5321"/>
                    <a:pt x="4828" y="5321"/>
                  </a:cubicBezTo>
                  <a:cubicBezTo>
                    <a:pt x="4908" y="5321"/>
                    <a:pt x="4986" y="5319"/>
                    <a:pt x="5061" y="5317"/>
                  </a:cubicBezTo>
                  <a:cubicBezTo>
                    <a:pt x="6832" y="5263"/>
                    <a:pt x="8579" y="4635"/>
                    <a:pt x="9979" y="3551"/>
                  </a:cubicBezTo>
                  <a:cubicBezTo>
                    <a:pt x="10596" y="3074"/>
                    <a:pt x="10994" y="2617"/>
                    <a:pt x="11232" y="2115"/>
                  </a:cubicBezTo>
                  <a:cubicBezTo>
                    <a:pt x="11496" y="1556"/>
                    <a:pt x="11596" y="640"/>
                    <a:pt x="11260" y="46"/>
                  </a:cubicBezTo>
                  <a:cubicBezTo>
                    <a:pt x="11243" y="17"/>
                    <a:pt x="11213" y="0"/>
                    <a:pt x="11181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9"/>
            <p:cNvSpPr/>
            <p:nvPr/>
          </p:nvSpPr>
          <p:spPr>
            <a:xfrm>
              <a:off x="10244749" y="3968928"/>
              <a:ext cx="587019" cy="314990"/>
            </a:xfrm>
            <a:custGeom>
              <a:avLst/>
              <a:gdLst/>
              <a:ahLst/>
              <a:cxnLst/>
              <a:rect l="l" t="t" r="r" b="b"/>
              <a:pathLst>
                <a:path w="13008" h="6980" extrusionOk="0">
                  <a:moveTo>
                    <a:pt x="8886" y="0"/>
                  </a:moveTo>
                  <a:cubicBezTo>
                    <a:pt x="8123" y="0"/>
                    <a:pt x="7386" y="153"/>
                    <a:pt x="6853" y="441"/>
                  </a:cubicBezTo>
                  <a:cubicBezTo>
                    <a:pt x="5922" y="944"/>
                    <a:pt x="5264" y="1830"/>
                    <a:pt x="4409" y="2452"/>
                  </a:cubicBezTo>
                  <a:cubicBezTo>
                    <a:pt x="3903" y="2822"/>
                    <a:pt x="3246" y="3080"/>
                    <a:pt x="2632" y="3080"/>
                  </a:cubicBezTo>
                  <a:cubicBezTo>
                    <a:pt x="2210" y="3080"/>
                    <a:pt x="1809" y="2958"/>
                    <a:pt x="1492" y="2666"/>
                  </a:cubicBezTo>
                  <a:cubicBezTo>
                    <a:pt x="1131" y="2333"/>
                    <a:pt x="1069" y="1577"/>
                    <a:pt x="1550" y="1473"/>
                  </a:cubicBezTo>
                  <a:cubicBezTo>
                    <a:pt x="1446" y="1415"/>
                    <a:pt x="1330" y="1389"/>
                    <a:pt x="1213" y="1389"/>
                  </a:cubicBezTo>
                  <a:cubicBezTo>
                    <a:pt x="980" y="1389"/>
                    <a:pt x="740" y="1493"/>
                    <a:pt x="572" y="1660"/>
                  </a:cubicBezTo>
                  <a:cubicBezTo>
                    <a:pt x="319" y="1911"/>
                    <a:pt x="204" y="2273"/>
                    <a:pt x="164" y="2626"/>
                  </a:cubicBezTo>
                  <a:cubicBezTo>
                    <a:pt x="1" y="4042"/>
                    <a:pt x="927" y="5421"/>
                    <a:pt x="2159" y="6138"/>
                  </a:cubicBezTo>
                  <a:cubicBezTo>
                    <a:pt x="3285" y="6792"/>
                    <a:pt x="4617" y="6980"/>
                    <a:pt x="5924" y="6980"/>
                  </a:cubicBezTo>
                  <a:cubicBezTo>
                    <a:pt x="6048" y="6980"/>
                    <a:pt x="6172" y="6978"/>
                    <a:pt x="6296" y="6975"/>
                  </a:cubicBezTo>
                  <a:cubicBezTo>
                    <a:pt x="7921" y="6933"/>
                    <a:pt x="9622" y="6624"/>
                    <a:pt x="10883" y="5598"/>
                  </a:cubicBezTo>
                  <a:cubicBezTo>
                    <a:pt x="11997" y="4693"/>
                    <a:pt x="13008" y="2501"/>
                    <a:pt x="11966" y="1179"/>
                  </a:cubicBezTo>
                  <a:cubicBezTo>
                    <a:pt x="11332" y="372"/>
                    <a:pt x="10078" y="0"/>
                    <a:pt x="8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9"/>
            <p:cNvSpPr/>
            <p:nvPr/>
          </p:nvSpPr>
          <p:spPr>
            <a:xfrm>
              <a:off x="10269659" y="3984316"/>
              <a:ext cx="481736" cy="217876"/>
            </a:xfrm>
            <a:custGeom>
              <a:avLst/>
              <a:gdLst/>
              <a:ahLst/>
              <a:cxnLst/>
              <a:rect l="l" t="t" r="r" b="b"/>
              <a:pathLst>
                <a:path w="10675" h="4828" extrusionOk="0">
                  <a:moveTo>
                    <a:pt x="9317" y="179"/>
                  </a:moveTo>
                  <a:lnTo>
                    <a:pt x="9317" y="179"/>
                  </a:lnTo>
                  <a:cubicBezTo>
                    <a:pt x="8895" y="307"/>
                    <a:pt x="8522" y="564"/>
                    <a:pt x="8254" y="916"/>
                  </a:cubicBezTo>
                  <a:cubicBezTo>
                    <a:pt x="8011" y="1229"/>
                    <a:pt x="7805" y="1574"/>
                    <a:pt x="7607" y="1906"/>
                  </a:cubicBezTo>
                  <a:cubicBezTo>
                    <a:pt x="7361" y="2317"/>
                    <a:pt x="7108" y="2743"/>
                    <a:pt x="6787" y="3102"/>
                  </a:cubicBezTo>
                  <a:cubicBezTo>
                    <a:pt x="5633" y="4394"/>
                    <a:pt x="3856" y="4645"/>
                    <a:pt x="2658" y="4645"/>
                  </a:cubicBezTo>
                  <a:cubicBezTo>
                    <a:pt x="2488" y="4645"/>
                    <a:pt x="2330" y="4640"/>
                    <a:pt x="2188" y="4632"/>
                  </a:cubicBezTo>
                  <a:cubicBezTo>
                    <a:pt x="1249" y="4581"/>
                    <a:pt x="636" y="4313"/>
                    <a:pt x="369" y="3831"/>
                  </a:cubicBezTo>
                  <a:cubicBezTo>
                    <a:pt x="187" y="3504"/>
                    <a:pt x="183" y="3108"/>
                    <a:pt x="202" y="2801"/>
                  </a:cubicBezTo>
                  <a:cubicBezTo>
                    <a:pt x="217" y="2551"/>
                    <a:pt x="240" y="2297"/>
                    <a:pt x="299" y="2059"/>
                  </a:cubicBezTo>
                  <a:lnTo>
                    <a:pt x="300" y="2059"/>
                  </a:lnTo>
                  <a:cubicBezTo>
                    <a:pt x="331" y="2349"/>
                    <a:pt x="451" y="2621"/>
                    <a:pt x="644" y="2839"/>
                  </a:cubicBezTo>
                  <a:cubicBezTo>
                    <a:pt x="971" y="3203"/>
                    <a:pt x="1488" y="3397"/>
                    <a:pt x="2090" y="3397"/>
                  </a:cubicBezTo>
                  <a:cubicBezTo>
                    <a:pt x="2293" y="3397"/>
                    <a:pt x="2506" y="3375"/>
                    <a:pt x="2725" y="3330"/>
                  </a:cubicBezTo>
                  <a:cubicBezTo>
                    <a:pt x="3921" y="3082"/>
                    <a:pt x="4926" y="2339"/>
                    <a:pt x="5900" y="1622"/>
                  </a:cubicBezTo>
                  <a:cubicBezTo>
                    <a:pt x="6116" y="1462"/>
                    <a:pt x="6332" y="1304"/>
                    <a:pt x="6549" y="1149"/>
                  </a:cubicBezTo>
                  <a:cubicBezTo>
                    <a:pt x="7432" y="526"/>
                    <a:pt x="8384" y="196"/>
                    <a:pt x="9317" y="179"/>
                  </a:cubicBezTo>
                  <a:close/>
                  <a:moveTo>
                    <a:pt x="9420" y="0"/>
                  </a:moveTo>
                  <a:cubicBezTo>
                    <a:pt x="8415" y="0"/>
                    <a:pt x="7375" y="343"/>
                    <a:pt x="6445" y="1001"/>
                  </a:cubicBezTo>
                  <a:cubicBezTo>
                    <a:pt x="6225" y="1155"/>
                    <a:pt x="6009" y="1315"/>
                    <a:pt x="5791" y="1476"/>
                  </a:cubicBezTo>
                  <a:cubicBezTo>
                    <a:pt x="4834" y="2182"/>
                    <a:pt x="3845" y="2911"/>
                    <a:pt x="2689" y="3151"/>
                  </a:cubicBezTo>
                  <a:cubicBezTo>
                    <a:pt x="2481" y="3195"/>
                    <a:pt x="2279" y="3216"/>
                    <a:pt x="2087" y="3216"/>
                  </a:cubicBezTo>
                  <a:cubicBezTo>
                    <a:pt x="1539" y="3216"/>
                    <a:pt x="1072" y="3043"/>
                    <a:pt x="780" y="2718"/>
                  </a:cubicBezTo>
                  <a:cubicBezTo>
                    <a:pt x="555" y="2468"/>
                    <a:pt x="441" y="2115"/>
                    <a:pt x="484" y="1795"/>
                  </a:cubicBezTo>
                  <a:cubicBezTo>
                    <a:pt x="502" y="1667"/>
                    <a:pt x="550" y="1502"/>
                    <a:pt x="675" y="1362"/>
                  </a:cubicBezTo>
                  <a:cubicBezTo>
                    <a:pt x="724" y="1313"/>
                    <a:pt x="777" y="1268"/>
                    <a:pt x="835" y="1228"/>
                  </a:cubicBezTo>
                  <a:cubicBezTo>
                    <a:pt x="875" y="1199"/>
                    <a:pt x="886" y="1143"/>
                    <a:pt x="859" y="1101"/>
                  </a:cubicBezTo>
                  <a:cubicBezTo>
                    <a:pt x="841" y="1075"/>
                    <a:pt x="812" y="1061"/>
                    <a:pt x="783" y="1061"/>
                  </a:cubicBezTo>
                  <a:cubicBezTo>
                    <a:pt x="765" y="1061"/>
                    <a:pt x="748" y="1066"/>
                    <a:pt x="732" y="1077"/>
                  </a:cubicBezTo>
                  <a:cubicBezTo>
                    <a:pt x="665" y="1119"/>
                    <a:pt x="604" y="1169"/>
                    <a:pt x="550" y="1228"/>
                  </a:cubicBezTo>
                  <a:cubicBezTo>
                    <a:pt x="124" y="1650"/>
                    <a:pt x="52" y="2250"/>
                    <a:pt x="20" y="2790"/>
                  </a:cubicBezTo>
                  <a:cubicBezTo>
                    <a:pt x="1" y="3123"/>
                    <a:pt x="5" y="3550"/>
                    <a:pt x="210" y="3919"/>
                  </a:cubicBezTo>
                  <a:cubicBezTo>
                    <a:pt x="511" y="4459"/>
                    <a:pt x="1173" y="4760"/>
                    <a:pt x="2179" y="4815"/>
                  </a:cubicBezTo>
                  <a:cubicBezTo>
                    <a:pt x="2323" y="4823"/>
                    <a:pt x="2483" y="4827"/>
                    <a:pt x="2655" y="4827"/>
                  </a:cubicBezTo>
                  <a:cubicBezTo>
                    <a:pt x="3886" y="4827"/>
                    <a:pt x="5723" y="4568"/>
                    <a:pt x="6924" y="3223"/>
                  </a:cubicBezTo>
                  <a:cubicBezTo>
                    <a:pt x="7257" y="2851"/>
                    <a:pt x="7514" y="2419"/>
                    <a:pt x="7764" y="2000"/>
                  </a:cubicBezTo>
                  <a:cubicBezTo>
                    <a:pt x="7961" y="1672"/>
                    <a:pt x="8163" y="1332"/>
                    <a:pt x="8399" y="1028"/>
                  </a:cubicBezTo>
                  <a:cubicBezTo>
                    <a:pt x="8780" y="534"/>
                    <a:pt x="9343" y="267"/>
                    <a:pt x="9967" y="267"/>
                  </a:cubicBezTo>
                  <a:cubicBezTo>
                    <a:pt x="10156" y="267"/>
                    <a:pt x="10351" y="292"/>
                    <a:pt x="10548" y="342"/>
                  </a:cubicBezTo>
                  <a:cubicBezTo>
                    <a:pt x="10556" y="344"/>
                    <a:pt x="10564" y="345"/>
                    <a:pt x="10571" y="345"/>
                  </a:cubicBezTo>
                  <a:cubicBezTo>
                    <a:pt x="10612" y="345"/>
                    <a:pt x="10650" y="318"/>
                    <a:pt x="10661" y="277"/>
                  </a:cubicBezTo>
                  <a:cubicBezTo>
                    <a:pt x="10674" y="228"/>
                    <a:pt x="10645" y="179"/>
                    <a:pt x="10597" y="166"/>
                  </a:cubicBezTo>
                  <a:cubicBezTo>
                    <a:pt x="10216" y="55"/>
                    <a:pt x="9820" y="0"/>
                    <a:pt x="942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9"/>
            <p:cNvSpPr/>
            <p:nvPr/>
          </p:nvSpPr>
          <p:spPr>
            <a:xfrm>
              <a:off x="10363299" y="3991672"/>
              <a:ext cx="387961" cy="220493"/>
            </a:xfrm>
            <a:custGeom>
              <a:avLst/>
              <a:gdLst/>
              <a:ahLst/>
              <a:cxnLst/>
              <a:rect l="l" t="t" r="r" b="b"/>
              <a:pathLst>
                <a:path w="8597" h="4886" extrusionOk="0">
                  <a:moveTo>
                    <a:pt x="8492" y="0"/>
                  </a:moveTo>
                  <a:cubicBezTo>
                    <a:pt x="8479" y="0"/>
                    <a:pt x="8465" y="3"/>
                    <a:pt x="8453" y="9"/>
                  </a:cubicBezTo>
                  <a:cubicBezTo>
                    <a:pt x="7977" y="259"/>
                    <a:pt x="7622" y="735"/>
                    <a:pt x="7338" y="1509"/>
                  </a:cubicBezTo>
                  <a:cubicBezTo>
                    <a:pt x="7286" y="1649"/>
                    <a:pt x="7238" y="1790"/>
                    <a:pt x="7191" y="1932"/>
                  </a:cubicBezTo>
                  <a:cubicBezTo>
                    <a:pt x="7046" y="2364"/>
                    <a:pt x="6896" y="2811"/>
                    <a:pt x="6636" y="3183"/>
                  </a:cubicBezTo>
                  <a:cubicBezTo>
                    <a:pt x="6131" y="3906"/>
                    <a:pt x="5202" y="4374"/>
                    <a:pt x="3873" y="4577"/>
                  </a:cubicBezTo>
                  <a:cubicBezTo>
                    <a:pt x="3322" y="4661"/>
                    <a:pt x="2767" y="4703"/>
                    <a:pt x="2213" y="4703"/>
                  </a:cubicBezTo>
                  <a:cubicBezTo>
                    <a:pt x="1519" y="4703"/>
                    <a:pt x="825" y="4637"/>
                    <a:pt x="141" y="4506"/>
                  </a:cubicBezTo>
                  <a:cubicBezTo>
                    <a:pt x="136" y="4506"/>
                    <a:pt x="132" y="4506"/>
                    <a:pt x="127" y="4506"/>
                  </a:cubicBezTo>
                  <a:cubicBezTo>
                    <a:pt x="25" y="4506"/>
                    <a:pt x="0" y="4659"/>
                    <a:pt x="107" y="4686"/>
                  </a:cubicBezTo>
                  <a:cubicBezTo>
                    <a:pt x="800" y="4818"/>
                    <a:pt x="1505" y="4885"/>
                    <a:pt x="2211" y="4885"/>
                  </a:cubicBezTo>
                  <a:cubicBezTo>
                    <a:pt x="2776" y="4885"/>
                    <a:pt x="3342" y="4842"/>
                    <a:pt x="3900" y="4758"/>
                  </a:cubicBezTo>
                  <a:cubicBezTo>
                    <a:pt x="5281" y="4547"/>
                    <a:pt x="6251" y="4053"/>
                    <a:pt x="6785" y="3288"/>
                  </a:cubicBezTo>
                  <a:cubicBezTo>
                    <a:pt x="7060" y="2895"/>
                    <a:pt x="7214" y="2434"/>
                    <a:pt x="7363" y="1990"/>
                  </a:cubicBezTo>
                  <a:cubicBezTo>
                    <a:pt x="7410" y="1850"/>
                    <a:pt x="7458" y="1709"/>
                    <a:pt x="7508" y="1571"/>
                  </a:cubicBezTo>
                  <a:cubicBezTo>
                    <a:pt x="7776" y="843"/>
                    <a:pt x="8103" y="398"/>
                    <a:pt x="8537" y="171"/>
                  </a:cubicBezTo>
                  <a:cubicBezTo>
                    <a:pt x="8580" y="147"/>
                    <a:pt x="8597" y="93"/>
                    <a:pt x="8574" y="49"/>
                  </a:cubicBezTo>
                  <a:cubicBezTo>
                    <a:pt x="8557" y="18"/>
                    <a:pt x="8525" y="0"/>
                    <a:pt x="8492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9"/>
            <p:cNvSpPr/>
            <p:nvPr/>
          </p:nvSpPr>
          <p:spPr>
            <a:xfrm>
              <a:off x="10263883" y="3999705"/>
              <a:ext cx="522441" cy="258084"/>
            </a:xfrm>
            <a:custGeom>
              <a:avLst/>
              <a:gdLst/>
              <a:ahLst/>
              <a:cxnLst/>
              <a:rect l="l" t="t" r="r" b="b"/>
              <a:pathLst>
                <a:path w="11577" h="5719" extrusionOk="0">
                  <a:moveTo>
                    <a:pt x="10886" y="423"/>
                  </a:moveTo>
                  <a:lnTo>
                    <a:pt x="10886" y="423"/>
                  </a:lnTo>
                  <a:cubicBezTo>
                    <a:pt x="11366" y="1327"/>
                    <a:pt x="11247" y="2578"/>
                    <a:pt x="10556" y="3522"/>
                  </a:cubicBezTo>
                  <a:cubicBezTo>
                    <a:pt x="9738" y="4639"/>
                    <a:pt x="8425" y="5128"/>
                    <a:pt x="7466" y="5341"/>
                  </a:cubicBezTo>
                  <a:cubicBezTo>
                    <a:pt x="6880" y="5471"/>
                    <a:pt x="6279" y="5536"/>
                    <a:pt x="5679" y="5536"/>
                  </a:cubicBezTo>
                  <a:cubicBezTo>
                    <a:pt x="4767" y="5536"/>
                    <a:pt x="3854" y="5386"/>
                    <a:pt x="2990" y="5092"/>
                  </a:cubicBezTo>
                  <a:lnTo>
                    <a:pt x="2990" y="5092"/>
                  </a:lnTo>
                  <a:cubicBezTo>
                    <a:pt x="3583" y="5240"/>
                    <a:pt x="4184" y="5297"/>
                    <a:pt x="4762" y="5297"/>
                  </a:cubicBezTo>
                  <a:cubicBezTo>
                    <a:pt x="5477" y="5297"/>
                    <a:pt x="6157" y="5209"/>
                    <a:pt x="6740" y="5093"/>
                  </a:cubicBezTo>
                  <a:cubicBezTo>
                    <a:pt x="7894" y="4863"/>
                    <a:pt x="9929" y="4220"/>
                    <a:pt x="10616" y="2497"/>
                  </a:cubicBezTo>
                  <a:cubicBezTo>
                    <a:pt x="10880" y="1834"/>
                    <a:pt x="10899" y="1102"/>
                    <a:pt x="10886" y="423"/>
                  </a:cubicBezTo>
                  <a:close/>
                  <a:moveTo>
                    <a:pt x="10785" y="1"/>
                  </a:moveTo>
                  <a:cubicBezTo>
                    <a:pt x="10737" y="1"/>
                    <a:pt x="10691" y="38"/>
                    <a:pt x="10693" y="96"/>
                  </a:cubicBezTo>
                  <a:cubicBezTo>
                    <a:pt x="10714" y="844"/>
                    <a:pt x="10738" y="1691"/>
                    <a:pt x="10445" y="2429"/>
                  </a:cubicBezTo>
                  <a:cubicBezTo>
                    <a:pt x="9791" y="4073"/>
                    <a:pt x="7820" y="4691"/>
                    <a:pt x="6703" y="4913"/>
                  </a:cubicBezTo>
                  <a:cubicBezTo>
                    <a:pt x="6130" y="5027"/>
                    <a:pt x="5462" y="5115"/>
                    <a:pt x="4760" y="5115"/>
                  </a:cubicBezTo>
                  <a:cubicBezTo>
                    <a:pt x="3623" y="5115"/>
                    <a:pt x="2396" y="4886"/>
                    <a:pt x="1333" y="4173"/>
                  </a:cubicBezTo>
                  <a:cubicBezTo>
                    <a:pt x="1317" y="4162"/>
                    <a:pt x="1299" y="4158"/>
                    <a:pt x="1281" y="4158"/>
                  </a:cubicBezTo>
                  <a:cubicBezTo>
                    <a:pt x="1278" y="4158"/>
                    <a:pt x="1276" y="4158"/>
                    <a:pt x="1274" y="4158"/>
                  </a:cubicBezTo>
                  <a:cubicBezTo>
                    <a:pt x="1136" y="4046"/>
                    <a:pt x="1000" y="3931"/>
                    <a:pt x="863" y="3813"/>
                  </a:cubicBezTo>
                  <a:cubicBezTo>
                    <a:pt x="404" y="3415"/>
                    <a:pt x="195" y="2727"/>
                    <a:pt x="356" y="2136"/>
                  </a:cubicBezTo>
                  <a:cubicBezTo>
                    <a:pt x="369" y="2088"/>
                    <a:pt x="340" y="2038"/>
                    <a:pt x="292" y="2025"/>
                  </a:cubicBezTo>
                  <a:cubicBezTo>
                    <a:pt x="284" y="2023"/>
                    <a:pt x="276" y="2022"/>
                    <a:pt x="268" y="2022"/>
                  </a:cubicBezTo>
                  <a:cubicBezTo>
                    <a:pt x="227" y="2022"/>
                    <a:pt x="190" y="2048"/>
                    <a:pt x="179" y="2089"/>
                  </a:cubicBezTo>
                  <a:cubicBezTo>
                    <a:pt x="1" y="2743"/>
                    <a:pt x="233" y="3509"/>
                    <a:pt x="744" y="3951"/>
                  </a:cubicBezTo>
                  <a:cubicBezTo>
                    <a:pt x="1208" y="4353"/>
                    <a:pt x="1712" y="4766"/>
                    <a:pt x="2301" y="5021"/>
                  </a:cubicBezTo>
                  <a:cubicBezTo>
                    <a:pt x="3365" y="5481"/>
                    <a:pt x="4513" y="5719"/>
                    <a:pt x="5672" y="5719"/>
                  </a:cubicBezTo>
                  <a:cubicBezTo>
                    <a:pt x="5675" y="5719"/>
                    <a:pt x="5677" y="5719"/>
                    <a:pt x="5680" y="5719"/>
                  </a:cubicBezTo>
                  <a:cubicBezTo>
                    <a:pt x="6293" y="5719"/>
                    <a:pt x="6905" y="5652"/>
                    <a:pt x="7504" y="5519"/>
                  </a:cubicBezTo>
                  <a:cubicBezTo>
                    <a:pt x="8493" y="5299"/>
                    <a:pt x="9850" y="4792"/>
                    <a:pt x="10702" y="3629"/>
                  </a:cubicBezTo>
                  <a:cubicBezTo>
                    <a:pt x="11512" y="2523"/>
                    <a:pt x="11577" y="1013"/>
                    <a:pt x="10858" y="39"/>
                  </a:cubicBezTo>
                  <a:cubicBezTo>
                    <a:pt x="10839" y="13"/>
                    <a:pt x="10812" y="1"/>
                    <a:pt x="1078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9"/>
            <p:cNvSpPr/>
            <p:nvPr/>
          </p:nvSpPr>
          <p:spPr>
            <a:xfrm>
              <a:off x="10805954" y="3806063"/>
              <a:ext cx="194545" cy="194590"/>
            </a:xfrm>
            <a:custGeom>
              <a:avLst/>
              <a:gdLst/>
              <a:ahLst/>
              <a:cxnLst/>
              <a:rect l="l" t="t" r="r" b="b"/>
              <a:pathLst>
                <a:path w="4311" h="4312" extrusionOk="0">
                  <a:moveTo>
                    <a:pt x="2156" y="548"/>
                  </a:moveTo>
                  <a:lnTo>
                    <a:pt x="2156" y="549"/>
                  </a:lnTo>
                  <a:cubicBezTo>
                    <a:pt x="3044" y="549"/>
                    <a:pt x="3762" y="1269"/>
                    <a:pt x="3764" y="2157"/>
                  </a:cubicBezTo>
                  <a:cubicBezTo>
                    <a:pt x="3764" y="2807"/>
                    <a:pt x="3372" y="3393"/>
                    <a:pt x="2772" y="3642"/>
                  </a:cubicBezTo>
                  <a:cubicBezTo>
                    <a:pt x="2572" y="3724"/>
                    <a:pt x="2363" y="3764"/>
                    <a:pt x="2156" y="3764"/>
                  </a:cubicBezTo>
                  <a:cubicBezTo>
                    <a:pt x="1738" y="3764"/>
                    <a:pt x="1327" y="3601"/>
                    <a:pt x="1019" y="3294"/>
                  </a:cubicBezTo>
                  <a:cubicBezTo>
                    <a:pt x="559" y="2833"/>
                    <a:pt x="422" y="2141"/>
                    <a:pt x="671" y="1541"/>
                  </a:cubicBezTo>
                  <a:cubicBezTo>
                    <a:pt x="920" y="940"/>
                    <a:pt x="1506" y="548"/>
                    <a:pt x="2156" y="548"/>
                  </a:cubicBezTo>
                  <a:close/>
                  <a:moveTo>
                    <a:pt x="2156" y="1"/>
                  </a:moveTo>
                  <a:cubicBezTo>
                    <a:pt x="967" y="1"/>
                    <a:pt x="1" y="968"/>
                    <a:pt x="1" y="2157"/>
                  </a:cubicBezTo>
                  <a:cubicBezTo>
                    <a:pt x="1" y="3344"/>
                    <a:pt x="967" y="4312"/>
                    <a:pt x="2156" y="4312"/>
                  </a:cubicBezTo>
                  <a:cubicBezTo>
                    <a:pt x="3345" y="4312"/>
                    <a:pt x="4311" y="3344"/>
                    <a:pt x="4311" y="2157"/>
                  </a:cubicBezTo>
                  <a:cubicBezTo>
                    <a:pt x="4311" y="968"/>
                    <a:pt x="3345" y="1"/>
                    <a:pt x="215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9"/>
            <p:cNvSpPr/>
            <p:nvPr/>
          </p:nvSpPr>
          <p:spPr>
            <a:xfrm>
              <a:off x="10666510" y="3818924"/>
              <a:ext cx="144679" cy="180149"/>
            </a:xfrm>
            <a:custGeom>
              <a:avLst/>
              <a:gdLst/>
              <a:ahLst/>
              <a:cxnLst/>
              <a:rect l="l" t="t" r="r" b="b"/>
              <a:pathLst>
                <a:path w="3206" h="3992" extrusionOk="0">
                  <a:moveTo>
                    <a:pt x="987" y="0"/>
                  </a:moveTo>
                  <a:cubicBezTo>
                    <a:pt x="583" y="0"/>
                    <a:pt x="161" y="156"/>
                    <a:pt x="2" y="517"/>
                  </a:cubicBezTo>
                  <a:lnTo>
                    <a:pt x="1" y="517"/>
                  </a:lnTo>
                  <a:cubicBezTo>
                    <a:pt x="320" y="1434"/>
                    <a:pt x="847" y="2368"/>
                    <a:pt x="1166" y="3285"/>
                  </a:cubicBezTo>
                  <a:cubicBezTo>
                    <a:pt x="1274" y="3596"/>
                    <a:pt x="1447" y="3960"/>
                    <a:pt x="1774" y="3989"/>
                  </a:cubicBezTo>
                  <a:cubicBezTo>
                    <a:pt x="1788" y="3990"/>
                    <a:pt x="1801" y="3991"/>
                    <a:pt x="1814" y="3991"/>
                  </a:cubicBezTo>
                  <a:cubicBezTo>
                    <a:pt x="1985" y="3991"/>
                    <a:pt x="2146" y="3894"/>
                    <a:pt x="2280" y="3783"/>
                  </a:cubicBezTo>
                  <a:cubicBezTo>
                    <a:pt x="2923" y="3252"/>
                    <a:pt x="3205" y="2323"/>
                    <a:pt x="2969" y="1525"/>
                  </a:cubicBezTo>
                  <a:cubicBezTo>
                    <a:pt x="2732" y="726"/>
                    <a:pt x="1986" y="102"/>
                    <a:pt x="1157" y="10"/>
                  </a:cubicBezTo>
                  <a:cubicBezTo>
                    <a:pt x="1101" y="4"/>
                    <a:pt x="1044" y="0"/>
                    <a:pt x="987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9"/>
            <p:cNvSpPr/>
            <p:nvPr/>
          </p:nvSpPr>
          <p:spPr>
            <a:xfrm>
              <a:off x="10665202" y="3820233"/>
              <a:ext cx="144724" cy="180059"/>
            </a:xfrm>
            <a:custGeom>
              <a:avLst/>
              <a:gdLst/>
              <a:ahLst/>
              <a:cxnLst/>
              <a:rect l="l" t="t" r="r" b="b"/>
              <a:pathLst>
                <a:path w="3207" h="3990" extrusionOk="0">
                  <a:moveTo>
                    <a:pt x="987" y="0"/>
                  </a:moveTo>
                  <a:cubicBezTo>
                    <a:pt x="583" y="0"/>
                    <a:pt x="161" y="156"/>
                    <a:pt x="2" y="516"/>
                  </a:cubicBezTo>
                  <a:lnTo>
                    <a:pt x="1" y="516"/>
                  </a:lnTo>
                  <a:cubicBezTo>
                    <a:pt x="320" y="1433"/>
                    <a:pt x="847" y="2367"/>
                    <a:pt x="1166" y="3284"/>
                  </a:cubicBezTo>
                  <a:cubicBezTo>
                    <a:pt x="1274" y="3594"/>
                    <a:pt x="1447" y="3958"/>
                    <a:pt x="1775" y="3988"/>
                  </a:cubicBezTo>
                  <a:cubicBezTo>
                    <a:pt x="1789" y="3989"/>
                    <a:pt x="1802" y="3990"/>
                    <a:pt x="1816" y="3990"/>
                  </a:cubicBezTo>
                  <a:cubicBezTo>
                    <a:pt x="1987" y="3990"/>
                    <a:pt x="2147" y="3892"/>
                    <a:pt x="2280" y="3782"/>
                  </a:cubicBezTo>
                  <a:cubicBezTo>
                    <a:pt x="2924" y="3252"/>
                    <a:pt x="3207" y="2322"/>
                    <a:pt x="2969" y="1523"/>
                  </a:cubicBezTo>
                  <a:cubicBezTo>
                    <a:pt x="2732" y="725"/>
                    <a:pt x="1986" y="102"/>
                    <a:pt x="1158" y="9"/>
                  </a:cubicBezTo>
                  <a:cubicBezTo>
                    <a:pt x="1102" y="3"/>
                    <a:pt x="1044" y="0"/>
                    <a:pt x="98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9"/>
            <p:cNvSpPr/>
            <p:nvPr/>
          </p:nvSpPr>
          <p:spPr>
            <a:xfrm>
              <a:off x="10518808" y="3881561"/>
              <a:ext cx="194590" cy="194545"/>
            </a:xfrm>
            <a:custGeom>
              <a:avLst/>
              <a:gdLst/>
              <a:ahLst/>
              <a:cxnLst/>
              <a:rect l="l" t="t" r="r" b="b"/>
              <a:pathLst>
                <a:path w="4312" h="4311" extrusionOk="0">
                  <a:moveTo>
                    <a:pt x="2155" y="548"/>
                  </a:moveTo>
                  <a:cubicBezTo>
                    <a:pt x="3043" y="549"/>
                    <a:pt x="3763" y="1267"/>
                    <a:pt x="3764" y="2155"/>
                  </a:cubicBezTo>
                  <a:cubicBezTo>
                    <a:pt x="3764" y="2805"/>
                    <a:pt x="3372" y="3391"/>
                    <a:pt x="2771" y="3640"/>
                  </a:cubicBezTo>
                  <a:cubicBezTo>
                    <a:pt x="2572" y="3723"/>
                    <a:pt x="2363" y="3763"/>
                    <a:pt x="2156" y="3763"/>
                  </a:cubicBezTo>
                  <a:cubicBezTo>
                    <a:pt x="1738" y="3763"/>
                    <a:pt x="1327" y="3599"/>
                    <a:pt x="1019" y="3292"/>
                  </a:cubicBezTo>
                  <a:cubicBezTo>
                    <a:pt x="559" y="2833"/>
                    <a:pt x="421" y="2141"/>
                    <a:pt x="670" y="1540"/>
                  </a:cubicBezTo>
                  <a:cubicBezTo>
                    <a:pt x="919" y="939"/>
                    <a:pt x="1505" y="548"/>
                    <a:pt x="2155" y="548"/>
                  </a:cubicBezTo>
                  <a:close/>
                  <a:moveTo>
                    <a:pt x="2155" y="0"/>
                  </a:moveTo>
                  <a:cubicBezTo>
                    <a:pt x="968" y="0"/>
                    <a:pt x="0" y="966"/>
                    <a:pt x="0" y="2155"/>
                  </a:cubicBezTo>
                  <a:cubicBezTo>
                    <a:pt x="0" y="3344"/>
                    <a:pt x="968" y="4310"/>
                    <a:pt x="2155" y="4310"/>
                  </a:cubicBezTo>
                  <a:cubicBezTo>
                    <a:pt x="3344" y="4310"/>
                    <a:pt x="4311" y="3344"/>
                    <a:pt x="4311" y="2155"/>
                  </a:cubicBezTo>
                  <a:cubicBezTo>
                    <a:pt x="4311" y="966"/>
                    <a:pt x="3344" y="0"/>
                    <a:pt x="2155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9"/>
            <p:cNvSpPr/>
            <p:nvPr/>
          </p:nvSpPr>
          <p:spPr>
            <a:xfrm>
              <a:off x="10658658" y="3836885"/>
              <a:ext cx="177125" cy="74731"/>
            </a:xfrm>
            <a:custGeom>
              <a:avLst/>
              <a:gdLst/>
              <a:ahLst/>
              <a:cxnLst/>
              <a:rect l="l" t="t" r="r" b="b"/>
              <a:pathLst>
                <a:path w="3925" h="1656" extrusionOk="0">
                  <a:moveTo>
                    <a:pt x="2292" y="0"/>
                  </a:moveTo>
                  <a:cubicBezTo>
                    <a:pt x="1728" y="0"/>
                    <a:pt x="1282" y="182"/>
                    <a:pt x="1002" y="339"/>
                  </a:cubicBezTo>
                  <a:cubicBezTo>
                    <a:pt x="396" y="677"/>
                    <a:pt x="13" y="1188"/>
                    <a:pt x="4" y="1468"/>
                  </a:cubicBezTo>
                  <a:cubicBezTo>
                    <a:pt x="0" y="1568"/>
                    <a:pt x="80" y="1652"/>
                    <a:pt x="180" y="1656"/>
                  </a:cubicBezTo>
                  <a:lnTo>
                    <a:pt x="187" y="1656"/>
                  </a:lnTo>
                  <a:cubicBezTo>
                    <a:pt x="285" y="1654"/>
                    <a:pt x="365" y="1577"/>
                    <a:pt x="368" y="1479"/>
                  </a:cubicBezTo>
                  <a:cubicBezTo>
                    <a:pt x="372" y="1388"/>
                    <a:pt x="625" y="965"/>
                    <a:pt x="1188" y="653"/>
                  </a:cubicBezTo>
                  <a:cubicBezTo>
                    <a:pt x="1468" y="498"/>
                    <a:pt x="1841" y="363"/>
                    <a:pt x="2288" y="363"/>
                  </a:cubicBezTo>
                  <a:cubicBezTo>
                    <a:pt x="2682" y="363"/>
                    <a:pt x="3133" y="467"/>
                    <a:pt x="3632" y="752"/>
                  </a:cubicBezTo>
                  <a:cubicBezTo>
                    <a:pt x="3659" y="767"/>
                    <a:pt x="3688" y="774"/>
                    <a:pt x="3717" y="774"/>
                  </a:cubicBezTo>
                  <a:cubicBezTo>
                    <a:pt x="3781" y="774"/>
                    <a:pt x="3842" y="741"/>
                    <a:pt x="3876" y="682"/>
                  </a:cubicBezTo>
                  <a:cubicBezTo>
                    <a:pt x="3925" y="596"/>
                    <a:pt x="3897" y="487"/>
                    <a:pt x="3813" y="435"/>
                  </a:cubicBezTo>
                  <a:cubicBezTo>
                    <a:pt x="3250" y="112"/>
                    <a:pt x="2735" y="0"/>
                    <a:pt x="2292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9"/>
            <p:cNvSpPr/>
            <p:nvPr/>
          </p:nvSpPr>
          <p:spPr>
            <a:xfrm>
              <a:off x="10147364" y="3993206"/>
              <a:ext cx="406463" cy="390263"/>
            </a:xfrm>
            <a:custGeom>
              <a:avLst/>
              <a:gdLst/>
              <a:ahLst/>
              <a:cxnLst/>
              <a:rect l="l" t="t" r="r" b="b"/>
              <a:pathLst>
                <a:path w="9007" h="8648" extrusionOk="0">
                  <a:moveTo>
                    <a:pt x="242" y="0"/>
                  </a:moveTo>
                  <a:cubicBezTo>
                    <a:pt x="234" y="0"/>
                    <a:pt x="225" y="1"/>
                    <a:pt x="216" y="2"/>
                  </a:cubicBezTo>
                  <a:cubicBezTo>
                    <a:pt x="91" y="15"/>
                    <a:pt x="0" y="126"/>
                    <a:pt x="15" y="251"/>
                  </a:cubicBezTo>
                  <a:lnTo>
                    <a:pt x="11" y="251"/>
                  </a:lnTo>
                  <a:lnTo>
                    <a:pt x="11" y="252"/>
                  </a:lnTo>
                  <a:cubicBezTo>
                    <a:pt x="25" y="366"/>
                    <a:pt x="122" y="454"/>
                    <a:pt x="238" y="456"/>
                  </a:cubicBezTo>
                  <a:cubicBezTo>
                    <a:pt x="245" y="456"/>
                    <a:pt x="255" y="453"/>
                    <a:pt x="261" y="453"/>
                  </a:cubicBezTo>
                  <a:cubicBezTo>
                    <a:pt x="386" y="440"/>
                    <a:pt x="476" y="328"/>
                    <a:pt x="463" y="203"/>
                  </a:cubicBezTo>
                  <a:cubicBezTo>
                    <a:pt x="453" y="87"/>
                    <a:pt x="356" y="0"/>
                    <a:pt x="242" y="0"/>
                  </a:cubicBezTo>
                  <a:close/>
                  <a:moveTo>
                    <a:pt x="8546" y="452"/>
                  </a:moveTo>
                  <a:cubicBezTo>
                    <a:pt x="8539" y="452"/>
                    <a:pt x="8532" y="453"/>
                    <a:pt x="8525" y="453"/>
                  </a:cubicBezTo>
                  <a:cubicBezTo>
                    <a:pt x="8400" y="463"/>
                    <a:pt x="8307" y="573"/>
                    <a:pt x="8318" y="698"/>
                  </a:cubicBezTo>
                  <a:lnTo>
                    <a:pt x="8318" y="699"/>
                  </a:lnTo>
                  <a:cubicBezTo>
                    <a:pt x="8329" y="815"/>
                    <a:pt x="8427" y="904"/>
                    <a:pt x="8545" y="904"/>
                  </a:cubicBezTo>
                  <a:lnTo>
                    <a:pt x="8565" y="904"/>
                  </a:lnTo>
                  <a:cubicBezTo>
                    <a:pt x="8690" y="893"/>
                    <a:pt x="8782" y="784"/>
                    <a:pt x="8772" y="659"/>
                  </a:cubicBezTo>
                  <a:cubicBezTo>
                    <a:pt x="8761" y="542"/>
                    <a:pt x="8662" y="452"/>
                    <a:pt x="8546" y="452"/>
                  </a:cubicBezTo>
                  <a:close/>
                  <a:moveTo>
                    <a:pt x="332" y="807"/>
                  </a:moveTo>
                  <a:cubicBezTo>
                    <a:pt x="322" y="807"/>
                    <a:pt x="312" y="808"/>
                    <a:pt x="302" y="809"/>
                  </a:cubicBezTo>
                  <a:cubicBezTo>
                    <a:pt x="177" y="825"/>
                    <a:pt x="89" y="938"/>
                    <a:pt x="105" y="1063"/>
                  </a:cubicBezTo>
                  <a:lnTo>
                    <a:pt x="106" y="1063"/>
                  </a:lnTo>
                  <a:cubicBezTo>
                    <a:pt x="120" y="1176"/>
                    <a:pt x="216" y="1262"/>
                    <a:pt x="331" y="1262"/>
                  </a:cubicBezTo>
                  <a:cubicBezTo>
                    <a:pt x="340" y="1262"/>
                    <a:pt x="350" y="1260"/>
                    <a:pt x="358" y="1260"/>
                  </a:cubicBezTo>
                  <a:cubicBezTo>
                    <a:pt x="483" y="1244"/>
                    <a:pt x="571" y="1131"/>
                    <a:pt x="556" y="1006"/>
                  </a:cubicBezTo>
                  <a:cubicBezTo>
                    <a:pt x="541" y="891"/>
                    <a:pt x="444" y="807"/>
                    <a:pt x="332" y="807"/>
                  </a:cubicBezTo>
                  <a:close/>
                  <a:moveTo>
                    <a:pt x="8636" y="1260"/>
                  </a:moveTo>
                  <a:cubicBezTo>
                    <a:pt x="8627" y="1260"/>
                    <a:pt x="8617" y="1261"/>
                    <a:pt x="8608" y="1262"/>
                  </a:cubicBezTo>
                  <a:cubicBezTo>
                    <a:pt x="8484" y="1275"/>
                    <a:pt x="8393" y="1388"/>
                    <a:pt x="8409" y="1512"/>
                  </a:cubicBezTo>
                  <a:cubicBezTo>
                    <a:pt x="8421" y="1627"/>
                    <a:pt x="8518" y="1714"/>
                    <a:pt x="8633" y="1714"/>
                  </a:cubicBezTo>
                  <a:cubicBezTo>
                    <a:pt x="8642" y="1714"/>
                    <a:pt x="8650" y="1713"/>
                    <a:pt x="8659" y="1712"/>
                  </a:cubicBezTo>
                  <a:cubicBezTo>
                    <a:pt x="8782" y="1698"/>
                    <a:pt x="8873" y="1586"/>
                    <a:pt x="8858" y="1461"/>
                  </a:cubicBezTo>
                  <a:cubicBezTo>
                    <a:pt x="8846" y="1346"/>
                    <a:pt x="8749" y="1260"/>
                    <a:pt x="8636" y="1260"/>
                  </a:cubicBezTo>
                  <a:close/>
                  <a:moveTo>
                    <a:pt x="446" y="1614"/>
                  </a:moveTo>
                  <a:cubicBezTo>
                    <a:pt x="435" y="1614"/>
                    <a:pt x="422" y="1615"/>
                    <a:pt x="410" y="1617"/>
                  </a:cubicBezTo>
                  <a:cubicBezTo>
                    <a:pt x="287" y="1636"/>
                    <a:pt x="202" y="1751"/>
                    <a:pt x="222" y="1875"/>
                  </a:cubicBezTo>
                  <a:cubicBezTo>
                    <a:pt x="239" y="1985"/>
                    <a:pt x="334" y="2066"/>
                    <a:pt x="447" y="2067"/>
                  </a:cubicBezTo>
                  <a:cubicBezTo>
                    <a:pt x="459" y="2067"/>
                    <a:pt x="471" y="2065"/>
                    <a:pt x="482" y="2063"/>
                  </a:cubicBezTo>
                  <a:cubicBezTo>
                    <a:pt x="605" y="2042"/>
                    <a:pt x="689" y="1927"/>
                    <a:pt x="670" y="1804"/>
                  </a:cubicBezTo>
                  <a:cubicBezTo>
                    <a:pt x="652" y="1693"/>
                    <a:pt x="556" y="1614"/>
                    <a:pt x="446" y="1614"/>
                  </a:cubicBezTo>
                  <a:close/>
                  <a:moveTo>
                    <a:pt x="8710" y="2069"/>
                  </a:moveTo>
                  <a:cubicBezTo>
                    <a:pt x="8705" y="2069"/>
                    <a:pt x="8700" y="2069"/>
                    <a:pt x="8694" y="2070"/>
                  </a:cubicBezTo>
                  <a:cubicBezTo>
                    <a:pt x="8570" y="2081"/>
                    <a:pt x="8477" y="2190"/>
                    <a:pt x="8487" y="2314"/>
                  </a:cubicBezTo>
                  <a:lnTo>
                    <a:pt x="8488" y="2314"/>
                  </a:lnTo>
                  <a:cubicBezTo>
                    <a:pt x="8497" y="2432"/>
                    <a:pt x="8596" y="2524"/>
                    <a:pt x="8714" y="2524"/>
                  </a:cubicBezTo>
                  <a:lnTo>
                    <a:pt x="8733" y="2524"/>
                  </a:lnTo>
                  <a:cubicBezTo>
                    <a:pt x="8857" y="2512"/>
                    <a:pt x="8950" y="2403"/>
                    <a:pt x="8939" y="2278"/>
                  </a:cubicBezTo>
                  <a:cubicBezTo>
                    <a:pt x="8929" y="2159"/>
                    <a:pt x="8828" y="2069"/>
                    <a:pt x="8710" y="2069"/>
                  </a:cubicBezTo>
                  <a:close/>
                  <a:moveTo>
                    <a:pt x="592" y="2412"/>
                  </a:moveTo>
                  <a:cubicBezTo>
                    <a:pt x="577" y="2412"/>
                    <a:pt x="561" y="2413"/>
                    <a:pt x="546" y="2417"/>
                  </a:cubicBezTo>
                  <a:cubicBezTo>
                    <a:pt x="423" y="2442"/>
                    <a:pt x="344" y="2561"/>
                    <a:pt x="369" y="2684"/>
                  </a:cubicBezTo>
                  <a:cubicBezTo>
                    <a:pt x="390" y="2789"/>
                    <a:pt x="482" y="2865"/>
                    <a:pt x="589" y="2865"/>
                  </a:cubicBezTo>
                  <a:cubicBezTo>
                    <a:pt x="589" y="2865"/>
                    <a:pt x="590" y="2865"/>
                    <a:pt x="591" y="2865"/>
                  </a:cubicBezTo>
                  <a:cubicBezTo>
                    <a:pt x="595" y="2865"/>
                    <a:pt x="598" y="2865"/>
                    <a:pt x="602" y="2865"/>
                  </a:cubicBezTo>
                  <a:cubicBezTo>
                    <a:pt x="614" y="2865"/>
                    <a:pt x="625" y="2864"/>
                    <a:pt x="637" y="2861"/>
                  </a:cubicBezTo>
                  <a:cubicBezTo>
                    <a:pt x="759" y="2835"/>
                    <a:pt x="839" y="2716"/>
                    <a:pt x="813" y="2593"/>
                  </a:cubicBezTo>
                  <a:cubicBezTo>
                    <a:pt x="791" y="2486"/>
                    <a:pt x="698" y="2412"/>
                    <a:pt x="592" y="2412"/>
                  </a:cubicBezTo>
                  <a:close/>
                  <a:moveTo>
                    <a:pt x="8765" y="2881"/>
                  </a:moveTo>
                  <a:cubicBezTo>
                    <a:pt x="8761" y="2881"/>
                    <a:pt x="8758" y="2881"/>
                    <a:pt x="8755" y="2882"/>
                  </a:cubicBezTo>
                  <a:cubicBezTo>
                    <a:pt x="8630" y="2886"/>
                    <a:pt x="8533" y="2992"/>
                    <a:pt x="8540" y="3117"/>
                  </a:cubicBezTo>
                  <a:lnTo>
                    <a:pt x="8540" y="3116"/>
                  </a:lnTo>
                  <a:cubicBezTo>
                    <a:pt x="8544" y="3238"/>
                    <a:pt x="8643" y="3334"/>
                    <a:pt x="8765" y="3334"/>
                  </a:cubicBezTo>
                  <a:cubicBezTo>
                    <a:pt x="8765" y="3334"/>
                    <a:pt x="8766" y="3334"/>
                    <a:pt x="8767" y="3334"/>
                  </a:cubicBezTo>
                  <a:lnTo>
                    <a:pt x="8776" y="3334"/>
                  </a:lnTo>
                  <a:cubicBezTo>
                    <a:pt x="8900" y="3329"/>
                    <a:pt x="8997" y="3223"/>
                    <a:pt x="8990" y="3099"/>
                  </a:cubicBezTo>
                  <a:cubicBezTo>
                    <a:pt x="8986" y="2976"/>
                    <a:pt x="8886" y="2881"/>
                    <a:pt x="8765" y="2881"/>
                  </a:cubicBezTo>
                  <a:close/>
                  <a:moveTo>
                    <a:pt x="776" y="3205"/>
                  </a:moveTo>
                  <a:cubicBezTo>
                    <a:pt x="757" y="3205"/>
                    <a:pt x="738" y="3207"/>
                    <a:pt x="719" y="3212"/>
                  </a:cubicBezTo>
                  <a:cubicBezTo>
                    <a:pt x="596" y="3243"/>
                    <a:pt x="523" y="3367"/>
                    <a:pt x="555" y="3489"/>
                  </a:cubicBezTo>
                  <a:lnTo>
                    <a:pt x="556" y="3489"/>
                  </a:lnTo>
                  <a:cubicBezTo>
                    <a:pt x="581" y="3588"/>
                    <a:pt x="670" y="3658"/>
                    <a:pt x="773" y="3659"/>
                  </a:cubicBezTo>
                  <a:cubicBezTo>
                    <a:pt x="793" y="3658"/>
                    <a:pt x="812" y="3655"/>
                    <a:pt x="831" y="3649"/>
                  </a:cubicBezTo>
                  <a:cubicBezTo>
                    <a:pt x="951" y="3619"/>
                    <a:pt x="1024" y="3496"/>
                    <a:pt x="995" y="3375"/>
                  </a:cubicBezTo>
                  <a:lnTo>
                    <a:pt x="993" y="3375"/>
                  </a:lnTo>
                  <a:cubicBezTo>
                    <a:pt x="968" y="3273"/>
                    <a:pt x="876" y="3205"/>
                    <a:pt x="776" y="3205"/>
                  </a:cubicBezTo>
                  <a:close/>
                  <a:moveTo>
                    <a:pt x="8780" y="3692"/>
                  </a:moveTo>
                  <a:cubicBezTo>
                    <a:pt x="8655" y="3692"/>
                    <a:pt x="8553" y="3793"/>
                    <a:pt x="8551" y="3917"/>
                  </a:cubicBezTo>
                  <a:cubicBezTo>
                    <a:pt x="8549" y="4043"/>
                    <a:pt x="8650" y="4146"/>
                    <a:pt x="8776" y="4146"/>
                  </a:cubicBezTo>
                  <a:cubicBezTo>
                    <a:pt x="8776" y="4149"/>
                    <a:pt x="8776" y="4149"/>
                    <a:pt x="8778" y="4149"/>
                  </a:cubicBezTo>
                  <a:cubicBezTo>
                    <a:pt x="8901" y="4147"/>
                    <a:pt x="9003" y="4048"/>
                    <a:pt x="9005" y="3924"/>
                  </a:cubicBezTo>
                  <a:cubicBezTo>
                    <a:pt x="9007" y="3798"/>
                    <a:pt x="8906" y="3694"/>
                    <a:pt x="8780" y="3692"/>
                  </a:cubicBezTo>
                  <a:close/>
                  <a:moveTo>
                    <a:pt x="1003" y="3985"/>
                  </a:moveTo>
                  <a:cubicBezTo>
                    <a:pt x="979" y="3985"/>
                    <a:pt x="955" y="3989"/>
                    <a:pt x="931" y="3997"/>
                  </a:cubicBezTo>
                  <a:cubicBezTo>
                    <a:pt x="812" y="4036"/>
                    <a:pt x="747" y="4164"/>
                    <a:pt x="786" y="4283"/>
                  </a:cubicBezTo>
                  <a:lnTo>
                    <a:pt x="787" y="4282"/>
                  </a:lnTo>
                  <a:cubicBezTo>
                    <a:pt x="818" y="4376"/>
                    <a:pt x="904" y="4438"/>
                    <a:pt x="1002" y="4438"/>
                  </a:cubicBezTo>
                  <a:cubicBezTo>
                    <a:pt x="1026" y="4438"/>
                    <a:pt x="1049" y="4434"/>
                    <a:pt x="1072" y="4427"/>
                  </a:cubicBezTo>
                  <a:cubicBezTo>
                    <a:pt x="1191" y="4389"/>
                    <a:pt x="1256" y="4260"/>
                    <a:pt x="1218" y="4142"/>
                  </a:cubicBezTo>
                  <a:cubicBezTo>
                    <a:pt x="1187" y="4046"/>
                    <a:pt x="1098" y="3985"/>
                    <a:pt x="1003" y="3985"/>
                  </a:cubicBezTo>
                  <a:close/>
                  <a:moveTo>
                    <a:pt x="8735" y="4506"/>
                  </a:moveTo>
                  <a:cubicBezTo>
                    <a:pt x="8620" y="4506"/>
                    <a:pt x="8522" y="4595"/>
                    <a:pt x="8512" y="4713"/>
                  </a:cubicBezTo>
                  <a:cubicBezTo>
                    <a:pt x="8500" y="4837"/>
                    <a:pt x="8593" y="4947"/>
                    <a:pt x="8716" y="4958"/>
                  </a:cubicBezTo>
                  <a:lnTo>
                    <a:pt x="8717" y="4957"/>
                  </a:lnTo>
                  <a:cubicBezTo>
                    <a:pt x="8724" y="4957"/>
                    <a:pt x="8730" y="4959"/>
                    <a:pt x="8737" y="4961"/>
                  </a:cubicBezTo>
                  <a:cubicBezTo>
                    <a:pt x="8855" y="4959"/>
                    <a:pt x="8953" y="4869"/>
                    <a:pt x="8964" y="4752"/>
                  </a:cubicBezTo>
                  <a:lnTo>
                    <a:pt x="8964" y="4755"/>
                  </a:lnTo>
                  <a:cubicBezTo>
                    <a:pt x="8975" y="4629"/>
                    <a:pt x="8882" y="4518"/>
                    <a:pt x="8757" y="4507"/>
                  </a:cubicBezTo>
                  <a:cubicBezTo>
                    <a:pt x="8750" y="4506"/>
                    <a:pt x="8742" y="4506"/>
                    <a:pt x="8735" y="4506"/>
                  </a:cubicBezTo>
                  <a:close/>
                  <a:moveTo>
                    <a:pt x="1283" y="4748"/>
                  </a:moveTo>
                  <a:cubicBezTo>
                    <a:pt x="1254" y="4748"/>
                    <a:pt x="1225" y="4754"/>
                    <a:pt x="1197" y="4766"/>
                  </a:cubicBezTo>
                  <a:cubicBezTo>
                    <a:pt x="1080" y="4812"/>
                    <a:pt x="1024" y="4944"/>
                    <a:pt x="1071" y="5060"/>
                  </a:cubicBezTo>
                  <a:lnTo>
                    <a:pt x="1072" y="5060"/>
                  </a:lnTo>
                  <a:cubicBezTo>
                    <a:pt x="1108" y="5146"/>
                    <a:pt x="1190" y="5201"/>
                    <a:pt x="1283" y="5201"/>
                  </a:cubicBezTo>
                  <a:cubicBezTo>
                    <a:pt x="1311" y="5201"/>
                    <a:pt x="1340" y="5195"/>
                    <a:pt x="1367" y="5184"/>
                  </a:cubicBezTo>
                  <a:cubicBezTo>
                    <a:pt x="1483" y="5138"/>
                    <a:pt x="1539" y="5005"/>
                    <a:pt x="1491" y="4888"/>
                  </a:cubicBezTo>
                  <a:cubicBezTo>
                    <a:pt x="1455" y="4801"/>
                    <a:pt x="1371" y="4748"/>
                    <a:pt x="1283" y="4748"/>
                  </a:cubicBezTo>
                  <a:close/>
                  <a:moveTo>
                    <a:pt x="8625" y="5312"/>
                  </a:moveTo>
                  <a:cubicBezTo>
                    <a:pt x="8519" y="5312"/>
                    <a:pt x="8425" y="5387"/>
                    <a:pt x="8403" y="5495"/>
                  </a:cubicBezTo>
                  <a:cubicBezTo>
                    <a:pt x="8380" y="5618"/>
                    <a:pt x="8462" y="5737"/>
                    <a:pt x="8585" y="5760"/>
                  </a:cubicBezTo>
                  <a:lnTo>
                    <a:pt x="8586" y="5760"/>
                  </a:lnTo>
                  <a:cubicBezTo>
                    <a:pt x="8599" y="5763"/>
                    <a:pt x="8614" y="5765"/>
                    <a:pt x="8628" y="5765"/>
                  </a:cubicBezTo>
                  <a:cubicBezTo>
                    <a:pt x="8736" y="5764"/>
                    <a:pt x="8828" y="5688"/>
                    <a:pt x="8850" y="5581"/>
                  </a:cubicBezTo>
                  <a:cubicBezTo>
                    <a:pt x="8875" y="5457"/>
                    <a:pt x="8792" y="5338"/>
                    <a:pt x="8669" y="5316"/>
                  </a:cubicBezTo>
                  <a:cubicBezTo>
                    <a:pt x="8654" y="5313"/>
                    <a:pt x="8639" y="5312"/>
                    <a:pt x="8625" y="5312"/>
                  </a:cubicBezTo>
                  <a:close/>
                  <a:moveTo>
                    <a:pt x="1621" y="5486"/>
                  </a:moveTo>
                  <a:cubicBezTo>
                    <a:pt x="1585" y="5486"/>
                    <a:pt x="1550" y="5494"/>
                    <a:pt x="1516" y="5511"/>
                  </a:cubicBezTo>
                  <a:cubicBezTo>
                    <a:pt x="1405" y="5569"/>
                    <a:pt x="1362" y="5705"/>
                    <a:pt x="1418" y="5817"/>
                  </a:cubicBezTo>
                  <a:lnTo>
                    <a:pt x="1419" y="5817"/>
                  </a:lnTo>
                  <a:cubicBezTo>
                    <a:pt x="1459" y="5891"/>
                    <a:pt x="1536" y="5939"/>
                    <a:pt x="1620" y="5940"/>
                  </a:cubicBezTo>
                  <a:cubicBezTo>
                    <a:pt x="1656" y="5940"/>
                    <a:pt x="1693" y="5931"/>
                    <a:pt x="1725" y="5915"/>
                  </a:cubicBezTo>
                  <a:cubicBezTo>
                    <a:pt x="1836" y="5857"/>
                    <a:pt x="1880" y="5720"/>
                    <a:pt x="1823" y="5608"/>
                  </a:cubicBezTo>
                  <a:cubicBezTo>
                    <a:pt x="1782" y="5530"/>
                    <a:pt x="1703" y="5486"/>
                    <a:pt x="1621" y="5486"/>
                  </a:cubicBezTo>
                  <a:close/>
                  <a:moveTo>
                    <a:pt x="8421" y="6097"/>
                  </a:moveTo>
                  <a:cubicBezTo>
                    <a:pt x="8327" y="6097"/>
                    <a:pt x="8239" y="6156"/>
                    <a:pt x="8206" y="6251"/>
                  </a:cubicBezTo>
                  <a:cubicBezTo>
                    <a:pt x="8166" y="6369"/>
                    <a:pt x="8229" y="6497"/>
                    <a:pt x="8347" y="6538"/>
                  </a:cubicBezTo>
                  <a:cubicBezTo>
                    <a:pt x="8371" y="6547"/>
                    <a:pt x="8397" y="6551"/>
                    <a:pt x="8423" y="6551"/>
                  </a:cubicBezTo>
                  <a:cubicBezTo>
                    <a:pt x="8519" y="6550"/>
                    <a:pt x="8604" y="6489"/>
                    <a:pt x="8635" y="6397"/>
                  </a:cubicBezTo>
                  <a:cubicBezTo>
                    <a:pt x="8675" y="6279"/>
                    <a:pt x="8613" y="6150"/>
                    <a:pt x="8495" y="6110"/>
                  </a:cubicBezTo>
                  <a:cubicBezTo>
                    <a:pt x="8470" y="6101"/>
                    <a:pt x="8445" y="6097"/>
                    <a:pt x="8421" y="6097"/>
                  </a:cubicBezTo>
                  <a:close/>
                  <a:moveTo>
                    <a:pt x="2025" y="6191"/>
                  </a:moveTo>
                  <a:cubicBezTo>
                    <a:pt x="1984" y="6191"/>
                    <a:pt x="1942" y="6202"/>
                    <a:pt x="1904" y="6225"/>
                  </a:cubicBezTo>
                  <a:cubicBezTo>
                    <a:pt x="1797" y="6294"/>
                    <a:pt x="1768" y="6435"/>
                    <a:pt x="1836" y="6540"/>
                  </a:cubicBezTo>
                  <a:cubicBezTo>
                    <a:pt x="1878" y="6605"/>
                    <a:pt x="1949" y="6645"/>
                    <a:pt x="2026" y="6645"/>
                  </a:cubicBezTo>
                  <a:cubicBezTo>
                    <a:pt x="2069" y="6645"/>
                    <a:pt x="2112" y="6632"/>
                    <a:pt x="2149" y="6609"/>
                  </a:cubicBezTo>
                  <a:cubicBezTo>
                    <a:pt x="2253" y="6540"/>
                    <a:pt x="2284" y="6400"/>
                    <a:pt x="2217" y="6296"/>
                  </a:cubicBezTo>
                  <a:cubicBezTo>
                    <a:pt x="2174" y="6228"/>
                    <a:pt x="2100" y="6191"/>
                    <a:pt x="2025" y="6191"/>
                  </a:cubicBezTo>
                  <a:close/>
                  <a:moveTo>
                    <a:pt x="8084" y="6835"/>
                  </a:moveTo>
                  <a:cubicBezTo>
                    <a:pt x="8006" y="6835"/>
                    <a:pt x="7931" y="6874"/>
                    <a:pt x="7889" y="6946"/>
                  </a:cubicBezTo>
                  <a:cubicBezTo>
                    <a:pt x="7826" y="7054"/>
                    <a:pt x="7861" y="7193"/>
                    <a:pt x="7968" y="7257"/>
                  </a:cubicBezTo>
                  <a:cubicBezTo>
                    <a:pt x="8003" y="7276"/>
                    <a:pt x="8043" y="7287"/>
                    <a:pt x="8084" y="7288"/>
                  </a:cubicBezTo>
                  <a:cubicBezTo>
                    <a:pt x="8164" y="7287"/>
                    <a:pt x="8238" y="7245"/>
                    <a:pt x="8279" y="7177"/>
                  </a:cubicBezTo>
                  <a:cubicBezTo>
                    <a:pt x="8343" y="7069"/>
                    <a:pt x="8307" y="6930"/>
                    <a:pt x="8199" y="6867"/>
                  </a:cubicBezTo>
                  <a:cubicBezTo>
                    <a:pt x="8163" y="6845"/>
                    <a:pt x="8123" y="6835"/>
                    <a:pt x="8084" y="6835"/>
                  </a:cubicBezTo>
                  <a:close/>
                  <a:moveTo>
                    <a:pt x="2500" y="6850"/>
                  </a:moveTo>
                  <a:cubicBezTo>
                    <a:pt x="2450" y="6850"/>
                    <a:pt x="2399" y="6867"/>
                    <a:pt x="2357" y="6901"/>
                  </a:cubicBezTo>
                  <a:cubicBezTo>
                    <a:pt x="2260" y="6980"/>
                    <a:pt x="2245" y="7123"/>
                    <a:pt x="2324" y="7220"/>
                  </a:cubicBezTo>
                  <a:lnTo>
                    <a:pt x="2324" y="7218"/>
                  </a:lnTo>
                  <a:cubicBezTo>
                    <a:pt x="2366" y="7273"/>
                    <a:pt x="2431" y="7305"/>
                    <a:pt x="2500" y="7305"/>
                  </a:cubicBezTo>
                  <a:cubicBezTo>
                    <a:pt x="2552" y="7305"/>
                    <a:pt x="2602" y="7287"/>
                    <a:pt x="2641" y="7254"/>
                  </a:cubicBezTo>
                  <a:cubicBezTo>
                    <a:pt x="2738" y="7176"/>
                    <a:pt x="2755" y="7034"/>
                    <a:pt x="2678" y="6935"/>
                  </a:cubicBezTo>
                  <a:cubicBezTo>
                    <a:pt x="2632" y="6879"/>
                    <a:pt x="2567" y="6850"/>
                    <a:pt x="2500" y="6850"/>
                  </a:cubicBezTo>
                  <a:close/>
                  <a:moveTo>
                    <a:pt x="3063" y="7436"/>
                  </a:moveTo>
                  <a:cubicBezTo>
                    <a:pt x="2999" y="7436"/>
                    <a:pt x="2935" y="7463"/>
                    <a:pt x="2890" y="7515"/>
                  </a:cubicBezTo>
                  <a:cubicBezTo>
                    <a:pt x="2809" y="7610"/>
                    <a:pt x="2821" y="7753"/>
                    <a:pt x="2916" y="7835"/>
                  </a:cubicBezTo>
                  <a:cubicBezTo>
                    <a:pt x="2956" y="7870"/>
                    <a:pt x="3009" y="7889"/>
                    <a:pt x="3063" y="7890"/>
                  </a:cubicBezTo>
                  <a:cubicBezTo>
                    <a:pt x="3129" y="7890"/>
                    <a:pt x="3193" y="7859"/>
                    <a:pt x="3235" y="7808"/>
                  </a:cubicBezTo>
                  <a:cubicBezTo>
                    <a:pt x="3317" y="7714"/>
                    <a:pt x="3306" y="7571"/>
                    <a:pt x="3211" y="7490"/>
                  </a:cubicBezTo>
                  <a:cubicBezTo>
                    <a:pt x="3168" y="7453"/>
                    <a:pt x="3115" y="7436"/>
                    <a:pt x="3063" y="7436"/>
                  </a:cubicBezTo>
                  <a:close/>
                  <a:moveTo>
                    <a:pt x="7582" y="7469"/>
                  </a:moveTo>
                  <a:cubicBezTo>
                    <a:pt x="7526" y="7469"/>
                    <a:pt x="7471" y="7490"/>
                    <a:pt x="7427" y="7532"/>
                  </a:cubicBezTo>
                  <a:cubicBezTo>
                    <a:pt x="7335" y="7616"/>
                    <a:pt x="7329" y="7760"/>
                    <a:pt x="7416" y="7850"/>
                  </a:cubicBezTo>
                  <a:cubicBezTo>
                    <a:pt x="7459" y="7897"/>
                    <a:pt x="7519" y="7922"/>
                    <a:pt x="7581" y="7923"/>
                  </a:cubicBezTo>
                  <a:cubicBezTo>
                    <a:pt x="7640" y="7923"/>
                    <a:pt x="7696" y="7901"/>
                    <a:pt x="7738" y="7860"/>
                  </a:cubicBezTo>
                  <a:lnTo>
                    <a:pt x="7738" y="7862"/>
                  </a:lnTo>
                  <a:cubicBezTo>
                    <a:pt x="7828" y="7775"/>
                    <a:pt x="7832" y="7632"/>
                    <a:pt x="7747" y="7541"/>
                  </a:cubicBezTo>
                  <a:cubicBezTo>
                    <a:pt x="7702" y="7493"/>
                    <a:pt x="7642" y="7469"/>
                    <a:pt x="7582" y="7469"/>
                  </a:cubicBezTo>
                  <a:close/>
                  <a:moveTo>
                    <a:pt x="3743" y="7875"/>
                  </a:moveTo>
                  <a:cubicBezTo>
                    <a:pt x="3657" y="7875"/>
                    <a:pt x="3575" y="7924"/>
                    <a:pt x="3537" y="8008"/>
                  </a:cubicBezTo>
                  <a:cubicBezTo>
                    <a:pt x="3484" y="8121"/>
                    <a:pt x="3534" y="8256"/>
                    <a:pt x="3648" y="8309"/>
                  </a:cubicBezTo>
                  <a:cubicBezTo>
                    <a:pt x="3678" y="8322"/>
                    <a:pt x="3710" y="8328"/>
                    <a:pt x="3743" y="8330"/>
                  </a:cubicBezTo>
                  <a:cubicBezTo>
                    <a:pt x="3831" y="8330"/>
                    <a:pt x="3911" y="8278"/>
                    <a:pt x="3949" y="8197"/>
                  </a:cubicBezTo>
                  <a:cubicBezTo>
                    <a:pt x="4002" y="8084"/>
                    <a:pt x="3952" y="7950"/>
                    <a:pt x="3839" y="7897"/>
                  </a:cubicBezTo>
                  <a:cubicBezTo>
                    <a:pt x="3808" y="7882"/>
                    <a:pt x="3775" y="7875"/>
                    <a:pt x="3743" y="7875"/>
                  </a:cubicBezTo>
                  <a:close/>
                  <a:moveTo>
                    <a:pt x="6913" y="7922"/>
                  </a:moveTo>
                  <a:cubicBezTo>
                    <a:pt x="6881" y="7922"/>
                    <a:pt x="6848" y="7929"/>
                    <a:pt x="6817" y="7944"/>
                  </a:cubicBezTo>
                  <a:cubicBezTo>
                    <a:pt x="6702" y="7996"/>
                    <a:pt x="6653" y="8131"/>
                    <a:pt x="6707" y="8246"/>
                  </a:cubicBezTo>
                  <a:cubicBezTo>
                    <a:pt x="6744" y="8325"/>
                    <a:pt x="6824" y="8375"/>
                    <a:pt x="6913" y="8375"/>
                  </a:cubicBezTo>
                  <a:cubicBezTo>
                    <a:pt x="6915" y="8375"/>
                    <a:pt x="6917" y="8375"/>
                    <a:pt x="6919" y="8375"/>
                  </a:cubicBezTo>
                  <a:cubicBezTo>
                    <a:pt x="6950" y="8375"/>
                    <a:pt x="6979" y="8367"/>
                    <a:pt x="7007" y="8354"/>
                  </a:cubicBezTo>
                  <a:cubicBezTo>
                    <a:pt x="7121" y="8301"/>
                    <a:pt x="7170" y="8167"/>
                    <a:pt x="7119" y="8053"/>
                  </a:cubicBezTo>
                  <a:cubicBezTo>
                    <a:pt x="7080" y="7971"/>
                    <a:pt x="6998" y="7922"/>
                    <a:pt x="6913" y="7922"/>
                  </a:cubicBezTo>
                  <a:close/>
                  <a:moveTo>
                    <a:pt x="4522" y="8098"/>
                  </a:moveTo>
                  <a:cubicBezTo>
                    <a:pt x="4414" y="8098"/>
                    <a:pt x="4319" y="8174"/>
                    <a:pt x="4298" y="8283"/>
                  </a:cubicBezTo>
                  <a:cubicBezTo>
                    <a:pt x="4275" y="8407"/>
                    <a:pt x="4357" y="8525"/>
                    <a:pt x="4480" y="8549"/>
                  </a:cubicBezTo>
                  <a:cubicBezTo>
                    <a:pt x="4493" y="8551"/>
                    <a:pt x="4506" y="8552"/>
                    <a:pt x="4521" y="8553"/>
                  </a:cubicBezTo>
                  <a:cubicBezTo>
                    <a:pt x="4631" y="8553"/>
                    <a:pt x="4725" y="8475"/>
                    <a:pt x="4745" y="8367"/>
                  </a:cubicBezTo>
                  <a:cubicBezTo>
                    <a:pt x="4768" y="8244"/>
                    <a:pt x="4687" y="8126"/>
                    <a:pt x="4564" y="8102"/>
                  </a:cubicBezTo>
                  <a:cubicBezTo>
                    <a:pt x="4550" y="8099"/>
                    <a:pt x="4536" y="8098"/>
                    <a:pt x="4522" y="8098"/>
                  </a:cubicBezTo>
                  <a:close/>
                  <a:moveTo>
                    <a:pt x="6137" y="8153"/>
                  </a:moveTo>
                  <a:cubicBezTo>
                    <a:pt x="6125" y="8153"/>
                    <a:pt x="6113" y="8154"/>
                    <a:pt x="6101" y="8156"/>
                  </a:cubicBezTo>
                  <a:cubicBezTo>
                    <a:pt x="5978" y="8175"/>
                    <a:pt x="5895" y="8291"/>
                    <a:pt x="5914" y="8414"/>
                  </a:cubicBezTo>
                  <a:cubicBezTo>
                    <a:pt x="5932" y="8525"/>
                    <a:pt x="6026" y="8605"/>
                    <a:pt x="6137" y="8605"/>
                  </a:cubicBezTo>
                  <a:cubicBezTo>
                    <a:pt x="6149" y="8605"/>
                    <a:pt x="6161" y="8604"/>
                    <a:pt x="6173" y="8603"/>
                  </a:cubicBezTo>
                  <a:cubicBezTo>
                    <a:pt x="6297" y="8583"/>
                    <a:pt x="6380" y="8467"/>
                    <a:pt x="6362" y="8344"/>
                  </a:cubicBezTo>
                  <a:cubicBezTo>
                    <a:pt x="6344" y="8232"/>
                    <a:pt x="6247" y="8153"/>
                    <a:pt x="6137" y="8153"/>
                  </a:cubicBezTo>
                  <a:close/>
                  <a:moveTo>
                    <a:pt x="5327" y="8195"/>
                  </a:moveTo>
                  <a:cubicBezTo>
                    <a:pt x="5207" y="8195"/>
                    <a:pt x="5107" y="8289"/>
                    <a:pt x="5101" y="8410"/>
                  </a:cubicBezTo>
                  <a:cubicBezTo>
                    <a:pt x="5096" y="8536"/>
                    <a:pt x="5193" y="8641"/>
                    <a:pt x="5318" y="8648"/>
                  </a:cubicBezTo>
                  <a:lnTo>
                    <a:pt x="5327" y="8648"/>
                  </a:lnTo>
                  <a:cubicBezTo>
                    <a:pt x="5449" y="8648"/>
                    <a:pt x="5550" y="8552"/>
                    <a:pt x="5554" y="8431"/>
                  </a:cubicBezTo>
                  <a:cubicBezTo>
                    <a:pt x="5560" y="8306"/>
                    <a:pt x="5464" y="8201"/>
                    <a:pt x="5339" y="8195"/>
                  </a:cubicBezTo>
                  <a:lnTo>
                    <a:pt x="5337" y="8195"/>
                  </a:lnTo>
                  <a:cubicBezTo>
                    <a:pt x="5334" y="8195"/>
                    <a:pt x="5330" y="8195"/>
                    <a:pt x="5327" y="8195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9"/>
            <p:cNvSpPr/>
            <p:nvPr/>
          </p:nvSpPr>
          <p:spPr>
            <a:xfrm>
              <a:off x="9908007" y="3072019"/>
              <a:ext cx="1079675" cy="963337"/>
            </a:xfrm>
            <a:custGeom>
              <a:avLst/>
              <a:gdLst/>
              <a:ahLst/>
              <a:cxnLst/>
              <a:rect l="l" t="t" r="r" b="b"/>
              <a:pathLst>
                <a:path w="23925" h="21347" extrusionOk="0">
                  <a:moveTo>
                    <a:pt x="12451" y="0"/>
                  </a:moveTo>
                  <a:cubicBezTo>
                    <a:pt x="12404" y="0"/>
                    <a:pt x="12357" y="1"/>
                    <a:pt x="12310" y="1"/>
                  </a:cubicBezTo>
                  <a:cubicBezTo>
                    <a:pt x="9555" y="15"/>
                    <a:pt x="4127" y="1053"/>
                    <a:pt x="2346" y="3156"/>
                  </a:cubicBezTo>
                  <a:cubicBezTo>
                    <a:pt x="898" y="4869"/>
                    <a:pt x="1" y="15789"/>
                    <a:pt x="2351" y="20089"/>
                  </a:cubicBezTo>
                  <a:cubicBezTo>
                    <a:pt x="2478" y="20323"/>
                    <a:pt x="2358" y="20634"/>
                    <a:pt x="2484" y="20869"/>
                  </a:cubicBezTo>
                  <a:cubicBezTo>
                    <a:pt x="2666" y="21208"/>
                    <a:pt x="3028" y="21347"/>
                    <a:pt x="3420" y="21347"/>
                  </a:cubicBezTo>
                  <a:cubicBezTo>
                    <a:pt x="3739" y="21347"/>
                    <a:pt x="4078" y="21255"/>
                    <a:pt x="4355" y="21105"/>
                  </a:cubicBezTo>
                  <a:cubicBezTo>
                    <a:pt x="6310" y="20048"/>
                    <a:pt x="6717" y="17495"/>
                    <a:pt x="7307" y="15352"/>
                  </a:cubicBezTo>
                  <a:cubicBezTo>
                    <a:pt x="8060" y="12634"/>
                    <a:pt x="9430" y="10128"/>
                    <a:pt x="11313" y="8029"/>
                  </a:cubicBezTo>
                  <a:cubicBezTo>
                    <a:pt x="11618" y="7690"/>
                    <a:pt x="11947" y="7355"/>
                    <a:pt x="12360" y="7162"/>
                  </a:cubicBezTo>
                  <a:cubicBezTo>
                    <a:pt x="12849" y="6933"/>
                    <a:pt x="13409" y="6925"/>
                    <a:pt x="13948" y="6914"/>
                  </a:cubicBezTo>
                  <a:cubicBezTo>
                    <a:pt x="14036" y="6912"/>
                    <a:pt x="14137" y="6911"/>
                    <a:pt x="14252" y="6911"/>
                  </a:cubicBezTo>
                  <a:cubicBezTo>
                    <a:pt x="14755" y="6911"/>
                    <a:pt x="15507" y="6926"/>
                    <a:pt x="16361" y="6926"/>
                  </a:cubicBezTo>
                  <a:cubicBezTo>
                    <a:pt x="18819" y="6926"/>
                    <a:pt x="22127" y="6803"/>
                    <a:pt x="22804" y="5849"/>
                  </a:cubicBezTo>
                  <a:cubicBezTo>
                    <a:pt x="23925" y="4266"/>
                    <a:pt x="20255" y="1841"/>
                    <a:pt x="19056" y="1267"/>
                  </a:cubicBezTo>
                  <a:cubicBezTo>
                    <a:pt x="17017" y="290"/>
                    <a:pt x="14714" y="0"/>
                    <a:pt x="12451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9"/>
            <p:cNvSpPr/>
            <p:nvPr/>
          </p:nvSpPr>
          <p:spPr>
            <a:xfrm>
              <a:off x="10105666" y="3326177"/>
              <a:ext cx="439361" cy="736030"/>
            </a:xfrm>
            <a:custGeom>
              <a:avLst/>
              <a:gdLst/>
              <a:ahLst/>
              <a:cxnLst/>
              <a:rect l="l" t="t" r="r" b="b"/>
              <a:pathLst>
                <a:path w="9736" h="16310" extrusionOk="0">
                  <a:moveTo>
                    <a:pt x="9528" y="0"/>
                  </a:moveTo>
                  <a:cubicBezTo>
                    <a:pt x="9494" y="0"/>
                    <a:pt x="9460" y="10"/>
                    <a:pt x="9430" y="29"/>
                  </a:cubicBezTo>
                  <a:cubicBezTo>
                    <a:pt x="7629" y="1197"/>
                    <a:pt x="6140" y="2784"/>
                    <a:pt x="5089" y="4655"/>
                  </a:cubicBezTo>
                  <a:cubicBezTo>
                    <a:pt x="4938" y="4922"/>
                    <a:pt x="4762" y="5210"/>
                    <a:pt x="4574" y="5515"/>
                  </a:cubicBezTo>
                  <a:cubicBezTo>
                    <a:pt x="4213" y="6104"/>
                    <a:pt x="3838" y="6715"/>
                    <a:pt x="3598" y="7271"/>
                  </a:cubicBezTo>
                  <a:cubicBezTo>
                    <a:pt x="3122" y="8375"/>
                    <a:pt x="2762" y="9538"/>
                    <a:pt x="2414" y="10663"/>
                  </a:cubicBezTo>
                  <a:cubicBezTo>
                    <a:pt x="1806" y="12633"/>
                    <a:pt x="1231" y="14493"/>
                    <a:pt x="90" y="16018"/>
                  </a:cubicBezTo>
                  <a:cubicBezTo>
                    <a:pt x="0" y="16138"/>
                    <a:pt x="86" y="16310"/>
                    <a:pt x="236" y="16310"/>
                  </a:cubicBezTo>
                  <a:cubicBezTo>
                    <a:pt x="293" y="16310"/>
                    <a:pt x="348" y="16282"/>
                    <a:pt x="382" y="16236"/>
                  </a:cubicBezTo>
                  <a:cubicBezTo>
                    <a:pt x="1560" y="14661"/>
                    <a:pt x="2145" y="12772"/>
                    <a:pt x="2763" y="10771"/>
                  </a:cubicBezTo>
                  <a:cubicBezTo>
                    <a:pt x="3108" y="9655"/>
                    <a:pt x="3465" y="8502"/>
                    <a:pt x="3933" y="7415"/>
                  </a:cubicBezTo>
                  <a:cubicBezTo>
                    <a:pt x="4163" y="6883"/>
                    <a:pt x="4530" y="6284"/>
                    <a:pt x="4886" y="5706"/>
                  </a:cubicBezTo>
                  <a:cubicBezTo>
                    <a:pt x="5075" y="5398"/>
                    <a:pt x="5253" y="5106"/>
                    <a:pt x="5406" y="4833"/>
                  </a:cubicBezTo>
                  <a:cubicBezTo>
                    <a:pt x="6429" y="3014"/>
                    <a:pt x="7877" y="1472"/>
                    <a:pt x="9628" y="336"/>
                  </a:cubicBezTo>
                  <a:cubicBezTo>
                    <a:pt x="9712" y="282"/>
                    <a:pt x="9736" y="168"/>
                    <a:pt x="9682" y="83"/>
                  </a:cubicBezTo>
                  <a:cubicBezTo>
                    <a:pt x="9647" y="29"/>
                    <a:pt x="9588" y="0"/>
                    <a:pt x="952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9"/>
            <p:cNvSpPr/>
            <p:nvPr/>
          </p:nvSpPr>
          <p:spPr>
            <a:xfrm>
              <a:off x="9842934" y="3938151"/>
              <a:ext cx="385253" cy="349422"/>
            </a:xfrm>
            <a:custGeom>
              <a:avLst/>
              <a:gdLst/>
              <a:ahLst/>
              <a:cxnLst/>
              <a:rect l="l" t="t" r="r" b="b"/>
              <a:pathLst>
                <a:path w="8537" h="7743" extrusionOk="0">
                  <a:moveTo>
                    <a:pt x="3790" y="1"/>
                  </a:moveTo>
                  <a:cubicBezTo>
                    <a:pt x="3752" y="1"/>
                    <a:pt x="3713" y="3"/>
                    <a:pt x="3674" y="8"/>
                  </a:cubicBezTo>
                  <a:cubicBezTo>
                    <a:pt x="3017" y="85"/>
                    <a:pt x="2519" y="811"/>
                    <a:pt x="2682" y="1451"/>
                  </a:cubicBezTo>
                  <a:lnTo>
                    <a:pt x="2644" y="1574"/>
                  </a:lnTo>
                  <a:cubicBezTo>
                    <a:pt x="2437" y="1175"/>
                    <a:pt x="1988" y="964"/>
                    <a:pt x="1537" y="964"/>
                  </a:cubicBezTo>
                  <a:cubicBezTo>
                    <a:pt x="1277" y="964"/>
                    <a:pt x="1017" y="1034"/>
                    <a:pt x="803" y="1180"/>
                  </a:cubicBezTo>
                  <a:cubicBezTo>
                    <a:pt x="216" y="1579"/>
                    <a:pt x="1" y="2396"/>
                    <a:pt x="202" y="3076"/>
                  </a:cubicBezTo>
                  <a:cubicBezTo>
                    <a:pt x="404" y="3756"/>
                    <a:pt x="959" y="4292"/>
                    <a:pt x="1598" y="4598"/>
                  </a:cubicBezTo>
                  <a:cubicBezTo>
                    <a:pt x="1106" y="5828"/>
                    <a:pt x="2077" y="7302"/>
                    <a:pt x="3357" y="7644"/>
                  </a:cubicBezTo>
                  <a:cubicBezTo>
                    <a:pt x="3611" y="7711"/>
                    <a:pt x="3869" y="7743"/>
                    <a:pt x="4127" y="7743"/>
                  </a:cubicBezTo>
                  <a:cubicBezTo>
                    <a:pt x="5170" y="7743"/>
                    <a:pt x="6213" y="7227"/>
                    <a:pt x="6985" y="6497"/>
                  </a:cubicBezTo>
                  <a:cubicBezTo>
                    <a:pt x="7814" y="5713"/>
                    <a:pt x="8382" y="4330"/>
                    <a:pt x="7622" y="3479"/>
                  </a:cubicBezTo>
                  <a:cubicBezTo>
                    <a:pt x="8515" y="2982"/>
                    <a:pt x="8537" y="1525"/>
                    <a:pt x="7742" y="881"/>
                  </a:cubicBezTo>
                  <a:cubicBezTo>
                    <a:pt x="7415" y="615"/>
                    <a:pt x="7005" y="493"/>
                    <a:pt x="6588" y="493"/>
                  </a:cubicBezTo>
                  <a:cubicBezTo>
                    <a:pt x="5993" y="493"/>
                    <a:pt x="5383" y="742"/>
                    <a:pt x="4973" y="1180"/>
                  </a:cubicBezTo>
                  <a:cubicBezTo>
                    <a:pt x="4982" y="559"/>
                    <a:pt x="4405" y="1"/>
                    <a:pt x="3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9"/>
            <p:cNvSpPr/>
            <p:nvPr/>
          </p:nvSpPr>
          <p:spPr>
            <a:xfrm>
              <a:off x="10963630" y="3831515"/>
              <a:ext cx="357590" cy="374829"/>
            </a:xfrm>
            <a:custGeom>
              <a:avLst/>
              <a:gdLst/>
              <a:ahLst/>
              <a:cxnLst/>
              <a:rect l="l" t="t" r="r" b="b"/>
              <a:pathLst>
                <a:path w="7924" h="8306" extrusionOk="0">
                  <a:moveTo>
                    <a:pt x="258" y="0"/>
                  </a:moveTo>
                  <a:cubicBezTo>
                    <a:pt x="229" y="0"/>
                    <a:pt x="200" y="6"/>
                    <a:pt x="172" y="17"/>
                  </a:cubicBezTo>
                  <a:cubicBezTo>
                    <a:pt x="55" y="64"/>
                    <a:pt x="0" y="196"/>
                    <a:pt x="47" y="311"/>
                  </a:cubicBezTo>
                  <a:cubicBezTo>
                    <a:pt x="80" y="397"/>
                    <a:pt x="163" y="454"/>
                    <a:pt x="256" y="454"/>
                  </a:cubicBezTo>
                  <a:cubicBezTo>
                    <a:pt x="285" y="454"/>
                    <a:pt x="314" y="447"/>
                    <a:pt x="342" y="436"/>
                  </a:cubicBezTo>
                  <a:cubicBezTo>
                    <a:pt x="458" y="390"/>
                    <a:pt x="514" y="256"/>
                    <a:pt x="466" y="141"/>
                  </a:cubicBezTo>
                  <a:cubicBezTo>
                    <a:pt x="431" y="53"/>
                    <a:pt x="346" y="0"/>
                    <a:pt x="258" y="0"/>
                  </a:cubicBezTo>
                  <a:close/>
                  <a:moveTo>
                    <a:pt x="560" y="753"/>
                  </a:moveTo>
                  <a:cubicBezTo>
                    <a:pt x="532" y="753"/>
                    <a:pt x="503" y="758"/>
                    <a:pt x="475" y="770"/>
                  </a:cubicBezTo>
                  <a:cubicBezTo>
                    <a:pt x="360" y="817"/>
                    <a:pt x="303" y="950"/>
                    <a:pt x="351" y="1066"/>
                  </a:cubicBezTo>
                  <a:lnTo>
                    <a:pt x="350" y="1066"/>
                  </a:lnTo>
                  <a:cubicBezTo>
                    <a:pt x="386" y="1151"/>
                    <a:pt x="469" y="1207"/>
                    <a:pt x="561" y="1207"/>
                  </a:cubicBezTo>
                  <a:cubicBezTo>
                    <a:pt x="590" y="1207"/>
                    <a:pt x="618" y="1202"/>
                    <a:pt x="645" y="1191"/>
                  </a:cubicBezTo>
                  <a:cubicBezTo>
                    <a:pt x="762" y="1144"/>
                    <a:pt x="817" y="1012"/>
                    <a:pt x="770" y="896"/>
                  </a:cubicBezTo>
                  <a:cubicBezTo>
                    <a:pt x="735" y="808"/>
                    <a:pt x="650" y="753"/>
                    <a:pt x="560" y="753"/>
                  </a:cubicBezTo>
                  <a:close/>
                  <a:moveTo>
                    <a:pt x="865" y="1507"/>
                  </a:moveTo>
                  <a:cubicBezTo>
                    <a:pt x="836" y="1507"/>
                    <a:pt x="806" y="1513"/>
                    <a:pt x="778" y="1524"/>
                  </a:cubicBezTo>
                  <a:cubicBezTo>
                    <a:pt x="664" y="1572"/>
                    <a:pt x="609" y="1703"/>
                    <a:pt x="655" y="1819"/>
                  </a:cubicBezTo>
                  <a:lnTo>
                    <a:pt x="654" y="1819"/>
                  </a:lnTo>
                  <a:cubicBezTo>
                    <a:pt x="688" y="1905"/>
                    <a:pt x="772" y="1962"/>
                    <a:pt x="864" y="1962"/>
                  </a:cubicBezTo>
                  <a:cubicBezTo>
                    <a:pt x="894" y="1961"/>
                    <a:pt x="921" y="1955"/>
                    <a:pt x="949" y="1944"/>
                  </a:cubicBezTo>
                  <a:cubicBezTo>
                    <a:pt x="1065" y="1898"/>
                    <a:pt x="1122" y="1766"/>
                    <a:pt x="1076" y="1649"/>
                  </a:cubicBezTo>
                  <a:lnTo>
                    <a:pt x="1073" y="1649"/>
                  </a:lnTo>
                  <a:cubicBezTo>
                    <a:pt x="1038" y="1561"/>
                    <a:pt x="954" y="1507"/>
                    <a:pt x="865" y="1507"/>
                  </a:cubicBezTo>
                  <a:close/>
                  <a:moveTo>
                    <a:pt x="1168" y="2261"/>
                  </a:moveTo>
                  <a:cubicBezTo>
                    <a:pt x="1140" y="2261"/>
                    <a:pt x="1112" y="2266"/>
                    <a:pt x="1084" y="2277"/>
                  </a:cubicBezTo>
                  <a:cubicBezTo>
                    <a:pt x="969" y="2324"/>
                    <a:pt x="913" y="2455"/>
                    <a:pt x="958" y="2572"/>
                  </a:cubicBezTo>
                  <a:lnTo>
                    <a:pt x="958" y="2571"/>
                  </a:lnTo>
                  <a:cubicBezTo>
                    <a:pt x="993" y="2657"/>
                    <a:pt x="1076" y="2713"/>
                    <a:pt x="1168" y="2714"/>
                  </a:cubicBezTo>
                  <a:cubicBezTo>
                    <a:pt x="1198" y="2714"/>
                    <a:pt x="1228" y="2710"/>
                    <a:pt x="1254" y="2699"/>
                  </a:cubicBezTo>
                  <a:cubicBezTo>
                    <a:pt x="1370" y="2650"/>
                    <a:pt x="1425" y="2519"/>
                    <a:pt x="1380" y="2404"/>
                  </a:cubicBezTo>
                  <a:cubicBezTo>
                    <a:pt x="1344" y="2315"/>
                    <a:pt x="1258" y="2261"/>
                    <a:pt x="1168" y="2261"/>
                  </a:cubicBezTo>
                  <a:close/>
                  <a:moveTo>
                    <a:pt x="1473" y="3015"/>
                  </a:moveTo>
                  <a:cubicBezTo>
                    <a:pt x="1445" y="3015"/>
                    <a:pt x="1416" y="3021"/>
                    <a:pt x="1389" y="3032"/>
                  </a:cubicBezTo>
                  <a:cubicBezTo>
                    <a:pt x="1273" y="3079"/>
                    <a:pt x="1216" y="3210"/>
                    <a:pt x="1262" y="3327"/>
                  </a:cubicBezTo>
                  <a:lnTo>
                    <a:pt x="1264" y="3327"/>
                  </a:lnTo>
                  <a:cubicBezTo>
                    <a:pt x="1297" y="3411"/>
                    <a:pt x="1379" y="3467"/>
                    <a:pt x="1470" y="3467"/>
                  </a:cubicBezTo>
                  <a:cubicBezTo>
                    <a:pt x="1471" y="3467"/>
                    <a:pt x="1471" y="3467"/>
                    <a:pt x="1472" y="3467"/>
                  </a:cubicBezTo>
                  <a:cubicBezTo>
                    <a:pt x="1475" y="3467"/>
                    <a:pt x="1477" y="3467"/>
                    <a:pt x="1480" y="3467"/>
                  </a:cubicBezTo>
                  <a:cubicBezTo>
                    <a:pt x="1507" y="3467"/>
                    <a:pt x="1533" y="3461"/>
                    <a:pt x="1558" y="3451"/>
                  </a:cubicBezTo>
                  <a:cubicBezTo>
                    <a:pt x="1674" y="3404"/>
                    <a:pt x="1730" y="3273"/>
                    <a:pt x="1683" y="3156"/>
                  </a:cubicBezTo>
                  <a:cubicBezTo>
                    <a:pt x="1648" y="3068"/>
                    <a:pt x="1563" y="3015"/>
                    <a:pt x="1473" y="3015"/>
                  </a:cubicBezTo>
                  <a:close/>
                  <a:moveTo>
                    <a:pt x="7473" y="3515"/>
                  </a:moveTo>
                  <a:cubicBezTo>
                    <a:pt x="7458" y="3515"/>
                    <a:pt x="7443" y="3517"/>
                    <a:pt x="7428" y="3520"/>
                  </a:cubicBezTo>
                  <a:cubicBezTo>
                    <a:pt x="7306" y="3546"/>
                    <a:pt x="7228" y="3666"/>
                    <a:pt x="7253" y="3790"/>
                  </a:cubicBezTo>
                  <a:lnTo>
                    <a:pt x="7253" y="3788"/>
                  </a:lnTo>
                  <a:cubicBezTo>
                    <a:pt x="7275" y="3893"/>
                    <a:pt x="7366" y="3968"/>
                    <a:pt x="7473" y="3968"/>
                  </a:cubicBezTo>
                  <a:cubicBezTo>
                    <a:pt x="7474" y="3968"/>
                    <a:pt x="7475" y="3968"/>
                    <a:pt x="7476" y="3968"/>
                  </a:cubicBezTo>
                  <a:cubicBezTo>
                    <a:pt x="7478" y="3968"/>
                    <a:pt x="7481" y="3968"/>
                    <a:pt x="7484" y="3968"/>
                  </a:cubicBezTo>
                  <a:cubicBezTo>
                    <a:pt x="7496" y="3968"/>
                    <a:pt x="7509" y="3966"/>
                    <a:pt x="7521" y="3964"/>
                  </a:cubicBezTo>
                  <a:cubicBezTo>
                    <a:pt x="7643" y="3938"/>
                    <a:pt x="7722" y="3819"/>
                    <a:pt x="7698" y="3696"/>
                  </a:cubicBezTo>
                  <a:cubicBezTo>
                    <a:pt x="7674" y="3589"/>
                    <a:pt x="7579" y="3515"/>
                    <a:pt x="7473" y="3515"/>
                  </a:cubicBezTo>
                  <a:close/>
                  <a:moveTo>
                    <a:pt x="1778" y="3767"/>
                  </a:moveTo>
                  <a:cubicBezTo>
                    <a:pt x="1749" y="3767"/>
                    <a:pt x="1720" y="3773"/>
                    <a:pt x="1693" y="3784"/>
                  </a:cubicBezTo>
                  <a:cubicBezTo>
                    <a:pt x="1576" y="3831"/>
                    <a:pt x="1521" y="3964"/>
                    <a:pt x="1567" y="4079"/>
                  </a:cubicBezTo>
                  <a:cubicBezTo>
                    <a:pt x="1602" y="4165"/>
                    <a:pt x="1685" y="4221"/>
                    <a:pt x="1779" y="4223"/>
                  </a:cubicBezTo>
                  <a:cubicBezTo>
                    <a:pt x="1807" y="4223"/>
                    <a:pt x="1836" y="4217"/>
                    <a:pt x="1862" y="4206"/>
                  </a:cubicBezTo>
                  <a:cubicBezTo>
                    <a:pt x="1978" y="4159"/>
                    <a:pt x="2034" y="4025"/>
                    <a:pt x="1987" y="3910"/>
                  </a:cubicBezTo>
                  <a:cubicBezTo>
                    <a:pt x="1952" y="3821"/>
                    <a:pt x="1867" y="3767"/>
                    <a:pt x="1778" y="3767"/>
                  </a:cubicBezTo>
                  <a:close/>
                  <a:moveTo>
                    <a:pt x="7623" y="4315"/>
                  </a:moveTo>
                  <a:cubicBezTo>
                    <a:pt x="7612" y="4315"/>
                    <a:pt x="7601" y="4316"/>
                    <a:pt x="7589" y="4317"/>
                  </a:cubicBezTo>
                  <a:cubicBezTo>
                    <a:pt x="7465" y="4336"/>
                    <a:pt x="7379" y="4452"/>
                    <a:pt x="7398" y="4576"/>
                  </a:cubicBezTo>
                  <a:lnTo>
                    <a:pt x="7398" y="4575"/>
                  </a:lnTo>
                  <a:cubicBezTo>
                    <a:pt x="7415" y="4686"/>
                    <a:pt x="7510" y="4768"/>
                    <a:pt x="7621" y="4768"/>
                  </a:cubicBezTo>
                  <a:cubicBezTo>
                    <a:pt x="7622" y="4768"/>
                    <a:pt x="7622" y="4768"/>
                    <a:pt x="7623" y="4768"/>
                  </a:cubicBezTo>
                  <a:cubicBezTo>
                    <a:pt x="7626" y="4768"/>
                    <a:pt x="7630" y="4768"/>
                    <a:pt x="7633" y="4768"/>
                  </a:cubicBezTo>
                  <a:cubicBezTo>
                    <a:pt x="7641" y="4768"/>
                    <a:pt x="7648" y="4768"/>
                    <a:pt x="7656" y="4767"/>
                  </a:cubicBezTo>
                  <a:cubicBezTo>
                    <a:pt x="7780" y="4747"/>
                    <a:pt x="7864" y="4631"/>
                    <a:pt x="7847" y="4508"/>
                  </a:cubicBezTo>
                  <a:cubicBezTo>
                    <a:pt x="7831" y="4395"/>
                    <a:pt x="7733" y="4315"/>
                    <a:pt x="7623" y="4315"/>
                  </a:cubicBezTo>
                  <a:close/>
                  <a:moveTo>
                    <a:pt x="2088" y="4521"/>
                  </a:moveTo>
                  <a:cubicBezTo>
                    <a:pt x="2058" y="4521"/>
                    <a:pt x="2027" y="4527"/>
                    <a:pt x="1998" y="4540"/>
                  </a:cubicBezTo>
                  <a:cubicBezTo>
                    <a:pt x="1882" y="4587"/>
                    <a:pt x="1828" y="4722"/>
                    <a:pt x="1878" y="4836"/>
                  </a:cubicBezTo>
                  <a:cubicBezTo>
                    <a:pt x="1915" y="4919"/>
                    <a:pt x="1997" y="4972"/>
                    <a:pt x="2087" y="4973"/>
                  </a:cubicBezTo>
                  <a:cubicBezTo>
                    <a:pt x="2118" y="4973"/>
                    <a:pt x="2149" y="4967"/>
                    <a:pt x="2177" y="4954"/>
                  </a:cubicBezTo>
                  <a:cubicBezTo>
                    <a:pt x="2291" y="4905"/>
                    <a:pt x="2344" y="4772"/>
                    <a:pt x="2295" y="4658"/>
                  </a:cubicBezTo>
                  <a:cubicBezTo>
                    <a:pt x="2258" y="4572"/>
                    <a:pt x="2176" y="4521"/>
                    <a:pt x="2088" y="4521"/>
                  </a:cubicBezTo>
                  <a:close/>
                  <a:moveTo>
                    <a:pt x="7694" y="5125"/>
                  </a:moveTo>
                  <a:cubicBezTo>
                    <a:pt x="7693" y="5125"/>
                    <a:pt x="7692" y="5125"/>
                    <a:pt x="7690" y="5125"/>
                  </a:cubicBezTo>
                  <a:cubicBezTo>
                    <a:pt x="7566" y="5127"/>
                    <a:pt x="7466" y="5231"/>
                    <a:pt x="7469" y="5356"/>
                  </a:cubicBezTo>
                  <a:cubicBezTo>
                    <a:pt x="7472" y="5479"/>
                    <a:pt x="7573" y="5577"/>
                    <a:pt x="7695" y="5578"/>
                  </a:cubicBezTo>
                  <a:lnTo>
                    <a:pt x="7700" y="5578"/>
                  </a:lnTo>
                  <a:cubicBezTo>
                    <a:pt x="7825" y="5575"/>
                    <a:pt x="7924" y="5472"/>
                    <a:pt x="7922" y="5346"/>
                  </a:cubicBezTo>
                  <a:cubicBezTo>
                    <a:pt x="7920" y="5223"/>
                    <a:pt x="7818" y="5125"/>
                    <a:pt x="7694" y="5125"/>
                  </a:cubicBezTo>
                  <a:close/>
                  <a:moveTo>
                    <a:pt x="2434" y="5254"/>
                  </a:moveTo>
                  <a:cubicBezTo>
                    <a:pt x="2398" y="5254"/>
                    <a:pt x="2362" y="5262"/>
                    <a:pt x="2328" y="5280"/>
                  </a:cubicBezTo>
                  <a:cubicBezTo>
                    <a:pt x="2218" y="5339"/>
                    <a:pt x="2175" y="5475"/>
                    <a:pt x="2234" y="5586"/>
                  </a:cubicBezTo>
                  <a:lnTo>
                    <a:pt x="2231" y="5586"/>
                  </a:lnTo>
                  <a:cubicBezTo>
                    <a:pt x="2271" y="5661"/>
                    <a:pt x="2348" y="5709"/>
                    <a:pt x="2433" y="5709"/>
                  </a:cubicBezTo>
                  <a:cubicBezTo>
                    <a:pt x="2469" y="5709"/>
                    <a:pt x="2506" y="5700"/>
                    <a:pt x="2538" y="5681"/>
                  </a:cubicBezTo>
                  <a:cubicBezTo>
                    <a:pt x="2648" y="5624"/>
                    <a:pt x="2692" y="5487"/>
                    <a:pt x="2635" y="5375"/>
                  </a:cubicBezTo>
                  <a:cubicBezTo>
                    <a:pt x="2594" y="5298"/>
                    <a:pt x="2515" y="5254"/>
                    <a:pt x="2434" y="5254"/>
                  </a:cubicBezTo>
                  <a:close/>
                  <a:moveTo>
                    <a:pt x="7631" y="5931"/>
                  </a:moveTo>
                  <a:cubicBezTo>
                    <a:pt x="7524" y="5931"/>
                    <a:pt x="7429" y="6008"/>
                    <a:pt x="7409" y="6116"/>
                  </a:cubicBezTo>
                  <a:cubicBezTo>
                    <a:pt x="7385" y="6240"/>
                    <a:pt x="7466" y="6358"/>
                    <a:pt x="7588" y="6382"/>
                  </a:cubicBezTo>
                  <a:lnTo>
                    <a:pt x="7589" y="6383"/>
                  </a:lnTo>
                  <a:cubicBezTo>
                    <a:pt x="7599" y="6384"/>
                    <a:pt x="7609" y="6385"/>
                    <a:pt x="7619" y="6385"/>
                  </a:cubicBezTo>
                  <a:cubicBezTo>
                    <a:pt x="7624" y="6385"/>
                    <a:pt x="7628" y="6384"/>
                    <a:pt x="7632" y="6384"/>
                  </a:cubicBezTo>
                  <a:cubicBezTo>
                    <a:pt x="7740" y="6384"/>
                    <a:pt x="7834" y="6307"/>
                    <a:pt x="7853" y="6200"/>
                  </a:cubicBezTo>
                  <a:cubicBezTo>
                    <a:pt x="7877" y="6078"/>
                    <a:pt x="7797" y="5960"/>
                    <a:pt x="7675" y="5936"/>
                  </a:cubicBezTo>
                  <a:cubicBezTo>
                    <a:pt x="7660" y="5933"/>
                    <a:pt x="7646" y="5931"/>
                    <a:pt x="7631" y="5931"/>
                  </a:cubicBezTo>
                  <a:close/>
                  <a:moveTo>
                    <a:pt x="2852" y="5950"/>
                  </a:moveTo>
                  <a:cubicBezTo>
                    <a:pt x="2807" y="5950"/>
                    <a:pt x="2762" y="5963"/>
                    <a:pt x="2723" y="5990"/>
                  </a:cubicBezTo>
                  <a:cubicBezTo>
                    <a:pt x="2620" y="6062"/>
                    <a:pt x="2595" y="6203"/>
                    <a:pt x="2667" y="6307"/>
                  </a:cubicBezTo>
                  <a:lnTo>
                    <a:pt x="2667" y="6308"/>
                  </a:lnTo>
                  <a:cubicBezTo>
                    <a:pt x="2711" y="6367"/>
                    <a:pt x="2779" y="6402"/>
                    <a:pt x="2853" y="6403"/>
                  </a:cubicBezTo>
                  <a:cubicBezTo>
                    <a:pt x="2854" y="6403"/>
                    <a:pt x="2856" y="6403"/>
                    <a:pt x="2858" y="6403"/>
                  </a:cubicBezTo>
                  <a:cubicBezTo>
                    <a:pt x="2902" y="6403"/>
                    <a:pt x="2946" y="6389"/>
                    <a:pt x="2982" y="6362"/>
                  </a:cubicBezTo>
                  <a:cubicBezTo>
                    <a:pt x="3085" y="6290"/>
                    <a:pt x="3112" y="6148"/>
                    <a:pt x="3039" y="6046"/>
                  </a:cubicBezTo>
                  <a:cubicBezTo>
                    <a:pt x="2994" y="5983"/>
                    <a:pt x="2924" y="5950"/>
                    <a:pt x="2852" y="5950"/>
                  </a:cubicBezTo>
                  <a:close/>
                  <a:moveTo>
                    <a:pt x="3366" y="6581"/>
                  </a:moveTo>
                  <a:cubicBezTo>
                    <a:pt x="3309" y="6581"/>
                    <a:pt x="3253" y="6602"/>
                    <a:pt x="3209" y="6643"/>
                  </a:cubicBezTo>
                  <a:cubicBezTo>
                    <a:pt x="3117" y="6728"/>
                    <a:pt x="3114" y="6871"/>
                    <a:pt x="3200" y="6963"/>
                  </a:cubicBezTo>
                  <a:cubicBezTo>
                    <a:pt x="3243" y="7009"/>
                    <a:pt x="3302" y="7035"/>
                    <a:pt x="3365" y="7035"/>
                  </a:cubicBezTo>
                  <a:cubicBezTo>
                    <a:pt x="3422" y="7035"/>
                    <a:pt x="3477" y="7013"/>
                    <a:pt x="3519" y="6974"/>
                  </a:cubicBezTo>
                  <a:cubicBezTo>
                    <a:pt x="3612" y="6888"/>
                    <a:pt x="3616" y="6743"/>
                    <a:pt x="3530" y="6652"/>
                  </a:cubicBezTo>
                  <a:cubicBezTo>
                    <a:pt x="3486" y="6605"/>
                    <a:pt x="3426" y="6581"/>
                    <a:pt x="3366" y="6581"/>
                  </a:cubicBezTo>
                  <a:close/>
                  <a:moveTo>
                    <a:pt x="7365" y="6697"/>
                  </a:moveTo>
                  <a:cubicBezTo>
                    <a:pt x="7284" y="6697"/>
                    <a:pt x="7206" y="6740"/>
                    <a:pt x="7165" y="6817"/>
                  </a:cubicBezTo>
                  <a:cubicBezTo>
                    <a:pt x="7105" y="6928"/>
                    <a:pt x="7148" y="7065"/>
                    <a:pt x="7260" y="7123"/>
                  </a:cubicBezTo>
                  <a:cubicBezTo>
                    <a:pt x="7292" y="7141"/>
                    <a:pt x="7328" y="7150"/>
                    <a:pt x="7364" y="7151"/>
                  </a:cubicBezTo>
                  <a:cubicBezTo>
                    <a:pt x="7448" y="7150"/>
                    <a:pt x="7525" y="7104"/>
                    <a:pt x="7566" y="7030"/>
                  </a:cubicBezTo>
                  <a:cubicBezTo>
                    <a:pt x="7624" y="6918"/>
                    <a:pt x="7582" y="6781"/>
                    <a:pt x="7470" y="6722"/>
                  </a:cubicBezTo>
                  <a:cubicBezTo>
                    <a:pt x="7437" y="6705"/>
                    <a:pt x="7401" y="6697"/>
                    <a:pt x="7365" y="6697"/>
                  </a:cubicBezTo>
                  <a:close/>
                  <a:moveTo>
                    <a:pt x="3960" y="7133"/>
                  </a:moveTo>
                  <a:cubicBezTo>
                    <a:pt x="3894" y="7133"/>
                    <a:pt x="3828" y="7162"/>
                    <a:pt x="3784" y="7219"/>
                  </a:cubicBezTo>
                  <a:cubicBezTo>
                    <a:pt x="3705" y="7316"/>
                    <a:pt x="3721" y="7458"/>
                    <a:pt x="3818" y="7537"/>
                  </a:cubicBezTo>
                  <a:lnTo>
                    <a:pt x="3819" y="7537"/>
                  </a:lnTo>
                  <a:cubicBezTo>
                    <a:pt x="3859" y="7568"/>
                    <a:pt x="3909" y="7586"/>
                    <a:pt x="3960" y="7586"/>
                  </a:cubicBezTo>
                  <a:cubicBezTo>
                    <a:pt x="4028" y="7586"/>
                    <a:pt x="4093" y="7555"/>
                    <a:pt x="4137" y="7502"/>
                  </a:cubicBezTo>
                  <a:cubicBezTo>
                    <a:pt x="4214" y="7403"/>
                    <a:pt x="4198" y="7261"/>
                    <a:pt x="4101" y="7183"/>
                  </a:cubicBezTo>
                  <a:cubicBezTo>
                    <a:pt x="4060" y="7149"/>
                    <a:pt x="4010" y="7133"/>
                    <a:pt x="3960" y="7133"/>
                  </a:cubicBezTo>
                  <a:close/>
                  <a:moveTo>
                    <a:pt x="6881" y="7346"/>
                  </a:moveTo>
                  <a:cubicBezTo>
                    <a:pt x="6825" y="7346"/>
                    <a:pt x="6768" y="7367"/>
                    <a:pt x="6724" y="7410"/>
                  </a:cubicBezTo>
                  <a:cubicBezTo>
                    <a:pt x="6634" y="7496"/>
                    <a:pt x="6632" y="7639"/>
                    <a:pt x="6718" y="7729"/>
                  </a:cubicBezTo>
                  <a:lnTo>
                    <a:pt x="6719" y="7729"/>
                  </a:lnTo>
                  <a:cubicBezTo>
                    <a:pt x="6761" y="7773"/>
                    <a:pt x="6819" y="7799"/>
                    <a:pt x="6881" y="7800"/>
                  </a:cubicBezTo>
                  <a:cubicBezTo>
                    <a:pt x="6939" y="7800"/>
                    <a:pt x="6996" y="7777"/>
                    <a:pt x="7037" y="7736"/>
                  </a:cubicBezTo>
                  <a:cubicBezTo>
                    <a:pt x="7127" y="7650"/>
                    <a:pt x="7131" y="7507"/>
                    <a:pt x="7045" y="7416"/>
                  </a:cubicBezTo>
                  <a:cubicBezTo>
                    <a:pt x="7001" y="7369"/>
                    <a:pt x="6941" y="7346"/>
                    <a:pt x="6881" y="7346"/>
                  </a:cubicBezTo>
                  <a:close/>
                  <a:moveTo>
                    <a:pt x="4636" y="7586"/>
                  </a:moveTo>
                  <a:cubicBezTo>
                    <a:pt x="4554" y="7586"/>
                    <a:pt x="4475" y="7629"/>
                    <a:pt x="4433" y="7706"/>
                  </a:cubicBezTo>
                  <a:cubicBezTo>
                    <a:pt x="4375" y="7817"/>
                    <a:pt x="4418" y="7954"/>
                    <a:pt x="4528" y="8012"/>
                  </a:cubicBezTo>
                  <a:cubicBezTo>
                    <a:pt x="4560" y="8030"/>
                    <a:pt x="4596" y="8039"/>
                    <a:pt x="4632" y="8040"/>
                  </a:cubicBezTo>
                  <a:cubicBezTo>
                    <a:pt x="4717" y="8039"/>
                    <a:pt x="4794" y="7994"/>
                    <a:pt x="4835" y="7920"/>
                  </a:cubicBezTo>
                  <a:cubicBezTo>
                    <a:pt x="4893" y="7809"/>
                    <a:pt x="4851" y="7672"/>
                    <a:pt x="4741" y="7611"/>
                  </a:cubicBezTo>
                  <a:cubicBezTo>
                    <a:pt x="4707" y="7594"/>
                    <a:pt x="4671" y="7586"/>
                    <a:pt x="4636" y="7586"/>
                  </a:cubicBezTo>
                  <a:close/>
                  <a:moveTo>
                    <a:pt x="6198" y="7775"/>
                  </a:moveTo>
                  <a:cubicBezTo>
                    <a:pt x="6173" y="7775"/>
                    <a:pt x="6148" y="7779"/>
                    <a:pt x="6124" y="7788"/>
                  </a:cubicBezTo>
                  <a:cubicBezTo>
                    <a:pt x="6006" y="7831"/>
                    <a:pt x="5944" y="7961"/>
                    <a:pt x="5986" y="8079"/>
                  </a:cubicBezTo>
                  <a:cubicBezTo>
                    <a:pt x="6018" y="8169"/>
                    <a:pt x="6103" y="8230"/>
                    <a:pt x="6199" y="8230"/>
                  </a:cubicBezTo>
                  <a:cubicBezTo>
                    <a:pt x="6225" y="8230"/>
                    <a:pt x="6250" y="8225"/>
                    <a:pt x="6276" y="8216"/>
                  </a:cubicBezTo>
                  <a:cubicBezTo>
                    <a:pt x="6394" y="8174"/>
                    <a:pt x="6454" y="8043"/>
                    <a:pt x="6412" y="7925"/>
                  </a:cubicBezTo>
                  <a:cubicBezTo>
                    <a:pt x="6378" y="7833"/>
                    <a:pt x="6291" y="7775"/>
                    <a:pt x="6198" y="7775"/>
                  </a:cubicBezTo>
                  <a:close/>
                  <a:moveTo>
                    <a:pt x="5397" y="7851"/>
                  </a:moveTo>
                  <a:cubicBezTo>
                    <a:pt x="5287" y="7851"/>
                    <a:pt x="5190" y="7932"/>
                    <a:pt x="5174" y="8044"/>
                  </a:cubicBezTo>
                  <a:cubicBezTo>
                    <a:pt x="5156" y="8168"/>
                    <a:pt x="5241" y="8284"/>
                    <a:pt x="5365" y="8303"/>
                  </a:cubicBezTo>
                  <a:cubicBezTo>
                    <a:pt x="5376" y="8303"/>
                    <a:pt x="5387" y="8304"/>
                    <a:pt x="5399" y="8306"/>
                  </a:cubicBezTo>
                  <a:cubicBezTo>
                    <a:pt x="5511" y="8303"/>
                    <a:pt x="5606" y="8221"/>
                    <a:pt x="5624" y="8111"/>
                  </a:cubicBezTo>
                  <a:cubicBezTo>
                    <a:pt x="5641" y="7986"/>
                    <a:pt x="5555" y="7870"/>
                    <a:pt x="5431" y="7854"/>
                  </a:cubicBezTo>
                  <a:lnTo>
                    <a:pt x="5433" y="7854"/>
                  </a:lnTo>
                  <a:cubicBezTo>
                    <a:pt x="5421" y="7852"/>
                    <a:pt x="5409" y="7851"/>
                    <a:pt x="5397" y="785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Google Shape;9216;p59"/>
          <p:cNvSpPr txBox="1">
            <a:spLocks noGrp="1"/>
          </p:cNvSpPr>
          <p:nvPr>
            <p:ph type="title"/>
          </p:nvPr>
        </p:nvSpPr>
        <p:spPr>
          <a:xfrm>
            <a:off x="974633" y="2059979"/>
            <a:ext cx="7486743" cy="1446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/>
              <a:t>近一千個的日子裡</a:t>
            </a:r>
            <a:r>
              <a:rPr lang="en-US" altLang="zh-TW" sz="6000" dirty="0"/>
              <a:t>……</a:t>
            </a:r>
            <a:endParaRPr sz="6000" dirty="0"/>
          </a:p>
        </p:txBody>
      </p:sp>
      <p:grpSp>
        <p:nvGrpSpPr>
          <p:cNvPr id="9218" name="Google Shape;9218;p59"/>
          <p:cNvGrpSpPr/>
          <p:nvPr/>
        </p:nvGrpSpPr>
        <p:grpSpPr>
          <a:xfrm>
            <a:off x="953987" y="-320200"/>
            <a:ext cx="453863" cy="1761040"/>
            <a:chOff x="1847206" y="-320200"/>
            <a:chExt cx="453863" cy="1761040"/>
          </a:xfrm>
        </p:grpSpPr>
        <p:grpSp>
          <p:nvGrpSpPr>
            <p:cNvPr id="9219" name="Google Shape;9219;p59"/>
            <p:cNvGrpSpPr/>
            <p:nvPr/>
          </p:nvGrpSpPr>
          <p:grpSpPr>
            <a:xfrm>
              <a:off x="1847206" y="769760"/>
              <a:ext cx="453863" cy="671079"/>
              <a:chOff x="4684325" y="4288875"/>
              <a:chExt cx="356250" cy="526750"/>
            </a:xfrm>
          </p:grpSpPr>
          <p:sp>
            <p:nvSpPr>
              <p:cNvPr id="9220" name="Google Shape;9220;p59"/>
              <p:cNvSpPr/>
              <p:nvPr/>
            </p:nvSpPr>
            <p:spPr>
              <a:xfrm>
                <a:off x="4687875" y="4358550"/>
                <a:ext cx="328100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3124" h="17631" extrusionOk="0">
                    <a:moveTo>
                      <a:pt x="6456" y="0"/>
                    </a:moveTo>
                    <a:cubicBezTo>
                      <a:pt x="6178" y="0"/>
                      <a:pt x="5900" y="47"/>
                      <a:pt x="5626" y="148"/>
                    </a:cubicBezTo>
                    <a:cubicBezTo>
                      <a:pt x="2760" y="1203"/>
                      <a:pt x="0" y="6933"/>
                      <a:pt x="677" y="9776"/>
                    </a:cubicBezTo>
                    <a:cubicBezTo>
                      <a:pt x="851" y="10511"/>
                      <a:pt x="1735" y="12216"/>
                      <a:pt x="2162" y="12840"/>
                    </a:cubicBezTo>
                    <a:cubicBezTo>
                      <a:pt x="3229" y="14407"/>
                      <a:pt x="5296" y="17631"/>
                      <a:pt x="7355" y="17631"/>
                    </a:cubicBezTo>
                    <a:cubicBezTo>
                      <a:pt x="8990" y="17631"/>
                      <a:pt x="10966" y="14569"/>
                      <a:pt x="11696" y="13140"/>
                    </a:cubicBezTo>
                    <a:cubicBezTo>
                      <a:pt x="12458" y="11649"/>
                      <a:pt x="13124" y="9930"/>
                      <a:pt x="12929" y="8266"/>
                    </a:cubicBezTo>
                    <a:cubicBezTo>
                      <a:pt x="12632" y="5729"/>
                      <a:pt x="9517" y="0"/>
                      <a:pt x="6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59"/>
              <p:cNvSpPr/>
              <p:nvPr/>
            </p:nvSpPr>
            <p:spPr>
              <a:xfrm>
                <a:off x="4689825" y="4593400"/>
                <a:ext cx="17020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8636" extrusionOk="0">
                    <a:moveTo>
                      <a:pt x="1623" y="1"/>
                    </a:moveTo>
                    <a:cubicBezTo>
                      <a:pt x="1285" y="1"/>
                      <a:pt x="946" y="210"/>
                      <a:pt x="779" y="512"/>
                    </a:cubicBezTo>
                    <a:cubicBezTo>
                      <a:pt x="0" y="1926"/>
                      <a:pt x="1558" y="4573"/>
                      <a:pt x="2401" y="5651"/>
                    </a:cubicBezTo>
                    <a:cubicBezTo>
                      <a:pt x="2980" y="6391"/>
                      <a:pt x="3997" y="7844"/>
                      <a:pt x="4782" y="8364"/>
                    </a:cubicBezTo>
                    <a:cubicBezTo>
                      <a:pt x="4952" y="8477"/>
                      <a:pt x="5157" y="8510"/>
                      <a:pt x="5372" y="8510"/>
                    </a:cubicBezTo>
                    <a:cubicBezTo>
                      <a:pt x="5663" y="8510"/>
                      <a:pt x="5974" y="8450"/>
                      <a:pt x="6246" y="8450"/>
                    </a:cubicBezTo>
                    <a:cubicBezTo>
                      <a:pt x="6470" y="8450"/>
                      <a:pt x="6668" y="8490"/>
                      <a:pt x="6808" y="8635"/>
                    </a:cubicBezTo>
                    <a:cubicBezTo>
                      <a:pt x="4604" y="6356"/>
                      <a:pt x="4667" y="2486"/>
                      <a:pt x="2329" y="345"/>
                    </a:cubicBezTo>
                    <a:cubicBezTo>
                      <a:pt x="2197" y="224"/>
                      <a:pt x="2055" y="107"/>
                      <a:pt x="1886" y="46"/>
                    </a:cubicBezTo>
                    <a:cubicBezTo>
                      <a:pt x="1801" y="15"/>
                      <a:pt x="1712" y="1"/>
                      <a:pt x="1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59"/>
              <p:cNvSpPr/>
              <p:nvPr/>
            </p:nvSpPr>
            <p:spPr>
              <a:xfrm>
                <a:off x="475325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1573" y="1"/>
                    </a:moveTo>
                    <a:cubicBezTo>
                      <a:pt x="1196" y="1"/>
                      <a:pt x="805" y="167"/>
                      <a:pt x="545" y="447"/>
                    </a:cubicBezTo>
                    <a:cubicBezTo>
                      <a:pt x="115" y="911"/>
                      <a:pt x="1" y="1599"/>
                      <a:pt x="96" y="2224"/>
                    </a:cubicBezTo>
                    <a:cubicBezTo>
                      <a:pt x="191" y="2849"/>
                      <a:pt x="470" y="3428"/>
                      <a:pt x="745" y="3998"/>
                    </a:cubicBezTo>
                    <a:cubicBezTo>
                      <a:pt x="1181" y="4900"/>
                      <a:pt x="1617" y="5802"/>
                      <a:pt x="2053" y="6706"/>
                    </a:cubicBezTo>
                    <a:cubicBezTo>
                      <a:pt x="2452" y="7530"/>
                      <a:pt x="3061" y="9122"/>
                      <a:pt x="4046" y="9355"/>
                    </a:cubicBezTo>
                    <a:cubicBezTo>
                      <a:pt x="4561" y="6826"/>
                      <a:pt x="3862" y="3221"/>
                      <a:pt x="2743" y="918"/>
                    </a:cubicBezTo>
                    <a:cubicBezTo>
                      <a:pt x="2618" y="663"/>
                      <a:pt x="2477" y="404"/>
                      <a:pt x="2255" y="227"/>
                    </a:cubicBezTo>
                    <a:cubicBezTo>
                      <a:pt x="2060" y="71"/>
                      <a:pt x="1819" y="1"/>
                      <a:pt x="157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59"/>
              <p:cNvSpPr/>
              <p:nvPr/>
            </p:nvSpPr>
            <p:spPr>
              <a:xfrm>
                <a:off x="4689825" y="4606200"/>
                <a:ext cx="6002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5139" extrusionOk="0">
                    <a:moveTo>
                      <a:pt x="779" y="0"/>
                    </a:moveTo>
                    <a:lnTo>
                      <a:pt x="779" y="0"/>
                    </a:lnTo>
                    <a:cubicBezTo>
                      <a:pt x="0" y="1414"/>
                      <a:pt x="1558" y="4061"/>
                      <a:pt x="2401" y="5139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59"/>
              <p:cNvSpPr/>
              <p:nvPr/>
            </p:nvSpPr>
            <p:spPr>
              <a:xfrm>
                <a:off x="475325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1573" y="1"/>
                    </a:moveTo>
                    <a:cubicBezTo>
                      <a:pt x="1196" y="1"/>
                      <a:pt x="805" y="167"/>
                      <a:pt x="545" y="447"/>
                    </a:cubicBezTo>
                    <a:cubicBezTo>
                      <a:pt x="115" y="911"/>
                      <a:pt x="1" y="1599"/>
                      <a:pt x="96" y="2224"/>
                    </a:cubicBezTo>
                    <a:cubicBezTo>
                      <a:pt x="191" y="2849"/>
                      <a:pt x="470" y="3428"/>
                      <a:pt x="745" y="3998"/>
                    </a:cubicBezTo>
                    <a:cubicBezTo>
                      <a:pt x="1181" y="4900"/>
                      <a:pt x="1617" y="5802"/>
                      <a:pt x="2053" y="6706"/>
                    </a:cubicBezTo>
                    <a:cubicBezTo>
                      <a:pt x="2452" y="7530"/>
                      <a:pt x="3061" y="9122"/>
                      <a:pt x="4046" y="9355"/>
                    </a:cubicBezTo>
                    <a:cubicBezTo>
                      <a:pt x="4561" y="6826"/>
                      <a:pt x="3862" y="3221"/>
                      <a:pt x="2743" y="918"/>
                    </a:cubicBezTo>
                    <a:cubicBezTo>
                      <a:pt x="2618" y="663"/>
                      <a:pt x="2477" y="404"/>
                      <a:pt x="2255" y="227"/>
                    </a:cubicBezTo>
                    <a:cubicBezTo>
                      <a:pt x="2060" y="71"/>
                      <a:pt x="1819" y="1"/>
                      <a:pt x="1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5" name="Google Shape;9225;p59"/>
              <p:cNvSpPr/>
              <p:nvPr/>
            </p:nvSpPr>
            <p:spPr>
              <a:xfrm>
                <a:off x="4855750" y="4593400"/>
                <a:ext cx="170200" cy="222225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8889" extrusionOk="0">
                    <a:moveTo>
                      <a:pt x="5185" y="1"/>
                    </a:moveTo>
                    <a:cubicBezTo>
                      <a:pt x="5096" y="1"/>
                      <a:pt x="5007" y="15"/>
                      <a:pt x="4921" y="46"/>
                    </a:cubicBezTo>
                    <a:cubicBezTo>
                      <a:pt x="4753" y="107"/>
                      <a:pt x="4611" y="224"/>
                      <a:pt x="4480" y="345"/>
                    </a:cubicBezTo>
                    <a:cubicBezTo>
                      <a:pt x="2141" y="2486"/>
                      <a:pt x="2205" y="6356"/>
                      <a:pt x="0" y="8635"/>
                    </a:cubicBezTo>
                    <a:cubicBezTo>
                      <a:pt x="437" y="8183"/>
                      <a:pt x="917" y="8889"/>
                      <a:pt x="2346" y="7561"/>
                    </a:cubicBezTo>
                    <a:cubicBezTo>
                      <a:pt x="3035" y="6920"/>
                      <a:pt x="3827" y="6391"/>
                      <a:pt x="4407" y="5651"/>
                    </a:cubicBezTo>
                    <a:cubicBezTo>
                      <a:pt x="5250" y="4573"/>
                      <a:pt x="6808" y="1926"/>
                      <a:pt x="6030" y="512"/>
                    </a:cubicBezTo>
                    <a:cubicBezTo>
                      <a:pt x="5863" y="210"/>
                      <a:pt x="5523" y="1"/>
                      <a:pt x="5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6" name="Google Shape;9226;p59"/>
              <p:cNvSpPr/>
              <p:nvPr/>
            </p:nvSpPr>
            <p:spPr>
              <a:xfrm>
                <a:off x="484850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2988" y="1"/>
                    </a:moveTo>
                    <a:cubicBezTo>
                      <a:pt x="2742" y="1"/>
                      <a:pt x="2501" y="71"/>
                      <a:pt x="2306" y="227"/>
                    </a:cubicBezTo>
                    <a:cubicBezTo>
                      <a:pt x="2084" y="404"/>
                      <a:pt x="1943" y="663"/>
                      <a:pt x="1818" y="918"/>
                    </a:cubicBezTo>
                    <a:cubicBezTo>
                      <a:pt x="699" y="3221"/>
                      <a:pt x="0" y="6826"/>
                      <a:pt x="515" y="9355"/>
                    </a:cubicBezTo>
                    <a:cubicBezTo>
                      <a:pt x="1500" y="9122"/>
                      <a:pt x="2109" y="7530"/>
                      <a:pt x="2508" y="6706"/>
                    </a:cubicBezTo>
                    <a:lnTo>
                      <a:pt x="3816" y="3998"/>
                    </a:lnTo>
                    <a:cubicBezTo>
                      <a:pt x="4091" y="3428"/>
                      <a:pt x="4370" y="2849"/>
                      <a:pt x="4465" y="2224"/>
                    </a:cubicBezTo>
                    <a:cubicBezTo>
                      <a:pt x="4560" y="1599"/>
                      <a:pt x="4446" y="911"/>
                      <a:pt x="4016" y="447"/>
                    </a:cubicBezTo>
                    <a:cubicBezTo>
                      <a:pt x="3756" y="167"/>
                      <a:pt x="3365" y="1"/>
                      <a:pt x="29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59"/>
              <p:cNvSpPr/>
              <p:nvPr/>
            </p:nvSpPr>
            <p:spPr>
              <a:xfrm>
                <a:off x="4819775" y="4552900"/>
                <a:ext cx="81150" cy="25332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0133" extrusionOk="0">
                    <a:moveTo>
                      <a:pt x="1814" y="0"/>
                    </a:moveTo>
                    <a:cubicBezTo>
                      <a:pt x="1245" y="0"/>
                      <a:pt x="672" y="432"/>
                      <a:pt x="383" y="999"/>
                    </a:cubicBezTo>
                    <a:cubicBezTo>
                      <a:pt x="21" y="1709"/>
                      <a:pt x="0" y="2564"/>
                      <a:pt x="29" y="3378"/>
                    </a:cubicBezTo>
                    <a:cubicBezTo>
                      <a:pt x="74" y="4665"/>
                      <a:pt x="294" y="9728"/>
                      <a:pt x="1619" y="10132"/>
                    </a:cubicBezTo>
                    <a:cubicBezTo>
                      <a:pt x="1738" y="9768"/>
                      <a:pt x="1827" y="9386"/>
                      <a:pt x="1934" y="9013"/>
                    </a:cubicBezTo>
                    <a:cubicBezTo>
                      <a:pt x="2496" y="7045"/>
                      <a:pt x="2897" y="5035"/>
                      <a:pt x="3131" y="3003"/>
                    </a:cubicBezTo>
                    <a:cubicBezTo>
                      <a:pt x="3195" y="2453"/>
                      <a:pt x="3246" y="1889"/>
                      <a:pt x="3131" y="1349"/>
                    </a:cubicBezTo>
                    <a:cubicBezTo>
                      <a:pt x="3018" y="809"/>
                      <a:pt x="2709" y="290"/>
                      <a:pt x="2240" y="88"/>
                    </a:cubicBezTo>
                    <a:cubicBezTo>
                      <a:pt x="2101" y="28"/>
                      <a:pt x="1958" y="0"/>
                      <a:pt x="1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59"/>
              <p:cNvSpPr/>
              <p:nvPr/>
            </p:nvSpPr>
            <p:spPr>
              <a:xfrm>
                <a:off x="4714825" y="4329900"/>
                <a:ext cx="239975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4289" extrusionOk="0">
                    <a:moveTo>
                      <a:pt x="5716" y="1"/>
                    </a:moveTo>
                    <a:cubicBezTo>
                      <a:pt x="5528" y="1"/>
                      <a:pt x="5341" y="13"/>
                      <a:pt x="5155" y="40"/>
                    </a:cubicBezTo>
                    <a:cubicBezTo>
                      <a:pt x="3958" y="207"/>
                      <a:pt x="1" y="3208"/>
                      <a:pt x="2780" y="3902"/>
                    </a:cubicBezTo>
                    <a:cubicBezTo>
                      <a:pt x="2862" y="3922"/>
                      <a:pt x="2944" y="3932"/>
                      <a:pt x="3026" y="3932"/>
                    </a:cubicBezTo>
                    <a:cubicBezTo>
                      <a:pt x="3624" y="3932"/>
                      <a:pt x="4210" y="3424"/>
                      <a:pt x="4236" y="2816"/>
                    </a:cubicBezTo>
                    <a:cubicBezTo>
                      <a:pt x="4408" y="3189"/>
                      <a:pt x="4586" y="3572"/>
                      <a:pt x="4874" y="3866"/>
                    </a:cubicBezTo>
                    <a:cubicBezTo>
                      <a:pt x="5113" y="4111"/>
                      <a:pt x="5446" y="4288"/>
                      <a:pt x="5782" y="4288"/>
                    </a:cubicBezTo>
                    <a:cubicBezTo>
                      <a:pt x="5850" y="4288"/>
                      <a:pt x="5918" y="4281"/>
                      <a:pt x="5985" y="4266"/>
                    </a:cubicBezTo>
                    <a:cubicBezTo>
                      <a:pt x="6579" y="4130"/>
                      <a:pt x="6880" y="3452"/>
                      <a:pt x="6926" y="2845"/>
                    </a:cubicBezTo>
                    <a:cubicBezTo>
                      <a:pt x="7205" y="3219"/>
                      <a:pt x="7497" y="3607"/>
                      <a:pt x="7910" y="3825"/>
                    </a:cubicBezTo>
                    <a:cubicBezTo>
                      <a:pt x="8091" y="3921"/>
                      <a:pt x="8302" y="3975"/>
                      <a:pt x="8509" y="3975"/>
                    </a:cubicBezTo>
                    <a:cubicBezTo>
                      <a:pt x="8773" y="3975"/>
                      <a:pt x="9029" y="3887"/>
                      <a:pt x="9202" y="3690"/>
                    </a:cubicBezTo>
                    <a:cubicBezTo>
                      <a:pt x="9318" y="3559"/>
                      <a:pt x="9387" y="3390"/>
                      <a:pt x="9426" y="3219"/>
                    </a:cubicBezTo>
                    <a:cubicBezTo>
                      <a:pt x="9599" y="2444"/>
                      <a:pt x="9158" y="1648"/>
                      <a:pt x="8575" y="1109"/>
                    </a:cubicBezTo>
                    <a:cubicBezTo>
                      <a:pt x="7806" y="399"/>
                      <a:pt x="6761" y="1"/>
                      <a:pt x="571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59"/>
              <p:cNvSpPr/>
              <p:nvPr/>
            </p:nvSpPr>
            <p:spPr>
              <a:xfrm>
                <a:off x="4856700" y="4463775"/>
                <a:ext cx="87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75" extrusionOk="0">
                    <a:moveTo>
                      <a:pt x="174" y="0"/>
                    </a:moveTo>
                    <a:cubicBezTo>
                      <a:pt x="78" y="0"/>
                      <a:pt x="1" y="241"/>
                      <a:pt x="1" y="537"/>
                    </a:cubicBezTo>
                    <a:cubicBezTo>
                      <a:pt x="1" y="834"/>
                      <a:pt x="78" y="1075"/>
                      <a:pt x="174" y="1075"/>
                    </a:cubicBezTo>
                    <a:cubicBezTo>
                      <a:pt x="269" y="1075"/>
                      <a:pt x="348" y="833"/>
                      <a:pt x="348" y="537"/>
                    </a:cubicBezTo>
                    <a:cubicBezTo>
                      <a:pt x="348" y="241"/>
                      <a:pt x="269" y="0"/>
                      <a:pt x="174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59"/>
              <p:cNvSpPr/>
              <p:nvPr/>
            </p:nvSpPr>
            <p:spPr>
              <a:xfrm>
                <a:off x="4836600" y="4476200"/>
                <a:ext cx="256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17" extrusionOk="0">
                    <a:moveTo>
                      <a:pt x="149" y="1"/>
                    </a:moveTo>
                    <a:cubicBezTo>
                      <a:pt x="99" y="1"/>
                      <a:pt x="63" y="13"/>
                      <a:pt x="48" y="40"/>
                    </a:cubicBezTo>
                    <a:cubicBezTo>
                      <a:pt x="0" y="124"/>
                      <a:pt x="169" y="311"/>
                      <a:pt x="426" y="459"/>
                    </a:cubicBezTo>
                    <a:cubicBezTo>
                      <a:pt x="600" y="560"/>
                      <a:pt x="771" y="617"/>
                      <a:pt x="877" y="617"/>
                    </a:cubicBezTo>
                    <a:cubicBezTo>
                      <a:pt x="927" y="617"/>
                      <a:pt x="962" y="604"/>
                      <a:pt x="978" y="578"/>
                    </a:cubicBezTo>
                    <a:cubicBezTo>
                      <a:pt x="1026" y="494"/>
                      <a:pt x="856" y="307"/>
                      <a:pt x="600" y="158"/>
                    </a:cubicBezTo>
                    <a:cubicBezTo>
                      <a:pt x="425" y="57"/>
                      <a:pt x="255" y="1"/>
                      <a:pt x="149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59"/>
              <p:cNvSpPr/>
              <p:nvPr/>
            </p:nvSpPr>
            <p:spPr>
              <a:xfrm>
                <a:off x="4836600" y="4489625"/>
                <a:ext cx="256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17" extrusionOk="0">
                    <a:moveTo>
                      <a:pt x="876" y="1"/>
                    </a:moveTo>
                    <a:cubicBezTo>
                      <a:pt x="770" y="1"/>
                      <a:pt x="600" y="58"/>
                      <a:pt x="426" y="158"/>
                    </a:cubicBezTo>
                    <a:cubicBezTo>
                      <a:pt x="169" y="306"/>
                      <a:pt x="0" y="493"/>
                      <a:pt x="48" y="577"/>
                    </a:cubicBezTo>
                    <a:cubicBezTo>
                      <a:pt x="63" y="604"/>
                      <a:pt x="99" y="616"/>
                      <a:pt x="149" y="616"/>
                    </a:cubicBezTo>
                    <a:cubicBezTo>
                      <a:pt x="255" y="616"/>
                      <a:pt x="425" y="560"/>
                      <a:pt x="600" y="459"/>
                    </a:cubicBezTo>
                    <a:cubicBezTo>
                      <a:pt x="856" y="311"/>
                      <a:pt x="1026" y="123"/>
                      <a:pt x="978" y="41"/>
                    </a:cubicBezTo>
                    <a:cubicBezTo>
                      <a:pt x="962" y="14"/>
                      <a:pt x="926" y="1"/>
                      <a:pt x="87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59"/>
              <p:cNvSpPr/>
              <p:nvPr/>
            </p:nvSpPr>
            <p:spPr>
              <a:xfrm>
                <a:off x="4856700" y="4490600"/>
                <a:ext cx="87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75" extrusionOk="0">
                    <a:moveTo>
                      <a:pt x="174" y="0"/>
                    </a:moveTo>
                    <a:cubicBezTo>
                      <a:pt x="78" y="0"/>
                      <a:pt x="1" y="242"/>
                      <a:pt x="1" y="538"/>
                    </a:cubicBezTo>
                    <a:cubicBezTo>
                      <a:pt x="1" y="834"/>
                      <a:pt x="78" y="1075"/>
                      <a:pt x="174" y="1075"/>
                    </a:cubicBezTo>
                    <a:cubicBezTo>
                      <a:pt x="269" y="1075"/>
                      <a:pt x="348" y="834"/>
                      <a:pt x="348" y="538"/>
                    </a:cubicBezTo>
                    <a:cubicBezTo>
                      <a:pt x="348" y="242"/>
                      <a:pt x="269" y="0"/>
                      <a:pt x="174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59"/>
              <p:cNvSpPr/>
              <p:nvPr/>
            </p:nvSpPr>
            <p:spPr>
              <a:xfrm>
                <a:off x="4859850" y="4489625"/>
                <a:ext cx="25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17" extrusionOk="0">
                    <a:moveTo>
                      <a:pt x="150" y="1"/>
                    </a:moveTo>
                    <a:cubicBezTo>
                      <a:pt x="99" y="1"/>
                      <a:pt x="63" y="14"/>
                      <a:pt x="48" y="41"/>
                    </a:cubicBezTo>
                    <a:cubicBezTo>
                      <a:pt x="0" y="123"/>
                      <a:pt x="169" y="312"/>
                      <a:pt x="426" y="459"/>
                    </a:cubicBezTo>
                    <a:cubicBezTo>
                      <a:pt x="601" y="560"/>
                      <a:pt x="771" y="617"/>
                      <a:pt x="877" y="617"/>
                    </a:cubicBezTo>
                    <a:cubicBezTo>
                      <a:pt x="927" y="617"/>
                      <a:pt x="962" y="604"/>
                      <a:pt x="977" y="577"/>
                    </a:cubicBezTo>
                    <a:cubicBezTo>
                      <a:pt x="1026" y="495"/>
                      <a:pt x="856" y="306"/>
                      <a:pt x="600" y="158"/>
                    </a:cubicBezTo>
                    <a:cubicBezTo>
                      <a:pt x="426" y="58"/>
                      <a:pt x="256" y="1"/>
                      <a:pt x="15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59"/>
              <p:cNvSpPr/>
              <p:nvPr/>
            </p:nvSpPr>
            <p:spPr>
              <a:xfrm>
                <a:off x="4859850" y="4476200"/>
                <a:ext cx="25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17" extrusionOk="0">
                    <a:moveTo>
                      <a:pt x="877" y="1"/>
                    </a:moveTo>
                    <a:cubicBezTo>
                      <a:pt x="771" y="1"/>
                      <a:pt x="601" y="57"/>
                      <a:pt x="427" y="158"/>
                    </a:cubicBezTo>
                    <a:cubicBezTo>
                      <a:pt x="169" y="307"/>
                      <a:pt x="0" y="494"/>
                      <a:pt x="48" y="578"/>
                    </a:cubicBezTo>
                    <a:cubicBezTo>
                      <a:pt x="63" y="604"/>
                      <a:pt x="99" y="617"/>
                      <a:pt x="149" y="617"/>
                    </a:cubicBezTo>
                    <a:cubicBezTo>
                      <a:pt x="255" y="617"/>
                      <a:pt x="425" y="560"/>
                      <a:pt x="600" y="460"/>
                    </a:cubicBezTo>
                    <a:cubicBezTo>
                      <a:pt x="856" y="311"/>
                      <a:pt x="1026" y="124"/>
                      <a:pt x="977" y="40"/>
                    </a:cubicBezTo>
                    <a:cubicBezTo>
                      <a:pt x="962" y="13"/>
                      <a:pt x="927" y="1"/>
                      <a:pt x="87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59"/>
              <p:cNvSpPr/>
              <p:nvPr/>
            </p:nvSpPr>
            <p:spPr>
              <a:xfrm>
                <a:off x="4868375" y="4452550"/>
                <a:ext cx="205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66" extrusionOk="0">
                    <a:moveTo>
                      <a:pt x="701" y="0"/>
                    </a:moveTo>
                    <a:cubicBezTo>
                      <a:pt x="606" y="0"/>
                      <a:pt x="432" y="129"/>
                      <a:pt x="276" y="324"/>
                    </a:cubicBezTo>
                    <a:cubicBezTo>
                      <a:pt x="90" y="556"/>
                      <a:pt x="1" y="792"/>
                      <a:pt x="76" y="852"/>
                    </a:cubicBezTo>
                    <a:cubicBezTo>
                      <a:pt x="88" y="861"/>
                      <a:pt x="103" y="866"/>
                      <a:pt x="121" y="866"/>
                    </a:cubicBezTo>
                    <a:cubicBezTo>
                      <a:pt x="217" y="866"/>
                      <a:pt x="391" y="737"/>
                      <a:pt x="547" y="542"/>
                    </a:cubicBezTo>
                    <a:cubicBezTo>
                      <a:pt x="732" y="311"/>
                      <a:pt x="822" y="74"/>
                      <a:pt x="747" y="14"/>
                    </a:cubicBezTo>
                    <a:cubicBezTo>
                      <a:pt x="735" y="5"/>
                      <a:pt x="719" y="0"/>
                      <a:pt x="70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59"/>
              <p:cNvSpPr/>
              <p:nvPr/>
            </p:nvSpPr>
            <p:spPr>
              <a:xfrm>
                <a:off x="4886250" y="4460650"/>
                <a:ext cx="252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" extrusionOk="0">
                    <a:moveTo>
                      <a:pt x="866" y="0"/>
                    </a:moveTo>
                    <a:cubicBezTo>
                      <a:pt x="761" y="0"/>
                      <a:pt x="588" y="66"/>
                      <a:pt x="411" y="179"/>
                    </a:cubicBezTo>
                    <a:cubicBezTo>
                      <a:pt x="161" y="341"/>
                      <a:pt x="1" y="535"/>
                      <a:pt x="53" y="617"/>
                    </a:cubicBezTo>
                    <a:cubicBezTo>
                      <a:pt x="68" y="640"/>
                      <a:pt x="99" y="651"/>
                      <a:pt x="142" y="651"/>
                    </a:cubicBezTo>
                    <a:cubicBezTo>
                      <a:pt x="247" y="651"/>
                      <a:pt x="421" y="586"/>
                      <a:pt x="598" y="472"/>
                    </a:cubicBezTo>
                    <a:cubicBezTo>
                      <a:pt x="848" y="312"/>
                      <a:pt x="1008" y="117"/>
                      <a:pt x="956" y="35"/>
                    </a:cubicBezTo>
                    <a:cubicBezTo>
                      <a:pt x="941" y="12"/>
                      <a:pt x="909" y="0"/>
                      <a:pt x="86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59"/>
              <p:cNvSpPr/>
              <p:nvPr/>
            </p:nvSpPr>
            <p:spPr>
              <a:xfrm>
                <a:off x="4856350" y="4433550"/>
                <a:ext cx="93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73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66" y="5"/>
                      <a:pt x="0" y="249"/>
                      <a:pt x="15" y="545"/>
                    </a:cubicBezTo>
                    <a:cubicBezTo>
                      <a:pt x="29" y="838"/>
                      <a:pt x="116" y="1073"/>
                      <a:pt x="211" y="1073"/>
                    </a:cubicBezTo>
                    <a:cubicBezTo>
                      <a:pt x="212" y="1073"/>
                      <a:pt x="213" y="1073"/>
                      <a:pt x="214" y="1073"/>
                    </a:cubicBezTo>
                    <a:cubicBezTo>
                      <a:pt x="310" y="1068"/>
                      <a:pt x="375" y="825"/>
                      <a:pt x="362" y="529"/>
                    </a:cubicBezTo>
                    <a:cubicBezTo>
                      <a:pt x="348" y="235"/>
                      <a:pt x="260" y="1"/>
                      <a:pt x="165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59"/>
              <p:cNvSpPr/>
              <p:nvPr/>
            </p:nvSpPr>
            <p:spPr>
              <a:xfrm>
                <a:off x="4810175" y="4461550"/>
                <a:ext cx="261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81" extrusionOk="0">
                    <a:moveTo>
                      <a:pt x="160" y="0"/>
                    </a:moveTo>
                    <a:cubicBezTo>
                      <a:pt x="102" y="0"/>
                      <a:pt x="60" y="14"/>
                      <a:pt x="45" y="44"/>
                    </a:cubicBezTo>
                    <a:cubicBezTo>
                      <a:pt x="1" y="129"/>
                      <a:pt x="179" y="309"/>
                      <a:pt x="443" y="444"/>
                    </a:cubicBezTo>
                    <a:cubicBezTo>
                      <a:pt x="614" y="532"/>
                      <a:pt x="778" y="580"/>
                      <a:pt x="885" y="580"/>
                    </a:cubicBezTo>
                    <a:cubicBezTo>
                      <a:pt x="944" y="580"/>
                      <a:pt x="985" y="566"/>
                      <a:pt x="1000" y="536"/>
                    </a:cubicBezTo>
                    <a:cubicBezTo>
                      <a:pt x="1044" y="451"/>
                      <a:pt x="866" y="271"/>
                      <a:pt x="602" y="136"/>
                    </a:cubicBezTo>
                    <a:cubicBezTo>
                      <a:pt x="431" y="48"/>
                      <a:pt x="267" y="0"/>
                      <a:pt x="16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59"/>
              <p:cNvSpPr/>
              <p:nvPr/>
            </p:nvSpPr>
            <p:spPr>
              <a:xfrm>
                <a:off x="4810625" y="4504300"/>
                <a:ext cx="25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2" extrusionOk="0">
                    <a:moveTo>
                      <a:pt x="866" y="1"/>
                    </a:moveTo>
                    <a:cubicBezTo>
                      <a:pt x="762" y="1"/>
                      <a:pt x="588" y="67"/>
                      <a:pt x="410" y="181"/>
                    </a:cubicBezTo>
                    <a:cubicBezTo>
                      <a:pt x="161" y="340"/>
                      <a:pt x="0" y="537"/>
                      <a:pt x="52" y="617"/>
                    </a:cubicBezTo>
                    <a:cubicBezTo>
                      <a:pt x="67" y="640"/>
                      <a:pt x="99" y="652"/>
                      <a:pt x="142" y="652"/>
                    </a:cubicBezTo>
                    <a:cubicBezTo>
                      <a:pt x="247" y="652"/>
                      <a:pt x="421" y="586"/>
                      <a:pt x="598" y="473"/>
                    </a:cubicBezTo>
                    <a:cubicBezTo>
                      <a:pt x="848" y="312"/>
                      <a:pt x="1009" y="117"/>
                      <a:pt x="956" y="35"/>
                    </a:cubicBezTo>
                    <a:cubicBezTo>
                      <a:pt x="941" y="12"/>
                      <a:pt x="909" y="1"/>
                      <a:pt x="866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59"/>
              <p:cNvSpPr/>
              <p:nvPr/>
            </p:nvSpPr>
            <p:spPr>
              <a:xfrm>
                <a:off x="4856375" y="4520875"/>
                <a:ext cx="94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74" extrusionOk="0">
                    <a:moveTo>
                      <a:pt x="164" y="0"/>
                    </a:moveTo>
                    <a:cubicBezTo>
                      <a:pt x="163" y="0"/>
                      <a:pt x="162" y="0"/>
                      <a:pt x="161" y="0"/>
                    </a:cubicBezTo>
                    <a:cubicBezTo>
                      <a:pt x="65" y="5"/>
                      <a:pt x="0" y="249"/>
                      <a:pt x="14" y="546"/>
                    </a:cubicBezTo>
                    <a:cubicBezTo>
                      <a:pt x="28" y="838"/>
                      <a:pt x="116" y="1073"/>
                      <a:pt x="210" y="1073"/>
                    </a:cubicBezTo>
                    <a:cubicBezTo>
                      <a:pt x="211" y="1073"/>
                      <a:pt x="212" y="1073"/>
                      <a:pt x="213" y="1073"/>
                    </a:cubicBezTo>
                    <a:cubicBezTo>
                      <a:pt x="309" y="1069"/>
                      <a:pt x="375" y="824"/>
                      <a:pt x="361" y="528"/>
                    </a:cubicBezTo>
                    <a:cubicBezTo>
                      <a:pt x="347" y="235"/>
                      <a:pt x="259" y="0"/>
                      <a:pt x="1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59"/>
              <p:cNvSpPr/>
              <p:nvPr/>
            </p:nvSpPr>
            <p:spPr>
              <a:xfrm>
                <a:off x="4885825" y="4505200"/>
                <a:ext cx="260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581" extrusionOk="0">
                    <a:moveTo>
                      <a:pt x="159" y="0"/>
                    </a:moveTo>
                    <a:cubicBezTo>
                      <a:pt x="101" y="0"/>
                      <a:pt x="60" y="15"/>
                      <a:pt x="44" y="44"/>
                    </a:cubicBezTo>
                    <a:cubicBezTo>
                      <a:pt x="0" y="129"/>
                      <a:pt x="179" y="309"/>
                      <a:pt x="442" y="444"/>
                    </a:cubicBezTo>
                    <a:cubicBezTo>
                      <a:pt x="612" y="532"/>
                      <a:pt x="777" y="581"/>
                      <a:pt x="884" y="581"/>
                    </a:cubicBezTo>
                    <a:cubicBezTo>
                      <a:pt x="942" y="581"/>
                      <a:pt x="983" y="566"/>
                      <a:pt x="998" y="536"/>
                    </a:cubicBezTo>
                    <a:cubicBezTo>
                      <a:pt x="1042" y="451"/>
                      <a:pt x="865" y="271"/>
                      <a:pt x="601" y="136"/>
                    </a:cubicBezTo>
                    <a:cubicBezTo>
                      <a:pt x="430" y="48"/>
                      <a:pt x="266" y="0"/>
                      <a:pt x="15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59"/>
              <p:cNvSpPr/>
              <p:nvPr/>
            </p:nvSpPr>
            <p:spPr>
              <a:xfrm>
                <a:off x="4839125" y="4449125"/>
                <a:ext cx="14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10" extrusionOk="0">
                    <a:moveTo>
                      <a:pt x="112" y="1"/>
                    </a:moveTo>
                    <a:cubicBezTo>
                      <a:pt x="104" y="1"/>
                      <a:pt x="97" y="2"/>
                      <a:pt x="90" y="5"/>
                    </a:cubicBezTo>
                    <a:cubicBezTo>
                      <a:pt x="1" y="40"/>
                      <a:pt x="15" y="292"/>
                      <a:pt x="123" y="568"/>
                    </a:cubicBezTo>
                    <a:cubicBezTo>
                      <a:pt x="223" y="823"/>
                      <a:pt x="366" y="1009"/>
                      <a:pt x="458" y="1009"/>
                    </a:cubicBezTo>
                    <a:cubicBezTo>
                      <a:pt x="466" y="1009"/>
                      <a:pt x="473" y="1008"/>
                      <a:pt x="480" y="1005"/>
                    </a:cubicBezTo>
                    <a:cubicBezTo>
                      <a:pt x="569" y="971"/>
                      <a:pt x="555" y="719"/>
                      <a:pt x="447" y="442"/>
                    </a:cubicBezTo>
                    <a:cubicBezTo>
                      <a:pt x="347" y="187"/>
                      <a:pt x="204" y="1"/>
                      <a:pt x="11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59"/>
              <p:cNvSpPr/>
              <p:nvPr/>
            </p:nvSpPr>
            <p:spPr>
              <a:xfrm>
                <a:off x="4815000" y="4484250"/>
                <a:ext cx="273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81" extrusionOk="0">
                    <a:moveTo>
                      <a:pt x="343" y="0"/>
                    </a:moveTo>
                    <a:cubicBezTo>
                      <a:pt x="159" y="0"/>
                      <a:pt x="25" y="41"/>
                      <a:pt x="15" y="109"/>
                    </a:cubicBezTo>
                    <a:cubicBezTo>
                      <a:pt x="1" y="204"/>
                      <a:pt x="227" y="317"/>
                      <a:pt x="520" y="362"/>
                    </a:cubicBezTo>
                    <a:cubicBezTo>
                      <a:pt x="600" y="375"/>
                      <a:pt x="678" y="380"/>
                      <a:pt x="748" y="380"/>
                    </a:cubicBezTo>
                    <a:cubicBezTo>
                      <a:pt x="932" y="380"/>
                      <a:pt x="1066" y="340"/>
                      <a:pt x="1077" y="271"/>
                    </a:cubicBezTo>
                    <a:cubicBezTo>
                      <a:pt x="1091" y="176"/>
                      <a:pt x="866" y="64"/>
                      <a:pt x="572" y="19"/>
                    </a:cubicBezTo>
                    <a:cubicBezTo>
                      <a:pt x="491" y="6"/>
                      <a:pt x="413" y="0"/>
                      <a:pt x="3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59"/>
              <p:cNvSpPr/>
              <p:nvPr/>
            </p:nvSpPr>
            <p:spPr>
              <a:xfrm>
                <a:off x="4833150" y="4507050"/>
                <a:ext cx="205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67" extrusionOk="0">
                    <a:moveTo>
                      <a:pt x="702" y="0"/>
                    </a:moveTo>
                    <a:cubicBezTo>
                      <a:pt x="606" y="0"/>
                      <a:pt x="432" y="129"/>
                      <a:pt x="276" y="324"/>
                    </a:cubicBezTo>
                    <a:cubicBezTo>
                      <a:pt x="91" y="555"/>
                      <a:pt x="1" y="792"/>
                      <a:pt x="76" y="852"/>
                    </a:cubicBezTo>
                    <a:cubicBezTo>
                      <a:pt x="87" y="861"/>
                      <a:pt x="103" y="866"/>
                      <a:pt x="121" y="866"/>
                    </a:cubicBezTo>
                    <a:cubicBezTo>
                      <a:pt x="217" y="866"/>
                      <a:pt x="391" y="737"/>
                      <a:pt x="547" y="542"/>
                    </a:cubicBezTo>
                    <a:cubicBezTo>
                      <a:pt x="732" y="311"/>
                      <a:pt x="823" y="74"/>
                      <a:pt x="748" y="15"/>
                    </a:cubicBezTo>
                    <a:cubicBezTo>
                      <a:pt x="736" y="5"/>
                      <a:pt x="720" y="0"/>
                      <a:pt x="70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5" name="Google Shape;9245;p59"/>
              <p:cNvSpPr/>
              <p:nvPr/>
            </p:nvSpPr>
            <p:spPr>
              <a:xfrm>
                <a:off x="4868725" y="4506875"/>
                <a:ext cx="14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10" extrusionOk="0">
                    <a:moveTo>
                      <a:pt x="113" y="1"/>
                    </a:moveTo>
                    <a:cubicBezTo>
                      <a:pt x="105" y="1"/>
                      <a:pt x="97" y="2"/>
                      <a:pt x="90" y="5"/>
                    </a:cubicBezTo>
                    <a:cubicBezTo>
                      <a:pt x="0" y="39"/>
                      <a:pt x="15" y="291"/>
                      <a:pt x="123" y="568"/>
                    </a:cubicBezTo>
                    <a:cubicBezTo>
                      <a:pt x="222" y="823"/>
                      <a:pt x="365" y="1009"/>
                      <a:pt x="458" y="1009"/>
                    </a:cubicBezTo>
                    <a:cubicBezTo>
                      <a:pt x="466" y="1009"/>
                      <a:pt x="473" y="1008"/>
                      <a:pt x="480" y="1005"/>
                    </a:cubicBezTo>
                    <a:cubicBezTo>
                      <a:pt x="570" y="970"/>
                      <a:pt x="554" y="718"/>
                      <a:pt x="447" y="442"/>
                    </a:cubicBezTo>
                    <a:cubicBezTo>
                      <a:pt x="348" y="187"/>
                      <a:pt x="204" y="1"/>
                      <a:pt x="11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6" name="Google Shape;9246;p59"/>
              <p:cNvSpPr/>
              <p:nvPr/>
            </p:nvSpPr>
            <p:spPr>
              <a:xfrm>
                <a:off x="4879825" y="4487500"/>
                <a:ext cx="272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80" extrusionOk="0">
                    <a:moveTo>
                      <a:pt x="342" y="0"/>
                    </a:moveTo>
                    <a:cubicBezTo>
                      <a:pt x="158" y="0"/>
                      <a:pt x="25" y="41"/>
                      <a:pt x="14" y="109"/>
                    </a:cubicBezTo>
                    <a:cubicBezTo>
                      <a:pt x="0" y="204"/>
                      <a:pt x="226" y="317"/>
                      <a:pt x="519" y="361"/>
                    </a:cubicBezTo>
                    <a:cubicBezTo>
                      <a:pt x="600" y="374"/>
                      <a:pt x="678" y="380"/>
                      <a:pt x="749" y="380"/>
                    </a:cubicBezTo>
                    <a:cubicBezTo>
                      <a:pt x="932" y="380"/>
                      <a:pt x="1066" y="340"/>
                      <a:pt x="1076" y="271"/>
                    </a:cubicBezTo>
                    <a:cubicBezTo>
                      <a:pt x="1091" y="176"/>
                      <a:pt x="865" y="63"/>
                      <a:pt x="572" y="19"/>
                    </a:cubicBezTo>
                    <a:cubicBezTo>
                      <a:pt x="491" y="6"/>
                      <a:pt x="413" y="0"/>
                      <a:pt x="3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59"/>
              <p:cNvSpPr/>
              <p:nvPr/>
            </p:nvSpPr>
            <p:spPr>
              <a:xfrm>
                <a:off x="5002375" y="4530650"/>
                <a:ext cx="60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3" extrusionOk="0">
                    <a:moveTo>
                      <a:pt x="121" y="0"/>
                    </a:moveTo>
                    <a:cubicBezTo>
                      <a:pt x="54" y="0"/>
                      <a:pt x="1" y="167"/>
                      <a:pt x="1" y="372"/>
                    </a:cubicBezTo>
                    <a:cubicBezTo>
                      <a:pt x="1" y="577"/>
                      <a:pt x="54" y="743"/>
                      <a:pt x="121" y="743"/>
                    </a:cubicBezTo>
                    <a:cubicBezTo>
                      <a:pt x="187" y="743"/>
                      <a:pt x="241" y="577"/>
                      <a:pt x="241" y="372"/>
                    </a:cubicBezTo>
                    <a:cubicBezTo>
                      <a:pt x="241" y="167"/>
                      <a:pt x="187" y="0"/>
                      <a:pt x="1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59"/>
              <p:cNvSpPr/>
              <p:nvPr/>
            </p:nvSpPr>
            <p:spPr>
              <a:xfrm>
                <a:off x="4988475" y="4539250"/>
                <a:ext cx="177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6" extrusionOk="0">
                    <a:moveTo>
                      <a:pt x="103" y="1"/>
                    </a:moveTo>
                    <a:cubicBezTo>
                      <a:pt x="69" y="1"/>
                      <a:pt x="44" y="9"/>
                      <a:pt x="33" y="28"/>
                    </a:cubicBezTo>
                    <a:cubicBezTo>
                      <a:pt x="0" y="85"/>
                      <a:pt x="117" y="214"/>
                      <a:pt x="294" y="317"/>
                    </a:cubicBezTo>
                    <a:cubicBezTo>
                      <a:pt x="416" y="387"/>
                      <a:pt x="533" y="426"/>
                      <a:pt x="607" y="426"/>
                    </a:cubicBezTo>
                    <a:cubicBezTo>
                      <a:pt x="641" y="426"/>
                      <a:pt x="666" y="417"/>
                      <a:pt x="677" y="399"/>
                    </a:cubicBezTo>
                    <a:cubicBezTo>
                      <a:pt x="710" y="342"/>
                      <a:pt x="593" y="212"/>
                      <a:pt x="415" y="109"/>
                    </a:cubicBezTo>
                    <a:cubicBezTo>
                      <a:pt x="294" y="40"/>
                      <a:pt x="177" y="1"/>
                      <a:pt x="10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59"/>
              <p:cNvSpPr/>
              <p:nvPr/>
            </p:nvSpPr>
            <p:spPr>
              <a:xfrm>
                <a:off x="4988475" y="4548525"/>
                <a:ext cx="177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7" extrusionOk="0">
                    <a:moveTo>
                      <a:pt x="607" y="1"/>
                    </a:moveTo>
                    <a:cubicBezTo>
                      <a:pt x="533" y="1"/>
                      <a:pt x="416" y="40"/>
                      <a:pt x="294" y="109"/>
                    </a:cubicBezTo>
                    <a:cubicBezTo>
                      <a:pt x="117" y="212"/>
                      <a:pt x="0" y="341"/>
                      <a:pt x="33" y="399"/>
                    </a:cubicBezTo>
                    <a:cubicBezTo>
                      <a:pt x="44" y="418"/>
                      <a:pt x="68" y="426"/>
                      <a:pt x="103" y="426"/>
                    </a:cubicBezTo>
                    <a:cubicBezTo>
                      <a:pt x="176" y="426"/>
                      <a:pt x="294" y="387"/>
                      <a:pt x="415" y="318"/>
                    </a:cubicBezTo>
                    <a:cubicBezTo>
                      <a:pt x="593" y="215"/>
                      <a:pt x="710" y="85"/>
                      <a:pt x="677" y="28"/>
                    </a:cubicBezTo>
                    <a:cubicBezTo>
                      <a:pt x="666" y="10"/>
                      <a:pt x="641" y="1"/>
                      <a:pt x="60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59"/>
              <p:cNvSpPr/>
              <p:nvPr/>
            </p:nvSpPr>
            <p:spPr>
              <a:xfrm>
                <a:off x="5002375" y="4549200"/>
                <a:ext cx="60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4" extrusionOk="0">
                    <a:moveTo>
                      <a:pt x="121" y="1"/>
                    </a:moveTo>
                    <a:cubicBezTo>
                      <a:pt x="54" y="1"/>
                      <a:pt x="1" y="167"/>
                      <a:pt x="1" y="372"/>
                    </a:cubicBezTo>
                    <a:cubicBezTo>
                      <a:pt x="1" y="577"/>
                      <a:pt x="54" y="744"/>
                      <a:pt x="121" y="744"/>
                    </a:cubicBezTo>
                    <a:cubicBezTo>
                      <a:pt x="187" y="744"/>
                      <a:pt x="241" y="577"/>
                      <a:pt x="241" y="372"/>
                    </a:cubicBezTo>
                    <a:cubicBezTo>
                      <a:pt x="241" y="167"/>
                      <a:pt x="187" y="1"/>
                      <a:pt x="12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59"/>
              <p:cNvSpPr/>
              <p:nvPr/>
            </p:nvSpPr>
            <p:spPr>
              <a:xfrm>
                <a:off x="5004550" y="4548550"/>
                <a:ext cx="177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6" extrusionOk="0">
                    <a:moveTo>
                      <a:pt x="104" y="1"/>
                    </a:moveTo>
                    <a:cubicBezTo>
                      <a:pt x="69" y="1"/>
                      <a:pt x="44" y="10"/>
                      <a:pt x="34" y="28"/>
                    </a:cubicBezTo>
                    <a:cubicBezTo>
                      <a:pt x="1" y="84"/>
                      <a:pt x="117" y="214"/>
                      <a:pt x="295" y="317"/>
                    </a:cubicBezTo>
                    <a:cubicBezTo>
                      <a:pt x="415" y="386"/>
                      <a:pt x="533" y="425"/>
                      <a:pt x="607" y="425"/>
                    </a:cubicBezTo>
                    <a:cubicBezTo>
                      <a:pt x="642" y="425"/>
                      <a:pt x="667" y="417"/>
                      <a:pt x="677" y="398"/>
                    </a:cubicBezTo>
                    <a:cubicBezTo>
                      <a:pt x="710" y="342"/>
                      <a:pt x="592" y="212"/>
                      <a:pt x="415" y="110"/>
                    </a:cubicBezTo>
                    <a:cubicBezTo>
                      <a:pt x="294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59"/>
              <p:cNvSpPr/>
              <p:nvPr/>
            </p:nvSpPr>
            <p:spPr>
              <a:xfrm>
                <a:off x="5004550" y="4539250"/>
                <a:ext cx="177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7" extrusionOk="0">
                    <a:moveTo>
                      <a:pt x="608" y="1"/>
                    </a:moveTo>
                    <a:cubicBezTo>
                      <a:pt x="535" y="1"/>
                      <a:pt x="417" y="40"/>
                      <a:pt x="295" y="110"/>
                    </a:cubicBezTo>
                    <a:cubicBezTo>
                      <a:pt x="117" y="212"/>
                      <a:pt x="1" y="342"/>
                      <a:pt x="34" y="399"/>
                    </a:cubicBezTo>
                    <a:cubicBezTo>
                      <a:pt x="44" y="417"/>
                      <a:pt x="69" y="426"/>
                      <a:pt x="104" y="426"/>
                    </a:cubicBezTo>
                    <a:cubicBezTo>
                      <a:pt x="177" y="426"/>
                      <a:pt x="294" y="387"/>
                      <a:pt x="415" y="317"/>
                    </a:cubicBezTo>
                    <a:cubicBezTo>
                      <a:pt x="593" y="215"/>
                      <a:pt x="710" y="86"/>
                      <a:pt x="677" y="28"/>
                    </a:cubicBezTo>
                    <a:cubicBezTo>
                      <a:pt x="667" y="9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59"/>
              <p:cNvSpPr/>
              <p:nvPr/>
            </p:nvSpPr>
            <p:spPr>
              <a:xfrm>
                <a:off x="5010450" y="4522875"/>
                <a:ext cx="142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0" extrusionOk="0">
                    <a:moveTo>
                      <a:pt x="486" y="1"/>
                    </a:moveTo>
                    <a:cubicBezTo>
                      <a:pt x="420" y="1"/>
                      <a:pt x="299" y="90"/>
                      <a:pt x="191" y="224"/>
                    </a:cubicBezTo>
                    <a:cubicBezTo>
                      <a:pt x="63" y="385"/>
                      <a:pt x="0" y="548"/>
                      <a:pt x="52" y="590"/>
                    </a:cubicBezTo>
                    <a:cubicBezTo>
                      <a:pt x="60" y="596"/>
                      <a:pt x="71" y="600"/>
                      <a:pt x="83" y="600"/>
                    </a:cubicBezTo>
                    <a:cubicBezTo>
                      <a:pt x="149" y="600"/>
                      <a:pt x="270" y="510"/>
                      <a:pt x="378" y="375"/>
                    </a:cubicBezTo>
                    <a:cubicBezTo>
                      <a:pt x="507" y="216"/>
                      <a:pt x="569" y="51"/>
                      <a:pt x="517" y="11"/>
                    </a:cubicBezTo>
                    <a:cubicBezTo>
                      <a:pt x="509" y="4"/>
                      <a:pt x="498" y="1"/>
                      <a:pt x="48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59"/>
              <p:cNvSpPr/>
              <p:nvPr/>
            </p:nvSpPr>
            <p:spPr>
              <a:xfrm>
                <a:off x="5022825" y="45285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599" y="0"/>
                    </a:moveTo>
                    <a:cubicBezTo>
                      <a:pt x="526" y="0"/>
                      <a:pt x="406" y="45"/>
                      <a:pt x="284" y="124"/>
                    </a:cubicBezTo>
                    <a:cubicBezTo>
                      <a:pt x="111" y="235"/>
                      <a:pt x="0" y="371"/>
                      <a:pt x="36" y="426"/>
                    </a:cubicBezTo>
                    <a:cubicBezTo>
                      <a:pt x="47" y="442"/>
                      <a:pt x="69" y="450"/>
                      <a:pt x="99" y="450"/>
                    </a:cubicBezTo>
                    <a:cubicBezTo>
                      <a:pt x="171" y="450"/>
                      <a:pt x="292" y="405"/>
                      <a:pt x="413" y="327"/>
                    </a:cubicBezTo>
                    <a:cubicBezTo>
                      <a:pt x="586" y="215"/>
                      <a:pt x="698" y="80"/>
                      <a:pt x="661" y="25"/>
                    </a:cubicBezTo>
                    <a:cubicBezTo>
                      <a:pt x="651" y="8"/>
                      <a:pt x="629" y="0"/>
                      <a:pt x="59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59"/>
              <p:cNvSpPr/>
              <p:nvPr/>
            </p:nvSpPr>
            <p:spPr>
              <a:xfrm>
                <a:off x="5002125" y="45097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4" y="0"/>
                      <a:pt x="114" y="0"/>
                      <a:pt x="113" y="0"/>
                    </a:cubicBezTo>
                    <a:cubicBezTo>
                      <a:pt x="47" y="3"/>
                      <a:pt x="1" y="172"/>
                      <a:pt x="11" y="377"/>
                    </a:cubicBezTo>
                    <a:cubicBezTo>
                      <a:pt x="20" y="580"/>
                      <a:pt x="81" y="742"/>
                      <a:pt x="146" y="742"/>
                    </a:cubicBezTo>
                    <a:cubicBezTo>
                      <a:pt x="147" y="742"/>
                      <a:pt x="148" y="742"/>
                      <a:pt x="148" y="742"/>
                    </a:cubicBezTo>
                    <a:cubicBezTo>
                      <a:pt x="214" y="738"/>
                      <a:pt x="261" y="570"/>
                      <a:pt x="251" y="365"/>
                    </a:cubicBezTo>
                    <a:cubicBezTo>
                      <a:pt x="241" y="162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59"/>
              <p:cNvSpPr/>
              <p:nvPr/>
            </p:nvSpPr>
            <p:spPr>
              <a:xfrm>
                <a:off x="4970200" y="4529100"/>
                <a:ext cx="180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402" extrusionOk="0">
                    <a:moveTo>
                      <a:pt x="111" y="0"/>
                    </a:moveTo>
                    <a:cubicBezTo>
                      <a:pt x="70" y="0"/>
                      <a:pt x="42" y="10"/>
                      <a:pt x="31" y="32"/>
                    </a:cubicBezTo>
                    <a:cubicBezTo>
                      <a:pt x="1" y="90"/>
                      <a:pt x="123" y="213"/>
                      <a:pt x="306" y="308"/>
                    </a:cubicBezTo>
                    <a:cubicBezTo>
                      <a:pt x="424" y="369"/>
                      <a:pt x="538" y="402"/>
                      <a:pt x="612" y="402"/>
                    </a:cubicBezTo>
                    <a:cubicBezTo>
                      <a:pt x="653" y="402"/>
                      <a:pt x="681" y="392"/>
                      <a:pt x="692" y="371"/>
                    </a:cubicBezTo>
                    <a:cubicBezTo>
                      <a:pt x="722" y="312"/>
                      <a:pt x="599" y="188"/>
                      <a:pt x="416" y="94"/>
                    </a:cubicBezTo>
                    <a:cubicBezTo>
                      <a:pt x="299" y="34"/>
                      <a:pt x="185" y="0"/>
                      <a:pt x="11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7" name="Google Shape;9257;p59"/>
              <p:cNvSpPr/>
              <p:nvPr/>
            </p:nvSpPr>
            <p:spPr>
              <a:xfrm>
                <a:off x="4970500" y="45587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600" y="0"/>
                    </a:moveTo>
                    <a:cubicBezTo>
                      <a:pt x="527" y="0"/>
                      <a:pt x="407" y="46"/>
                      <a:pt x="284" y="124"/>
                    </a:cubicBezTo>
                    <a:cubicBezTo>
                      <a:pt x="112" y="235"/>
                      <a:pt x="1" y="370"/>
                      <a:pt x="36" y="426"/>
                    </a:cubicBezTo>
                    <a:cubicBezTo>
                      <a:pt x="47" y="442"/>
                      <a:pt x="69" y="450"/>
                      <a:pt x="99" y="450"/>
                    </a:cubicBezTo>
                    <a:cubicBezTo>
                      <a:pt x="171" y="450"/>
                      <a:pt x="292" y="405"/>
                      <a:pt x="414" y="326"/>
                    </a:cubicBezTo>
                    <a:cubicBezTo>
                      <a:pt x="587" y="215"/>
                      <a:pt x="697" y="80"/>
                      <a:pt x="662" y="24"/>
                    </a:cubicBezTo>
                    <a:cubicBezTo>
                      <a:pt x="651" y="8"/>
                      <a:pt x="629" y="0"/>
                      <a:pt x="60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8" name="Google Shape;9258;p59"/>
              <p:cNvSpPr/>
              <p:nvPr/>
            </p:nvSpPr>
            <p:spPr>
              <a:xfrm>
                <a:off x="5002125" y="45701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4" y="0"/>
                      <a:pt x="114" y="0"/>
                      <a:pt x="113" y="0"/>
                    </a:cubicBezTo>
                    <a:cubicBezTo>
                      <a:pt x="46" y="4"/>
                      <a:pt x="1" y="172"/>
                      <a:pt x="11" y="377"/>
                    </a:cubicBezTo>
                    <a:cubicBezTo>
                      <a:pt x="20" y="580"/>
                      <a:pt x="81" y="742"/>
                      <a:pt x="146" y="742"/>
                    </a:cubicBezTo>
                    <a:cubicBezTo>
                      <a:pt x="147" y="742"/>
                      <a:pt x="148" y="742"/>
                      <a:pt x="148" y="742"/>
                    </a:cubicBezTo>
                    <a:cubicBezTo>
                      <a:pt x="214" y="738"/>
                      <a:pt x="261" y="570"/>
                      <a:pt x="251" y="365"/>
                    </a:cubicBezTo>
                    <a:cubicBezTo>
                      <a:pt x="241" y="162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9" name="Google Shape;9259;p59"/>
              <p:cNvSpPr/>
              <p:nvPr/>
            </p:nvSpPr>
            <p:spPr>
              <a:xfrm>
                <a:off x="5022525" y="4559275"/>
                <a:ext cx="18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3" extrusionOk="0">
                    <a:moveTo>
                      <a:pt x="110" y="1"/>
                    </a:moveTo>
                    <a:cubicBezTo>
                      <a:pt x="69" y="1"/>
                      <a:pt x="41" y="11"/>
                      <a:pt x="30" y="32"/>
                    </a:cubicBezTo>
                    <a:cubicBezTo>
                      <a:pt x="0" y="92"/>
                      <a:pt x="123" y="215"/>
                      <a:pt x="305" y="309"/>
                    </a:cubicBezTo>
                    <a:cubicBezTo>
                      <a:pt x="423" y="370"/>
                      <a:pt x="538" y="403"/>
                      <a:pt x="611" y="403"/>
                    </a:cubicBezTo>
                    <a:cubicBezTo>
                      <a:pt x="652" y="403"/>
                      <a:pt x="680" y="393"/>
                      <a:pt x="691" y="372"/>
                    </a:cubicBezTo>
                    <a:cubicBezTo>
                      <a:pt x="722" y="313"/>
                      <a:pt x="598" y="188"/>
                      <a:pt x="415" y="95"/>
                    </a:cubicBezTo>
                    <a:cubicBezTo>
                      <a:pt x="298" y="34"/>
                      <a:pt x="184" y="1"/>
                      <a:pt x="11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0" name="Google Shape;9260;p59"/>
              <p:cNvSpPr/>
              <p:nvPr/>
            </p:nvSpPr>
            <p:spPr>
              <a:xfrm>
                <a:off x="4990225" y="4520500"/>
                <a:ext cx="98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99" extrusionOk="0">
                    <a:moveTo>
                      <a:pt x="78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1" y="27"/>
                      <a:pt x="11" y="201"/>
                      <a:pt x="86" y="393"/>
                    </a:cubicBezTo>
                    <a:cubicBezTo>
                      <a:pt x="154" y="570"/>
                      <a:pt x="253" y="699"/>
                      <a:pt x="317" y="699"/>
                    </a:cubicBezTo>
                    <a:cubicBezTo>
                      <a:pt x="322" y="699"/>
                      <a:pt x="328" y="698"/>
                      <a:pt x="332" y="696"/>
                    </a:cubicBezTo>
                    <a:cubicBezTo>
                      <a:pt x="394" y="672"/>
                      <a:pt x="383" y="498"/>
                      <a:pt x="309" y="306"/>
                    </a:cubicBezTo>
                    <a:cubicBezTo>
                      <a:pt x="240" y="130"/>
                      <a:pt x="141" y="0"/>
                      <a:pt x="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1" name="Google Shape;9261;p59"/>
              <p:cNvSpPr/>
              <p:nvPr/>
            </p:nvSpPr>
            <p:spPr>
              <a:xfrm>
                <a:off x="4973525" y="4544800"/>
                <a:ext cx="188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64" extrusionOk="0">
                    <a:moveTo>
                      <a:pt x="236" y="1"/>
                    </a:moveTo>
                    <a:cubicBezTo>
                      <a:pt x="109" y="1"/>
                      <a:pt x="17" y="29"/>
                      <a:pt x="10" y="76"/>
                    </a:cubicBezTo>
                    <a:cubicBezTo>
                      <a:pt x="0" y="142"/>
                      <a:pt x="156" y="220"/>
                      <a:pt x="359" y="251"/>
                    </a:cubicBezTo>
                    <a:cubicBezTo>
                      <a:pt x="415" y="259"/>
                      <a:pt x="469" y="263"/>
                      <a:pt x="518" y="263"/>
                    </a:cubicBezTo>
                    <a:cubicBezTo>
                      <a:pt x="645" y="263"/>
                      <a:pt x="738" y="236"/>
                      <a:pt x="745" y="188"/>
                    </a:cubicBezTo>
                    <a:cubicBezTo>
                      <a:pt x="755" y="123"/>
                      <a:pt x="598" y="45"/>
                      <a:pt x="396" y="14"/>
                    </a:cubicBezTo>
                    <a:cubicBezTo>
                      <a:pt x="339" y="5"/>
                      <a:pt x="285" y="1"/>
                      <a:pt x="23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2" name="Google Shape;9262;p59"/>
              <p:cNvSpPr/>
              <p:nvPr/>
            </p:nvSpPr>
            <p:spPr>
              <a:xfrm>
                <a:off x="4986100" y="4560850"/>
                <a:ext cx="142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0" extrusionOk="0">
                    <a:moveTo>
                      <a:pt x="486" y="0"/>
                    </a:moveTo>
                    <a:cubicBezTo>
                      <a:pt x="420" y="0"/>
                      <a:pt x="299" y="90"/>
                      <a:pt x="191" y="225"/>
                    </a:cubicBezTo>
                    <a:cubicBezTo>
                      <a:pt x="62" y="384"/>
                      <a:pt x="1" y="549"/>
                      <a:pt x="52" y="589"/>
                    </a:cubicBezTo>
                    <a:cubicBezTo>
                      <a:pt x="61" y="596"/>
                      <a:pt x="71" y="599"/>
                      <a:pt x="84" y="599"/>
                    </a:cubicBezTo>
                    <a:cubicBezTo>
                      <a:pt x="150" y="599"/>
                      <a:pt x="271" y="510"/>
                      <a:pt x="378" y="374"/>
                    </a:cubicBezTo>
                    <a:cubicBezTo>
                      <a:pt x="507" y="215"/>
                      <a:pt x="569" y="52"/>
                      <a:pt x="517" y="10"/>
                    </a:cubicBezTo>
                    <a:cubicBezTo>
                      <a:pt x="509" y="3"/>
                      <a:pt x="499" y="0"/>
                      <a:pt x="48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3" name="Google Shape;9263;p59"/>
              <p:cNvSpPr/>
              <p:nvPr/>
            </p:nvSpPr>
            <p:spPr>
              <a:xfrm>
                <a:off x="5010700" y="4560500"/>
                <a:ext cx="98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9" extrusionOk="0">
                    <a:moveTo>
                      <a:pt x="77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0" y="27"/>
                      <a:pt x="10" y="201"/>
                      <a:pt x="85" y="393"/>
                    </a:cubicBezTo>
                    <a:cubicBezTo>
                      <a:pt x="154" y="568"/>
                      <a:pt x="254" y="698"/>
                      <a:pt x="317" y="698"/>
                    </a:cubicBezTo>
                    <a:cubicBezTo>
                      <a:pt x="323" y="698"/>
                      <a:pt x="327" y="698"/>
                      <a:pt x="332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0" y="129"/>
                      <a:pt x="141" y="0"/>
                      <a:pt x="7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4" name="Google Shape;9264;p59"/>
              <p:cNvSpPr/>
              <p:nvPr/>
            </p:nvSpPr>
            <p:spPr>
              <a:xfrm>
                <a:off x="5018350" y="4547050"/>
                <a:ext cx="1890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64" extrusionOk="0">
                    <a:moveTo>
                      <a:pt x="237" y="1"/>
                    </a:moveTo>
                    <a:cubicBezTo>
                      <a:pt x="111" y="1"/>
                      <a:pt x="19" y="28"/>
                      <a:pt x="11" y="76"/>
                    </a:cubicBezTo>
                    <a:cubicBezTo>
                      <a:pt x="1" y="141"/>
                      <a:pt x="157" y="220"/>
                      <a:pt x="360" y="251"/>
                    </a:cubicBezTo>
                    <a:cubicBezTo>
                      <a:pt x="415" y="260"/>
                      <a:pt x="469" y="264"/>
                      <a:pt x="517" y="264"/>
                    </a:cubicBezTo>
                    <a:cubicBezTo>
                      <a:pt x="645" y="264"/>
                      <a:pt x="738" y="236"/>
                      <a:pt x="745" y="188"/>
                    </a:cubicBezTo>
                    <a:cubicBezTo>
                      <a:pt x="755" y="122"/>
                      <a:pt x="600" y="44"/>
                      <a:pt x="396" y="13"/>
                    </a:cubicBezTo>
                    <a:cubicBezTo>
                      <a:pt x="340" y="5"/>
                      <a:pt x="286" y="1"/>
                      <a:pt x="23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5" name="Google Shape;9265;p59"/>
              <p:cNvSpPr/>
              <p:nvPr/>
            </p:nvSpPr>
            <p:spPr>
              <a:xfrm>
                <a:off x="4716475" y="4530650"/>
                <a:ext cx="60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3" extrusionOk="0">
                    <a:moveTo>
                      <a:pt x="121" y="0"/>
                    </a:moveTo>
                    <a:cubicBezTo>
                      <a:pt x="55" y="0"/>
                      <a:pt x="1" y="167"/>
                      <a:pt x="1" y="372"/>
                    </a:cubicBezTo>
                    <a:cubicBezTo>
                      <a:pt x="1" y="577"/>
                      <a:pt x="55" y="743"/>
                      <a:pt x="121" y="743"/>
                    </a:cubicBezTo>
                    <a:cubicBezTo>
                      <a:pt x="187" y="743"/>
                      <a:pt x="241" y="577"/>
                      <a:pt x="241" y="372"/>
                    </a:cubicBezTo>
                    <a:cubicBezTo>
                      <a:pt x="241" y="167"/>
                      <a:pt x="187" y="0"/>
                      <a:pt x="1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6" name="Google Shape;9266;p59"/>
              <p:cNvSpPr/>
              <p:nvPr/>
            </p:nvSpPr>
            <p:spPr>
              <a:xfrm>
                <a:off x="4702575" y="4539250"/>
                <a:ext cx="177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6" extrusionOk="0">
                    <a:moveTo>
                      <a:pt x="104" y="1"/>
                    </a:moveTo>
                    <a:cubicBezTo>
                      <a:pt x="69" y="1"/>
                      <a:pt x="44" y="9"/>
                      <a:pt x="33" y="28"/>
                    </a:cubicBezTo>
                    <a:cubicBezTo>
                      <a:pt x="0" y="85"/>
                      <a:pt x="117" y="214"/>
                      <a:pt x="295" y="317"/>
                    </a:cubicBezTo>
                    <a:cubicBezTo>
                      <a:pt x="416" y="387"/>
                      <a:pt x="533" y="426"/>
                      <a:pt x="607" y="426"/>
                    </a:cubicBezTo>
                    <a:cubicBezTo>
                      <a:pt x="642" y="426"/>
                      <a:pt x="666" y="417"/>
                      <a:pt x="677" y="399"/>
                    </a:cubicBezTo>
                    <a:cubicBezTo>
                      <a:pt x="710" y="342"/>
                      <a:pt x="593" y="212"/>
                      <a:pt x="416" y="109"/>
                    </a:cubicBezTo>
                    <a:cubicBezTo>
                      <a:pt x="295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7" name="Google Shape;9267;p59"/>
              <p:cNvSpPr/>
              <p:nvPr/>
            </p:nvSpPr>
            <p:spPr>
              <a:xfrm>
                <a:off x="4702575" y="4548525"/>
                <a:ext cx="177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7" extrusionOk="0">
                    <a:moveTo>
                      <a:pt x="607" y="1"/>
                    </a:moveTo>
                    <a:cubicBezTo>
                      <a:pt x="533" y="1"/>
                      <a:pt x="416" y="40"/>
                      <a:pt x="295" y="109"/>
                    </a:cubicBezTo>
                    <a:cubicBezTo>
                      <a:pt x="117" y="212"/>
                      <a:pt x="0" y="341"/>
                      <a:pt x="33" y="399"/>
                    </a:cubicBezTo>
                    <a:cubicBezTo>
                      <a:pt x="44" y="418"/>
                      <a:pt x="69" y="426"/>
                      <a:pt x="103" y="426"/>
                    </a:cubicBezTo>
                    <a:cubicBezTo>
                      <a:pt x="176" y="426"/>
                      <a:pt x="294" y="387"/>
                      <a:pt x="416" y="318"/>
                    </a:cubicBezTo>
                    <a:cubicBezTo>
                      <a:pt x="593" y="215"/>
                      <a:pt x="710" y="85"/>
                      <a:pt x="677" y="28"/>
                    </a:cubicBezTo>
                    <a:cubicBezTo>
                      <a:pt x="666" y="10"/>
                      <a:pt x="641" y="1"/>
                      <a:pt x="60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8" name="Google Shape;9268;p59"/>
              <p:cNvSpPr/>
              <p:nvPr/>
            </p:nvSpPr>
            <p:spPr>
              <a:xfrm>
                <a:off x="4716475" y="4549200"/>
                <a:ext cx="60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4" extrusionOk="0">
                    <a:moveTo>
                      <a:pt x="121" y="1"/>
                    </a:moveTo>
                    <a:cubicBezTo>
                      <a:pt x="55" y="1"/>
                      <a:pt x="1" y="167"/>
                      <a:pt x="1" y="372"/>
                    </a:cubicBezTo>
                    <a:cubicBezTo>
                      <a:pt x="1" y="577"/>
                      <a:pt x="55" y="744"/>
                      <a:pt x="121" y="744"/>
                    </a:cubicBezTo>
                    <a:cubicBezTo>
                      <a:pt x="187" y="744"/>
                      <a:pt x="241" y="577"/>
                      <a:pt x="241" y="372"/>
                    </a:cubicBezTo>
                    <a:cubicBezTo>
                      <a:pt x="241" y="167"/>
                      <a:pt x="187" y="1"/>
                      <a:pt x="12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9" name="Google Shape;9269;p59"/>
              <p:cNvSpPr/>
              <p:nvPr/>
            </p:nvSpPr>
            <p:spPr>
              <a:xfrm>
                <a:off x="4718650" y="4548550"/>
                <a:ext cx="177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6" extrusionOk="0">
                    <a:moveTo>
                      <a:pt x="104" y="1"/>
                    </a:moveTo>
                    <a:cubicBezTo>
                      <a:pt x="69" y="1"/>
                      <a:pt x="45" y="10"/>
                      <a:pt x="34" y="28"/>
                    </a:cubicBezTo>
                    <a:cubicBezTo>
                      <a:pt x="1" y="84"/>
                      <a:pt x="118" y="214"/>
                      <a:pt x="295" y="317"/>
                    </a:cubicBezTo>
                    <a:cubicBezTo>
                      <a:pt x="416" y="386"/>
                      <a:pt x="534" y="425"/>
                      <a:pt x="607" y="425"/>
                    </a:cubicBezTo>
                    <a:cubicBezTo>
                      <a:pt x="642" y="425"/>
                      <a:pt x="667" y="417"/>
                      <a:pt x="677" y="398"/>
                    </a:cubicBezTo>
                    <a:cubicBezTo>
                      <a:pt x="710" y="342"/>
                      <a:pt x="594" y="212"/>
                      <a:pt x="415" y="110"/>
                    </a:cubicBezTo>
                    <a:cubicBezTo>
                      <a:pt x="295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0" name="Google Shape;9270;p59"/>
              <p:cNvSpPr/>
              <p:nvPr/>
            </p:nvSpPr>
            <p:spPr>
              <a:xfrm>
                <a:off x="4718650" y="4539250"/>
                <a:ext cx="177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7" extrusionOk="0">
                    <a:moveTo>
                      <a:pt x="608" y="1"/>
                    </a:moveTo>
                    <a:cubicBezTo>
                      <a:pt x="535" y="1"/>
                      <a:pt x="417" y="40"/>
                      <a:pt x="296" y="110"/>
                    </a:cubicBezTo>
                    <a:cubicBezTo>
                      <a:pt x="118" y="212"/>
                      <a:pt x="1" y="342"/>
                      <a:pt x="34" y="399"/>
                    </a:cubicBezTo>
                    <a:cubicBezTo>
                      <a:pt x="45" y="417"/>
                      <a:pt x="69" y="426"/>
                      <a:pt x="104" y="426"/>
                    </a:cubicBezTo>
                    <a:cubicBezTo>
                      <a:pt x="177" y="426"/>
                      <a:pt x="295" y="387"/>
                      <a:pt x="416" y="317"/>
                    </a:cubicBezTo>
                    <a:cubicBezTo>
                      <a:pt x="592" y="215"/>
                      <a:pt x="710" y="86"/>
                      <a:pt x="677" y="28"/>
                    </a:cubicBezTo>
                    <a:cubicBezTo>
                      <a:pt x="667" y="9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1" name="Google Shape;9271;p59"/>
              <p:cNvSpPr/>
              <p:nvPr/>
            </p:nvSpPr>
            <p:spPr>
              <a:xfrm>
                <a:off x="4724550" y="4522875"/>
                <a:ext cx="142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00" extrusionOk="0">
                    <a:moveTo>
                      <a:pt x="485" y="1"/>
                    </a:moveTo>
                    <a:cubicBezTo>
                      <a:pt x="418" y="1"/>
                      <a:pt x="298" y="90"/>
                      <a:pt x="190" y="224"/>
                    </a:cubicBezTo>
                    <a:cubicBezTo>
                      <a:pt x="63" y="385"/>
                      <a:pt x="1" y="548"/>
                      <a:pt x="52" y="590"/>
                    </a:cubicBezTo>
                    <a:cubicBezTo>
                      <a:pt x="60" y="596"/>
                      <a:pt x="71" y="600"/>
                      <a:pt x="83" y="600"/>
                    </a:cubicBezTo>
                    <a:cubicBezTo>
                      <a:pt x="149" y="600"/>
                      <a:pt x="271" y="510"/>
                      <a:pt x="379" y="375"/>
                    </a:cubicBezTo>
                    <a:cubicBezTo>
                      <a:pt x="507" y="216"/>
                      <a:pt x="568" y="51"/>
                      <a:pt x="516" y="11"/>
                    </a:cubicBezTo>
                    <a:cubicBezTo>
                      <a:pt x="508" y="4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2" name="Google Shape;9272;p59"/>
              <p:cNvSpPr/>
              <p:nvPr/>
            </p:nvSpPr>
            <p:spPr>
              <a:xfrm>
                <a:off x="4736950" y="4528500"/>
                <a:ext cx="1742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0" extrusionOk="0">
                    <a:moveTo>
                      <a:pt x="598" y="0"/>
                    </a:moveTo>
                    <a:cubicBezTo>
                      <a:pt x="525" y="0"/>
                      <a:pt x="406" y="45"/>
                      <a:pt x="284" y="124"/>
                    </a:cubicBezTo>
                    <a:cubicBezTo>
                      <a:pt x="111" y="235"/>
                      <a:pt x="0" y="371"/>
                      <a:pt x="36" y="426"/>
                    </a:cubicBezTo>
                    <a:cubicBezTo>
                      <a:pt x="46" y="442"/>
                      <a:pt x="68" y="450"/>
                      <a:pt x="98" y="450"/>
                    </a:cubicBezTo>
                    <a:cubicBezTo>
                      <a:pt x="171" y="450"/>
                      <a:pt x="291" y="405"/>
                      <a:pt x="414" y="327"/>
                    </a:cubicBezTo>
                    <a:cubicBezTo>
                      <a:pt x="585" y="215"/>
                      <a:pt x="697" y="80"/>
                      <a:pt x="661" y="25"/>
                    </a:cubicBezTo>
                    <a:cubicBezTo>
                      <a:pt x="651" y="8"/>
                      <a:pt x="629" y="0"/>
                      <a:pt x="59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3" name="Google Shape;9273;p59"/>
              <p:cNvSpPr/>
              <p:nvPr/>
            </p:nvSpPr>
            <p:spPr>
              <a:xfrm>
                <a:off x="4716225" y="45097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47" y="3"/>
                      <a:pt x="1" y="172"/>
                      <a:pt x="11" y="377"/>
                    </a:cubicBezTo>
                    <a:cubicBezTo>
                      <a:pt x="21" y="580"/>
                      <a:pt x="81" y="742"/>
                      <a:pt x="147" y="742"/>
                    </a:cubicBezTo>
                    <a:cubicBezTo>
                      <a:pt x="147" y="742"/>
                      <a:pt x="148" y="742"/>
                      <a:pt x="149" y="742"/>
                    </a:cubicBezTo>
                    <a:cubicBezTo>
                      <a:pt x="215" y="738"/>
                      <a:pt x="261" y="570"/>
                      <a:pt x="251" y="365"/>
                    </a:cubicBezTo>
                    <a:cubicBezTo>
                      <a:pt x="241" y="162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4" name="Google Shape;9274;p59"/>
              <p:cNvSpPr/>
              <p:nvPr/>
            </p:nvSpPr>
            <p:spPr>
              <a:xfrm>
                <a:off x="4684325" y="4529100"/>
                <a:ext cx="18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2" extrusionOk="0">
                    <a:moveTo>
                      <a:pt x="110" y="0"/>
                    </a:moveTo>
                    <a:cubicBezTo>
                      <a:pt x="69" y="0"/>
                      <a:pt x="41" y="10"/>
                      <a:pt x="30" y="32"/>
                    </a:cubicBezTo>
                    <a:cubicBezTo>
                      <a:pt x="0" y="90"/>
                      <a:pt x="123" y="213"/>
                      <a:pt x="305" y="308"/>
                    </a:cubicBezTo>
                    <a:cubicBezTo>
                      <a:pt x="423" y="369"/>
                      <a:pt x="537" y="402"/>
                      <a:pt x="611" y="402"/>
                    </a:cubicBezTo>
                    <a:cubicBezTo>
                      <a:pt x="652" y="402"/>
                      <a:pt x="680" y="392"/>
                      <a:pt x="691" y="371"/>
                    </a:cubicBezTo>
                    <a:cubicBezTo>
                      <a:pt x="722" y="312"/>
                      <a:pt x="598" y="188"/>
                      <a:pt x="415" y="94"/>
                    </a:cubicBezTo>
                    <a:cubicBezTo>
                      <a:pt x="298" y="34"/>
                      <a:pt x="184" y="0"/>
                      <a:pt x="1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5" name="Google Shape;9275;p59"/>
              <p:cNvSpPr/>
              <p:nvPr/>
            </p:nvSpPr>
            <p:spPr>
              <a:xfrm>
                <a:off x="4684625" y="45587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599" y="0"/>
                    </a:moveTo>
                    <a:cubicBezTo>
                      <a:pt x="526" y="0"/>
                      <a:pt x="406" y="46"/>
                      <a:pt x="283" y="124"/>
                    </a:cubicBezTo>
                    <a:cubicBezTo>
                      <a:pt x="111" y="235"/>
                      <a:pt x="0" y="370"/>
                      <a:pt x="36" y="426"/>
                    </a:cubicBezTo>
                    <a:cubicBezTo>
                      <a:pt x="47" y="442"/>
                      <a:pt x="68" y="450"/>
                      <a:pt x="98" y="450"/>
                    </a:cubicBezTo>
                    <a:cubicBezTo>
                      <a:pt x="170" y="450"/>
                      <a:pt x="291" y="405"/>
                      <a:pt x="413" y="326"/>
                    </a:cubicBezTo>
                    <a:cubicBezTo>
                      <a:pt x="586" y="215"/>
                      <a:pt x="698" y="80"/>
                      <a:pt x="661" y="24"/>
                    </a:cubicBezTo>
                    <a:cubicBezTo>
                      <a:pt x="651" y="8"/>
                      <a:pt x="629" y="0"/>
                      <a:pt x="59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6" name="Google Shape;9276;p59"/>
              <p:cNvSpPr/>
              <p:nvPr/>
            </p:nvSpPr>
            <p:spPr>
              <a:xfrm>
                <a:off x="4716225" y="45701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47" y="4"/>
                      <a:pt x="1" y="172"/>
                      <a:pt x="11" y="377"/>
                    </a:cubicBezTo>
                    <a:cubicBezTo>
                      <a:pt x="21" y="580"/>
                      <a:pt x="81" y="742"/>
                      <a:pt x="147" y="742"/>
                    </a:cubicBezTo>
                    <a:cubicBezTo>
                      <a:pt x="147" y="742"/>
                      <a:pt x="148" y="742"/>
                      <a:pt x="149" y="742"/>
                    </a:cubicBezTo>
                    <a:cubicBezTo>
                      <a:pt x="215" y="738"/>
                      <a:pt x="261" y="570"/>
                      <a:pt x="251" y="365"/>
                    </a:cubicBezTo>
                    <a:cubicBezTo>
                      <a:pt x="241" y="162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7" name="Google Shape;9277;p59"/>
              <p:cNvSpPr/>
              <p:nvPr/>
            </p:nvSpPr>
            <p:spPr>
              <a:xfrm>
                <a:off x="4736625" y="4559275"/>
                <a:ext cx="18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3" extrusionOk="0">
                    <a:moveTo>
                      <a:pt x="111" y="1"/>
                    </a:moveTo>
                    <a:cubicBezTo>
                      <a:pt x="70" y="1"/>
                      <a:pt x="42" y="11"/>
                      <a:pt x="31" y="32"/>
                    </a:cubicBezTo>
                    <a:cubicBezTo>
                      <a:pt x="0" y="92"/>
                      <a:pt x="124" y="215"/>
                      <a:pt x="306" y="309"/>
                    </a:cubicBezTo>
                    <a:cubicBezTo>
                      <a:pt x="424" y="370"/>
                      <a:pt x="538" y="403"/>
                      <a:pt x="612" y="403"/>
                    </a:cubicBezTo>
                    <a:cubicBezTo>
                      <a:pt x="653" y="403"/>
                      <a:pt x="681" y="393"/>
                      <a:pt x="692" y="372"/>
                    </a:cubicBezTo>
                    <a:cubicBezTo>
                      <a:pt x="722" y="313"/>
                      <a:pt x="598" y="188"/>
                      <a:pt x="417" y="95"/>
                    </a:cubicBezTo>
                    <a:cubicBezTo>
                      <a:pt x="298" y="34"/>
                      <a:pt x="184" y="1"/>
                      <a:pt x="11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8" name="Google Shape;9278;p59"/>
              <p:cNvSpPr/>
              <p:nvPr/>
            </p:nvSpPr>
            <p:spPr>
              <a:xfrm>
                <a:off x="4704325" y="4520500"/>
                <a:ext cx="98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99" extrusionOk="0">
                    <a:moveTo>
                      <a:pt x="78" y="0"/>
                    </a:moveTo>
                    <a:cubicBezTo>
                      <a:pt x="72" y="0"/>
                      <a:pt x="67" y="1"/>
                      <a:pt x="63" y="3"/>
                    </a:cubicBezTo>
                    <a:cubicBezTo>
                      <a:pt x="1" y="27"/>
                      <a:pt x="11" y="201"/>
                      <a:pt x="86" y="393"/>
                    </a:cubicBezTo>
                    <a:cubicBezTo>
                      <a:pt x="154" y="570"/>
                      <a:pt x="254" y="699"/>
                      <a:pt x="317" y="699"/>
                    </a:cubicBezTo>
                    <a:cubicBezTo>
                      <a:pt x="323" y="699"/>
                      <a:pt x="328" y="698"/>
                      <a:pt x="333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0" y="130"/>
                      <a:pt x="141" y="0"/>
                      <a:pt x="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9" name="Google Shape;9279;p59"/>
              <p:cNvSpPr/>
              <p:nvPr/>
            </p:nvSpPr>
            <p:spPr>
              <a:xfrm>
                <a:off x="4687650" y="4544800"/>
                <a:ext cx="188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64" extrusionOk="0">
                    <a:moveTo>
                      <a:pt x="236" y="1"/>
                    </a:moveTo>
                    <a:cubicBezTo>
                      <a:pt x="109" y="1"/>
                      <a:pt x="17" y="29"/>
                      <a:pt x="10" y="76"/>
                    </a:cubicBezTo>
                    <a:cubicBezTo>
                      <a:pt x="0" y="142"/>
                      <a:pt x="156" y="220"/>
                      <a:pt x="358" y="251"/>
                    </a:cubicBezTo>
                    <a:cubicBezTo>
                      <a:pt x="415" y="259"/>
                      <a:pt x="469" y="263"/>
                      <a:pt x="518" y="263"/>
                    </a:cubicBezTo>
                    <a:cubicBezTo>
                      <a:pt x="645" y="263"/>
                      <a:pt x="737" y="236"/>
                      <a:pt x="744" y="188"/>
                    </a:cubicBezTo>
                    <a:cubicBezTo>
                      <a:pt x="755" y="123"/>
                      <a:pt x="599" y="45"/>
                      <a:pt x="396" y="14"/>
                    </a:cubicBezTo>
                    <a:cubicBezTo>
                      <a:pt x="339" y="5"/>
                      <a:pt x="285" y="1"/>
                      <a:pt x="23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0" name="Google Shape;9280;p59"/>
              <p:cNvSpPr/>
              <p:nvPr/>
            </p:nvSpPr>
            <p:spPr>
              <a:xfrm>
                <a:off x="4700200" y="4560575"/>
                <a:ext cx="142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0" extrusionOk="0">
                    <a:moveTo>
                      <a:pt x="487" y="0"/>
                    </a:moveTo>
                    <a:cubicBezTo>
                      <a:pt x="420" y="0"/>
                      <a:pt x="299" y="90"/>
                      <a:pt x="191" y="225"/>
                    </a:cubicBezTo>
                    <a:cubicBezTo>
                      <a:pt x="62" y="385"/>
                      <a:pt x="1" y="549"/>
                      <a:pt x="52" y="590"/>
                    </a:cubicBezTo>
                    <a:cubicBezTo>
                      <a:pt x="61" y="597"/>
                      <a:pt x="71" y="600"/>
                      <a:pt x="83" y="600"/>
                    </a:cubicBezTo>
                    <a:cubicBezTo>
                      <a:pt x="149" y="600"/>
                      <a:pt x="271" y="510"/>
                      <a:pt x="379" y="376"/>
                    </a:cubicBezTo>
                    <a:cubicBezTo>
                      <a:pt x="506" y="215"/>
                      <a:pt x="569" y="52"/>
                      <a:pt x="517" y="10"/>
                    </a:cubicBezTo>
                    <a:cubicBezTo>
                      <a:pt x="509" y="3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1" name="Google Shape;9281;p59"/>
              <p:cNvSpPr/>
              <p:nvPr/>
            </p:nvSpPr>
            <p:spPr>
              <a:xfrm>
                <a:off x="4724800" y="4560500"/>
                <a:ext cx="98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9" extrusionOk="0">
                    <a:moveTo>
                      <a:pt x="77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1" y="27"/>
                      <a:pt x="10" y="201"/>
                      <a:pt x="85" y="393"/>
                    </a:cubicBezTo>
                    <a:cubicBezTo>
                      <a:pt x="155" y="568"/>
                      <a:pt x="254" y="698"/>
                      <a:pt x="318" y="698"/>
                    </a:cubicBezTo>
                    <a:cubicBezTo>
                      <a:pt x="323" y="698"/>
                      <a:pt x="328" y="698"/>
                      <a:pt x="332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1" y="129"/>
                      <a:pt x="141" y="0"/>
                      <a:pt x="7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2" name="Google Shape;9282;p59"/>
              <p:cNvSpPr/>
              <p:nvPr/>
            </p:nvSpPr>
            <p:spPr>
              <a:xfrm>
                <a:off x="4732450" y="4547050"/>
                <a:ext cx="1890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64" extrusionOk="0">
                    <a:moveTo>
                      <a:pt x="238" y="1"/>
                    </a:moveTo>
                    <a:cubicBezTo>
                      <a:pt x="111" y="1"/>
                      <a:pt x="19" y="28"/>
                      <a:pt x="12" y="76"/>
                    </a:cubicBezTo>
                    <a:cubicBezTo>
                      <a:pt x="1" y="141"/>
                      <a:pt x="157" y="220"/>
                      <a:pt x="360" y="251"/>
                    </a:cubicBezTo>
                    <a:cubicBezTo>
                      <a:pt x="415" y="260"/>
                      <a:pt x="469" y="264"/>
                      <a:pt x="517" y="264"/>
                    </a:cubicBezTo>
                    <a:cubicBezTo>
                      <a:pt x="645" y="264"/>
                      <a:pt x="738" y="236"/>
                      <a:pt x="746" y="188"/>
                    </a:cubicBezTo>
                    <a:cubicBezTo>
                      <a:pt x="755" y="122"/>
                      <a:pt x="600" y="44"/>
                      <a:pt x="397" y="13"/>
                    </a:cubicBezTo>
                    <a:cubicBezTo>
                      <a:pt x="341" y="5"/>
                      <a:pt x="287" y="1"/>
                      <a:pt x="23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3" name="Google Shape;9283;p59"/>
              <p:cNvSpPr/>
              <p:nvPr/>
            </p:nvSpPr>
            <p:spPr>
              <a:xfrm>
                <a:off x="4926775" y="4488125"/>
                <a:ext cx="3315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761" extrusionOk="0">
                    <a:moveTo>
                      <a:pt x="1284" y="0"/>
                    </a:moveTo>
                    <a:cubicBezTo>
                      <a:pt x="1268" y="0"/>
                      <a:pt x="1252" y="11"/>
                      <a:pt x="1248" y="28"/>
                    </a:cubicBezTo>
                    <a:cubicBezTo>
                      <a:pt x="993" y="983"/>
                      <a:pt x="574" y="1888"/>
                      <a:pt x="13" y="2702"/>
                    </a:cubicBezTo>
                    <a:cubicBezTo>
                      <a:pt x="0" y="2718"/>
                      <a:pt x="5" y="2743"/>
                      <a:pt x="21" y="2754"/>
                    </a:cubicBezTo>
                    <a:cubicBezTo>
                      <a:pt x="28" y="2758"/>
                      <a:pt x="36" y="2760"/>
                      <a:pt x="43" y="2760"/>
                    </a:cubicBezTo>
                    <a:cubicBezTo>
                      <a:pt x="56" y="2760"/>
                      <a:pt x="67" y="2755"/>
                      <a:pt x="73" y="2745"/>
                    </a:cubicBezTo>
                    <a:cubicBezTo>
                      <a:pt x="642" y="1924"/>
                      <a:pt x="1062" y="1012"/>
                      <a:pt x="1320" y="48"/>
                    </a:cubicBezTo>
                    <a:cubicBezTo>
                      <a:pt x="1326" y="27"/>
                      <a:pt x="1314" y="7"/>
                      <a:pt x="1294" y="1"/>
                    </a:cubicBezTo>
                    <a:cubicBezTo>
                      <a:pt x="1291" y="1"/>
                      <a:pt x="1287" y="0"/>
                      <a:pt x="128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4" name="Google Shape;9284;p59"/>
              <p:cNvSpPr/>
              <p:nvPr/>
            </p:nvSpPr>
            <p:spPr>
              <a:xfrm>
                <a:off x="4950450" y="4474300"/>
                <a:ext cx="2110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1116" extrusionOk="0">
                    <a:moveTo>
                      <a:pt x="442" y="0"/>
                    </a:moveTo>
                    <a:cubicBezTo>
                      <a:pt x="228" y="1"/>
                      <a:pt x="63" y="214"/>
                      <a:pt x="38" y="427"/>
                    </a:cubicBezTo>
                    <a:cubicBezTo>
                      <a:pt x="0" y="758"/>
                      <a:pt x="17" y="1116"/>
                      <a:pt x="215" y="1116"/>
                    </a:cubicBezTo>
                    <a:cubicBezTo>
                      <a:pt x="313" y="1116"/>
                      <a:pt x="455" y="1028"/>
                      <a:pt x="656" y="806"/>
                    </a:cubicBezTo>
                    <a:cubicBezTo>
                      <a:pt x="774" y="676"/>
                      <a:pt x="844" y="493"/>
                      <a:pt x="807" y="321"/>
                    </a:cubicBezTo>
                    <a:cubicBezTo>
                      <a:pt x="772" y="149"/>
                      <a:pt x="617" y="0"/>
                      <a:pt x="4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5" name="Google Shape;9285;p59"/>
              <p:cNvSpPr/>
              <p:nvPr/>
            </p:nvSpPr>
            <p:spPr>
              <a:xfrm>
                <a:off x="4954725" y="4481725"/>
                <a:ext cx="7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81" extrusionOk="0">
                    <a:moveTo>
                      <a:pt x="257" y="1"/>
                    </a:moveTo>
                    <a:cubicBezTo>
                      <a:pt x="236" y="1"/>
                      <a:pt x="218" y="16"/>
                      <a:pt x="216" y="38"/>
                    </a:cubicBezTo>
                    <a:cubicBezTo>
                      <a:pt x="195" y="244"/>
                      <a:pt x="125" y="443"/>
                      <a:pt x="13" y="617"/>
                    </a:cubicBezTo>
                    <a:cubicBezTo>
                      <a:pt x="1" y="635"/>
                      <a:pt x="6" y="662"/>
                      <a:pt x="25" y="674"/>
                    </a:cubicBezTo>
                    <a:cubicBezTo>
                      <a:pt x="32" y="678"/>
                      <a:pt x="40" y="681"/>
                      <a:pt x="48" y="681"/>
                    </a:cubicBezTo>
                    <a:cubicBezTo>
                      <a:pt x="62" y="681"/>
                      <a:pt x="76" y="674"/>
                      <a:pt x="83" y="662"/>
                    </a:cubicBezTo>
                    <a:cubicBezTo>
                      <a:pt x="203" y="477"/>
                      <a:pt x="277" y="265"/>
                      <a:pt x="298" y="46"/>
                    </a:cubicBezTo>
                    <a:cubicBezTo>
                      <a:pt x="300" y="23"/>
                      <a:pt x="284" y="2"/>
                      <a:pt x="261" y="1"/>
                    </a:cubicBezTo>
                    <a:cubicBezTo>
                      <a:pt x="259" y="1"/>
                      <a:pt x="258" y="1"/>
                      <a:pt x="25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6" name="Google Shape;9286;p59"/>
              <p:cNvSpPr/>
              <p:nvPr/>
            </p:nvSpPr>
            <p:spPr>
              <a:xfrm>
                <a:off x="4940350" y="4506500"/>
                <a:ext cx="302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62" extrusionOk="0">
                    <a:moveTo>
                      <a:pt x="864" y="0"/>
                    </a:moveTo>
                    <a:cubicBezTo>
                      <a:pt x="750" y="0"/>
                      <a:pt x="632" y="49"/>
                      <a:pt x="548" y="127"/>
                    </a:cubicBezTo>
                    <a:cubicBezTo>
                      <a:pt x="254" y="400"/>
                      <a:pt x="0" y="762"/>
                      <a:pt x="527" y="762"/>
                    </a:cubicBezTo>
                    <a:cubicBezTo>
                      <a:pt x="589" y="762"/>
                      <a:pt x="662" y="757"/>
                      <a:pt x="748" y="746"/>
                    </a:cubicBezTo>
                    <a:cubicBezTo>
                      <a:pt x="903" y="726"/>
                      <a:pt x="1056" y="642"/>
                      <a:pt x="1133" y="505"/>
                    </a:cubicBezTo>
                    <a:cubicBezTo>
                      <a:pt x="1209" y="366"/>
                      <a:pt x="1192" y="174"/>
                      <a:pt x="1071" y="72"/>
                    </a:cubicBezTo>
                    <a:cubicBezTo>
                      <a:pt x="1013" y="22"/>
                      <a:pt x="939" y="0"/>
                      <a:pt x="8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7" name="Google Shape;9287;p59"/>
              <p:cNvSpPr/>
              <p:nvPr/>
            </p:nvSpPr>
            <p:spPr>
              <a:xfrm>
                <a:off x="4948400" y="4512875"/>
                <a:ext cx="149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63" extrusionOk="0">
                    <a:moveTo>
                      <a:pt x="544" y="1"/>
                    </a:moveTo>
                    <a:cubicBezTo>
                      <a:pt x="534" y="1"/>
                      <a:pt x="525" y="5"/>
                      <a:pt x="516" y="14"/>
                    </a:cubicBezTo>
                    <a:cubicBezTo>
                      <a:pt x="381" y="142"/>
                      <a:pt x="218" y="237"/>
                      <a:pt x="41" y="289"/>
                    </a:cubicBezTo>
                    <a:cubicBezTo>
                      <a:pt x="0" y="302"/>
                      <a:pt x="8" y="362"/>
                      <a:pt x="51" y="362"/>
                    </a:cubicBezTo>
                    <a:cubicBezTo>
                      <a:pt x="54" y="362"/>
                      <a:pt x="59" y="362"/>
                      <a:pt x="62" y="361"/>
                    </a:cubicBezTo>
                    <a:cubicBezTo>
                      <a:pt x="251" y="305"/>
                      <a:pt x="426" y="205"/>
                      <a:pt x="568" y="68"/>
                    </a:cubicBezTo>
                    <a:cubicBezTo>
                      <a:pt x="599" y="41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8" name="Google Shape;9288;p59"/>
              <p:cNvSpPr/>
              <p:nvPr/>
            </p:nvSpPr>
            <p:spPr>
              <a:xfrm>
                <a:off x="4929350" y="4499375"/>
                <a:ext cx="198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8" extrusionOk="0">
                    <a:moveTo>
                      <a:pt x="343" y="1"/>
                    </a:moveTo>
                    <a:cubicBezTo>
                      <a:pt x="334" y="1"/>
                      <a:pt x="324" y="1"/>
                      <a:pt x="315" y="2"/>
                    </a:cubicBezTo>
                    <a:cubicBezTo>
                      <a:pt x="157" y="17"/>
                      <a:pt x="33" y="164"/>
                      <a:pt x="16" y="322"/>
                    </a:cubicBezTo>
                    <a:cubicBezTo>
                      <a:pt x="1" y="478"/>
                      <a:pt x="78" y="634"/>
                      <a:pt x="196" y="740"/>
                    </a:cubicBezTo>
                    <a:cubicBezTo>
                      <a:pt x="384" y="910"/>
                      <a:pt x="514" y="978"/>
                      <a:pt x="601" y="978"/>
                    </a:cubicBezTo>
                    <a:cubicBezTo>
                      <a:pt x="794" y="978"/>
                      <a:pt x="778" y="647"/>
                      <a:pt x="713" y="346"/>
                    </a:cubicBezTo>
                    <a:cubicBezTo>
                      <a:pt x="673" y="168"/>
                      <a:pt x="522" y="1"/>
                      <a:pt x="34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9" name="Google Shape;9289;p59"/>
              <p:cNvSpPr/>
              <p:nvPr/>
            </p:nvSpPr>
            <p:spPr>
              <a:xfrm>
                <a:off x="4937250" y="4506000"/>
                <a:ext cx="8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90" extrusionOk="0">
                    <a:moveTo>
                      <a:pt x="41" y="1"/>
                    </a:moveTo>
                    <a:cubicBezTo>
                      <a:pt x="38" y="1"/>
                      <a:pt x="36" y="1"/>
                      <a:pt x="33" y="1"/>
                    </a:cubicBezTo>
                    <a:cubicBezTo>
                      <a:pt x="13" y="5"/>
                      <a:pt x="0" y="25"/>
                      <a:pt x="3" y="46"/>
                    </a:cubicBezTo>
                    <a:cubicBezTo>
                      <a:pt x="43" y="239"/>
                      <a:pt x="128" y="421"/>
                      <a:pt x="251" y="575"/>
                    </a:cubicBezTo>
                    <a:cubicBezTo>
                      <a:pt x="259" y="584"/>
                      <a:pt x="270" y="590"/>
                      <a:pt x="281" y="590"/>
                    </a:cubicBezTo>
                    <a:cubicBezTo>
                      <a:pt x="312" y="590"/>
                      <a:pt x="329" y="553"/>
                      <a:pt x="310" y="528"/>
                    </a:cubicBezTo>
                    <a:cubicBezTo>
                      <a:pt x="194" y="384"/>
                      <a:pt x="114" y="213"/>
                      <a:pt x="77" y="30"/>
                    </a:cubicBezTo>
                    <a:cubicBezTo>
                      <a:pt x="74" y="13"/>
                      <a:pt x="58" y="1"/>
                      <a:pt x="4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0" name="Google Shape;9290;p59"/>
              <p:cNvSpPr/>
              <p:nvPr/>
            </p:nvSpPr>
            <p:spPr>
              <a:xfrm>
                <a:off x="4915900" y="4526100"/>
                <a:ext cx="198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9" extrusionOk="0">
                    <a:moveTo>
                      <a:pt x="341" y="0"/>
                    </a:moveTo>
                    <a:cubicBezTo>
                      <a:pt x="332" y="0"/>
                      <a:pt x="323" y="1"/>
                      <a:pt x="314" y="2"/>
                    </a:cubicBezTo>
                    <a:cubicBezTo>
                      <a:pt x="158" y="17"/>
                      <a:pt x="32" y="165"/>
                      <a:pt x="17" y="321"/>
                    </a:cubicBezTo>
                    <a:cubicBezTo>
                      <a:pt x="0" y="479"/>
                      <a:pt x="78" y="635"/>
                      <a:pt x="195" y="741"/>
                    </a:cubicBezTo>
                    <a:cubicBezTo>
                      <a:pt x="383" y="911"/>
                      <a:pt x="514" y="979"/>
                      <a:pt x="601" y="979"/>
                    </a:cubicBezTo>
                    <a:cubicBezTo>
                      <a:pt x="794" y="979"/>
                      <a:pt x="778" y="647"/>
                      <a:pt x="713" y="347"/>
                    </a:cubicBezTo>
                    <a:cubicBezTo>
                      <a:pt x="673" y="168"/>
                      <a:pt x="521" y="0"/>
                      <a:pt x="34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1" name="Google Shape;9291;p59"/>
              <p:cNvSpPr/>
              <p:nvPr/>
            </p:nvSpPr>
            <p:spPr>
              <a:xfrm>
                <a:off x="4923775" y="4532775"/>
                <a:ext cx="82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9" extrusionOk="0">
                    <a:moveTo>
                      <a:pt x="43" y="1"/>
                    </a:moveTo>
                    <a:cubicBezTo>
                      <a:pt x="22" y="1"/>
                      <a:pt x="0" y="17"/>
                      <a:pt x="5" y="44"/>
                    </a:cubicBezTo>
                    <a:cubicBezTo>
                      <a:pt x="43" y="238"/>
                      <a:pt x="129" y="420"/>
                      <a:pt x="253" y="574"/>
                    </a:cubicBezTo>
                    <a:cubicBezTo>
                      <a:pt x="259" y="583"/>
                      <a:pt x="270" y="588"/>
                      <a:pt x="282" y="589"/>
                    </a:cubicBezTo>
                    <a:lnTo>
                      <a:pt x="282" y="589"/>
                    </a:lnTo>
                    <a:cubicBezTo>
                      <a:pt x="313" y="588"/>
                      <a:pt x="331" y="552"/>
                      <a:pt x="311" y="528"/>
                    </a:cubicBezTo>
                    <a:cubicBezTo>
                      <a:pt x="194" y="383"/>
                      <a:pt x="115" y="212"/>
                      <a:pt x="79" y="29"/>
                    </a:cubicBezTo>
                    <a:cubicBezTo>
                      <a:pt x="73" y="9"/>
                      <a:pt x="58" y="1"/>
                      <a:pt x="43" y="1"/>
                    </a:cubicBezTo>
                    <a:close/>
                    <a:moveTo>
                      <a:pt x="282" y="589"/>
                    </a:moveTo>
                    <a:cubicBezTo>
                      <a:pt x="282" y="589"/>
                      <a:pt x="281" y="589"/>
                      <a:pt x="281" y="589"/>
                    </a:cubicBezTo>
                    <a:lnTo>
                      <a:pt x="282" y="589"/>
                    </a:lnTo>
                    <a:cubicBezTo>
                      <a:pt x="282" y="589"/>
                      <a:pt x="282" y="589"/>
                      <a:pt x="282" y="589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2" name="Google Shape;9292;p59"/>
              <p:cNvSpPr/>
              <p:nvPr/>
            </p:nvSpPr>
            <p:spPr>
              <a:xfrm>
                <a:off x="4926225" y="4534725"/>
                <a:ext cx="302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763" extrusionOk="0">
                    <a:moveTo>
                      <a:pt x="864" y="1"/>
                    </a:moveTo>
                    <a:cubicBezTo>
                      <a:pt x="751" y="1"/>
                      <a:pt x="632" y="49"/>
                      <a:pt x="548" y="127"/>
                    </a:cubicBezTo>
                    <a:cubicBezTo>
                      <a:pt x="255" y="400"/>
                      <a:pt x="0" y="762"/>
                      <a:pt x="527" y="762"/>
                    </a:cubicBezTo>
                    <a:cubicBezTo>
                      <a:pt x="589" y="762"/>
                      <a:pt x="662" y="757"/>
                      <a:pt x="747" y="746"/>
                    </a:cubicBezTo>
                    <a:cubicBezTo>
                      <a:pt x="904" y="726"/>
                      <a:pt x="1058" y="642"/>
                      <a:pt x="1133" y="504"/>
                    </a:cubicBezTo>
                    <a:cubicBezTo>
                      <a:pt x="1209" y="366"/>
                      <a:pt x="1191" y="175"/>
                      <a:pt x="1071" y="72"/>
                    </a:cubicBezTo>
                    <a:cubicBezTo>
                      <a:pt x="1012" y="23"/>
                      <a:pt x="939" y="1"/>
                      <a:pt x="86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3" name="Google Shape;9293;p59"/>
              <p:cNvSpPr/>
              <p:nvPr/>
            </p:nvSpPr>
            <p:spPr>
              <a:xfrm>
                <a:off x="4934525" y="4541200"/>
                <a:ext cx="1460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359" extrusionOk="0">
                    <a:moveTo>
                      <a:pt x="530" y="0"/>
                    </a:moveTo>
                    <a:cubicBezTo>
                      <a:pt x="523" y="0"/>
                      <a:pt x="514" y="3"/>
                      <a:pt x="507" y="9"/>
                    </a:cubicBezTo>
                    <a:cubicBezTo>
                      <a:pt x="372" y="138"/>
                      <a:pt x="209" y="233"/>
                      <a:pt x="31" y="285"/>
                    </a:cubicBezTo>
                    <a:cubicBezTo>
                      <a:pt x="11" y="291"/>
                      <a:pt x="0" y="312"/>
                      <a:pt x="6" y="332"/>
                    </a:cubicBezTo>
                    <a:cubicBezTo>
                      <a:pt x="10" y="347"/>
                      <a:pt x="25" y="358"/>
                      <a:pt x="42" y="358"/>
                    </a:cubicBezTo>
                    <a:cubicBezTo>
                      <a:pt x="45" y="358"/>
                      <a:pt x="48" y="358"/>
                      <a:pt x="52" y="357"/>
                    </a:cubicBezTo>
                    <a:cubicBezTo>
                      <a:pt x="242" y="301"/>
                      <a:pt x="415" y="201"/>
                      <a:pt x="559" y="63"/>
                    </a:cubicBezTo>
                    <a:cubicBezTo>
                      <a:pt x="584" y="36"/>
                      <a:pt x="559" y="0"/>
                      <a:pt x="53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4" name="Google Shape;9294;p59"/>
              <p:cNvSpPr/>
              <p:nvPr/>
            </p:nvSpPr>
            <p:spPr>
              <a:xfrm>
                <a:off x="4912300" y="4445475"/>
                <a:ext cx="333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755" extrusionOk="0">
                    <a:moveTo>
                      <a:pt x="104" y="1"/>
                    </a:moveTo>
                    <a:cubicBezTo>
                      <a:pt x="41" y="1"/>
                      <a:pt x="1" y="96"/>
                      <a:pt x="72" y="135"/>
                    </a:cubicBezTo>
                    <a:cubicBezTo>
                      <a:pt x="630" y="454"/>
                      <a:pt x="1014" y="1050"/>
                      <a:pt x="1073" y="1690"/>
                    </a:cubicBezTo>
                    <a:cubicBezTo>
                      <a:pt x="1075" y="1722"/>
                      <a:pt x="1099" y="1748"/>
                      <a:pt x="1130" y="1754"/>
                    </a:cubicBezTo>
                    <a:cubicBezTo>
                      <a:pt x="1135" y="1755"/>
                      <a:pt x="1139" y="1755"/>
                      <a:pt x="1145" y="1755"/>
                    </a:cubicBezTo>
                    <a:cubicBezTo>
                      <a:pt x="1171" y="1755"/>
                      <a:pt x="1195" y="1739"/>
                      <a:pt x="1207" y="1715"/>
                    </a:cubicBezTo>
                    <a:cubicBezTo>
                      <a:pt x="1291" y="1547"/>
                      <a:pt x="1307" y="1359"/>
                      <a:pt x="1314" y="1166"/>
                    </a:cubicBezTo>
                    <a:cubicBezTo>
                      <a:pt x="1332" y="782"/>
                      <a:pt x="1312" y="389"/>
                      <a:pt x="1054" y="124"/>
                    </a:cubicBezTo>
                    <a:cubicBezTo>
                      <a:pt x="1039" y="108"/>
                      <a:pt x="1021" y="101"/>
                      <a:pt x="1004" y="101"/>
                    </a:cubicBezTo>
                    <a:cubicBezTo>
                      <a:pt x="949" y="101"/>
                      <a:pt x="901" y="171"/>
                      <a:pt x="952" y="223"/>
                    </a:cubicBezTo>
                    <a:cubicBezTo>
                      <a:pt x="1172" y="449"/>
                      <a:pt x="1189" y="807"/>
                      <a:pt x="1172" y="1160"/>
                    </a:cubicBezTo>
                    <a:cubicBezTo>
                      <a:pt x="1169" y="1226"/>
                      <a:pt x="1166" y="1290"/>
                      <a:pt x="1159" y="1353"/>
                    </a:cubicBezTo>
                    <a:cubicBezTo>
                      <a:pt x="1016" y="795"/>
                      <a:pt x="646" y="298"/>
                      <a:pt x="142" y="12"/>
                    </a:cubicBezTo>
                    <a:cubicBezTo>
                      <a:pt x="129" y="4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5" name="Google Shape;9295;p59"/>
              <p:cNvSpPr/>
              <p:nvPr/>
            </p:nvSpPr>
            <p:spPr>
              <a:xfrm>
                <a:off x="4899675" y="4434800"/>
                <a:ext cx="226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5" extrusionOk="0">
                    <a:moveTo>
                      <a:pt x="518" y="0"/>
                    </a:moveTo>
                    <a:cubicBezTo>
                      <a:pt x="173" y="0"/>
                      <a:pt x="0" y="418"/>
                      <a:pt x="244" y="661"/>
                    </a:cubicBezTo>
                    <a:cubicBezTo>
                      <a:pt x="318" y="735"/>
                      <a:pt x="417" y="774"/>
                      <a:pt x="518" y="774"/>
                    </a:cubicBezTo>
                    <a:cubicBezTo>
                      <a:pt x="568" y="774"/>
                      <a:pt x="618" y="765"/>
                      <a:pt x="666" y="745"/>
                    </a:cubicBezTo>
                    <a:cubicBezTo>
                      <a:pt x="810" y="686"/>
                      <a:pt x="905" y="544"/>
                      <a:pt x="905" y="387"/>
                    </a:cubicBezTo>
                    <a:cubicBezTo>
                      <a:pt x="905" y="173"/>
                      <a:pt x="732" y="0"/>
                      <a:pt x="51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6" name="Google Shape;9296;p59"/>
              <p:cNvSpPr/>
              <p:nvPr/>
            </p:nvSpPr>
            <p:spPr>
              <a:xfrm>
                <a:off x="4927250" y="443707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cubicBezTo>
                      <a:pt x="471" y="608"/>
                      <a:pt x="607" y="472"/>
                      <a:pt x="607" y="305"/>
                    </a:cubicBez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7" name="Google Shape;9297;p59"/>
              <p:cNvSpPr/>
              <p:nvPr/>
            </p:nvSpPr>
            <p:spPr>
              <a:xfrm>
                <a:off x="4764925" y="4488150"/>
                <a:ext cx="33325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2760" extrusionOk="0">
                    <a:moveTo>
                      <a:pt x="45" y="0"/>
                    </a:moveTo>
                    <a:cubicBezTo>
                      <a:pt x="23" y="0"/>
                      <a:pt x="1" y="18"/>
                      <a:pt x="7" y="47"/>
                    </a:cubicBezTo>
                    <a:cubicBezTo>
                      <a:pt x="264" y="1011"/>
                      <a:pt x="686" y="1923"/>
                      <a:pt x="1253" y="2744"/>
                    </a:cubicBezTo>
                    <a:cubicBezTo>
                      <a:pt x="1261" y="2754"/>
                      <a:pt x="1272" y="2759"/>
                      <a:pt x="1284" y="2759"/>
                    </a:cubicBezTo>
                    <a:cubicBezTo>
                      <a:pt x="1315" y="2759"/>
                      <a:pt x="1333" y="2726"/>
                      <a:pt x="1315" y="2701"/>
                    </a:cubicBezTo>
                    <a:cubicBezTo>
                      <a:pt x="752" y="1887"/>
                      <a:pt x="335" y="982"/>
                      <a:pt x="80" y="27"/>
                    </a:cubicBezTo>
                    <a:cubicBezTo>
                      <a:pt x="74" y="8"/>
                      <a:pt x="60" y="0"/>
                      <a:pt x="4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8" name="Google Shape;9298;p59"/>
              <p:cNvSpPr/>
              <p:nvPr/>
            </p:nvSpPr>
            <p:spPr>
              <a:xfrm>
                <a:off x="4753375" y="4474300"/>
                <a:ext cx="21075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16" extrusionOk="0">
                    <a:moveTo>
                      <a:pt x="401" y="0"/>
                    </a:moveTo>
                    <a:cubicBezTo>
                      <a:pt x="226" y="0"/>
                      <a:pt x="71" y="149"/>
                      <a:pt x="35" y="321"/>
                    </a:cubicBezTo>
                    <a:cubicBezTo>
                      <a:pt x="0" y="493"/>
                      <a:pt x="68" y="676"/>
                      <a:pt x="186" y="806"/>
                    </a:cubicBezTo>
                    <a:cubicBezTo>
                      <a:pt x="388" y="1028"/>
                      <a:pt x="530" y="1116"/>
                      <a:pt x="627" y="1116"/>
                    </a:cubicBezTo>
                    <a:cubicBezTo>
                      <a:pt x="825" y="1116"/>
                      <a:pt x="843" y="758"/>
                      <a:pt x="804" y="427"/>
                    </a:cubicBezTo>
                    <a:cubicBezTo>
                      <a:pt x="780" y="214"/>
                      <a:pt x="615" y="1"/>
                      <a:pt x="40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9" name="Google Shape;9299;p59"/>
              <p:cNvSpPr/>
              <p:nvPr/>
            </p:nvSpPr>
            <p:spPr>
              <a:xfrm>
                <a:off x="4762625" y="4481700"/>
                <a:ext cx="77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82" extrusionOk="0">
                    <a:moveTo>
                      <a:pt x="43" y="1"/>
                    </a:moveTo>
                    <a:cubicBezTo>
                      <a:pt x="42" y="1"/>
                      <a:pt x="42" y="1"/>
                      <a:pt x="41" y="1"/>
                    </a:cubicBezTo>
                    <a:cubicBezTo>
                      <a:pt x="18" y="3"/>
                      <a:pt x="0" y="24"/>
                      <a:pt x="3" y="47"/>
                    </a:cubicBezTo>
                    <a:cubicBezTo>
                      <a:pt x="24" y="266"/>
                      <a:pt x="98" y="478"/>
                      <a:pt x="218" y="663"/>
                    </a:cubicBezTo>
                    <a:cubicBezTo>
                      <a:pt x="226" y="675"/>
                      <a:pt x="239" y="682"/>
                      <a:pt x="254" y="682"/>
                    </a:cubicBezTo>
                    <a:cubicBezTo>
                      <a:pt x="254" y="682"/>
                      <a:pt x="255" y="682"/>
                      <a:pt x="255" y="682"/>
                    </a:cubicBezTo>
                    <a:cubicBezTo>
                      <a:pt x="287" y="682"/>
                      <a:pt x="307" y="645"/>
                      <a:pt x="289" y="618"/>
                    </a:cubicBezTo>
                    <a:cubicBezTo>
                      <a:pt x="175" y="444"/>
                      <a:pt x="106" y="245"/>
                      <a:pt x="86" y="39"/>
                    </a:cubicBezTo>
                    <a:cubicBezTo>
                      <a:pt x="84" y="17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0" name="Google Shape;9300;p59"/>
              <p:cNvSpPr/>
              <p:nvPr/>
            </p:nvSpPr>
            <p:spPr>
              <a:xfrm>
                <a:off x="4754300" y="4506500"/>
                <a:ext cx="302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62" extrusionOk="0">
                    <a:moveTo>
                      <a:pt x="346" y="0"/>
                    </a:moveTo>
                    <a:cubicBezTo>
                      <a:pt x="270" y="0"/>
                      <a:pt x="197" y="22"/>
                      <a:pt x="138" y="72"/>
                    </a:cubicBezTo>
                    <a:cubicBezTo>
                      <a:pt x="18" y="174"/>
                      <a:pt x="0" y="366"/>
                      <a:pt x="76" y="505"/>
                    </a:cubicBezTo>
                    <a:cubicBezTo>
                      <a:pt x="153" y="642"/>
                      <a:pt x="307" y="726"/>
                      <a:pt x="463" y="746"/>
                    </a:cubicBezTo>
                    <a:cubicBezTo>
                      <a:pt x="548" y="757"/>
                      <a:pt x="621" y="762"/>
                      <a:pt x="683" y="762"/>
                    </a:cubicBezTo>
                    <a:cubicBezTo>
                      <a:pt x="1209" y="762"/>
                      <a:pt x="955" y="400"/>
                      <a:pt x="662" y="127"/>
                    </a:cubicBezTo>
                    <a:cubicBezTo>
                      <a:pt x="578" y="49"/>
                      <a:pt x="459" y="0"/>
                      <a:pt x="34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1" name="Google Shape;9301;p59"/>
              <p:cNvSpPr/>
              <p:nvPr/>
            </p:nvSpPr>
            <p:spPr>
              <a:xfrm>
                <a:off x="4761575" y="4512925"/>
                <a:ext cx="149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61" extrusionOk="0">
                    <a:moveTo>
                      <a:pt x="55" y="0"/>
                    </a:moveTo>
                    <a:cubicBezTo>
                      <a:pt x="26" y="0"/>
                      <a:pt x="1" y="38"/>
                      <a:pt x="28" y="65"/>
                    </a:cubicBezTo>
                    <a:cubicBezTo>
                      <a:pt x="171" y="202"/>
                      <a:pt x="345" y="303"/>
                      <a:pt x="535" y="359"/>
                    </a:cubicBezTo>
                    <a:cubicBezTo>
                      <a:pt x="538" y="360"/>
                      <a:pt x="541" y="360"/>
                      <a:pt x="546" y="360"/>
                    </a:cubicBezTo>
                    <a:cubicBezTo>
                      <a:pt x="588" y="359"/>
                      <a:pt x="596" y="300"/>
                      <a:pt x="556" y="286"/>
                    </a:cubicBezTo>
                    <a:cubicBezTo>
                      <a:pt x="377" y="235"/>
                      <a:pt x="214" y="140"/>
                      <a:pt x="80" y="11"/>
                    </a:cubicBezTo>
                    <a:cubicBezTo>
                      <a:pt x="72" y="3"/>
                      <a:pt x="63" y="0"/>
                      <a:pt x="5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2" name="Google Shape;9302;p59"/>
              <p:cNvSpPr/>
              <p:nvPr/>
            </p:nvSpPr>
            <p:spPr>
              <a:xfrm>
                <a:off x="4775675" y="4499375"/>
                <a:ext cx="19850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78" extrusionOk="0">
                    <a:moveTo>
                      <a:pt x="451" y="1"/>
                    </a:moveTo>
                    <a:cubicBezTo>
                      <a:pt x="272" y="1"/>
                      <a:pt x="121" y="168"/>
                      <a:pt x="82" y="346"/>
                    </a:cubicBezTo>
                    <a:cubicBezTo>
                      <a:pt x="16" y="647"/>
                      <a:pt x="0" y="978"/>
                      <a:pt x="193" y="978"/>
                    </a:cubicBezTo>
                    <a:cubicBezTo>
                      <a:pt x="280" y="978"/>
                      <a:pt x="411" y="910"/>
                      <a:pt x="599" y="740"/>
                    </a:cubicBezTo>
                    <a:cubicBezTo>
                      <a:pt x="717" y="634"/>
                      <a:pt x="794" y="478"/>
                      <a:pt x="778" y="322"/>
                    </a:cubicBezTo>
                    <a:cubicBezTo>
                      <a:pt x="762" y="164"/>
                      <a:pt x="637" y="17"/>
                      <a:pt x="480" y="2"/>
                    </a:cubicBezTo>
                    <a:cubicBezTo>
                      <a:pt x="470" y="1"/>
                      <a:pt x="461" y="1"/>
                      <a:pt x="4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3" name="Google Shape;9303;p59"/>
              <p:cNvSpPr/>
              <p:nvPr/>
            </p:nvSpPr>
            <p:spPr>
              <a:xfrm>
                <a:off x="4779400" y="4505950"/>
                <a:ext cx="83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92" extrusionOk="0">
                    <a:moveTo>
                      <a:pt x="288" y="1"/>
                    </a:moveTo>
                    <a:cubicBezTo>
                      <a:pt x="272" y="1"/>
                      <a:pt x="256" y="11"/>
                      <a:pt x="252" y="32"/>
                    </a:cubicBezTo>
                    <a:cubicBezTo>
                      <a:pt x="215" y="215"/>
                      <a:pt x="136" y="386"/>
                      <a:pt x="19" y="530"/>
                    </a:cubicBezTo>
                    <a:cubicBezTo>
                      <a:pt x="0" y="554"/>
                      <a:pt x="17" y="591"/>
                      <a:pt x="49" y="592"/>
                    </a:cubicBezTo>
                    <a:cubicBezTo>
                      <a:pt x="60" y="591"/>
                      <a:pt x="71" y="586"/>
                      <a:pt x="77" y="577"/>
                    </a:cubicBezTo>
                    <a:cubicBezTo>
                      <a:pt x="201" y="423"/>
                      <a:pt x="287" y="241"/>
                      <a:pt x="325" y="48"/>
                    </a:cubicBezTo>
                    <a:cubicBezTo>
                      <a:pt x="332" y="18"/>
                      <a:pt x="310" y="1"/>
                      <a:pt x="28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4" name="Google Shape;9304;p59"/>
              <p:cNvSpPr/>
              <p:nvPr/>
            </p:nvSpPr>
            <p:spPr>
              <a:xfrm>
                <a:off x="4789125" y="4526100"/>
                <a:ext cx="198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79" extrusionOk="0">
                    <a:moveTo>
                      <a:pt x="454" y="0"/>
                    </a:moveTo>
                    <a:cubicBezTo>
                      <a:pt x="274" y="0"/>
                      <a:pt x="121" y="168"/>
                      <a:pt x="82" y="347"/>
                    </a:cubicBezTo>
                    <a:cubicBezTo>
                      <a:pt x="16" y="647"/>
                      <a:pt x="0" y="979"/>
                      <a:pt x="193" y="979"/>
                    </a:cubicBezTo>
                    <a:cubicBezTo>
                      <a:pt x="280" y="979"/>
                      <a:pt x="410" y="911"/>
                      <a:pt x="598" y="741"/>
                    </a:cubicBezTo>
                    <a:cubicBezTo>
                      <a:pt x="716" y="635"/>
                      <a:pt x="793" y="479"/>
                      <a:pt x="778" y="321"/>
                    </a:cubicBezTo>
                    <a:cubicBezTo>
                      <a:pt x="761" y="165"/>
                      <a:pt x="637" y="17"/>
                      <a:pt x="480" y="2"/>
                    </a:cubicBezTo>
                    <a:cubicBezTo>
                      <a:pt x="471" y="1"/>
                      <a:pt x="463" y="0"/>
                      <a:pt x="45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5" name="Google Shape;9305;p59"/>
              <p:cNvSpPr/>
              <p:nvPr/>
            </p:nvSpPr>
            <p:spPr>
              <a:xfrm>
                <a:off x="4792825" y="4532775"/>
                <a:ext cx="82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9" extrusionOk="0">
                    <a:moveTo>
                      <a:pt x="288" y="1"/>
                    </a:moveTo>
                    <a:cubicBezTo>
                      <a:pt x="273" y="1"/>
                      <a:pt x="258" y="9"/>
                      <a:pt x="253" y="29"/>
                    </a:cubicBezTo>
                    <a:cubicBezTo>
                      <a:pt x="217" y="212"/>
                      <a:pt x="136" y="383"/>
                      <a:pt x="21" y="527"/>
                    </a:cubicBezTo>
                    <a:cubicBezTo>
                      <a:pt x="1" y="551"/>
                      <a:pt x="18" y="589"/>
                      <a:pt x="49" y="589"/>
                    </a:cubicBezTo>
                    <a:cubicBezTo>
                      <a:pt x="61" y="587"/>
                      <a:pt x="71" y="583"/>
                      <a:pt x="79" y="574"/>
                    </a:cubicBezTo>
                    <a:cubicBezTo>
                      <a:pt x="202" y="420"/>
                      <a:pt x="287" y="238"/>
                      <a:pt x="327" y="43"/>
                    </a:cubicBezTo>
                    <a:cubicBezTo>
                      <a:pt x="331" y="17"/>
                      <a:pt x="309" y="1"/>
                      <a:pt x="28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6" name="Google Shape;9306;p59"/>
              <p:cNvSpPr/>
              <p:nvPr/>
            </p:nvSpPr>
            <p:spPr>
              <a:xfrm>
                <a:off x="4768425" y="4534725"/>
                <a:ext cx="302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763" extrusionOk="0">
                    <a:moveTo>
                      <a:pt x="346" y="1"/>
                    </a:moveTo>
                    <a:cubicBezTo>
                      <a:pt x="270" y="1"/>
                      <a:pt x="197" y="23"/>
                      <a:pt x="138" y="72"/>
                    </a:cubicBezTo>
                    <a:cubicBezTo>
                      <a:pt x="18" y="175"/>
                      <a:pt x="1" y="366"/>
                      <a:pt x="77" y="504"/>
                    </a:cubicBezTo>
                    <a:cubicBezTo>
                      <a:pt x="152" y="642"/>
                      <a:pt x="306" y="726"/>
                      <a:pt x="462" y="746"/>
                    </a:cubicBezTo>
                    <a:cubicBezTo>
                      <a:pt x="547" y="757"/>
                      <a:pt x="620" y="762"/>
                      <a:pt x="682" y="762"/>
                    </a:cubicBezTo>
                    <a:cubicBezTo>
                      <a:pt x="1208" y="762"/>
                      <a:pt x="954" y="400"/>
                      <a:pt x="662" y="127"/>
                    </a:cubicBezTo>
                    <a:cubicBezTo>
                      <a:pt x="577" y="49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7" name="Google Shape;9307;p59"/>
              <p:cNvSpPr/>
              <p:nvPr/>
            </p:nvSpPr>
            <p:spPr>
              <a:xfrm>
                <a:off x="4775675" y="4541150"/>
                <a:ext cx="14950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61" extrusionOk="0">
                    <a:moveTo>
                      <a:pt x="55" y="0"/>
                    </a:moveTo>
                    <a:cubicBezTo>
                      <a:pt x="26" y="0"/>
                      <a:pt x="1" y="39"/>
                      <a:pt x="29" y="65"/>
                    </a:cubicBezTo>
                    <a:cubicBezTo>
                      <a:pt x="171" y="202"/>
                      <a:pt x="345" y="303"/>
                      <a:pt x="535" y="359"/>
                    </a:cubicBezTo>
                    <a:cubicBezTo>
                      <a:pt x="538" y="360"/>
                      <a:pt x="542" y="360"/>
                      <a:pt x="546" y="360"/>
                    </a:cubicBezTo>
                    <a:cubicBezTo>
                      <a:pt x="589" y="359"/>
                      <a:pt x="598" y="300"/>
                      <a:pt x="557" y="287"/>
                    </a:cubicBezTo>
                    <a:cubicBezTo>
                      <a:pt x="378" y="234"/>
                      <a:pt x="215" y="140"/>
                      <a:pt x="81" y="11"/>
                    </a:cubicBezTo>
                    <a:cubicBezTo>
                      <a:pt x="73" y="4"/>
                      <a:pt x="64" y="0"/>
                      <a:pt x="5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8" name="Google Shape;9308;p59"/>
              <p:cNvSpPr/>
              <p:nvPr/>
            </p:nvSpPr>
            <p:spPr>
              <a:xfrm>
                <a:off x="4779250" y="4445500"/>
                <a:ext cx="3325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754" extrusionOk="0">
                    <a:moveTo>
                      <a:pt x="1227" y="1"/>
                    </a:moveTo>
                    <a:cubicBezTo>
                      <a:pt x="1215" y="1"/>
                      <a:pt x="1203" y="4"/>
                      <a:pt x="1190" y="11"/>
                    </a:cubicBezTo>
                    <a:cubicBezTo>
                      <a:pt x="687" y="297"/>
                      <a:pt x="317" y="794"/>
                      <a:pt x="174" y="1352"/>
                    </a:cubicBezTo>
                    <a:cubicBezTo>
                      <a:pt x="167" y="1289"/>
                      <a:pt x="164" y="1225"/>
                      <a:pt x="160" y="1159"/>
                    </a:cubicBezTo>
                    <a:cubicBezTo>
                      <a:pt x="145" y="806"/>
                      <a:pt x="160" y="448"/>
                      <a:pt x="381" y="222"/>
                    </a:cubicBezTo>
                    <a:cubicBezTo>
                      <a:pt x="431" y="170"/>
                      <a:pt x="383" y="100"/>
                      <a:pt x="329" y="100"/>
                    </a:cubicBezTo>
                    <a:cubicBezTo>
                      <a:pt x="312" y="100"/>
                      <a:pt x="294" y="107"/>
                      <a:pt x="278" y="123"/>
                    </a:cubicBezTo>
                    <a:cubicBezTo>
                      <a:pt x="20" y="388"/>
                      <a:pt x="1" y="781"/>
                      <a:pt x="18" y="1165"/>
                    </a:cubicBezTo>
                    <a:cubicBezTo>
                      <a:pt x="27" y="1358"/>
                      <a:pt x="41" y="1546"/>
                      <a:pt x="125" y="1714"/>
                    </a:cubicBezTo>
                    <a:cubicBezTo>
                      <a:pt x="137" y="1738"/>
                      <a:pt x="163" y="1754"/>
                      <a:pt x="189" y="1754"/>
                    </a:cubicBezTo>
                    <a:cubicBezTo>
                      <a:pt x="225" y="1754"/>
                      <a:pt x="256" y="1726"/>
                      <a:pt x="261" y="1689"/>
                    </a:cubicBezTo>
                    <a:cubicBezTo>
                      <a:pt x="319" y="1049"/>
                      <a:pt x="702" y="453"/>
                      <a:pt x="1261" y="134"/>
                    </a:cubicBezTo>
                    <a:cubicBezTo>
                      <a:pt x="1330" y="94"/>
                      <a:pt x="1290" y="1"/>
                      <a:pt x="122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9" name="Google Shape;9309;p59"/>
              <p:cNvSpPr/>
              <p:nvPr/>
            </p:nvSpPr>
            <p:spPr>
              <a:xfrm>
                <a:off x="4802575" y="4434800"/>
                <a:ext cx="193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4" extrusionOk="0">
                    <a:moveTo>
                      <a:pt x="387" y="0"/>
                    </a:moveTo>
                    <a:cubicBezTo>
                      <a:pt x="174" y="0"/>
                      <a:pt x="1" y="173"/>
                      <a:pt x="1" y="387"/>
                    </a:cubicBezTo>
                    <a:cubicBezTo>
                      <a:pt x="1" y="601"/>
                      <a:pt x="174" y="774"/>
                      <a:pt x="387" y="774"/>
                    </a:cubicBezTo>
                    <a:cubicBezTo>
                      <a:pt x="601" y="774"/>
                      <a:pt x="774" y="601"/>
                      <a:pt x="774" y="387"/>
                    </a:cubicBezTo>
                    <a:cubicBezTo>
                      <a:pt x="774" y="173"/>
                      <a:pt x="601" y="0"/>
                      <a:pt x="38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0" name="Google Shape;9310;p59"/>
              <p:cNvSpPr/>
              <p:nvPr/>
            </p:nvSpPr>
            <p:spPr>
              <a:xfrm>
                <a:off x="4782450" y="443707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5" y="1"/>
                    </a:moveTo>
                    <a:cubicBezTo>
                      <a:pt x="137" y="1"/>
                      <a:pt x="0" y="137"/>
                      <a:pt x="0" y="305"/>
                    </a:cubicBezTo>
                    <a:cubicBezTo>
                      <a:pt x="0" y="472"/>
                      <a:pt x="137" y="608"/>
                      <a:pt x="305" y="608"/>
                    </a:cubicBezTo>
                    <a:cubicBezTo>
                      <a:pt x="472" y="608"/>
                      <a:pt x="607" y="472"/>
                      <a:pt x="607" y="305"/>
                    </a:cubicBezTo>
                    <a:cubicBezTo>
                      <a:pt x="607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1" name="Google Shape;9311;p59"/>
              <p:cNvSpPr/>
              <p:nvPr/>
            </p:nvSpPr>
            <p:spPr>
              <a:xfrm>
                <a:off x="4776325" y="4703800"/>
                <a:ext cx="170500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2425" fill="none" extrusionOk="0">
                    <a:moveTo>
                      <a:pt x="1" y="2117"/>
                    </a:moveTo>
                    <a:cubicBezTo>
                      <a:pt x="18" y="1765"/>
                      <a:pt x="53" y="1402"/>
                      <a:pt x="209" y="1086"/>
                    </a:cubicBezTo>
                    <a:cubicBezTo>
                      <a:pt x="440" y="621"/>
                      <a:pt x="990" y="266"/>
                      <a:pt x="1543" y="658"/>
                    </a:cubicBezTo>
                    <a:cubicBezTo>
                      <a:pt x="1672" y="750"/>
                      <a:pt x="1777" y="872"/>
                      <a:pt x="1847" y="1015"/>
                    </a:cubicBezTo>
                    <a:cubicBezTo>
                      <a:pt x="2013" y="1345"/>
                      <a:pt x="2013" y="1705"/>
                      <a:pt x="1935" y="2055"/>
                    </a:cubicBezTo>
                    <a:cubicBezTo>
                      <a:pt x="1874" y="2331"/>
                      <a:pt x="1488" y="2347"/>
                      <a:pt x="1410" y="2074"/>
                    </a:cubicBezTo>
                    <a:cubicBezTo>
                      <a:pt x="1390" y="2007"/>
                      <a:pt x="1380" y="1938"/>
                      <a:pt x="1380" y="1867"/>
                    </a:cubicBezTo>
                    <a:cubicBezTo>
                      <a:pt x="1379" y="1596"/>
                      <a:pt x="1499" y="1340"/>
                      <a:pt x="1636" y="1105"/>
                    </a:cubicBezTo>
                    <a:cubicBezTo>
                      <a:pt x="1874" y="694"/>
                      <a:pt x="2222" y="279"/>
                      <a:pt x="2752" y="348"/>
                    </a:cubicBezTo>
                    <a:cubicBezTo>
                      <a:pt x="2960" y="376"/>
                      <a:pt x="3154" y="482"/>
                      <a:pt x="3299" y="633"/>
                    </a:cubicBezTo>
                    <a:cubicBezTo>
                      <a:pt x="3651" y="997"/>
                      <a:pt x="3716" y="1513"/>
                      <a:pt x="3665" y="1993"/>
                    </a:cubicBezTo>
                    <a:cubicBezTo>
                      <a:pt x="3661" y="2037"/>
                      <a:pt x="3654" y="2085"/>
                      <a:pt x="3624" y="2120"/>
                    </a:cubicBezTo>
                    <a:cubicBezTo>
                      <a:pt x="3533" y="2223"/>
                      <a:pt x="3368" y="2096"/>
                      <a:pt x="3313" y="1970"/>
                    </a:cubicBezTo>
                    <a:cubicBezTo>
                      <a:pt x="2968" y="1171"/>
                      <a:pt x="3784" y="1"/>
                      <a:pt x="4894" y="674"/>
                    </a:cubicBezTo>
                    <a:cubicBezTo>
                      <a:pt x="5075" y="784"/>
                      <a:pt x="5227" y="940"/>
                      <a:pt x="5307" y="1136"/>
                    </a:cubicBezTo>
                    <a:cubicBezTo>
                      <a:pt x="5409" y="1390"/>
                      <a:pt x="5415" y="1677"/>
                      <a:pt x="5371" y="1948"/>
                    </a:cubicBezTo>
                    <a:cubicBezTo>
                      <a:pt x="5334" y="2166"/>
                      <a:pt x="5210" y="2425"/>
                      <a:pt x="4988" y="2420"/>
                    </a:cubicBezTo>
                    <a:cubicBezTo>
                      <a:pt x="4805" y="2416"/>
                      <a:pt x="4678" y="2212"/>
                      <a:pt x="4697" y="2030"/>
                    </a:cubicBezTo>
                    <a:cubicBezTo>
                      <a:pt x="4717" y="1850"/>
                      <a:pt x="4842" y="1698"/>
                      <a:pt x="4978" y="1578"/>
                    </a:cubicBezTo>
                    <a:cubicBezTo>
                      <a:pt x="5279" y="1314"/>
                      <a:pt x="5687" y="1146"/>
                      <a:pt x="6080" y="1218"/>
                    </a:cubicBezTo>
                    <a:cubicBezTo>
                      <a:pt x="6473" y="1291"/>
                      <a:pt x="6819" y="1654"/>
                      <a:pt x="6791" y="2051"/>
                    </a:cubicBezTo>
                  </a:path>
                </a:pathLst>
              </a:custGeom>
              <a:noFill/>
              <a:ln w="5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2" name="Google Shape;9312;p59"/>
              <p:cNvSpPr/>
              <p:nvPr/>
            </p:nvSpPr>
            <p:spPr>
              <a:xfrm>
                <a:off x="4804775" y="4288875"/>
                <a:ext cx="10502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072" extrusionOk="0">
                    <a:moveTo>
                      <a:pt x="2434" y="0"/>
                    </a:moveTo>
                    <a:cubicBezTo>
                      <a:pt x="2305" y="0"/>
                      <a:pt x="2172" y="19"/>
                      <a:pt x="2048" y="40"/>
                    </a:cubicBezTo>
                    <a:cubicBezTo>
                      <a:pt x="1896" y="65"/>
                      <a:pt x="1736" y="94"/>
                      <a:pt x="1620" y="181"/>
                    </a:cubicBezTo>
                    <a:cubicBezTo>
                      <a:pt x="1509" y="265"/>
                      <a:pt x="1457" y="388"/>
                      <a:pt x="1409" y="506"/>
                    </a:cubicBezTo>
                    <a:cubicBezTo>
                      <a:pt x="1064" y="1356"/>
                      <a:pt x="628" y="2158"/>
                      <a:pt x="231" y="2962"/>
                    </a:cubicBezTo>
                    <a:cubicBezTo>
                      <a:pt x="0" y="3428"/>
                      <a:pt x="121" y="3882"/>
                      <a:pt x="488" y="3882"/>
                    </a:cubicBezTo>
                    <a:cubicBezTo>
                      <a:pt x="664" y="3882"/>
                      <a:pt x="897" y="3778"/>
                      <a:pt x="1174" y="3519"/>
                    </a:cubicBezTo>
                    <a:lnTo>
                      <a:pt x="1174" y="3519"/>
                    </a:lnTo>
                    <a:cubicBezTo>
                      <a:pt x="1139" y="3816"/>
                      <a:pt x="1496" y="4072"/>
                      <a:pt x="1851" y="4072"/>
                    </a:cubicBezTo>
                    <a:cubicBezTo>
                      <a:pt x="1887" y="4072"/>
                      <a:pt x="1923" y="4069"/>
                      <a:pt x="1959" y="4064"/>
                    </a:cubicBezTo>
                    <a:cubicBezTo>
                      <a:pt x="2346" y="4005"/>
                      <a:pt x="2627" y="3689"/>
                      <a:pt x="2675" y="3362"/>
                    </a:cubicBezTo>
                    <a:cubicBezTo>
                      <a:pt x="2872" y="3535"/>
                      <a:pt x="3163" y="3736"/>
                      <a:pt x="3432" y="3736"/>
                    </a:cubicBezTo>
                    <a:cubicBezTo>
                      <a:pt x="3498" y="3736"/>
                      <a:pt x="3563" y="3724"/>
                      <a:pt x="3624" y="3697"/>
                    </a:cubicBezTo>
                    <a:cubicBezTo>
                      <a:pt x="4201" y="3439"/>
                      <a:pt x="2987" y="215"/>
                      <a:pt x="2853" y="115"/>
                    </a:cubicBezTo>
                    <a:cubicBezTo>
                      <a:pt x="2739" y="28"/>
                      <a:pt x="2590" y="0"/>
                      <a:pt x="243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3" name="Google Shape;9313;p59"/>
              <p:cNvSpPr/>
              <p:nvPr/>
            </p:nvSpPr>
            <p:spPr>
              <a:xfrm>
                <a:off x="4852375" y="4301975"/>
                <a:ext cx="59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025" extrusionOk="0">
                    <a:moveTo>
                      <a:pt x="181" y="0"/>
                    </a:moveTo>
                    <a:cubicBezTo>
                      <a:pt x="154" y="0"/>
                      <a:pt x="128" y="18"/>
                      <a:pt x="126" y="53"/>
                    </a:cubicBezTo>
                    <a:lnTo>
                      <a:pt x="2" y="2967"/>
                    </a:lnTo>
                    <a:cubicBezTo>
                      <a:pt x="1" y="2996"/>
                      <a:pt x="24" y="3023"/>
                      <a:pt x="55" y="3024"/>
                    </a:cubicBezTo>
                    <a:lnTo>
                      <a:pt x="57" y="3024"/>
                    </a:lnTo>
                    <a:cubicBezTo>
                      <a:pt x="87" y="3024"/>
                      <a:pt x="111" y="3001"/>
                      <a:pt x="112" y="2971"/>
                    </a:cubicBezTo>
                    <a:lnTo>
                      <a:pt x="236" y="58"/>
                    </a:lnTo>
                    <a:cubicBezTo>
                      <a:pt x="238" y="20"/>
                      <a:pt x="21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4" name="Google Shape;9314;p59"/>
              <p:cNvSpPr/>
              <p:nvPr/>
            </p:nvSpPr>
            <p:spPr>
              <a:xfrm>
                <a:off x="4868175" y="4305650"/>
                <a:ext cx="23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569" extrusionOk="0">
                    <a:moveTo>
                      <a:pt x="62" y="1"/>
                    </a:moveTo>
                    <a:cubicBezTo>
                      <a:pt x="31" y="1"/>
                      <a:pt x="0" y="24"/>
                      <a:pt x="7" y="64"/>
                    </a:cubicBezTo>
                    <a:cubicBezTo>
                      <a:pt x="175" y="910"/>
                      <a:pt x="497" y="1735"/>
                      <a:pt x="809" y="2533"/>
                    </a:cubicBezTo>
                    <a:cubicBezTo>
                      <a:pt x="816" y="2554"/>
                      <a:pt x="837" y="2569"/>
                      <a:pt x="859" y="2569"/>
                    </a:cubicBezTo>
                    <a:cubicBezTo>
                      <a:pt x="867" y="2569"/>
                      <a:pt x="874" y="2567"/>
                      <a:pt x="880" y="2565"/>
                    </a:cubicBezTo>
                    <a:cubicBezTo>
                      <a:pt x="908" y="2553"/>
                      <a:pt x="922" y="2521"/>
                      <a:pt x="911" y="2494"/>
                    </a:cubicBezTo>
                    <a:cubicBezTo>
                      <a:pt x="602" y="1699"/>
                      <a:pt x="281" y="878"/>
                      <a:pt x="115" y="43"/>
                    </a:cubicBezTo>
                    <a:cubicBezTo>
                      <a:pt x="108" y="14"/>
                      <a:pt x="85" y="1"/>
                      <a:pt x="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5" name="Google Shape;9315;p59"/>
              <p:cNvSpPr/>
              <p:nvPr/>
            </p:nvSpPr>
            <p:spPr>
              <a:xfrm>
                <a:off x="4826325" y="4305075"/>
                <a:ext cx="221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495" extrusionOk="0">
                    <a:moveTo>
                      <a:pt x="808" y="1"/>
                    </a:moveTo>
                    <a:cubicBezTo>
                      <a:pt x="791" y="1"/>
                      <a:pt x="773" y="9"/>
                      <a:pt x="762" y="29"/>
                    </a:cubicBezTo>
                    <a:cubicBezTo>
                      <a:pt x="622" y="272"/>
                      <a:pt x="547" y="536"/>
                      <a:pt x="475" y="790"/>
                    </a:cubicBezTo>
                    <a:lnTo>
                      <a:pt x="9" y="2424"/>
                    </a:lnTo>
                    <a:cubicBezTo>
                      <a:pt x="0" y="2453"/>
                      <a:pt x="17" y="2485"/>
                      <a:pt x="47" y="2492"/>
                    </a:cubicBezTo>
                    <a:cubicBezTo>
                      <a:pt x="52" y="2493"/>
                      <a:pt x="57" y="2495"/>
                      <a:pt x="62" y="2495"/>
                    </a:cubicBezTo>
                    <a:cubicBezTo>
                      <a:pt x="88" y="2495"/>
                      <a:pt x="110" y="2478"/>
                      <a:pt x="116" y="2455"/>
                    </a:cubicBezTo>
                    <a:lnTo>
                      <a:pt x="581" y="821"/>
                    </a:lnTo>
                    <a:cubicBezTo>
                      <a:pt x="653" y="572"/>
                      <a:pt x="725" y="315"/>
                      <a:pt x="858" y="84"/>
                    </a:cubicBezTo>
                    <a:cubicBezTo>
                      <a:pt x="883" y="40"/>
                      <a:pt x="846" y="1"/>
                      <a:pt x="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16" name="Google Shape;9316;p59"/>
            <p:cNvSpPr/>
            <p:nvPr/>
          </p:nvSpPr>
          <p:spPr>
            <a:xfrm>
              <a:off x="2061063" y="-320200"/>
              <a:ext cx="26149" cy="1034614"/>
            </a:xfrm>
            <a:custGeom>
              <a:avLst/>
              <a:gdLst/>
              <a:ahLst/>
              <a:cxnLst/>
              <a:rect l="l" t="t" r="r" b="b"/>
              <a:pathLst>
                <a:path w="776" h="30703" extrusionOk="0">
                  <a:moveTo>
                    <a:pt x="346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152" y="2"/>
                    <a:pt x="0" y="158"/>
                    <a:pt x="2" y="348"/>
                  </a:cubicBezTo>
                  <a:lnTo>
                    <a:pt x="3" y="349"/>
                  </a:lnTo>
                  <a:cubicBezTo>
                    <a:pt x="7" y="535"/>
                    <a:pt x="158" y="685"/>
                    <a:pt x="345" y="685"/>
                  </a:cubicBezTo>
                  <a:lnTo>
                    <a:pt x="349" y="685"/>
                  </a:lnTo>
                  <a:cubicBezTo>
                    <a:pt x="538" y="685"/>
                    <a:pt x="691" y="530"/>
                    <a:pt x="689" y="341"/>
                  </a:cubicBezTo>
                  <a:cubicBezTo>
                    <a:pt x="688" y="152"/>
                    <a:pt x="534" y="0"/>
                    <a:pt x="346" y="0"/>
                  </a:cubicBezTo>
                  <a:close/>
                  <a:moveTo>
                    <a:pt x="360" y="1366"/>
                  </a:moveTo>
                  <a:cubicBezTo>
                    <a:pt x="359" y="1366"/>
                    <a:pt x="357" y="1366"/>
                    <a:pt x="356" y="1366"/>
                  </a:cubicBezTo>
                  <a:cubicBezTo>
                    <a:pt x="168" y="1368"/>
                    <a:pt x="16" y="1521"/>
                    <a:pt x="16" y="1710"/>
                  </a:cubicBezTo>
                  <a:lnTo>
                    <a:pt x="17" y="1710"/>
                  </a:lnTo>
                  <a:cubicBezTo>
                    <a:pt x="19" y="1899"/>
                    <a:pt x="172" y="2051"/>
                    <a:pt x="360" y="2051"/>
                  </a:cubicBezTo>
                  <a:lnTo>
                    <a:pt x="363" y="2051"/>
                  </a:lnTo>
                  <a:cubicBezTo>
                    <a:pt x="552" y="2049"/>
                    <a:pt x="705" y="1893"/>
                    <a:pt x="703" y="1704"/>
                  </a:cubicBezTo>
                  <a:cubicBezTo>
                    <a:pt x="700" y="1516"/>
                    <a:pt x="547" y="1366"/>
                    <a:pt x="360" y="1366"/>
                  </a:cubicBezTo>
                  <a:close/>
                  <a:moveTo>
                    <a:pt x="369" y="2728"/>
                  </a:moveTo>
                  <a:cubicBezTo>
                    <a:pt x="180" y="2729"/>
                    <a:pt x="27" y="2885"/>
                    <a:pt x="28" y="3074"/>
                  </a:cubicBezTo>
                  <a:lnTo>
                    <a:pt x="29" y="3075"/>
                  </a:lnTo>
                  <a:cubicBezTo>
                    <a:pt x="31" y="3263"/>
                    <a:pt x="184" y="3414"/>
                    <a:pt x="371" y="3415"/>
                  </a:cubicBezTo>
                  <a:lnTo>
                    <a:pt x="374" y="3415"/>
                  </a:lnTo>
                  <a:cubicBezTo>
                    <a:pt x="562" y="3413"/>
                    <a:pt x="714" y="3259"/>
                    <a:pt x="714" y="3070"/>
                  </a:cubicBezTo>
                  <a:cubicBezTo>
                    <a:pt x="712" y="2881"/>
                    <a:pt x="559" y="2728"/>
                    <a:pt x="369" y="2728"/>
                  </a:cubicBezTo>
                  <a:close/>
                  <a:moveTo>
                    <a:pt x="379" y="4093"/>
                  </a:moveTo>
                  <a:cubicBezTo>
                    <a:pt x="190" y="4094"/>
                    <a:pt x="36" y="4248"/>
                    <a:pt x="36" y="4437"/>
                  </a:cubicBezTo>
                  <a:lnTo>
                    <a:pt x="38" y="4438"/>
                  </a:lnTo>
                  <a:cubicBezTo>
                    <a:pt x="39" y="4626"/>
                    <a:pt x="191" y="4778"/>
                    <a:pt x="378" y="4780"/>
                  </a:cubicBezTo>
                  <a:lnTo>
                    <a:pt x="380" y="4780"/>
                  </a:lnTo>
                  <a:cubicBezTo>
                    <a:pt x="571" y="4778"/>
                    <a:pt x="723" y="4623"/>
                    <a:pt x="723" y="4433"/>
                  </a:cubicBezTo>
                  <a:cubicBezTo>
                    <a:pt x="721" y="4244"/>
                    <a:pt x="566" y="4093"/>
                    <a:pt x="379" y="4093"/>
                  </a:cubicBezTo>
                  <a:close/>
                  <a:moveTo>
                    <a:pt x="388" y="5457"/>
                  </a:moveTo>
                  <a:cubicBezTo>
                    <a:pt x="387" y="5457"/>
                    <a:pt x="386" y="5457"/>
                    <a:pt x="386" y="5457"/>
                  </a:cubicBezTo>
                  <a:cubicBezTo>
                    <a:pt x="195" y="5458"/>
                    <a:pt x="42" y="5613"/>
                    <a:pt x="43" y="5802"/>
                  </a:cubicBezTo>
                  <a:lnTo>
                    <a:pt x="44" y="5802"/>
                  </a:lnTo>
                  <a:cubicBezTo>
                    <a:pt x="45" y="5991"/>
                    <a:pt x="197" y="6141"/>
                    <a:pt x="385" y="6141"/>
                  </a:cubicBezTo>
                  <a:lnTo>
                    <a:pt x="388" y="6141"/>
                  </a:lnTo>
                  <a:cubicBezTo>
                    <a:pt x="576" y="6140"/>
                    <a:pt x="729" y="5987"/>
                    <a:pt x="729" y="5798"/>
                  </a:cubicBezTo>
                  <a:cubicBezTo>
                    <a:pt x="728" y="5609"/>
                    <a:pt x="575" y="5457"/>
                    <a:pt x="388" y="5457"/>
                  </a:cubicBezTo>
                  <a:close/>
                  <a:moveTo>
                    <a:pt x="390" y="6820"/>
                  </a:moveTo>
                  <a:cubicBezTo>
                    <a:pt x="201" y="6821"/>
                    <a:pt x="47" y="6976"/>
                    <a:pt x="47" y="7165"/>
                  </a:cubicBezTo>
                  <a:lnTo>
                    <a:pt x="49" y="7165"/>
                  </a:lnTo>
                  <a:cubicBezTo>
                    <a:pt x="49" y="7354"/>
                    <a:pt x="202" y="7507"/>
                    <a:pt x="390" y="7507"/>
                  </a:cubicBezTo>
                  <a:cubicBezTo>
                    <a:pt x="391" y="7507"/>
                    <a:pt x="392" y="7507"/>
                    <a:pt x="392" y="7507"/>
                  </a:cubicBezTo>
                  <a:cubicBezTo>
                    <a:pt x="581" y="7505"/>
                    <a:pt x="734" y="7352"/>
                    <a:pt x="734" y="7163"/>
                  </a:cubicBezTo>
                  <a:cubicBezTo>
                    <a:pt x="733" y="6973"/>
                    <a:pt x="580" y="6820"/>
                    <a:pt x="390" y="6820"/>
                  </a:cubicBezTo>
                  <a:close/>
                  <a:moveTo>
                    <a:pt x="392" y="8185"/>
                  </a:moveTo>
                  <a:cubicBezTo>
                    <a:pt x="203" y="8186"/>
                    <a:pt x="50" y="8339"/>
                    <a:pt x="50" y="8529"/>
                  </a:cubicBezTo>
                  <a:lnTo>
                    <a:pt x="51" y="8530"/>
                  </a:lnTo>
                  <a:cubicBezTo>
                    <a:pt x="52" y="8718"/>
                    <a:pt x="205" y="8872"/>
                    <a:pt x="395" y="8872"/>
                  </a:cubicBezTo>
                  <a:cubicBezTo>
                    <a:pt x="584" y="8870"/>
                    <a:pt x="736" y="8717"/>
                    <a:pt x="736" y="8528"/>
                  </a:cubicBezTo>
                  <a:cubicBezTo>
                    <a:pt x="735" y="8338"/>
                    <a:pt x="582" y="8185"/>
                    <a:pt x="392" y="8185"/>
                  </a:cubicBezTo>
                  <a:close/>
                  <a:moveTo>
                    <a:pt x="395" y="9549"/>
                  </a:moveTo>
                  <a:cubicBezTo>
                    <a:pt x="205" y="9549"/>
                    <a:pt x="51" y="9702"/>
                    <a:pt x="50" y="9892"/>
                  </a:cubicBezTo>
                  <a:lnTo>
                    <a:pt x="51" y="9893"/>
                  </a:lnTo>
                  <a:cubicBezTo>
                    <a:pt x="51" y="10082"/>
                    <a:pt x="205" y="10236"/>
                    <a:pt x="395" y="10237"/>
                  </a:cubicBezTo>
                  <a:cubicBezTo>
                    <a:pt x="583" y="10236"/>
                    <a:pt x="736" y="10081"/>
                    <a:pt x="736" y="9892"/>
                  </a:cubicBezTo>
                  <a:cubicBezTo>
                    <a:pt x="736" y="9702"/>
                    <a:pt x="583" y="9549"/>
                    <a:pt x="395" y="9549"/>
                  </a:cubicBezTo>
                  <a:close/>
                  <a:moveTo>
                    <a:pt x="392" y="10914"/>
                  </a:moveTo>
                  <a:cubicBezTo>
                    <a:pt x="203" y="10914"/>
                    <a:pt x="49" y="11067"/>
                    <a:pt x="50" y="11257"/>
                  </a:cubicBezTo>
                  <a:lnTo>
                    <a:pt x="51" y="11257"/>
                  </a:lnTo>
                  <a:cubicBezTo>
                    <a:pt x="52" y="11445"/>
                    <a:pt x="204" y="11597"/>
                    <a:pt x="392" y="11599"/>
                  </a:cubicBezTo>
                  <a:cubicBezTo>
                    <a:pt x="582" y="11599"/>
                    <a:pt x="736" y="11446"/>
                    <a:pt x="736" y="11257"/>
                  </a:cubicBezTo>
                  <a:cubicBezTo>
                    <a:pt x="736" y="11067"/>
                    <a:pt x="583" y="10914"/>
                    <a:pt x="395" y="10914"/>
                  </a:cubicBezTo>
                  <a:cubicBezTo>
                    <a:pt x="394" y="10914"/>
                    <a:pt x="393" y="10914"/>
                    <a:pt x="392" y="10914"/>
                  </a:cubicBezTo>
                  <a:close/>
                  <a:moveTo>
                    <a:pt x="394" y="12277"/>
                  </a:moveTo>
                  <a:cubicBezTo>
                    <a:pt x="394" y="12277"/>
                    <a:pt x="393" y="12277"/>
                    <a:pt x="392" y="12277"/>
                  </a:cubicBezTo>
                  <a:cubicBezTo>
                    <a:pt x="203" y="12278"/>
                    <a:pt x="51" y="12430"/>
                    <a:pt x="50" y="12620"/>
                  </a:cubicBezTo>
                  <a:cubicBezTo>
                    <a:pt x="48" y="12808"/>
                    <a:pt x="201" y="12963"/>
                    <a:pt x="390" y="12963"/>
                  </a:cubicBezTo>
                  <a:cubicBezTo>
                    <a:pt x="391" y="12963"/>
                    <a:pt x="392" y="12963"/>
                    <a:pt x="392" y="12963"/>
                  </a:cubicBezTo>
                  <a:cubicBezTo>
                    <a:pt x="582" y="12963"/>
                    <a:pt x="735" y="12810"/>
                    <a:pt x="737" y="12622"/>
                  </a:cubicBezTo>
                  <a:lnTo>
                    <a:pt x="735" y="12622"/>
                  </a:lnTo>
                  <a:cubicBezTo>
                    <a:pt x="736" y="12432"/>
                    <a:pt x="583" y="12277"/>
                    <a:pt x="394" y="12277"/>
                  </a:cubicBezTo>
                  <a:close/>
                  <a:moveTo>
                    <a:pt x="390" y="13642"/>
                  </a:moveTo>
                  <a:cubicBezTo>
                    <a:pt x="201" y="13642"/>
                    <a:pt x="47" y="13795"/>
                    <a:pt x="47" y="13985"/>
                  </a:cubicBezTo>
                  <a:cubicBezTo>
                    <a:pt x="46" y="14174"/>
                    <a:pt x="200" y="14328"/>
                    <a:pt x="390" y="14328"/>
                  </a:cubicBezTo>
                  <a:cubicBezTo>
                    <a:pt x="580" y="14328"/>
                    <a:pt x="733" y="14175"/>
                    <a:pt x="734" y="13986"/>
                  </a:cubicBezTo>
                  <a:cubicBezTo>
                    <a:pt x="734" y="13796"/>
                    <a:pt x="580" y="13642"/>
                    <a:pt x="390" y="13642"/>
                  </a:cubicBezTo>
                  <a:close/>
                  <a:moveTo>
                    <a:pt x="390" y="15006"/>
                  </a:moveTo>
                  <a:cubicBezTo>
                    <a:pt x="201" y="15006"/>
                    <a:pt x="45" y="15159"/>
                    <a:pt x="45" y="15349"/>
                  </a:cubicBezTo>
                  <a:lnTo>
                    <a:pt x="46" y="15350"/>
                  </a:lnTo>
                  <a:cubicBezTo>
                    <a:pt x="47" y="15538"/>
                    <a:pt x="200" y="15691"/>
                    <a:pt x="388" y="15692"/>
                  </a:cubicBezTo>
                  <a:cubicBezTo>
                    <a:pt x="577" y="15692"/>
                    <a:pt x="732" y="15538"/>
                    <a:pt x="733" y="15349"/>
                  </a:cubicBezTo>
                  <a:cubicBezTo>
                    <a:pt x="732" y="15160"/>
                    <a:pt x="579" y="15007"/>
                    <a:pt x="390" y="15006"/>
                  </a:cubicBezTo>
                  <a:close/>
                  <a:moveTo>
                    <a:pt x="386" y="16369"/>
                  </a:moveTo>
                  <a:cubicBezTo>
                    <a:pt x="196" y="16370"/>
                    <a:pt x="43" y="16524"/>
                    <a:pt x="43" y="16714"/>
                  </a:cubicBezTo>
                  <a:lnTo>
                    <a:pt x="44" y="16714"/>
                  </a:lnTo>
                  <a:cubicBezTo>
                    <a:pt x="44" y="16903"/>
                    <a:pt x="197" y="17055"/>
                    <a:pt x="386" y="17056"/>
                  </a:cubicBezTo>
                  <a:cubicBezTo>
                    <a:pt x="575" y="17056"/>
                    <a:pt x="729" y="16903"/>
                    <a:pt x="731" y="16714"/>
                  </a:cubicBezTo>
                  <a:cubicBezTo>
                    <a:pt x="729" y="16524"/>
                    <a:pt x="575" y="16370"/>
                    <a:pt x="386" y="16369"/>
                  </a:cubicBezTo>
                  <a:close/>
                  <a:moveTo>
                    <a:pt x="386" y="17734"/>
                  </a:moveTo>
                  <a:cubicBezTo>
                    <a:pt x="196" y="17734"/>
                    <a:pt x="42" y="17887"/>
                    <a:pt x="41" y="18076"/>
                  </a:cubicBezTo>
                  <a:cubicBezTo>
                    <a:pt x="40" y="18267"/>
                    <a:pt x="194" y="18421"/>
                    <a:pt x="384" y="18421"/>
                  </a:cubicBezTo>
                  <a:lnTo>
                    <a:pt x="386" y="18421"/>
                  </a:lnTo>
                  <a:cubicBezTo>
                    <a:pt x="574" y="18420"/>
                    <a:pt x="726" y="18267"/>
                    <a:pt x="727" y="18079"/>
                  </a:cubicBezTo>
                  <a:cubicBezTo>
                    <a:pt x="727" y="17889"/>
                    <a:pt x="575" y="17735"/>
                    <a:pt x="386" y="17734"/>
                  </a:cubicBezTo>
                  <a:close/>
                  <a:moveTo>
                    <a:pt x="384" y="19099"/>
                  </a:moveTo>
                  <a:cubicBezTo>
                    <a:pt x="194" y="19099"/>
                    <a:pt x="40" y="19252"/>
                    <a:pt x="40" y="19442"/>
                  </a:cubicBezTo>
                  <a:cubicBezTo>
                    <a:pt x="40" y="19632"/>
                    <a:pt x="193" y="19786"/>
                    <a:pt x="384" y="19786"/>
                  </a:cubicBezTo>
                  <a:cubicBezTo>
                    <a:pt x="572" y="19785"/>
                    <a:pt x="725" y="19632"/>
                    <a:pt x="726" y="19444"/>
                  </a:cubicBezTo>
                  <a:cubicBezTo>
                    <a:pt x="726" y="19254"/>
                    <a:pt x="573" y="19100"/>
                    <a:pt x="384" y="19099"/>
                  </a:cubicBezTo>
                  <a:close/>
                  <a:moveTo>
                    <a:pt x="384" y="20464"/>
                  </a:moveTo>
                  <a:cubicBezTo>
                    <a:pt x="194" y="20464"/>
                    <a:pt x="40" y="20617"/>
                    <a:pt x="40" y="20807"/>
                  </a:cubicBezTo>
                  <a:cubicBezTo>
                    <a:pt x="40" y="20996"/>
                    <a:pt x="194" y="21150"/>
                    <a:pt x="384" y="21150"/>
                  </a:cubicBezTo>
                  <a:cubicBezTo>
                    <a:pt x="573" y="21149"/>
                    <a:pt x="726" y="20995"/>
                    <a:pt x="726" y="20807"/>
                  </a:cubicBezTo>
                  <a:cubicBezTo>
                    <a:pt x="725" y="20617"/>
                    <a:pt x="572" y="20464"/>
                    <a:pt x="384" y="20464"/>
                  </a:cubicBezTo>
                  <a:close/>
                  <a:moveTo>
                    <a:pt x="381" y="21829"/>
                  </a:moveTo>
                  <a:cubicBezTo>
                    <a:pt x="193" y="21829"/>
                    <a:pt x="41" y="21982"/>
                    <a:pt x="42" y="22170"/>
                  </a:cubicBezTo>
                  <a:cubicBezTo>
                    <a:pt x="41" y="22359"/>
                    <a:pt x="193" y="22513"/>
                    <a:pt x="382" y="22513"/>
                  </a:cubicBezTo>
                  <a:cubicBezTo>
                    <a:pt x="382" y="22513"/>
                    <a:pt x="383" y="22513"/>
                    <a:pt x="384" y="22513"/>
                  </a:cubicBezTo>
                  <a:cubicBezTo>
                    <a:pt x="384" y="22513"/>
                    <a:pt x="385" y="22513"/>
                    <a:pt x="386" y="22513"/>
                  </a:cubicBezTo>
                  <a:cubicBezTo>
                    <a:pt x="574" y="22513"/>
                    <a:pt x="727" y="22359"/>
                    <a:pt x="726" y="22170"/>
                  </a:cubicBezTo>
                  <a:lnTo>
                    <a:pt x="728" y="22170"/>
                  </a:lnTo>
                  <a:cubicBezTo>
                    <a:pt x="727" y="21981"/>
                    <a:pt x="573" y="21829"/>
                    <a:pt x="384" y="21829"/>
                  </a:cubicBezTo>
                  <a:cubicBezTo>
                    <a:pt x="383" y="21829"/>
                    <a:pt x="382" y="21829"/>
                    <a:pt x="381" y="21829"/>
                  </a:cubicBezTo>
                  <a:close/>
                  <a:moveTo>
                    <a:pt x="386" y="23191"/>
                  </a:moveTo>
                  <a:cubicBezTo>
                    <a:pt x="196" y="23192"/>
                    <a:pt x="44" y="23346"/>
                    <a:pt x="44" y="23536"/>
                  </a:cubicBezTo>
                  <a:cubicBezTo>
                    <a:pt x="43" y="23724"/>
                    <a:pt x="197" y="23878"/>
                    <a:pt x="386" y="23878"/>
                  </a:cubicBezTo>
                  <a:cubicBezTo>
                    <a:pt x="387" y="23878"/>
                    <a:pt x="387" y="23878"/>
                    <a:pt x="388" y="23878"/>
                  </a:cubicBezTo>
                  <a:cubicBezTo>
                    <a:pt x="577" y="23877"/>
                    <a:pt x="731" y="23723"/>
                    <a:pt x="731" y="23533"/>
                  </a:cubicBezTo>
                  <a:cubicBezTo>
                    <a:pt x="728" y="23345"/>
                    <a:pt x="575" y="23193"/>
                    <a:pt x="386" y="23191"/>
                  </a:cubicBezTo>
                  <a:close/>
                  <a:moveTo>
                    <a:pt x="391" y="24556"/>
                  </a:moveTo>
                  <a:cubicBezTo>
                    <a:pt x="200" y="24558"/>
                    <a:pt x="46" y="24712"/>
                    <a:pt x="49" y="24901"/>
                  </a:cubicBezTo>
                  <a:cubicBezTo>
                    <a:pt x="49" y="25089"/>
                    <a:pt x="202" y="25242"/>
                    <a:pt x="390" y="25242"/>
                  </a:cubicBezTo>
                  <a:lnTo>
                    <a:pt x="392" y="25242"/>
                  </a:lnTo>
                  <a:cubicBezTo>
                    <a:pt x="582" y="25241"/>
                    <a:pt x="735" y="25088"/>
                    <a:pt x="735" y="24898"/>
                  </a:cubicBezTo>
                  <a:cubicBezTo>
                    <a:pt x="733" y="24710"/>
                    <a:pt x="580" y="24558"/>
                    <a:pt x="391" y="24556"/>
                  </a:cubicBezTo>
                  <a:close/>
                  <a:moveTo>
                    <a:pt x="398" y="25921"/>
                  </a:moveTo>
                  <a:cubicBezTo>
                    <a:pt x="397" y="25921"/>
                    <a:pt x="396" y="25921"/>
                    <a:pt x="396" y="25921"/>
                  </a:cubicBezTo>
                  <a:cubicBezTo>
                    <a:pt x="206" y="25923"/>
                    <a:pt x="54" y="26076"/>
                    <a:pt x="53" y="26266"/>
                  </a:cubicBezTo>
                  <a:cubicBezTo>
                    <a:pt x="55" y="26454"/>
                    <a:pt x="208" y="26607"/>
                    <a:pt x="397" y="26607"/>
                  </a:cubicBezTo>
                  <a:lnTo>
                    <a:pt x="400" y="26607"/>
                  </a:lnTo>
                  <a:cubicBezTo>
                    <a:pt x="588" y="26607"/>
                    <a:pt x="740" y="26453"/>
                    <a:pt x="739" y="26263"/>
                  </a:cubicBezTo>
                  <a:cubicBezTo>
                    <a:pt x="739" y="26075"/>
                    <a:pt x="586" y="25921"/>
                    <a:pt x="398" y="25921"/>
                  </a:cubicBezTo>
                  <a:close/>
                  <a:moveTo>
                    <a:pt x="408" y="27286"/>
                  </a:moveTo>
                  <a:cubicBezTo>
                    <a:pt x="407" y="27286"/>
                    <a:pt x="406" y="27286"/>
                    <a:pt x="404" y="27286"/>
                  </a:cubicBezTo>
                  <a:cubicBezTo>
                    <a:pt x="214" y="27287"/>
                    <a:pt x="62" y="27442"/>
                    <a:pt x="62" y="27633"/>
                  </a:cubicBezTo>
                  <a:lnTo>
                    <a:pt x="63" y="27633"/>
                  </a:lnTo>
                  <a:cubicBezTo>
                    <a:pt x="65" y="27820"/>
                    <a:pt x="218" y="27972"/>
                    <a:pt x="407" y="27972"/>
                  </a:cubicBezTo>
                  <a:lnTo>
                    <a:pt x="409" y="27972"/>
                  </a:lnTo>
                  <a:cubicBezTo>
                    <a:pt x="598" y="27970"/>
                    <a:pt x="750" y="27815"/>
                    <a:pt x="748" y="27625"/>
                  </a:cubicBezTo>
                  <a:cubicBezTo>
                    <a:pt x="747" y="27438"/>
                    <a:pt x="595" y="27286"/>
                    <a:pt x="408" y="27286"/>
                  </a:cubicBezTo>
                  <a:close/>
                  <a:moveTo>
                    <a:pt x="417" y="28650"/>
                  </a:moveTo>
                  <a:cubicBezTo>
                    <a:pt x="416" y="28650"/>
                    <a:pt x="415" y="28650"/>
                    <a:pt x="413" y="28650"/>
                  </a:cubicBezTo>
                  <a:cubicBezTo>
                    <a:pt x="224" y="28653"/>
                    <a:pt x="73" y="28807"/>
                    <a:pt x="73" y="28997"/>
                  </a:cubicBezTo>
                  <a:lnTo>
                    <a:pt x="74" y="28997"/>
                  </a:lnTo>
                  <a:cubicBezTo>
                    <a:pt x="76" y="29185"/>
                    <a:pt x="229" y="29336"/>
                    <a:pt x="418" y="29337"/>
                  </a:cubicBezTo>
                  <a:lnTo>
                    <a:pt x="420" y="29337"/>
                  </a:lnTo>
                  <a:cubicBezTo>
                    <a:pt x="609" y="29335"/>
                    <a:pt x="761" y="29180"/>
                    <a:pt x="760" y="28990"/>
                  </a:cubicBezTo>
                  <a:cubicBezTo>
                    <a:pt x="759" y="28802"/>
                    <a:pt x="605" y="28650"/>
                    <a:pt x="417" y="28650"/>
                  </a:cubicBezTo>
                  <a:close/>
                  <a:moveTo>
                    <a:pt x="431" y="30015"/>
                  </a:moveTo>
                  <a:cubicBezTo>
                    <a:pt x="429" y="30015"/>
                    <a:pt x="428" y="30015"/>
                    <a:pt x="426" y="30015"/>
                  </a:cubicBezTo>
                  <a:cubicBezTo>
                    <a:pt x="238" y="30017"/>
                    <a:pt x="86" y="30172"/>
                    <a:pt x="89" y="30362"/>
                  </a:cubicBezTo>
                  <a:cubicBezTo>
                    <a:pt x="90" y="30550"/>
                    <a:pt x="244" y="30701"/>
                    <a:pt x="432" y="30702"/>
                  </a:cubicBezTo>
                  <a:lnTo>
                    <a:pt x="436" y="30702"/>
                  </a:lnTo>
                  <a:cubicBezTo>
                    <a:pt x="625" y="30698"/>
                    <a:pt x="776" y="30542"/>
                    <a:pt x="774" y="30353"/>
                  </a:cubicBezTo>
                  <a:cubicBezTo>
                    <a:pt x="771" y="30165"/>
                    <a:pt x="618" y="30015"/>
                    <a:pt x="431" y="30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7" name="Google Shape;9317;p59"/>
          <p:cNvGrpSpPr/>
          <p:nvPr/>
        </p:nvGrpSpPr>
        <p:grpSpPr>
          <a:xfrm>
            <a:off x="7784531" y="-320200"/>
            <a:ext cx="453863" cy="1761040"/>
            <a:chOff x="1847206" y="-320200"/>
            <a:chExt cx="453863" cy="1761040"/>
          </a:xfrm>
        </p:grpSpPr>
        <p:grpSp>
          <p:nvGrpSpPr>
            <p:cNvPr id="9318" name="Google Shape;9318;p59"/>
            <p:cNvGrpSpPr/>
            <p:nvPr/>
          </p:nvGrpSpPr>
          <p:grpSpPr>
            <a:xfrm>
              <a:off x="1847206" y="769760"/>
              <a:ext cx="453863" cy="671079"/>
              <a:chOff x="4684325" y="4288875"/>
              <a:chExt cx="356250" cy="526750"/>
            </a:xfrm>
          </p:grpSpPr>
          <p:sp>
            <p:nvSpPr>
              <p:cNvPr id="9319" name="Google Shape;9319;p59"/>
              <p:cNvSpPr/>
              <p:nvPr/>
            </p:nvSpPr>
            <p:spPr>
              <a:xfrm>
                <a:off x="4687875" y="4358550"/>
                <a:ext cx="328100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3124" h="17631" extrusionOk="0">
                    <a:moveTo>
                      <a:pt x="6456" y="0"/>
                    </a:moveTo>
                    <a:cubicBezTo>
                      <a:pt x="6178" y="0"/>
                      <a:pt x="5900" y="47"/>
                      <a:pt x="5626" y="148"/>
                    </a:cubicBezTo>
                    <a:cubicBezTo>
                      <a:pt x="2760" y="1203"/>
                      <a:pt x="0" y="6933"/>
                      <a:pt x="677" y="9776"/>
                    </a:cubicBezTo>
                    <a:cubicBezTo>
                      <a:pt x="851" y="10511"/>
                      <a:pt x="1735" y="12216"/>
                      <a:pt x="2162" y="12840"/>
                    </a:cubicBezTo>
                    <a:cubicBezTo>
                      <a:pt x="3229" y="14407"/>
                      <a:pt x="5296" y="17631"/>
                      <a:pt x="7355" y="17631"/>
                    </a:cubicBezTo>
                    <a:cubicBezTo>
                      <a:pt x="8990" y="17631"/>
                      <a:pt x="10966" y="14569"/>
                      <a:pt x="11696" y="13140"/>
                    </a:cubicBezTo>
                    <a:cubicBezTo>
                      <a:pt x="12458" y="11649"/>
                      <a:pt x="13124" y="9930"/>
                      <a:pt x="12929" y="8266"/>
                    </a:cubicBezTo>
                    <a:cubicBezTo>
                      <a:pt x="12632" y="5729"/>
                      <a:pt x="9517" y="0"/>
                      <a:pt x="6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0" name="Google Shape;9320;p59"/>
              <p:cNvSpPr/>
              <p:nvPr/>
            </p:nvSpPr>
            <p:spPr>
              <a:xfrm>
                <a:off x="4689825" y="4593400"/>
                <a:ext cx="17020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8636" extrusionOk="0">
                    <a:moveTo>
                      <a:pt x="1623" y="1"/>
                    </a:moveTo>
                    <a:cubicBezTo>
                      <a:pt x="1285" y="1"/>
                      <a:pt x="946" y="210"/>
                      <a:pt x="779" y="512"/>
                    </a:cubicBezTo>
                    <a:cubicBezTo>
                      <a:pt x="0" y="1926"/>
                      <a:pt x="1558" y="4573"/>
                      <a:pt x="2401" y="5651"/>
                    </a:cubicBezTo>
                    <a:cubicBezTo>
                      <a:pt x="2980" y="6391"/>
                      <a:pt x="3997" y="7844"/>
                      <a:pt x="4782" y="8364"/>
                    </a:cubicBezTo>
                    <a:cubicBezTo>
                      <a:pt x="4952" y="8477"/>
                      <a:pt x="5157" y="8510"/>
                      <a:pt x="5372" y="8510"/>
                    </a:cubicBezTo>
                    <a:cubicBezTo>
                      <a:pt x="5663" y="8510"/>
                      <a:pt x="5974" y="8450"/>
                      <a:pt x="6246" y="8450"/>
                    </a:cubicBezTo>
                    <a:cubicBezTo>
                      <a:pt x="6470" y="8450"/>
                      <a:pt x="6668" y="8490"/>
                      <a:pt x="6808" y="8635"/>
                    </a:cubicBezTo>
                    <a:cubicBezTo>
                      <a:pt x="4604" y="6356"/>
                      <a:pt x="4667" y="2486"/>
                      <a:pt x="2329" y="345"/>
                    </a:cubicBezTo>
                    <a:cubicBezTo>
                      <a:pt x="2197" y="224"/>
                      <a:pt x="2055" y="107"/>
                      <a:pt x="1886" y="46"/>
                    </a:cubicBezTo>
                    <a:cubicBezTo>
                      <a:pt x="1801" y="15"/>
                      <a:pt x="1712" y="1"/>
                      <a:pt x="1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1" name="Google Shape;9321;p59"/>
              <p:cNvSpPr/>
              <p:nvPr/>
            </p:nvSpPr>
            <p:spPr>
              <a:xfrm>
                <a:off x="475325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1573" y="1"/>
                    </a:moveTo>
                    <a:cubicBezTo>
                      <a:pt x="1196" y="1"/>
                      <a:pt x="805" y="167"/>
                      <a:pt x="545" y="447"/>
                    </a:cubicBezTo>
                    <a:cubicBezTo>
                      <a:pt x="115" y="911"/>
                      <a:pt x="1" y="1599"/>
                      <a:pt x="96" y="2224"/>
                    </a:cubicBezTo>
                    <a:cubicBezTo>
                      <a:pt x="191" y="2849"/>
                      <a:pt x="470" y="3428"/>
                      <a:pt x="745" y="3998"/>
                    </a:cubicBezTo>
                    <a:cubicBezTo>
                      <a:pt x="1181" y="4900"/>
                      <a:pt x="1617" y="5802"/>
                      <a:pt x="2053" y="6706"/>
                    </a:cubicBezTo>
                    <a:cubicBezTo>
                      <a:pt x="2452" y="7530"/>
                      <a:pt x="3061" y="9122"/>
                      <a:pt x="4046" y="9355"/>
                    </a:cubicBezTo>
                    <a:cubicBezTo>
                      <a:pt x="4561" y="6826"/>
                      <a:pt x="3862" y="3221"/>
                      <a:pt x="2743" y="918"/>
                    </a:cubicBezTo>
                    <a:cubicBezTo>
                      <a:pt x="2618" y="663"/>
                      <a:pt x="2477" y="404"/>
                      <a:pt x="2255" y="227"/>
                    </a:cubicBezTo>
                    <a:cubicBezTo>
                      <a:pt x="2060" y="71"/>
                      <a:pt x="1819" y="1"/>
                      <a:pt x="157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2" name="Google Shape;9322;p59"/>
              <p:cNvSpPr/>
              <p:nvPr/>
            </p:nvSpPr>
            <p:spPr>
              <a:xfrm>
                <a:off x="4689825" y="4606200"/>
                <a:ext cx="6002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5139" extrusionOk="0">
                    <a:moveTo>
                      <a:pt x="779" y="0"/>
                    </a:moveTo>
                    <a:lnTo>
                      <a:pt x="779" y="0"/>
                    </a:lnTo>
                    <a:cubicBezTo>
                      <a:pt x="0" y="1414"/>
                      <a:pt x="1558" y="4061"/>
                      <a:pt x="2401" y="5139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3" name="Google Shape;9323;p59"/>
              <p:cNvSpPr/>
              <p:nvPr/>
            </p:nvSpPr>
            <p:spPr>
              <a:xfrm>
                <a:off x="475325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1573" y="1"/>
                    </a:moveTo>
                    <a:cubicBezTo>
                      <a:pt x="1196" y="1"/>
                      <a:pt x="805" y="167"/>
                      <a:pt x="545" y="447"/>
                    </a:cubicBezTo>
                    <a:cubicBezTo>
                      <a:pt x="115" y="911"/>
                      <a:pt x="1" y="1599"/>
                      <a:pt x="96" y="2224"/>
                    </a:cubicBezTo>
                    <a:cubicBezTo>
                      <a:pt x="191" y="2849"/>
                      <a:pt x="470" y="3428"/>
                      <a:pt x="745" y="3998"/>
                    </a:cubicBezTo>
                    <a:cubicBezTo>
                      <a:pt x="1181" y="4900"/>
                      <a:pt x="1617" y="5802"/>
                      <a:pt x="2053" y="6706"/>
                    </a:cubicBezTo>
                    <a:cubicBezTo>
                      <a:pt x="2452" y="7530"/>
                      <a:pt x="3061" y="9122"/>
                      <a:pt x="4046" y="9355"/>
                    </a:cubicBezTo>
                    <a:cubicBezTo>
                      <a:pt x="4561" y="6826"/>
                      <a:pt x="3862" y="3221"/>
                      <a:pt x="2743" y="918"/>
                    </a:cubicBezTo>
                    <a:cubicBezTo>
                      <a:pt x="2618" y="663"/>
                      <a:pt x="2477" y="404"/>
                      <a:pt x="2255" y="227"/>
                    </a:cubicBezTo>
                    <a:cubicBezTo>
                      <a:pt x="2060" y="71"/>
                      <a:pt x="1819" y="1"/>
                      <a:pt x="1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4" name="Google Shape;9324;p59"/>
              <p:cNvSpPr/>
              <p:nvPr/>
            </p:nvSpPr>
            <p:spPr>
              <a:xfrm>
                <a:off x="4855750" y="4593400"/>
                <a:ext cx="170200" cy="222225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8889" extrusionOk="0">
                    <a:moveTo>
                      <a:pt x="5185" y="1"/>
                    </a:moveTo>
                    <a:cubicBezTo>
                      <a:pt x="5096" y="1"/>
                      <a:pt x="5007" y="15"/>
                      <a:pt x="4921" y="46"/>
                    </a:cubicBezTo>
                    <a:cubicBezTo>
                      <a:pt x="4753" y="107"/>
                      <a:pt x="4611" y="224"/>
                      <a:pt x="4480" y="345"/>
                    </a:cubicBezTo>
                    <a:cubicBezTo>
                      <a:pt x="2141" y="2486"/>
                      <a:pt x="2205" y="6356"/>
                      <a:pt x="0" y="8635"/>
                    </a:cubicBezTo>
                    <a:cubicBezTo>
                      <a:pt x="437" y="8183"/>
                      <a:pt x="917" y="8889"/>
                      <a:pt x="2346" y="7561"/>
                    </a:cubicBezTo>
                    <a:cubicBezTo>
                      <a:pt x="3035" y="6920"/>
                      <a:pt x="3827" y="6391"/>
                      <a:pt x="4407" y="5651"/>
                    </a:cubicBezTo>
                    <a:cubicBezTo>
                      <a:pt x="5250" y="4573"/>
                      <a:pt x="6808" y="1926"/>
                      <a:pt x="6030" y="512"/>
                    </a:cubicBezTo>
                    <a:cubicBezTo>
                      <a:pt x="5863" y="210"/>
                      <a:pt x="5523" y="1"/>
                      <a:pt x="5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5" name="Google Shape;9325;p59"/>
              <p:cNvSpPr/>
              <p:nvPr/>
            </p:nvSpPr>
            <p:spPr>
              <a:xfrm>
                <a:off x="4848500" y="4568625"/>
                <a:ext cx="11402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9356" extrusionOk="0">
                    <a:moveTo>
                      <a:pt x="2988" y="1"/>
                    </a:moveTo>
                    <a:cubicBezTo>
                      <a:pt x="2742" y="1"/>
                      <a:pt x="2501" y="71"/>
                      <a:pt x="2306" y="227"/>
                    </a:cubicBezTo>
                    <a:cubicBezTo>
                      <a:pt x="2084" y="404"/>
                      <a:pt x="1943" y="663"/>
                      <a:pt x="1818" y="918"/>
                    </a:cubicBezTo>
                    <a:cubicBezTo>
                      <a:pt x="699" y="3221"/>
                      <a:pt x="0" y="6826"/>
                      <a:pt x="515" y="9355"/>
                    </a:cubicBezTo>
                    <a:cubicBezTo>
                      <a:pt x="1500" y="9122"/>
                      <a:pt x="2109" y="7530"/>
                      <a:pt x="2508" y="6706"/>
                    </a:cubicBezTo>
                    <a:lnTo>
                      <a:pt x="3816" y="3998"/>
                    </a:lnTo>
                    <a:cubicBezTo>
                      <a:pt x="4091" y="3428"/>
                      <a:pt x="4370" y="2849"/>
                      <a:pt x="4465" y="2224"/>
                    </a:cubicBezTo>
                    <a:cubicBezTo>
                      <a:pt x="4560" y="1599"/>
                      <a:pt x="4446" y="911"/>
                      <a:pt x="4016" y="447"/>
                    </a:cubicBezTo>
                    <a:cubicBezTo>
                      <a:pt x="3756" y="167"/>
                      <a:pt x="3365" y="1"/>
                      <a:pt x="29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6" name="Google Shape;9326;p59"/>
              <p:cNvSpPr/>
              <p:nvPr/>
            </p:nvSpPr>
            <p:spPr>
              <a:xfrm>
                <a:off x="4819775" y="4552900"/>
                <a:ext cx="81150" cy="25332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10133" extrusionOk="0">
                    <a:moveTo>
                      <a:pt x="1814" y="0"/>
                    </a:moveTo>
                    <a:cubicBezTo>
                      <a:pt x="1245" y="0"/>
                      <a:pt x="672" y="432"/>
                      <a:pt x="383" y="999"/>
                    </a:cubicBezTo>
                    <a:cubicBezTo>
                      <a:pt x="21" y="1709"/>
                      <a:pt x="0" y="2564"/>
                      <a:pt x="29" y="3378"/>
                    </a:cubicBezTo>
                    <a:cubicBezTo>
                      <a:pt x="74" y="4665"/>
                      <a:pt x="294" y="9728"/>
                      <a:pt x="1619" y="10132"/>
                    </a:cubicBezTo>
                    <a:cubicBezTo>
                      <a:pt x="1738" y="9768"/>
                      <a:pt x="1827" y="9386"/>
                      <a:pt x="1934" y="9013"/>
                    </a:cubicBezTo>
                    <a:cubicBezTo>
                      <a:pt x="2496" y="7045"/>
                      <a:pt x="2897" y="5035"/>
                      <a:pt x="3131" y="3003"/>
                    </a:cubicBezTo>
                    <a:cubicBezTo>
                      <a:pt x="3195" y="2453"/>
                      <a:pt x="3246" y="1889"/>
                      <a:pt x="3131" y="1349"/>
                    </a:cubicBezTo>
                    <a:cubicBezTo>
                      <a:pt x="3018" y="809"/>
                      <a:pt x="2709" y="290"/>
                      <a:pt x="2240" y="88"/>
                    </a:cubicBezTo>
                    <a:cubicBezTo>
                      <a:pt x="2101" y="28"/>
                      <a:pt x="1958" y="0"/>
                      <a:pt x="1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7" name="Google Shape;9327;p59"/>
              <p:cNvSpPr/>
              <p:nvPr/>
            </p:nvSpPr>
            <p:spPr>
              <a:xfrm>
                <a:off x="4714825" y="4329900"/>
                <a:ext cx="239975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4289" extrusionOk="0">
                    <a:moveTo>
                      <a:pt x="5716" y="1"/>
                    </a:moveTo>
                    <a:cubicBezTo>
                      <a:pt x="5528" y="1"/>
                      <a:pt x="5341" y="13"/>
                      <a:pt x="5155" y="40"/>
                    </a:cubicBezTo>
                    <a:cubicBezTo>
                      <a:pt x="3958" y="207"/>
                      <a:pt x="1" y="3208"/>
                      <a:pt x="2780" y="3902"/>
                    </a:cubicBezTo>
                    <a:cubicBezTo>
                      <a:pt x="2862" y="3922"/>
                      <a:pt x="2944" y="3932"/>
                      <a:pt x="3026" y="3932"/>
                    </a:cubicBezTo>
                    <a:cubicBezTo>
                      <a:pt x="3624" y="3932"/>
                      <a:pt x="4210" y="3424"/>
                      <a:pt x="4236" y="2816"/>
                    </a:cubicBezTo>
                    <a:cubicBezTo>
                      <a:pt x="4408" y="3189"/>
                      <a:pt x="4586" y="3572"/>
                      <a:pt x="4874" y="3866"/>
                    </a:cubicBezTo>
                    <a:cubicBezTo>
                      <a:pt x="5113" y="4111"/>
                      <a:pt x="5446" y="4288"/>
                      <a:pt x="5782" y="4288"/>
                    </a:cubicBezTo>
                    <a:cubicBezTo>
                      <a:pt x="5850" y="4288"/>
                      <a:pt x="5918" y="4281"/>
                      <a:pt x="5985" y="4266"/>
                    </a:cubicBezTo>
                    <a:cubicBezTo>
                      <a:pt x="6579" y="4130"/>
                      <a:pt x="6880" y="3452"/>
                      <a:pt x="6926" y="2845"/>
                    </a:cubicBezTo>
                    <a:cubicBezTo>
                      <a:pt x="7205" y="3219"/>
                      <a:pt x="7497" y="3607"/>
                      <a:pt x="7910" y="3825"/>
                    </a:cubicBezTo>
                    <a:cubicBezTo>
                      <a:pt x="8091" y="3921"/>
                      <a:pt x="8302" y="3975"/>
                      <a:pt x="8509" y="3975"/>
                    </a:cubicBezTo>
                    <a:cubicBezTo>
                      <a:pt x="8773" y="3975"/>
                      <a:pt x="9029" y="3887"/>
                      <a:pt x="9202" y="3690"/>
                    </a:cubicBezTo>
                    <a:cubicBezTo>
                      <a:pt x="9318" y="3559"/>
                      <a:pt x="9387" y="3390"/>
                      <a:pt x="9426" y="3219"/>
                    </a:cubicBezTo>
                    <a:cubicBezTo>
                      <a:pt x="9599" y="2444"/>
                      <a:pt x="9158" y="1648"/>
                      <a:pt x="8575" y="1109"/>
                    </a:cubicBezTo>
                    <a:cubicBezTo>
                      <a:pt x="7806" y="399"/>
                      <a:pt x="6761" y="1"/>
                      <a:pt x="571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8" name="Google Shape;9328;p59"/>
              <p:cNvSpPr/>
              <p:nvPr/>
            </p:nvSpPr>
            <p:spPr>
              <a:xfrm>
                <a:off x="4856700" y="4463775"/>
                <a:ext cx="87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75" extrusionOk="0">
                    <a:moveTo>
                      <a:pt x="174" y="0"/>
                    </a:moveTo>
                    <a:cubicBezTo>
                      <a:pt x="78" y="0"/>
                      <a:pt x="1" y="241"/>
                      <a:pt x="1" y="537"/>
                    </a:cubicBezTo>
                    <a:cubicBezTo>
                      <a:pt x="1" y="834"/>
                      <a:pt x="78" y="1075"/>
                      <a:pt x="174" y="1075"/>
                    </a:cubicBezTo>
                    <a:cubicBezTo>
                      <a:pt x="269" y="1075"/>
                      <a:pt x="348" y="833"/>
                      <a:pt x="348" y="537"/>
                    </a:cubicBezTo>
                    <a:cubicBezTo>
                      <a:pt x="348" y="241"/>
                      <a:pt x="269" y="0"/>
                      <a:pt x="174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9" name="Google Shape;9329;p59"/>
              <p:cNvSpPr/>
              <p:nvPr/>
            </p:nvSpPr>
            <p:spPr>
              <a:xfrm>
                <a:off x="4836600" y="4476200"/>
                <a:ext cx="256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17" extrusionOk="0">
                    <a:moveTo>
                      <a:pt x="149" y="1"/>
                    </a:moveTo>
                    <a:cubicBezTo>
                      <a:pt x="99" y="1"/>
                      <a:pt x="63" y="13"/>
                      <a:pt x="48" y="40"/>
                    </a:cubicBezTo>
                    <a:cubicBezTo>
                      <a:pt x="0" y="124"/>
                      <a:pt x="169" y="311"/>
                      <a:pt x="426" y="459"/>
                    </a:cubicBezTo>
                    <a:cubicBezTo>
                      <a:pt x="600" y="560"/>
                      <a:pt x="771" y="617"/>
                      <a:pt x="877" y="617"/>
                    </a:cubicBezTo>
                    <a:cubicBezTo>
                      <a:pt x="927" y="617"/>
                      <a:pt x="962" y="604"/>
                      <a:pt x="978" y="578"/>
                    </a:cubicBezTo>
                    <a:cubicBezTo>
                      <a:pt x="1026" y="494"/>
                      <a:pt x="856" y="307"/>
                      <a:pt x="600" y="158"/>
                    </a:cubicBezTo>
                    <a:cubicBezTo>
                      <a:pt x="425" y="57"/>
                      <a:pt x="255" y="1"/>
                      <a:pt x="149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0" name="Google Shape;9330;p59"/>
              <p:cNvSpPr/>
              <p:nvPr/>
            </p:nvSpPr>
            <p:spPr>
              <a:xfrm>
                <a:off x="4836600" y="4489625"/>
                <a:ext cx="256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17" extrusionOk="0">
                    <a:moveTo>
                      <a:pt x="876" y="1"/>
                    </a:moveTo>
                    <a:cubicBezTo>
                      <a:pt x="770" y="1"/>
                      <a:pt x="600" y="58"/>
                      <a:pt x="426" y="158"/>
                    </a:cubicBezTo>
                    <a:cubicBezTo>
                      <a:pt x="169" y="306"/>
                      <a:pt x="0" y="493"/>
                      <a:pt x="48" y="577"/>
                    </a:cubicBezTo>
                    <a:cubicBezTo>
                      <a:pt x="63" y="604"/>
                      <a:pt x="99" y="616"/>
                      <a:pt x="149" y="616"/>
                    </a:cubicBezTo>
                    <a:cubicBezTo>
                      <a:pt x="255" y="616"/>
                      <a:pt x="425" y="560"/>
                      <a:pt x="600" y="459"/>
                    </a:cubicBezTo>
                    <a:cubicBezTo>
                      <a:pt x="856" y="311"/>
                      <a:pt x="1026" y="123"/>
                      <a:pt x="978" y="41"/>
                    </a:cubicBezTo>
                    <a:cubicBezTo>
                      <a:pt x="962" y="14"/>
                      <a:pt x="926" y="1"/>
                      <a:pt x="87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1" name="Google Shape;9331;p59"/>
              <p:cNvSpPr/>
              <p:nvPr/>
            </p:nvSpPr>
            <p:spPr>
              <a:xfrm>
                <a:off x="4856700" y="4490600"/>
                <a:ext cx="87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75" extrusionOk="0">
                    <a:moveTo>
                      <a:pt x="174" y="0"/>
                    </a:moveTo>
                    <a:cubicBezTo>
                      <a:pt x="78" y="0"/>
                      <a:pt x="1" y="242"/>
                      <a:pt x="1" y="538"/>
                    </a:cubicBezTo>
                    <a:cubicBezTo>
                      <a:pt x="1" y="834"/>
                      <a:pt x="78" y="1075"/>
                      <a:pt x="174" y="1075"/>
                    </a:cubicBezTo>
                    <a:cubicBezTo>
                      <a:pt x="269" y="1075"/>
                      <a:pt x="348" y="834"/>
                      <a:pt x="348" y="538"/>
                    </a:cubicBezTo>
                    <a:cubicBezTo>
                      <a:pt x="348" y="242"/>
                      <a:pt x="269" y="0"/>
                      <a:pt x="174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2" name="Google Shape;9332;p59"/>
              <p:cNvSpPr/>
              <p:nvPr/>
            </p:nvSpPr>
            <p:spPr>
              <a:xfrm>
                <a:off x="4859850" y="4489625"/>
                <a:ext cx="25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17" extrusionOk="0">
                    <a:moveTo>
                      <a:pt x="150" y="1"/>
                    </a:moveTo>
                    <a:cubicBezTo>
                      <a:pt x="99" y="1"/>
                      <a:pt x="63" y="14"/>
                      <a:pt x="48" y="41"/>
                    </a:cubicBezTo>
                    <a:cubicBezTo>
                      <a:pt x="0" y="123"/>
                      <a:pt x="169" y="312"/>
                      <a:pt x="426" y="459"/>
                    </a:cubicBezTo>
                    <a:cubicBezTo>
                      <a:pt x="601" y="560"/>
                      <a:pt x="771" y="617"/>
                      <a:pt x="877" y="617"/>
                    </a:cubicBezTo>
                    <a:cubicBezTo>
                      <a:pt x="927" y="617"/>
                      <a:pt x="962" y="604"/>
                      <a:pt x="977" y="577"/>
                    </a:cubicBezTo>
                    <a:cubicBezTo>
                      <a:pt x="1026" y="495"/>
                      <a:pt x="856" y="306"/>
                      <a:pt x="600" y="158"/>
                    </a:cubicBezTo>
                    <a:cubicBezTo>
                      <a:pt x="426" y="58"/>
                      <a:pt x="256" y="1"/>
                      <a:pt x="150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3" name="Google Shape;9333;p59"/>
              <p:cNvSpPr/>
              <p:nvPr/>
            </p:nvSpPr>
            <p:spPr>
              <a:xfrm>
                <a:off x="4859850" y="4476200"/>
                <a:ext cx="256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17" extrusionOk="0">
                    <a:moveTo>
                      <a:pt x="877" y="1"/>
                    </a:moveTo>
                    <a:cubicBezTo>
                      <a:pt x="771" y="1"/>
                      <a:pt x="601" y="57"/>
                      <a:pt x="427" y="158"/>
                    </a:cubicBezTo>
                    <a:cubicBezTo>
                      <a:pt x="169" y="307"/>
                      <a:pt x="0" y="494"/>
                      <a:pt x="48" y="578"/>
                    </a:cubicBezTo>
                    <a:cubicBezTo>
                      <a:pt x="63" y="604"/>
                      <a:pt x="99" y="617"/>
                      <a:pt x="149" y="617"/>
                    </a:cubicBezTo>
                    <a:cubicBezTo>
                      <a:pt x="255" y="617"/>
                      <a:pt x="425" y="560"/>
                      <a:pt x="600" y="460"/>
                    </a:cubicBezTo>
                    <a:cubicBezTo>
                      <a:pt x="856" y="311"/>
                      <a:pt x="1026" y="124"/>
                      <a:pt x="977" y="40"/>
                    </a:cubicBezTo>
                    <a:cubicBezTo>
                      <a:pt x="962" y="13"/>
                      <a:pt x="927" y="1"/>
                      <a:pt x="87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4" name="Google Shape;9334;p59"/>
              <p:cNvSpPr/>
              <p:nvPr/>
            </p:nvSpPr>
            <p:spPr>
              <a:xfrm>
                <a:off x="4868375" y="4452550"/>
                <a:ext cx="205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66" extrusionOk="0">
                    <a:moveTo>
                      <a:pt x="701" y="0"/>
                    </a:moveTo>
                    <a:cubicBezTo>
                      <a:pt x="606" y="0"/>
                      <a:pt x="432" y="129"/>
                      <a:pt x="276" y="324"/>
                    </a:cubicBezTo>
                    <a:cubicBezTo>
                      <a:pt x="90" y="556"/>
                      <a:pt x="1" y="792"/>
                      <a:pt x="76" y="852"/>
                    </a:cubicBezTo>
                    <a:cubicBezTo>
                      <a:pt x="88" y="861"/>
                      <a:pt x="103" y="866"/>
                      <a:pt x="121" y="866"/>
                    </a:cubicBezTo>
                    <a:cubicBezTo>
                      <a:pt x="217" y="866"/>
                      <a:pt x="391" y="737"/>
                      <a:pt x="547" y="542"/>
                    </a:cubicBezTo>
                    <a:cubicBezTo>
                      <a:pt x="732" y="311"/>
                      <a:pt x="822" y="74"/>
                      <a:pt x="747" y="14"/>
                    </a:cubicBezTo>
                    <a:cubicBezTo>
                      <a:pt x="735" y="5"/>
                      <a:pt x="719" y="0"/>
                      <a:pt x="70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5" name="Google Shape;9335;p59"/>
              <p:cNvSpPr/>
              <p:nvPr/>
            </p:nvSpPr>
            <p:spPr>
              <a:xfrm>
                <a:off x="4886250" y="4460650"/>
                <a:ext cx="252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" extrusionOk="0">
                    <a:moveTo>
                      <a:pt x="866" y="0"/>
                    </a:moveTo>
                    <a:cubicBezTo>
                      <a:pt x="761" y="0"/>
                      <a:pt x="588" y="66"/>
                      <a:pt x="411" y="179"/>
                    </a:cubicBezTo>
                    <a:cubicBezTo>
                      <a:pt x="161" y="341"/>
                      <a:pt x="1" y="535"/>
                      <a:pt x="53" y="617"/>
                    </a:cubicBezTo>
                    <a:cubicBezTo>
                      <a:pt x="68" y="640"/>
                      <a:pt x="99" y="651"/>
                      <a:pt x="142" y="651"/>
                    </a:cubicBezTo>
                    <a:cubicBezTo>
                      <a:pt x="247" y="651"/>
                      <a:pt x="421" y="586"/>
                      <a:pt x="598" y="472"/>
                    </a:cubicBezTo>
                    <a:cubicBezTo>
                      <a:pt x="848" y="312"/>
                      <a:pt x="1008" y="117"/>
                      <a:pt x="956" y="35"/>
                    </a:cubicBezTo>
                    <a:cubicBezTo>
                      <a:pt x="941" y="12"/>
                      <a:pt x="909" y="0"/>
                      <a:pt x="86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6" name="Google Shape;9336;p59"/>
              <p:cNvSpPr/>
              <p:nvPr/>
            </p:nvSpPr>
            <p:spPr>
              <a:xfrm>
                <a:off x="4856350" y="4433550"/>
                <a:ext cx="93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73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66" y="5"/>
                      <a:pt x="0" y="249"/>
                      <a:pt x="15" y="545"/>
                    </a:cubicBezTo>
                    <a:cubicBezTo>
                      <a:pt x="29" y="838"/>
                      <a:pt x="116" y="1073"/>
                      <a:pt x="211" y="1073"/>
                    </a:cubicBezTo>
                    <a:cubicBezTo>
                      <a:pt x="212" y="1073"/>
                      <a:pt x="213" y="1073"/>
                      <a:pt x="214" y="1073"/>
                    </a:cubicBezTo>
                    <a:cubicBezTo>
                      <a:pt x="310" y="1068"/>
                      <a:pt x="375" y="825"/>
                      <a:pt x="362" y="529"/>
                    </a:cubicBezTo>
                    <a:cubicBezTo>
                      <a:pt x="348" y="235"/>
                      <a:pt x="260" y="1"/>
                      <a:pt x="165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7" name="Google Shape;9337;p59"/>
              <p:cNvSpPr/>
              <p:nvPr/>
            </p:nvSpPr>
            <p:spPr>
              <a:xfrm>
                <a:off x="4810175" y="4461550"/>
                <a:ext cx="261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81" extrusionOk="0">
                    <a:moveTo>
                      <a:pt x="160" y="0"/>
                    </a:moveTo>
                    <a:cubicBezTo>
                      <a:pt x="102" y="0"/>
                      <a:pt x="60" y="14"/>
                      <a:pt x="45" y="44"/>
                    </a:cubicBezTo>
                    <a:cubicBezTo>
                      <a:pt x="1" y="129"/>
                      <a:pt x="179" y="309"/>
                      <a:pt x="443" y="444"/>
                    </a:cubicBezTo>
                    <a:cubicBezTo>
                      <a:pt x="614" y="532"/>
                      <a:pt x="778" y="580"/>
                      <a:pt x="885" y="580"/>
                    </a:cubicBezTo>
                    <a:cubicBezTo>
                      <a:pt x="944" y="580"/>
                      <a:pt x="985" y="566"/>
                      <a:pt x="1000" y="536"/>
                    </a:cubicBezTo>
                    <a:cubicBezTo>
                      <a:pt x="1044" y="451"/>
                      <a:pt x="866" y="271"/>
                      <a:pt x="602" y="136"/>
                    </a:cubicBezTo>
                    <a:cubicBezTo>
                      <a:pt x="431" y="48"/>
                      <a:pt x="267" y="0"/>
                      <a:pt x="16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8" name="Google Shape;9338;p59"/>
              <p:cNvSpPr/>
              <p:nvPr/>
            </p:nvSpPr>
            <p:spPr>
              <a:xfrm>
                <a:off x="4810625" y="4504300"/>
                <a:ext cx="25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2" extrusionOk="0">
                    <a:moveTo>
                      <a:pt x="866" y="1"/>
                    </a:moveTo>
                    <a:cubicBezTo>
                      <a:pt x="762" y="1"/>
                      <a:pt x="588" y="67"/>
                      <a:pt x="410" y="181"/>
                    </a:cubicBezTo>
                    <a:cubicBezTo>
                      <a:pt x="161" y="340"/>
                      <a:pt x="0" y="537"/>
                      <a:pt x="52" y="617"/>
                    </a:cubicBezTo>
                    <a:cubicBezTo>
                      <a:pt x="67" y="640"/>
                      <a:pt x="99" y="652"/>
                      <a:pt x="142" y="652"/>
                    </a:cubicBezTo>
                    <a:cubicBezTo>
                      <a:pt x="247" y="652"/>
                      <a:pt x="421" y="586"/>
                      <a:pt x="598" y="473"/>
                    </a:cubicBezTo>
                    <a:cubicBezTo>
                      <a:pt x="848" y="312"/>
                      <a:pt x="1009" y="117"/>
                      <a:pt x="956" y="35"/>
                    </a:cubicBezTo>
                    <a:cubicBezTo>
                      <a:pt x="941" y="12"/>
                      <a:pt x="909" y="1"/>
                      <a:pt x="866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9" name="Google Shape;9339;p59"/>
              <p:cNvSpPr/>
              <p:nvPr/>
            </p:nvSpPr>
            <p:spPr>
              <a:xfrm>
                <a:off x="4856375" y="4520875"/>
                <a:ext cx="94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74" extrusionOk="0">
                    <a:moveTo>
                      <a:pt x="164" y="0"/>
                    </a:moveTo>
                    <a:cubicBezTo>
                      <a:pt x="163" y="0"/>
                      <a:pt x="162" y="0"/>
                      <a:pt x="161" y="0"/>
                    </a:cubicBezTo>
                    <a:cubicBezTo>
                      <a:pt x="65" y="5"/>
                      <a:pt x="0" y="249"/>
                      <a:pt x="14" y="546"/>
                    </a:cubicBezTo>
                    <a:cubicBezTo>
                      <a:pt x="28" y="838"/>
                      <a:pt x="116" y="1073"/>
                      <a:pt x="210" y="1073"/>
                    </a:cubicBezTo>
                    <a:cubicBezTo>
                      <a:pt x="211" y="1073"/>
                      <a:pt x="212" y="1073"/>
                      <a:pt x="213" y="1073"/>
                    </a:cubicBezTo>
                    <a:cubicBezTo>
                      <a:pt x="309" y="1069"/>
                      <a:pt x="375" y="824"/>
                      <a:pt x="361" y="528"/>
                    </a:cubicBezTo>
                    <a:cubicBezTo>
                      <a:pt x="347" y="235"/>
                      <a:pt x="259" y="0"/>
                      <a:pt x="1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0" name="Google Shape;9340;p59"/>
              <p:cNvSpPr/>
              <p:nvPr/>
            </p:nvSpPr>
            <p:spPr>
              <a:xfrm>
                <a:off x="4885825" y="4505200"/>
                <a:ext cx="260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581" extrusionOk="0">
                    <a:moveTo>
                      <a:pt x="159" y="0"/>
                    </a:moveTo>
                    <a:cubicBezTo>
                      <a:pt x="101" y="0"/>
                      <a:pt x="60" y="15"/>
                      <a:pt x="44" y="44"/>
                    </a:cubicBezTo>
                    <a:cubicBezTo>
                      <a:pt x="0" y="129"/>
                      <a:pt x="179" y="309"/>
                      <a:pt x="442" y="444"/>
                    </a:cubicBezTo>
                    <a:cubicBezTo>
                      <a:pt x="612" y="532"/>
                      <a:pt x="777" y="581"/>
                      <a:pt x="884" y="581"/>
                    </a:cubicBezTo>
                    <a:cubicBezTo>
                      <a:pt x="942" y="581"/>
                      <a:pt x="983" y="566"/>
                      <a:pt x="998" y="536"/>
                    </a:cubicBezTo>
                    <a:cubicBezTo>
                      <a:pt x="1042" y="451"/>
                      <a:pt x="865" y="271"/>
                      <a:pt x="601" y="136"/>
                    </a:cubicBezTo>
                    <a:cubicBezTo>
                      <a:pt x="430" y="48"/>
                      <a:pt x="266" y="0"/>
                      <a:pt x="15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1" name="Google Shape;9341;p59"/>
              <p:cNvSpPr/>
              <p:nvPr/>
            </p:nvSpPr>
            <p:spPr>
              <a:xfrm>
                <a:off x="4839125" y="4449125"/>
                <a:ext cx="14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10" extrusionOk="0">
                    <a:moveTo>
                      <a:pt x="112" y="1"/>
                    </a:moveTo>
                    <a:cubicBezTo>
                      <a:pt x="104" y="1"/>
                      <a:pt x="97" y="2"/>
                      <a:pt x="90" y="5"/>
                    </a:cubicBezTo>
                    <a:cubicBezTo>
                      <a:pt x="1" y="40"/>
                      <a:pt x="15" y="292"/>
                      <a:pt x="123" y="568"/>
                    </a:cubicBezTo>
                    <a:cubicBezTo>
                      <a:pt x="223" y="823"/>
                      <a:pt x="366" y="1009"/>
                      <a:pt x="458" y="1009"/>
                    </a:cubicBezTo>
                    <a:cubicBezTo>
                      <a:pt x="466" y="1009"/>
                      <a:pt x="473" y="1008"/>
                      <a:pt x="480" y="1005"/>
                    </a:cubicBezTo>
                    <a:cubicBezTo>
                      <a:pt x="569" y="971"/>
                      <a:pt x="555" y="719"/>
                      <a:pt x="447" y="442"/>
                    </a:cubicBezTo>
                    <a:cubicBezTo>
                      <a:pt x="347" y="187"/>
                      <a:pt x="204" y="1"/>
                      <a:pt x="11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2" name="Google Shape;9342;p59"/>
              <p:cNvSpPr/>
              <p:nvPr/>
            </p:nvSpPr>
            <p:spPr>
              <a:xfrm>
                <a:off x="4815000" y="4484250"/>
                <a:ext cx="273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81" extrusionOk="0">
                    <a:moveTo>
                      <a:pt x="343" y="0"/>
                    </a:moveTo>
                    <a:cubicBezTo>
                      <a:pt x="159" y="0"/>
                      <a:pt x="25" y="41"/>
                      <a:pt x="15" y="109"/>
                    </a:cubicBezTo>
                    <a:cubicBezTo>
                      <a:pt x="1" y="204"/>
                      <a:pt x="227" y="317"/>
                      <a:pt x="520" y="362"/>
                    </a:cubicBezTo>
                    <a:cubicBezTo>
                      <a:pt x="600" y="375"/>
                      <a:pt x="678" y="380"/>
                      <a:pt x="748" y="380"/>
                    </a:cubicBezTo>
                    <a:cubicBezTo>
                      <a:pt x="932" y="380"/>
                      <a:pt x="1066" y="340"/>
                      <a:pt x="1077" y="271"/>
                    </a:cubicBezTo>
                    <a:cubicBezTo>
                      <a:pt x="1091" y="176"/>
                      <a:pt x="866" y="64"/>
                      <a:pt x="572" y="19"/>
                    </a:cubicBezTo>
                    <a:cubicBezTo>
                      <a:pt x="491" y="6"/>
                      <a:pt x="413" y="0"/>
                      <a:pt x="34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3" name="Google Shape;9343;p59"/>
              <p:cNvSpPr/>
              <p:nvPr/>
            </p:nvSpPr>
            <p:spPr>
              <a:xfrm>
                <a:off x="4833150" y="4507050"/>
                <a:ext cx="205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67" extrusionOk="0">
                    <a:moveTo>
                      <a:pt x="702" y="0"/>
                    </a:moveTo>
                    <a:cubicBezTo>
                      <a:pt x="606" y="0"/>
                      <a:pt x="432" y="129"/>
                      <a:pt x="276" y="324"/>
                    </a:cubicBezTo>
                    <a:cubicBezTo>
                      <a:pt x="91" y="555"/>
                      <a:pt x="1" y="792"/>
                      <a:pt x="76" y="852"/>
                    </a:cubicBezTo>
                    <a:cubicBezTo>
                      <a:pt x="87" y="861"/>
                      <a:pt x="103" y="866"/>
                      <a:pt x="121" y="866"/>
                    </a:cubicBezTo>
                    <a:cubicBezTo>
                      <a:pt x="217" y="866"/>
                      <a:pt x="391" y="737"/>
                      <a:pt x="547" y="542"/>
                    </a:cubicBezTo>
                    <a:cubicBezTo>
                      <a:pt x="732" y="311"/>
                      <a:pt x="823" y="74"/>
                      <a:pt x="748" y="15"/>
                    </a:cubicBezTo>
                    <a:cubicBezTo>
                      <a:pt x="736" y="5"/>
                      <a:pt x="720" y="0"/>
                      <a:pt x="70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4" name="Google Shape;9344;p59"/>
              <p:cNvSpPr/>
              <p:nvPr/>
            </p:nvSpPr>
            <p:spPr>
              <a:xfrm>
                <a:off x="4868725" y="4506875"/>
                <a:ext cx="14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10" extrusionOk="0">
                    <a:moveTo>
                      <a:pt x="113" y="1"/>
                    </a:moveTo>
                    <a:cubicBezTo>
                      <a:pt x="105" y="1"/>
                      <a:pt x="97" y="2"/>
                      <a:pt x="90" y="5"/>
                    </a:cubicBezTo>
                    <a:cubicBezTo>
                      <a:pt x="0" y="39"/>
                      <a:pt x="15" y="291"/>
                      <a:pt x="123" y="568"/>
                    </a:cubicBezTo>
                    <a:cubicBezTo>
                      <a:pt x="222" y="823"/>
                      <a:pt x="365" y="1009"/>
                      <a:pt x="458" y="1009"/>
                    </a:cubicBezTo>
                    <a:cubicBezTo>
                      <a:pt x="466" y="1009"/>
                      <a:pt x="473" y="1008"/>
                      <a:pt x="480" y="1005"/>
                    </a:cubicBezTo>
                    <a:cubicBezTo>
                      <a:pt x="570" y="970"/>
                      <a:pt x="554" y="718"/>
                      <a:pt x="447" y="442"/>
                    </a:cubicBezTo>
                    <a:cubicBezTo>
                      <a:pt x="348" y="187"/>
                      <a:pt x="204" y="1"/>
                      <a:pt x="11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5" name="Google Shape;9345;p59"/>
              <p:cNvSpPr/>
              <p:nvPr/>
            </p:nvSpPr>
            <p:spPr>
              <a:xfrm>
                <a:off x="4879825" y="4487500"/>
                <a:ext cx="272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80" extrusionOk="0">
                    <a:moveTo>
                      <a:pt x="342" y="0"/>
                    </a:moveTo>
                    <a:cubicBezTo>
                      <a:pt x="158" y="0"/>
                      <a:pt x="25" y="41"/>
                      <a:pt x="14" y="109"/>
                    </a:cubicBezTo>
                    <a:cubicBezTo>
                      <a:pt x="0" y="204"/>
                      <a:pt x="226" y="317"/>
                      <a:pt x="519" y="361"/>
                    </a:cubicBezTo>
                    <a:cubicBezTo>
                      <a:pt x="600" y="374"/>
                      <a:pt x="678" y="380"/>
                      <a:pt x="749" y="380"/>
                    </a:cubicBezTo>
                    <a:cubicBezTo>
                      <a:pt x="932" y="380"/>
                      <a:pt x="1066" y="340"/>
                      <a:pt x="1076" y="271"/>
                    </a:cubicBezTo>
                    <a:cubicBezTo>
                      <a:pt x="1091" y="176"/>
                      <a:pt x="865" y="63"/>
                      <a:pt x="572" y="19"/>
                    </a:cubicBezTo>
                    <a:cubicBezTo>
                      <a:pt x="491" y="6"/>
                      <a:pt x="413" y="0"/>
                      <a:pt x="3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6" name="Google Shape;9346;p59"/>
              <p:cNvSpPr/>
              <p:nvPr/>
            </p:nvSpPr>
            <p:spPr>
              <a:xfrm>
                <a:off x="5002375" y="4530650"/>
                <a:ext cx="60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3" extrusionOk="0">
                    <a:moveTo>
                      <a:pt x="121" y="0"/>
                    </a:moveTo>
                    <a:cubicBezTo>
                      <a:pt x="54" y="0"/>
                      <a:pt x="1" y="167"/>
                      <a:pt x="1" y="372"/>
                    </a:cubicBezTo>
                    <a:cubicBezTo>
                      <a:pt x="1" y="577"/>
                      <a:pt x="54" y="743"/>
                      <a:pt x="121" y="743"/>
                    </a:cubicBezTo>
                    <a:cubicBezTo>
                      <a:pt x="187" y="743"/>
                      <a:pt x="241" y="577"/>
                      <a:pt x="241" y="372"/>
                    </a:cubicBezTo>
                    <a:cubicBezTo>
                      <a:pt x="241" y="167"/>
                      <a:pt x="187" y="0"/>
                      <a:pt x="1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7" name="Google Shape;9347;p59"/>
              <p:cNvSpPr/>
              <p:nvPr/>
            </p:nvSpPr>
            <p:spPr>
              <a:xfrm>
                <a:off x="4988475" y="4539250"/>
                <a:ext cx="177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6" extrusionOk="0">
                    <a:moveTo>
                      <a:pt x="103" y="1"/>
                    </a:moveTo>
                    <a:cubicBezTo>
                      <a:pt x="69" y="1"/>
                      <a:pt x="44" y="9"/>
                      <a:pt x="33" y="28"/>
                    </a:cubicBezTo>
                    <a:cubicBezTo>
                      <a:pt x="0" y="85"/>
                      <a:pt x="117" y="214"/>
                      <a:pt x="294" y="317"/>
                    </a:cubicBezTo>
                    <a:cubicBezTo>
                      <a:pt x="416" y="387"/>
                      <a:pt x="533" y="426"/>
                      <a:pt x="607" y="426"/>
                    </a:cubicBezTo>
                    <a:cubicBezTo>
                      <a:pt x="641" y="426"/>
                      <a:pt x="666" y="417"/>
                      <a:pt x="677" y="399"/>
                    </a:cubicBezTo>
                    <a:cubicBezTo>
                      <a:pt x="710" y="342"/>
                      <a:pt x="593" y="212"/>
                      <a:pt x="415" y="109"/>
                    </a:cubicBezTo>
                    <a:cubicBezTo>
                      <a:pt x="294" y="40"/>
                      <a:pt x="177" y="1"/>
                      <a:pt x="10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8" name="Google Shape;9348;p59"/>
              <p:cNvSpPr/>
              <p:nvPr/>
            </p:nvSpPr>
            <p:spPr>
              <a:xfrm>
                <a:off x="4988475" y="4548525"/>
                <a:ext cx="177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7" extrusionOk="0">
                    <a:moveTo>
                      <a:pt x="607" y="1"/>
                    </a:moveTo>
                    <a:cubicBezTo>
                      <a:pt x="533" y="1"/>
                      <a:pt x="416" y="40"/>
                      <a:pt x="294" y="109"/>
                    </a:cubicBezTo>
                    <a:cubicBezTo>
                      <a:pt x="117" y="212"/>
                      <a:pt x="0" y="341"/>
                      <a:pt x="33" y="399"/>
                    </a:cubicBezTo>
                    <a:cubicBezTo>
                      <a:pt x="44" y="418"/>
                      <a:pt x="68" y="426"/>
                      <a:pt x="103" y="426"/>
                    </a:cubicBezTo>
                    <a:cubicBezTo>
                      <a:pt x="176" y="426"/>
                      <a:pt x="294" y="387"/>
                      <a:pt x="415" y="318"/>
                    </a:cubicBezTo>
                    <a:cubicBezTo>
                      <a:pt x="593" y="215"/>
                      <a:pt x="710" y="85"/>
                      <a:pt x="677" y="28"/>
                    </a:cubicBezTo>
                    <a:cubicBezTo>
                      <a:pt x="666" y="10"/>
                      <a:pt x="641" y="1"/>
                      <a:pt x="60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9" name="Google Shape;9349;p59"/>
              <p:cNvSpPr/>
              <p:nvPr/>
            </p:nvSpPr>
            <p:spPr>
              <a:xfrm>
                <a:off x="5002375" y="4549200"/>
                <a:ext cx="60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4" extrusionOk="0">
                    <a:moveTo>
                      <a:pt x="121" y="1"/>
                    </a:moveTo>
                    <a:cubicBezTo>
                      <a:pt x="54" y="1"/>
                      <a:pt x="1" y="167"/>
                      <a:pt x="1" y="372"/>
                    </a:cubicBezTo>
                    <a:cubicBezTo>
                      <a:pt x="1" y="577"/>
                      <a:pt x="54" y="744"/>
                      <a:pt x="121" y="744"/>
                    </a:cubicBezTo>
                    <a:cubicBezTo>
                      <a:pt x="187" y="744"/>
                      <a:pt x="241" y="577"/>
                      <a:pt x="241" y="372"/>
                    </a:cubicBezTo>
                    <a:cubicBezTo>
                      <a:pt x="241" y="167"/>
                      <a:pt x="187" y="1"/>
                      <a:pt x="12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0" name="Google Shape;9350;p59"/>
              <p:cNvSpPr/>
              <p:nvPr/>
            </p:nvSpPr>
            <p:spPr>
              <a:xfrm>
                <a:off x="5004550" y="4548550"/>
                <a:ext cx="177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6" extrusionOk="0">
                    <a:moveTo>
                      <a:pt x="104" y="1"/>
                    </a:moveTo>
                    <a:cubicBezTo>
                      <a:pt x="69" y="1"/>
                      <a:pt x="44" y="10"/>
                      <a:pt x="34" y="28"/>
                    </a:cubicBezTo>
                    <a:cubicBezTo>
                      <a:pt x="1" y="84"/>
                      <a:pt x="117" y="214"/>
                      <a:pt x="295" y="317"/>
                    </a:cubicBezTo>
                    <a:cubicBezTo>
                      <a:pt x="415" y="386"/>
                      <a:pt x="533" y="425"/>
                      <a:pt x="607" y="425"/>
                    </a:cubicBezTo>
                    <a:cubicBezTo>
                      <a:pt x="642" y="425"/>
                      <a:pt x="667" y="417"/>
                      <a:pt x="677" y="398"/>
                    </a:cubicBezTo>
                    <a:cubicBezTo>
                      <a:pt x="710" y="342"/>
                      <a:pt x="592" y="212"/>
                      <a:pt x="415" y="110"/>
                    </a:cubicBezTo>
                    <a:cubicBezTo>
                      <a:pt x="294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1" name="Google Shape;9351;p59"/>
              <p:cNvSpPr/>
              <p:nvPr/>
            </p:nvSpPr>
            <p:spPr>
              <a:xfrm>
                <a:off x="5004550" y="4539250"/>
                <a:ext cx="177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7" extrusionOk="0">
                    <a:moveTo>
                      <a:pt x="608" y="1"/>
                    </a:moveTo>
                    <a:cubicBezTo>
                      <a:pt x="535" y="1"/>
                      <a:pt x="417" y="40"/>
                      <a:pt x="295" y="110"/>
                    </a:cubicBezTo>
                    <a:cubicBezTo>
                      <a:pt x="117" y="212"/>
                      <a:pt x="1" y="342"/>
                      <a:pt x="34" y="399"/>
                    </a:cubicBezTo>
                    <a:cubicBezTo>
                      <a:pt x="44" y="417"/>
                      <a:pt x="69" y="426"/>
                      <a:pt x="104" y="426"/>
                    </a:cubicBezTo>
                    <a:cubicBezTo>
                      <a:pt x="177" y="426"/>
                      <a:pt x="294" y="387"/>
                      <a:pt x="415" y="317"/>
                    </a:cubicBezTo>
                    <a:cubicBezTo>
                      <a:pt x="593" y="215"/>
                      <a:pt x="710" y="86"/>
                      <a:pt x="677" y="28"/>
                    </a:cubicBezTo>
                    <a:cubicBezTo>
                      <a:pt x="667" y="9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59"/>
              <p:cNvSpPr/>
              <p:nvPr/>
            </p:nvSpPr>
            <p:spPr>
              <a:xfrm>
                <a:off x="5010450" y="4522875"/>
                <a:ext cx="142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0" extrusionOk="0">
                    <a:moveTo>
                      <a:pt x="486" y="1"/>
                    </a:moveTo>
                    <a:cubicBezTo>
                      <a:pt x="420" y="1"/>
                      <a:pt x="299" y="90"/>
                      <a:pt x="191" y="224"/>
                    </a:cubicBezTo>
                    <a:cubicBezTo>
                      <a:pt x="63" y="385"/>
                      <a:pt x="0" y="548"/>
                      <a:pt x="52" y="590"/>
                    </a:cubicBezTo>
                    <a:cubicBezTo>
                      <a:pt x="60" y="596"/>
                      <a:pt x="71" y="600"/>
                      <a:pt x="83" y="600"/>
                    </a:cubicBezTo>
                    <a:cubicBezTo>
                      <a:pt x="149" y="600"/>
                      <a:pt x="270" y="510"/>
                      <a:pt x="378" y="375"/>
                    </a:cubicBezTo>
                    <a:cubicBezTo>
                      <a:pt x="507" y="216"/>
                      <a:pt x="569" y="51"/>
                      <a:pt x="517" y="11"/>
                    </a:cubicBezTo>
                    <a:cubicBezTo>
                      <a:pt x="509" y="4"/>
                      <a:pt x="498" y="1"/>
                      <a:pt x="48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59"/>
              <p:cNvSpPr/>
              <p:nvPr/>
            </p:nvSpPr>
            <p:spPr>
              <a:xfrm>
                <a:off x="5022825" y="45285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599" y="0"/>
                    </a:moveTo>
                    <a:cubicBezTo>
                      <a:pt x="526" y="0"/>
                      <a:pt x="406" y="45"/>
                      <a:pt x="284" y="124"/>
                    </a:cubicBezTo>
                    <a:cubicBezTo>
                      <a:pt x="111" y="235"/>
                      <a:pt x="0" y="371"/>
                      <a:pt x="36" y="426"/>
                    </a:cubicBezTo>
                    <a:cubicBezTo>
                      <a:pt x="47" y="442"/>
                      <a:pt x="69" y="450"/>
                      <a:pt x="99" y="450"/>
                    </a:cubicBezTo>
                    <a:cubicBezTo>
                      <a:pt x="171" y="450"/>
                      <a:pt x="292" y="405"/>
                      <a:pt x="413" y="327"/>
                    </a:cubicBezTo>
                    <a:cubicBezTo>
                      <a:pt x="586" y="215"/>
                      <a:pt x="698" y="80"/>
                      <a:pt x="661" y="25"/>
                    </a:cubicBezTo>
                    <a:cubicBezTo>
                      <a:pt x="651" y="8"/>
                      <a:pt x="629" y="0"/>
                      <a:pt x="59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59"/>
              <p:cNvSpPr/>
              <p:nvPr/>
            </p:nvSpPr>
            <p:spPr>
              <a:xfrm>
                <a:off x="5002125" y="45097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4" y="0"/>
                      <a:pt x="114" y="0"/>
                      <a:pt x="113" y="0"/>
                    </a:cubicBezTo>
                    <a:cubicBezTo>
                      <a:pt x="47" y="3"/>
                      <a:pt x="1" y="172"/>
                      <a:pt x="11" y="377"/>
                    </a:cubicBezTo>
                    <a:cubicBezTo>
                      <a:pt x="20" y="580"/>
                      <a:pt x="81" y="742"/>
                      <a:pt x="146" y="742"/>
                    </a:cubicBezTo>
                    <a:cubicBezTo>
                      <a:pt x="147" y="742"/>
                      <a:pt x="148" y="742"/>
                      <a:pt x="148" y="742"/>
                    </a:cubicBezTo>
                    <a:cubicBezTo>
                      <a:pt x="214" y="738"/>
                      <a:pt x="261" y="570"/>
                      <a:pt x="251" y="365"/>
                    </a:cubicBezTo>
                    <a:cubicBezTo>
                      <a:pt x="241" y="162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59"/>
              <p:cNvSpPr/>
              <p:nvPr/>
            </p:nvSpPr>
            <p:spPr>
              <a:xfrm>
                <a:off x="4970200" y="4529100"/>
                <a:ext cx="180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402" extrusionOk="0">
                    <a:moveTo>
                      <a:pt x="111" y="0"/>
                    </a:moveTo>
                    <a:cubicBezTo>
                      <a:pt x="70" y="0"/>
                      <a:pt x="42" y="10"/>
                      <a:pt x="31" y="32"/>
                    </a:cubicBezTo>
                    <a:cubicBezTo>
                      <a:pt x="1" y="90"/>
                      <a:pt x="123" y="213"/>
                      <a:pt x="306" y="308"/>
                    </a:cubicBezTo>
                    <a:cubicBezTo>
                      <a:pt x="424" y="369"/>
                      <a:pt x="538" y="402"/>
                      <a:pt x="612" y="402"/>
                    </a:cubicBezTo>
                    <a:cubicBezTo>
                      <a:pt x="653" y="402"/>
                      <a:pt x="681" y="392"/>
                      <a:pt x="692" y="371"/>
                    </a:cubicBezTo>
                    <a:cubicBezTo>
                      <a:pt x="722" y="312"/>
                      <a:pt x="599" y="188"/>
                      <a:pt x="416" y="94"/>
                    </a:cubicBezTo>
                    <a:cubicBezTo>
                      <a:pt x="299" y="34"/>
                      <a:pt x="185" y="0"/>
                      <a:pt x="11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59"/>
              <p:cNvSpPr/>
              <p:nvPr/>
            </p:nvSpPr>
            <p:spPr>
              <a:xfrm>
                <a:off x="4970500" y="45587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600" y="0"/>
                    </a:moveTo>
                    <a:cubicBezTo>
                      <a:pt x="527" y="0"/>
                      <a:pt x="407" y="46"/>
                      <a:pt x="284" y="124"/>
                    </a:cubicBezTo>
                    <a:cubicBezTo>
                      <a:pt x="112" y="235"/>
                      <a:pt x="1" y="370"/>
                      <a:pt x="36" y="426"/>
                    </a:cubicBezTo>
                    <a:cubicBezTo>
                      <a:pt x="47" y="442"/>
                      <a:pt x="69" y="450"/>
                      <a:pt x="99" y="450"/>
                    </a:cubicBezTo>
                    <a:cubicBezTo>
                      <a:pt x="171" y="450"/>
                      <a:pt x="292" y="405"/>
                      <a:pt x="414" y="326"/>
                    </a:cubicBezTo>
                    <a:cubicBezTo>
                      <a:pt x="587" y="215"/>
                      <a:pt x="697" y="80"/>
                      <a:pt x="662" y="24"/>
                    </a:cubicBezTo>
                    <a:cubicBezTo>
                      <a:pt x="651" y="8"/>
                      <a:pt x="629" y="0"/>
                      <a:pt x="60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59"/>
              <p:cNvSpPr/>
              <p:nvPr/>
            </p:nvSpPr>
            <p:spPr>
              <a:xfrm>
                <a:off x="5002125" y="45701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4" y="0"/>
                      <a:pt x="114" y="0"/>
                      <a:pt x="113" y="0"/>
                    </a:cubicBezTo>
                    <a:cubicBezTo>
                      <a:pt x="46" y="4"/>
                      <a:pt x="1" y="172"/>
                      <a:pt x="11" y="377"/>
                    </a:cubicBezTo>
                    <a:cubicBezTo>
                      <a:pt x="20" y="580"/>
                      <a:pt x="81" y="742"/>
                      <a:pt x="146" y="742"/>
                    </a:cubicBezTo>
                    <a:cubicBezTo>
                      <a:pt x="147" y="742"/>
                      <a:pt x="148" y="742"/>
                      <a:pt x="148" y="742"/>
                    </a:cubicBezTo>
                    <a:cubicBezTo>
                      <a:pt x="214" y="738"/>
                      <a:pt x="261" y="570"/>
                      <a:pt x="251" y="365"/>
                    </a:cubicBezTo>
                    <a:cubicBezTo>
                      <a:pt x="241" y="162"/>
                      <a:pt x="180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59"/>
              <p:cNvSpPr/>
              <p:nvPr/>
            </p:nvSpPr>
            <p:spPr>
              <a:xfrm>
                <a:off x="5022525" y="4559275"/>
                <a:ext cx="18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3" extrusionOk="0">
                    <a:moveTo>
                      <a:pt x="110" y="1"/>
                    </a:moveTo>
                    <a:cubicBezTo>
                      <a:pt x="69" y="1"/>
                      <a:pt x="41" y="11"/>
                      <a:pt x="30" y="32"/>
                    </a:cubicBezTo>
                    <a:cubicBezTo>
                      <a:pt x="0" y="92"/>
                      <a:pt x="123" y="215"/>
                      <a:pt x="305" y="309"/>
                    </a:cubicBezTo>
                    <a:cubicBezTo>
                      <a:pt x="423" y="370"/>
                      <a:pt x="538" y="403"/>
                      <a:pt x="611" y="403"/>
                    </a:cubicBezTo>
                    <a:cubicBezTo>
                      <a:pt x="652" y="403"/>
                      <a:pt x="680" y="393"/>
                      <a:pt x="691" y="372"/>
                    </a:cubicBezTo>
                    <a:cubicBezTo>
                      <a:pt x="722" y="313"/>
                      <a:pt x="598" y="188"/>
                      <a:pt x="415" y="95"/>
                    </a:cubicBezTo>
                    <a:cubicBezTo>
                      <a:pt x="298" y="34"/>
                      <a:pt x="184" y="1"/>
                      <a:pt x="110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9" name="Google Shape;9359;p59"/>
              <p:cNvSpPr/>
              <p:nvPr/>
            </p:nvSpPr>
            <p:spPr>
              <a:xfrm>
                <a:off x="4990225" y="4520500"/>
                <a:ext cx="98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99" extrusionOk="0">
                    <a:moveTo>
                      <a:pt x="78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1" y="27"/>
                      <a:pt x="11" y="201"/>
                      <a:pt x="86" y="393"/>
                    </a:cubicBezTo>
                    <a:cubicBezTo>
                      <a:pt x="154" y="570"/>
                      <a:pt x="253" y="699"/>
                      <a:pt x="317" y="699"/>
                    </a:cubicBezTo>
                    <a:cubicBezTo>
                      <a:pt x="322" y="699"/>
                      <a:pt x="328" y="698"/>
                      <a:pt x="332" y="696"/>
                    </a:cubicBezTo>
                    <a:cubicBezTo>
                      <a:pt x="394" y="672"/>
                      <a:pt x="383" y="498"/>
                      <a:pt x="309" y="306"/>
                    </a:cubicBezTo>
                    <a:cubicBezTo>
                      <a:pt x="240" y="130"/>
                      <a:pt x="141" y="0"/>
                      <a:pt x="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0" name="Google Shape;9360;p59"/>
              <p:cNvSpPr/>
              <p:nvPr/>
            </p:nvSpPr>
            <p:spPr>
              <a:xfrm>
                <a:off x="4973525" y="4544800"/>
                <a:ext cx="188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64" extrusionOk="0">
                    <a:moveTo>
                      <a:pt x="236" y="1"/>
                    </a:moveTo>
                    <a:cubicBezTo>
                      <a:pt x="109" y="1"/>
                      <a:pt x="17" y="29"/>
                      <a:pt x="10" y="76"/>
                    </a:cubicBezTo>
                    <a:cubicBezTo>
                      <a:pt x="0" y="142"/>
                      <a:pt x="156" y="220"/>
                      <a:pt x="359" y="251"/>
                    </a:cubicBezTo>
                    <a:cubicBezTo>
                      <a:pt x="415" y="259"/>
                      <a:pt x="469" y="263"/>
                      <a:pt x="518" y="263"/>
                    </a:cubicBezTo>
                    <a:cubicBezTo>
                      <a:pt x="645" y="263"/>
                      <a:pt x="738" y="236"/>
                      <a:pt x="745" y="188"/>
                    </a:cubicBezTo>
                    <a:cubicBezTo>
                      <a:pt x="755" y="123"/>
                      <a:pt x="598" y="45"/>
                      <a:pt x="396" y="14"/>
                    </a:cubicBezTo>
                    <a:cubicBezTo>
                      <a:pt x="339" y="5"/>
                      <a:pt x="285" y="1"/>
                      <a:pt x="23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59"/>
              <p:cNvSpPr/>
              <p:nvPr/>
            </p:nvSpPr>
            <p:spPr>
              <a:xfrm>
                <a:off x="4986100" y="4560850"/>
                <a:ext cx="142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0" extrusionOk="0">
                    <a:moveTo>
                      <a:pt x="486" y="0"/>
                    </a:moveTo>
                    <a:cubicBezTo>
                      <a:pt x="420" y="0"/>
                      <a:pt x="299" y="90"/>
                      <a:pt x="191" y="225"/>
                    </a:cubicBezTo>
                    <a:cubicBezTo>
                      <a:pt x="62" y="384"/>
                      <a:pt x="1" y="549"/>
                      <a:pt x="52" y="589"/>
                    </a:cubicBezTo>
                    <a:cubicBezTo>
                      <a:pt x="61" y="596"/>
                      <a:pt x="71" y="599"/>
                      <a:pt x="84" y="599"/>
                    </a:cubicBezTo>
                    <a:cubicBezTo>
                      <a:pt x="150" y="599"/>
                      <a:pt x="271" y="510"/>
                      <a:pt x="378" y="374"/>
                    </a:cubicBezTo>
                    <a:cubicBezTo>
                      <a:pt x="507" y="215"/>
                      <a:pt x="569" y="52"/>
                      <a:pt x="517" y="10"/>
                    </a:cubicBezTo>
                    <a:cubicBezTo>
                      <a:pt x="509" y="3"/>
                      <a:pt x="499" y="0"/>
                      <a:pt x="486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59"/>
              <p:cNvSpPr/>
              <p:nvPr/>
            </p:nvSpPr>
            <p:spPr>
              <a:xfrm>
                <a:off x="5010700" y="4560500"/>
                <a:ext cx="98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9" extrusionOk="0">
                    <a:moveTo>
                      <a:pt x="77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0" y="27"/>
                      <a:pt x="10" y="201"/>
                      <a:pt x="85" y="393"/>
                    </a:cubicBezTo>
                    <a:cubicBezTo>
                      <a:pt x="154" y="568"/>
                      <a:pt x="254" y="698"/>
                      <a:pt x="317" y="698"/>
                    </a:cubicBezTo>
                    <a:cubicBezTo>
                      <a:pt x="323" y="698"/>
                      <a:pt x="327" y="698"/>
                      <a:pt x="332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0" y="129"/>
                      <a:pt x="141" y="0"/>
                      <a:pt x="7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3" name="Google Shape;9363;p59"/>
              <p:cNvSpPr/>
              <p:nvPr/>
            </p:nvSpPr>
            <p:spPr>
              <a:xfrm>
                <a:off x="5018350" y="4547050"/>
                <a:ext cx="1890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64" extrusionOk="0">
                    <a:moveTo>
                      <a:pt x="237" y="1"/>
                    </a:moveTo>
                    <a:cubicBezTo>
                      <a:pt x="111" y="1"/>
                      <a:pt x="19" y="28"/>
                      <a:pt x="11" y="76"/>
                    </a:cubicBezTo>
                    <a:cubicBezTo>
                      <a:pt x="1" y="141"/>
                      <a:pt x="157" y="220"/>
                      <a:pt x="360" y="251"/>
                    </a:cubicBezTo>
                    <a:cubicBezTo>
                      <a:pt x="415" y="260"/>
                      <a:pt x="469" y="264"/>
                      <a:pt x="517" y="264"/>
                    </a:cubicBezTo>
                    <a:cubicBezTo>
                      <a:pt x="645" y="264"/>
                      <a:pt x="738" y="236"/>
                      <a:pt x="745" y="188"/>
                    </a:cubicBezTo>
                    <a:cubicBezTo>
                      <a:pt x="755" y="122"/>
                      <a:pt x="600" y="44"/>
                      <a:pt x="396" y="13"/>
                    </a:cubicBezTo>
                    <a:cubicBezTo>
                      <a:pt x="340" y="5"/>
                      <a:pt x="286" y="1"/>
                      <a:pt x="23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4" name="Google Shape;9364;p59"/>
              <p:cNvSpPr/>
              <p:nvPr/>
            </p:nvSpPr>
            <p:spPr>
              <a:xfrm>
                <a:off x="4716475" y="4530650"/>
                <a:ext cx="60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3" extrusionOk="0">
                    <a:moveTo>
                      <a:pt x="121" y="0"/>
                    </a:moveTo>
                    <a:cubicBezTo>
                      <a:pt x="55" y="0"/>
                      <a:pt x="1" y="167"/>
                      <a:pt x="1" y="372"/>
                    </a:cubicBezTo>
                    <a:cubicBezTo>
                      <a:pt x="1" y="577"/>
                      <a:pt x="55" y="743"/>
                      <a:pt x="121" y="743"/>
                    </a:cubicBezTo>
                    <a:cubicBezTo>
                      <a:pt x="187" y="743"/>
                      <a:pt x="241" y="577"/>
                      <a:pt x="241" y="372"/>
                    </a:cubicBezTo>
                    <a:cubicBezTo>
                      <a:pt x="241" y="167"/>
                      <a:pt x="187" y="0"/>
                      <a:pt x="121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59"/>
              <p:cNvSpPr/>
              <p:nvPr/>
            </p:nvSpPr>
            <p:spPr>
              <a:xfrm>
                <a:off x="4702575" y="4539250"/>
                <a:ext cx="177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6" extrusionOk="0">
                    <a:moveTo>
                      <a:pt x="104" y="1"/>
                    </a:moveTo>
                    <a:cubicBezTo>
                      <a:pt x="69" y="1"/>
                      <a:pt x="44" y="9"/>
                      <a:pt x="33" y="28"/>
                    </a:cubicBezTo>
                    <a:cubicBezTo>
                      <a:pt x="0" y="85"/>
                      <a:pt x="117" y="214"/>
                      <a:pt x="295" y="317"/>
                    </a:cubicBezTo>
                    <a:cubicBezTo>
                      <a:pt x="416" y="387"/>
                      <a:pt x="533" y="426"/>
                      <a:pt x="607" y="426"/>
                    </a:cubicBezTo>
                    <a:cubicBezTo>
                      <a:pt x="642" y="426"/>
                      <a:pt x="666" y="417"/>
                      <a:pt x="677" y="399"/>
                    </a:cubicBezTo>
                    <a:cubicBezTo>
                      <a:pt x="710" y="342"/>
                      <a:pt x="593" y="212"/>
                      <a:pt x="416" y="109"/>
                    </a:cubicBezTo>
                    <a:cubicBezTo>
                      <a:pt x="295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59"/>
              <p:cNvSpPr/>
              <p:nvPr/>
            </p:nvSpPr>
            <p:spPr>
              <a:xfrm>
                <a:off x="4702575" y="4548525"/>
                <a:ext cx="177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27" extrusionOk="0">
                    <a:moveTo>
                      <a:pt x="607" y="1"/>
                    </a:moveTo>
                    <a:cubicBezTo>
                      <a:pt x="533" y="1"/>
                      <a:pt x="416" y="40"/>
                      <a:pt x="295" y="109"/>
                    </a:cubicBezTo>
                    <a:cubicBezTo>
                      <a:pt x="117" y="212"/>
                      <a:pt x="0" y="341"/>
                      <a:pt x="33" y="399"/>
                    </a:cubicBezTo>
                    <a:cubicBezTo>
                      <a:pt x="44" y="418"/>
                      <a:pt x="69" y="426"/>
                      <a:pt x="103" y="426"/>
                    </a:cubicBezTo>
                    <a:cubicBezTo>
                      <a:pt x="176" y="426"/>
                      <a:pt x="294" y="387"/>
                      <a:pt x="416" y="318"/>
                    </a:cubicBezTo>
                    <a:cubicBezTo>
                      <a:pt x="593" y="215"/>
                      <a:pt x="710" y="85"/>
                      <a:pt x="677" y="28"/>
                    </a:cubicBezTo>
                    <a:cubicBezTo>
                      <a:pt x="666" y="10"/>
                      <a:pt x="641" y="1"/>
                      <a:pt x="60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59"/>
              <p:cNvSpPr/>
              <p:nvPr/>
            </p:nvSpPr>
            <p:spPr>
              <a:xfrm>
                <a:off x="4716475" y="4549200"/>
                <a:ext cx="60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44" extrusionOk="0">
                    <a:moveTo>
                      <a:pt x="121" y="1"/>
                    </a:moveTo>
                    <a:cubicBezTo>
                      <a:pt x="55" y="1"/>
                      <a:pt x="1" y="167"/>
                      <a:pt x="1" y="372"/>
                    </a:cubicBezTo>
                    <a:cubicBezTo>
                      <a:pt x="1" y="577"/>
                      <a:pt x="55" y="744"/>
                      <a:pt x="121" y="744"/>
                    </a:cubicBezTo>
                    <a:cubicBezTo>
                      <a:pt x="187" y="744"/>
                      <a:pt x="241" y="577"/>
                      <a:pt x="241" y="372"/>
                    </a:cubicBezTo>
                    <a:cubicBezTo>
                      <a:pt x="241" y="167"/>
                      <a:pt x="187" y="1"/>
                      <a:pt x="12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59"/>
              <p:cNvSpPr/>
              <p:nvPr/>
            </p:nvSpPr>
            <p:spPr>
              <a:xfrm>
                <a:off x="4718650" y="4548550"/>
                <a:ext cx="177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6" extrusionOk="0">
                    <a:moveTo>
                      <a:pt x="104" y="1"/>
                    </a:moveTo>
                    <a:cubicBezTo>
                      <a:pt x="69" y="1"/>
                      <a:pt x="45" y="10"/>
                      <a:pt x="34" y="28"/>
                    </a:cubicBezTo>
                    <a:cubicBezTo>
                      <a:pt x="1" y="84"/>
                      <a:pt x="118" y="214"/>
                      <a:pt x="295" y="317"/>
                    </a:cubicBezTo>
                    <a:cubicBezTo>
                      <a:pt x="416" y="386"/>
                      <a:pt x="534" y="425"/>
                      <a:pt x="607" y="425"/>
                    </a:cubicBezTo>
                    <a:cubicBezTo>
                      <a:pt x="642" y="425"/>
                      <a:pt x="667" y="417"/>
                      <a:pt x="677" y="398"/>
                    </a:cubicBezTo>
                    <a:cubicBezTo>
                      <a:pt x="710" y="342"/>
                      <a:pt x="594" y="212"/>
                      <a:pt x="415" y="110"/>
                    </a:cubicBezTo>
                    <a:cubicBezTo>
                      <a:pt x="295" y="40"/>
                      <a:pt x="177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59"/>
              <p:cNvSpPr/>
              <p:nvPr/>
            </p:nvSpPr>
            <p:spPr>
              <a:xfrm>
                <a:off x="4718650" y="4539250"/>
                <a:ext cx="177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27" extrusionOk="0">
                    <a:moveTo>
                      <a:pt x="608" y="1"/>
                    </a:moveTo>
                    <a:cubicBezTo>
                      <a:pt x="535" y="1"/>
                      <a:pt x="417" y="40"/>
                      <a:pt x="296" y="110"/>
                    </a:cubicBezTo>
                    <a:cubicBezTo>
                      <a:pt x="118" y="212"/>
                      <a:pt x="1" y="342"/>
                      <a:pt x="34" y="399"/>
                    </a:cubicBezTo>
                    <a:cubicBezTo>
                      <a:pt x="45" y="417"/>
                      <a:pt x="69" y="426"/>
                      <a:pt x="104" y="426"/>
                    </a:cubicBezTo>
                    <a:cubicBezTo>
                      <a:pt x="177" y="426"/>
                      <a:pt x="295" y="387"/>
                      <a:pt x="416" y="317"/>
                    </a:cubicBezTo>
                    <a:cubicBezTo>
                      <a:pt x="592" y="215"/>
                      <a:pt x="710" y="86"/>
                      <a:pt x="677" y="28"/>
                    </a:cubicBezTo>
                    <a:cubicBezTo>
                      <a:pt x="667" y="9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59"/>
              <p:cNvSpPr/>
              <p:nvPr/>
            </p:nvSpPr>
            <p:spPr>
              <a:xfrm>
                <a:off x="4724550" y="4522875"/>
                <a:ext cx="142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00" extrusionOk="0">
                    <a:moveTo>
                      <a:pt x="485" y="1"/>
                    </a:moveTo>
                    <a:cubicBezTo>
                      <a:pt x="418" y="1"/>
                      <a:pt x="298" y="90"/>
                      <a:pt x="190" y="224"/>
                    </a:cubicBezTo>
                    <a:cubicBezTo>
                      <a:pt x="63" y="385"/>
                      <a:pt x="1" y="548"/>
                      <a:pt x="52" y="590"/>
                    </a:cubicBezTo>
                    <a:cubicBezTo>
                      <a:pt x="60" y="596"/>
                      <a:pt x="71" y="600"/>
                      <a:pt x="83" y="600"/>
                    </a:cubicBezTo>
                    <a:cubicBezTo>
                      <a:pt x="149" y="600"/>
                      <a:pt x="271" y="510"/>
                      <a:pt x="379" y="375"/>
                    </a:cubicBezTo>
                    <a:cubicBezTo>
                      <a:pt x="507" y="216"/>
                      <a:pt x="568" y="51"/>
                      <a:pt x="516" y="11"/>
                    </a:cubicBezTo>
                    <a:cubicBezTo>
                      <a:pt x="508" y="4"/>
                      <a:pt x="497" y="1"/>
                      <a:pt x="48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59"/>
              <p:cNvSpPr/>
              <p:nvPr/>
            </p:nvSpPr>
            <p:spPr>
              <a:xfrm>
                <a:off x="4736950" y="4528500"/>
                <a:ext cx="1742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0" extrusionOk="0">
                    <a:moveTo>
                      <a:pt x="598" y="0"/>
                    </a:moveTo>
                    <a:cubicBezTo>
                      <a:pt x="525" y="0"/>
                      <a:pt x="406" y="45"/>
                      <a:pt x="284" y="124"/>
                    </a:cubicBezTo>
                    <a:cubicBezTo>
                      <a:pt x="111" y="235"/>
                      <a:pt x="0" y="371"/>
                      <a:pt x="36" y="426"/>
                    </a:cubicBezTo>
                    <a:cubicBezTo>
                      <a:pt x="46" y="442"/>
                      <a:pt x="68" y="450"/>
                      <a:pt x="98" y="450"/>
                    </a:cubicBezTo>
                    <a:cubicBezTo>
                      <a:pt x="171" y="450"/>
                      <a:pt x="291" y="405"/>
                      <a:pt x="414" y="327"/>
                    </a:cubicBezTo>
                    <a:cubicBezTo>
                      <a:pt x="585" y="215"/>
                      <a:pt x="697" y="80"/>
                      <a:pt x="661" y="25"/>
                    </a:cubicBezTo>
                    <a:cubicBezTo>
                      <a:pt x="651" y="8"/>
                      <a:pt x="629" y="0"/>
                      <a:pt x="598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59"/>
              <p:cNvSpPr/>
              <p:nvPr/>
            </p:nvSpPr>
            <p:spPr>
              <a:xfrm>
                <a:off x="4716225" y="45097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47" y="3"/>
                      <a:pt x="1" y="172"/>
                      <a:pt x="11" y="377"/>
                    </a:cubicBezTo>
                    <a:cubicBezTo>
                      <a:pt x="21" y="580"/>
                      <a:pt x="81" y="742"/>
                      <a:pt x="147" y="742"/>
                    </a:cubicBezTo>
                    <a:cubicBezTo>
                      <a:pt x="147" y="742"/>
                      <a:pt x="148" y="742"/>
                      <a:pt x="149" y="742"/>
                    </a:cubicBezTo>
                    <a:cubicBezTo>
                      <a:pt x="215" y="738"/>
                      <a:pt x="261" y="570"/>
                      <a:pt x="251" y="365"/>
                    </a:cubicBezTo>
                    <a:cubicBezTo>
                      <a:pt x="241" y="162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59"/>
              <p:cNvSpPr/>
              <p:nvPr/>
            </p:nvSpPr>
            <p:spPr>
              <a:xfrm>
                <a:off x="4684325" y="4529100"/>
                <a:ext cx="18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2" extrusionOk="0">
                    <a:moveTo>
                      <a:pt x="110" y="0"/>
                    </a:moveTo>
                    <a:cubicBezTo>
                      <a:pt x="69" y="0"/>
                      <a:pt x="41" y="10"/>
                      <a:pt x="30" y="32"/>
                    </a:cubicBezTo>
                    <a:cubicBezTo>
                      <a:pt x="0" y="90"/>
                      <a:pt x="123" y="213"/>
                      <a:pt x="305" y="308"/>
                    </a:cubicBezTo>
                    <a:cubicBezTo>
                      <a:pt x="423" y="369"/>
                      <a:pt x="537" y="402"/>
                      <a:pt x="611" y="402"/>
                    </a:cubicBezTo>
                    <a:cubicBezTo>
                      <a:pt x="652" y="402"/>
                      <a:pt x="680" y="392"/>
                      <a:pt x="691" y="371"/>
                    </a:cubicBezTo>
                    <a:cubicBezTo>
                      <a:pt x="722" y="312"/>
                      <a:pt x="598" y="188"/>
                      <a:pt x="415" y="94"/>
                    </a:cubicBezTo>
                    <a:cubicBezTo>
                      <a:pt x="298" y="34"/>
                      <a:pt x="184" y="0"/>
                      <a:pt x="11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59"/>
              <p:cNvSpPr/>
              <p:nvPr/>
            </p:nvSpPr>
            <p:spPr>
              <a:xfrm>
                <a:off x="4684625" y="4558700"/>
                <a:ext cx="174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50" extrusionOk="0">
                    <a:moveTo>
                      <a:pt x="599" y="0"/>
                    </a:moveTo>
                    <a:cubicBezTo>
                      <a:pt x="526" y="0"/>
                      <a:pt x="406" y="46"/>
                      <a:pt x="283" y="124"/>
                    </a:cubicBezTo>
                    <a:cubicBezTo>
                      <a:pt x="111" y="235"/>
                      <a:pt x="0" y="370"/>
                      <a:pt x="36" y="426"/>
                    </a:cubicBezTo>
                    <a:cubicBezTo>
                      <a:pt x="47" y="442"/>
                      <a:pt x="68" y="450"/>
                      <a:pt x="98" y="450"/>
                    </a:cubicBezTo>
                    <a:cubicBezTo>
                      <a:pt x="170" y="450"/>
                      <a:pt x="291" y="405"/>
                      <a:pt x="413" y="326"/>
                    </a:cubicBezTo>
                    <a:cubicBezTo>
                      <a:pt x="586" y="215"/>
                      <a:pt x="698" y="80"/>
                      <a:pt x="661" y="24"/>
                    </a:cubicBezTo>
                    <a:cubicBezTo>
                      <a:pt x="651" y="8"/>
                      <a:pt x="629" y="0"/>
                      <a:pt x="59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5" name="Google Shape;9375;p59"/>
              <p:cNvSpPr/>
              <p:nvPr/>
            </p:nvSpPr>
            <p:spPr>
              <a:xfrm>
                <a:off x="4716225" y="4570150"/>
                <a:ext cx="65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42" extrusionOk="0">
                    <a:moveTo>
                      <a:pt x="115" y="0"/>
                    </a:moveTo>
                    <a:cubicBezTo>
                      <a:pt x="115" y="0"/>
                      <a:pt x="114" y="0"/>
                      <a:pt x="113" y="0"/>
                    </a:cubicBezTo>
                    <a:cubicBezTo>
                      <a:pt x="47" y="4"/>
                      <a:pt x="1" y="172"/>
                      <a:pt x="11" y="377"/>
                    </a:cubicBezTo>
                    <a:cubicBezTo>
                      <a:pt x="21" y="580"/>
                      <a:pt x="81" y="742"/>
                      <a:pt x="147" y="742"/>
                    </a:cubicBezTo>
                    <a:cubicBezTo>
                      <a:pt x="147" y="742"/>
                      <a:pt x="148" y="742"/>
                      <a:pt x="149" y="742"/>
                    </a:cubicBezTo>
                    <a:cubicBezTo>
                      <a:pt x="215" y="738"/>
                      <a:pt x="261" y="570"/>
                      <a:pt x="251" y="365"/>
                    </a:cubicBezTo>
                    <a:cubicBezTo>
                      <a:pt x="241" y="162"/>
                      <a:pt x="181" y="0"/>
                      <a:pt x="1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6" name="Google Shape;9376;p59"/>
              <p:cNvSpPr/>
              <p:nvPr/>
            </p:nvSpPr>
            <p:spPr>
              <a:xfrm>
                <a:off x="4736625" y="4559275"/>
                <a:ext cx="180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03" extrusionOk="0">
                    <a:moveTo>
                      <a:pt x="111" y="1"/>
                    </a:moveTo>
                    <a:cubicBezTo>
                      <a:pt x="70" y="1"/>
                      <a:pt x="42" y="11"/>
                      <a:pt x="31" y="32"/>
                    </a:cubicBezTo>
                    <a:cubicBezTo>
                      <a:pt x="0" y="92"/>
                      <a:pt x="124" y="215"/>
                      <a:pt x="306" y="309"/>
                    </a:cubicBezTo>
                    <a:cubicBezTo>
                      <a:pt x="424" y="370"/>
                      <a:pt x="538" y="403"/>
                      <a:pt x="612" y="403"/>
                    </a:cubicBezTo>
                    <a:cubicBezTo>
                      <a:pt x="653" y="403"/>
                      <a:pt x="681" y="393"/>
                      <a:pt x="692" y="372"/>
                    </a:cubicBezTo>
                    <a:cubicBezTo>
                      <a:pt x="722" y="313"/>
                      <a:pt x="598" y="188"/>
                      <a:pt x="417" y="95"/>
                    </a:cubicBezTo>
                    <a:cubicBezTo>
                      <a:pt x="298" y="34"/>
                      <a:pt x="184" y="1"/>
                      <a:pt x="11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59"/>
              <p:cNvSpPr/>
              <p:nvPr/>
            </p:nvSpPr>
            <p:spPr>
              <a:xfrm>
                <a:off x="4704325" y="4520500"/>
                <a:ext cx="98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99" extrusionOk="0">
                    <a:moveTo>
                      <a:pt x="78" y="0"/>
                    </a:moveTo>
                    <a:cubicBezTo>
                      <a:pt x="72" y="0"/>
                      <a:pt x="67" y="1"/>
                      <a:pt x="63" y="3"/>
                    </a:cubicBezTo>
                    <a:cubicBezTo>
                      <a:pt x="1" y="27"/>
                      <a:pt x="11" y="201"/>
                      <a:pt x="86" y="393"/>
                    </a:cubicBezTo>
                    <a:cubicBezTo>
                      <a:pt x="154" y="570"/>
                      <a:pt x="254" y="699"/>
                      <a:pt x="317" y="699"/>
                    </a:cubicBezTo>
                    <a:cubicBezTo>
                      <a:pt x="323" y="699"/>
                      <a:pt x="328" y="698"/>
                      <a:pt x="333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0" y="130"/>
                      <a:pt x="141" y="0"/>
                      <a:pt x="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59"/>
              <p:cNvSpPr/>
              <p:nvPr/>
            </p:nvSpPr>
            <p:spPr>
              <a:xfrm>
                <a:off x="4687650" y="4544800"/>
                <a:ext cx="1887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64" extrusionOk="0">
                    <a:moveTo>
                      <a:pt x="236" y="1"/>
                    </a:moveTo>
                    <a:cubicBezTo>
                      <a:pt x="109" y="1"/>
                      <a:pt x="17" y="29"/>
                      <a:pt x="10" y="76"/>
                    </a:cubicBezTo>
                    <a:cubicBezTo>
                      <a:pt x="0" y="142"/>
                      <a:pt x="156" y="220"/>
                      <a:pt x="358" y="251"/>
                    </a:cubicBezTo>
                    <a:cubicBezTo>
                      <a:pt x="415" y="259"/>
                      <a:pt x="469" y="263"/>
                      <a:pt x="518" y="263"/>
                    </a:cubicBezTo>
                    <a:cubicBezTo>
                      <a:pt x="645" y="263"/>
                      <a:pt x="737" y="236"/>
                      <a:pt x="744" y="188"/>
                    </a:cubicBezTo>
                    <a:cubicBezTo>
                      <a:pt x="755" y="123"/>
                      <a:pt x="599" y="45"/>
                      <a:pt x="396" y="14"/>
                    </a:cubicBezTo>
                    <a:cubicBezTo>
                      <a:pt x="339" y="5"/>
                      <a:pt x="285" y="1"/>
                      <a:pt x="23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59"/>
              <p:cNvSpPr/>
              <p:nvPr/>
            </p:nvSpPr>
            <p:spPr>
              <a:xfrm>
                <a:off x="4700200" y="4560575"/>
                <a:ext cx="142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0" extrusionOk="0">
                    <a:moveTo>
                      <a:pt x="487" y="0"/>
                    </a:moveTo>
                    <a:cubicBezTo>
                      <a:pt x="420" y="0"/>
                      <a:pt x="299" y="90"/>
                      <a:pt x="191" y="225"/>
                    </a:cubicBezTo>
                    <a:cubicBezTo>
                      <a:pt x="62" y="385"/>
                      <a:pt x="1" y="549"/>
                      <a:pt x="52" y="590"/>
                    </a:cubicBezTo>
                    <a:cubicBezTo>
                      <a:pt x="61" y="597"/>
                      <a:pt x="71" y="600"/>
                      <a:pt x="83" y="600"/>
                    </a:cubicBezTo>
                    <a:cubicBezTo>
                      <a:pt x="149" y="600"/>
                      <a:pt x="271" y="510"/>
                      <a:pt x="379" y="376"/>
                    </a:cubicBezTo>
                    <a:cubicBezTo>
                      <a:pt x="506" y="215"/>
                      <a:pt x="569" y="52"/>
                      <a:pt x="517" y="10"/>
                    </a:cubicBezTo>
                    <a:cubicBezTo>
                      <a:pt x="509" y="3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59"/>
              <p:cNvSpPr/>
              <p:nvPr/>
            </p:nvSpPr>
            <p:spPr>
              <a:xfrm>
                <a:off x="4724800" y="4560500"/>
                <a:ext cx="985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9" extrusionOk="0">
                    <a:moveTo>
                      <a:pt x="77" y="0"/>
                    </a:moveTo>
                    <a:cubicBezTo>
                      <a:pt x="72" y="0"/>
                      <a:pt x="67" y="1"/>
                      <a:pt x="62" y="3"/>
                    </a:cubicBezTo>
                    <a:cubicBezTo>
                      <a:pt x="1" y="27"/>
                      <a:pt x="10" y="201"/>
                      <a:pt x="85" y="393"/>
                    </a:cubicBezTo>
                    <a:cubicBezTo>
                      <a:pt x="155" y="568"/>
                      <a:pt x="254" y="698"/>
                      <a:pt x="318" y="698"/>
                    </a:cubicBezTo>
                    <a:cubicBezTo>
                      <a:pt x="323" y="698"/>
                      <a:pt x="328" y="698"/>
                      <a:pt x="332" y="696"/>
                    </a:cubicBezTo>
                    <a:cubicBezTo>
                      <a:pt x="394" y="672"/>
                      <a:pt x="384" y="498"/>
                      <a:pt x="309" y="306"/>
                    </a:cubicBezTo>
                    <a:cubicBezTo>
                      <a:pt x="241" y="129"/>
                      <a:pt x="141" y="0"/>
                      <a:pt x="7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59"/>
              <p:cNvSpPr/>
              <p:nvPr/>
            </p:nvSpPr>
            <p:spPr>
              <a:xfrm>
                <a:off x="4732450" y="4547050"/>
                <a:ext cx="1890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64" extrusionOk="0">
                    <a:moveTo>
                      <a:pt x="238" y="1"/>
                    </a:moveTo>
                    <a:cubicBezTo>
                      <a:pt x="111" y="1"/>
                      <a:pt x="19" y="28"/>
                      <a:pt x="12" y="76"/>
                    </a:cubicBezTo>
                    <a:cubicBezTo>
                      <a:pt x="1" y="141"/>
                      <a:pt x="157" y="220"/>
                      <a:pt x="360" y="251"/>
                    </a:cubicBezTo>
                    <a:cubicBezTo>
                      <a:pt x="415" y="260"/>
                      <a:pt x="469" y="264"/>
                      <a:pt x="517" y="264"/>
                    </a:cubicBezTo>
                    <a:cubicBezTo>
                      <a:pt x="645" y="264"/>
                      <a:pt x="738" y="236"/>
                      <a:pt x="746" y="188"/>
                    </a:cubicBezTo>
                    <a:cubicBezTo>
                      <a:pt x="755" y="122"/>
                      <a:pt x="600" y="44"/>
                      <a:pt x="397" y="13"/>
                    </a:cubicBezTo>
                    <a:cubicBezTo>
                      <a:pt x="341" y="5"/>
                      <a:pt x="287" y="1"/>
                      <a:pt x="23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59"/>
              <p:cNvSpPr/>
              <p:nvPr/>
            </p:nvSpPr>
            <p:spPr>
              <a:xfrm>
                <a:off x="4926775" y="4488125"/>
                <a:ext cx="3315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761" extrusionOk="0">
                    <a:moveTo>
                      <a:pt x="1284" y="0"/>
                    </a:moveTo>
                    <a:cubicBezTo>
                      <a:pt x="1268" y="0"/>
                      <a:pt x="1252" y="11"/>
                      <a:pt x="1248" y="28"/>
                    </a:cubicBezTo>
                    <a:cubicBezTo>
                      <a:pt x="993" y="983"/>
                      <a:pt x="574" y="1888"/>
                      <a:pt x="13" y="2702"/>
                    </a:cubicBezTo>
                    <a:cubicBezTo>
                      <a:pt x="0" y="2718"/>
                      <a:pt x="5" y="2743"/>
                      <a:pt x="21" y="2754"/>
                    </a:cubicBezTo>
                    <a:cubicBezTo>
                      <a:pt x="28" y="2758"/>
                      <a:pt x="36" y="2760"/>
                      <a:pt x="43" y="2760"/>
                    </a:cubicBezTo>
                    <a:cubicBezTo>
                      <a:pt x="56" y="2760"/>
                      <a:pt x="67" y="2755"/>
                      <a:pt x="73" y="2745"/>
                    </a:cubicBezTo>
                    <a:cubicBezTo>
                      <a:pt x="642" y="1924"/>
                      <a:pt x="1062" y="1012"/>
                      <a:pt x="1320" y="48"/>
                    </a:cubicBezTo>
                    <a:cubicBezTo>
                      <a:pt x="1326" y="27"/>
                      <a:pt x="1314" y="7"/>
                      <a:pt x="1294" y="1"/>
                    </a:cubicBezTo>
                    <a:cubicBezTo>
                      <a:pt x="1291" y="1"/>
                      <a:pt x="1287" y="0"/>
                      <a:pt x="128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3" name="Google Shape;9383;p59"/>
              <p:cNvSpPr/>
              <p:nvPr/>
            </p:nvSpPr>
            <p:spPr>
              <a:xfrm>
                <a:off x="4950450" y="4474300"/>
                <a:ext cx="2110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1116" extrusionOk="0">
                    <a:moveTo>
                      <a:pt x="442" y="0"/>
                    </a:moveTo>
                    <a:cubicBezTo>
                      <a:pt x="228" y="1"/>
                      <a:pt x="63" y="214"/>
                      <a:pt x="38" y="427"/>
                    </a:cubicBezTo>
                    <a:cubicBezTo>
                      <a:pt x="0" y="758"/>
                      <a:pt x="17" y="1116"/>
                      <a:pt x="215" y="1116"/>
                    </a:cubicBezTo>
                    <a:cubicBezTo>
                      <a:pt x="313" y="1116"/>
                      <a:pt x="455" y="1028"/>
                      <a:pt x="656" y="806"/>
                    </a:cubicBezTo>
                    <a:cubicBezTo>
                      <a:pt x="774" y="676"/>
                      <a:pt x="844" y="493"/>
                      <a:pt x="807" y="321"/>
                    </a:cubicBezTo>
                    <a:cubicBezTo>
                      <a:pt x="772" y="149"/>
                      <a:pt x="617" y="0"/>
                      <a:pt x="44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4" name="Google Shape;9384;p59"/>
              <p:cNvSpPr/>
              <p:nvPr/>
            </p:nvSpPr>
            <p:spPr>
              <a:xfrm>
                <a:off x="4954725" y="4481725"/>
                <a:ext cx="7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81" extrusionOk="0">
                    <a:moveTo>
                      <a:pt x="257" y="1"/>
                    </a:moveTo>
                    <a:cubicBezTo>
                      <a:pt x="236" y="1"/>
                      <a:pt x="218" y="16"/>
                      <a:pt x="216" y="38"/>
                    </a:cubicBezTo>
                    <a:cubicBezTo>
                      <a:pt x="195" y="244"/>
                      <a:pt x="125" y="443"/>
                      <a:pt x="13" y="617"/>
                    </a:cubicBezTo>
                    <a:cubicBezTo>
                      <a:pt x="1" y="635"/>
                      <a:pt x="6" y="662"/>
                      <a:pt x="25" y="674"/>
                    </a:cubicBezTo>
                    <a:cubicBezTo>
                      <a:pt x="32" y="678"/>
                      <a:pt x="40" y="681"/>
                      <a:pt x="48" y="681"/>
                    </a:cubicBezTo>
                    <a:cubicBezTo>
                      <a:pt x="62" y="681"/>
                      <a:pt x="76" y="674"/>
                      <a:pt x="83" y="662"/>
                    </a:cubicBezTo>
                    <a:cubicBezTo>
                      <a:pt x="203" y="477"/>
                      <a:pt x="277" y="265"/>
                      <a:pt x="298" y="46"/>
                    </a:cubicBezTo>
                    <a:cubicBezTo>
                      <a:pt x="300" y="23"/>
                      <a:pt x="284" y="2"/>
                      <a:pt x="261" y="1"/>
                    </a:cubicBezTo>
                    <a:cubicBezTo>
                      <a:pt x="259" y="1"/>
                      <a:pt x="258" y="1"/>
                      <a:pt x="25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5" name="Google Shape;9385;p59"/>
              <p:cNvSpPr/>
              <p:nvPr/>
            </p:nvSpPr>
            <p:spPr>
              <a:xfrm>
                <a:off x="4940350" y="4506500"/>
                <a:ext cx="302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62" extrusionOk="0">
                    <a:moveTo>
                      <a:pt x="864" y="0"/>
                    </a:moveTo>
                    <a:cubicBezTo>
                      <a:pt x="750" y="0"/>
                      <a:pt x="632" y="49"/>
                      <a:pt x="548" y="127"/>
                    </a:cubicBezTo>
                    <a:cubicBezTo>
                      <a:pt x="254" y="400"/>
                      <a:pt x="0" y="762"/>
                      <a:pt x="527" y="762"/>
                    </a:cubicBezTo>
                    <a:cubicBezTo>
                      <a:pt x="589" y="762"/>
                      <a:pt x="662" y="757"/>
                      <a:pt x="748" y="746"/>
                    </a:cubicBezTo>
                    <a:cubicBezTo>
                      <a:pt x="903" y="726"/>
                      <a:pt x="1056" y="642"/>
                      <a:pt x="1133" y="505"/>
                    </a:cubicBezTo>
                    <a:cubicBezTo>
                      <a:pt x="1209" y="366"/>
                      <a:pt x="1192" y="174"/>
                      <a:pt x="1071" y="72"/>
                    </a:cubicBezTo>
                    <a:cubicBezTo>
                      <a:pt x="1013" y="22"/>
                      <a:pt x="939" y="0"/>
                      <a:pt x="8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59"/>
              <p:cNvSpPr/>
              <p:nvPr/>
            </p:nvSpPr>
            <p:spPr>
              <a:xfrm>
                <a:off x="4948400" y="4512875"/>
                <a:ext cx="149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63" extrusionOk="0">
                    <a:moveTo>
                      <a:pt x="544" y="1"/>
                    </a:moveTo>
                    <a:cubicBezTo>
                      <a:pt x="534" y="1"/>
                      <a:pt x="525" y="5"/>
                      <a:pt x="516" y="14"/>
                    </a:cubicBezTo>
                    <a:cubicBezTo>
                      <a:pt x="381" y="142"/>
                      <a:pt x="218" y="237"/>
                      <a:pt x="41" y="289"/>
                    </a:cubicBezTo>
                    <a:cubicBezTo>
                      <a:pt x="0" y="302"/>
                      <a:pt x="8" y="362"/>
                      <a:pt x="51" y="362"/>
                    </a:cubicBezTo>
                    <a:cubicBezTo>
                      <a:pt x="54" y="362"/>
                      <a:pt x="59" y="362"/>
                      <a:pt x="62" y="361"/>
                    </a:cubicBezTo>
                    <a:cubicBezTo>
                      <a:pt x="251" y="305"/>
                      <a:pt x="426" y="205"/>
                      <a:pt x="568" y="68"/>
                    </a:cubicBezTo>
                    <a:cubicBezTo>
                      <a:pt x="599" y="41"/>
                      <a:pt x="573" y="1"/>
                      <a:pt x="54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59"/>
              <p:cNvSpPr/>
              <p:nvPr/>
            </p:nvSpPr>
            <p:spPr>
              <a:xfrm>
                <a:off x="4929350" y="4499375"/>
                <a:ext cx="198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8" extrusionOk="0">
                    <a:moveTo>
                      <a:pt x="343" y="1"/>
                    </a:moveTo>
                    <a:cubicBezTo>
                      <a:pt x="334" y="1"/>
                      <a:pt x="324" y="1"/>
                      <a:pt x="315" y="2"/>
                    </a:cubicBezTo>
                    <a:cubicBezTo>
                      <a:pt x="157" y="17"/>
                      <a:pt x="33" y="164"/>
                      <a:pt x="16" y="322"/>
                    </a:cubicBezTo>
                    <a:cubicBezTo>
                      <a:pt x="1" y="478"/>
                      <a:pt x="78" y="634"/>
                      <a:pt x="196" y="740"/>
                    </a:cubicBezTo>
                    <a:cubicBezTo>
                      <a:pt x="384" y="910"/>
                      <a:pt x="514" y="978"/>
                      <a:pt x="601" y="978"/>
                    </a:cubicBezTo>
                    <a:cubicBezTo>
                      <a:pt x="794" y="978"/>
                      <a:pt x="778" y="647"/>
                      <a:pt x="713" y="346"/>
                    </a:cubicBezTo>
                    <a:cubicBezTo>
                      <a:pt x="673" y="168"/>
                      <a:pt x="522" y="1"/>
                      <a:pt x="343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59"/>
              <p:cNvSpPr/>
              <p:nvPr/>
            </p:nvSpPr>
            <p:spPr>
              <a:xfrm>
                <a:off x="4937250" y="4506000"/>
                <a:ext cx="8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90" extrusionOk="0">
                    <a:moveTo>
                      <a:pt x="41" y="1"/>
                    </a:moveTo>
                    <a:cubicBezTo>
                      <a:pt x="38" y="1"/>
                      <a:pt x="36" y="1"/>
                      <a:pt x="33" y="1"/>
                    </a:cubicBezTo>
                    <a:cubicBezTo>
                      <a:pt x="13" y="5"/>
                      <a:pt x="0" y="25"/>
                      <a:pt x="3" y="46"/>
                    </a:cubicBezTo>
                    <a:cubicBezTo>
                      <a:pt x="43" y="239"/>
                      <a:pt x="128" y="421"/>
                      <a:pt x="251" y="575"/>
                    </a:cubicBezTo>
                    <a:cubicBezTo>
                      <a:pt x="259" y="584"/>
                      <a:pt x="270" y="590"/>
                      <a:pt x="281" y="590"/>
                    </a:cubicBezTo>
                    <a:cubicBezTo>
                      <a:pt x="312" y="590"/>
                      <a:pt x="329" y="553"/>
                      <a:pt x="310" y="528"/>
                    </a:cubicBezTo>
                    <a:cubicBezTo>
                      <a:pt x="194" y="384"/>
                      <a:pt x="114" y="213"/>
                      <a:pt x="77" y="30"/>
                    </a:cubicBezTo>
                    <a:cubicBezTo>
                      <a:pt x="74" y="13"/>
                      <a:pt x="58" y="1"/>
                      <a:pt x="41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59"/>
              <p:cNvSpPr/>
              <p:nvPr/>
            </p:nvSpPr>
            <p:spPr>
              <a:xfrm>
                <a:off x="4915900" y="4526100"/>
                <a:ext cx="198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9" extrusionOk="0">
                    <a:moveTo>
                      <a:pt x="341" y="0"/>
                    </a:moveTo>
                    <a:cubicBezTo>
                      <a:pt x="332" y="0"/>
                      <a:pt x="323" y="1"/>
                      <a:pt x="314" y="2"/>
                    </a:cubicBezTo>
                    <a:cubicBezTo>
                      <a:pt x="158" y="17"/>
                      <a:pt x="32" y="165"/>
                      <a:pt x="17" y="321"/>
                    </a:cubicBezTo>
                    <a:cubicBezTo>
                      <a:pt x="0" y="479"/>
                      <a:pt x="78" y="635"/>
                      <a:pt x="195" y="741"/>
                    </a:cubicBezTo>
                    <a:cubicBezTo>
                      <a:pt x="383" y="911"/>
                      <a:pt x="514" y="979"/>
                      <a:pt x="601" y="979"/>
                    </a:cubicBezTo>
                    <a:cubicBezTo>
                      <a:pt x="794" y="979"/>
                      <a:pt x="778" y="647"/>
                      <a:pt x="713" y="347"/>
                    </a:cubicBezTo>
                    <a:cubicBezTo>
                      <a:pt x="673" y="168"/>
                      <a:pt x="521" y="0"/>
                      <a:pt x="34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59"/>
              <p:cNvSpPr/>
              <p:nvPr/>
            </p:nvSpPr>
            <p:spPr>
              <a:xfrm>
                <a:off x="4923775" y="4532775"/>
                <a:ext cx="82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9" extrusionOk="0">
                    <a:moveTo>
                      <a:pt x="43" y="1"/>
                    </a:moveTo>
                    <a:cubicBezTo>
                      <a:pt x="22" y="1"/>
                      <a:pt x="0" y="17"/>
                      <a:pt x="5" y="44"/>
                    </a:cubicBezTo>
                    <a:cubicBezTo>
                      <a:pt x="43" y="238"/>
                      <a:pt x="129" y="420"/>
                      <a:pt x="253" y="574"/>
                    </a:cubicBezTo>
                    <a:cubicBezTo>
                      <a:pt x="259" y="583"/>
                      <a:pt x="270" y="588"/>
                      <a:pt x="282" y="589"/>
                    </a:cubicBezTo>
                    <a:lnTo>
                      <a:pt x="282" y="589"/>
                    </a:lnTo>
                    <a:cubicBezTo>
                      <a:pt x="313" y="588"/>
                      <a:pt x="331" y="552"/>
                      <a:pt x="311" y="528"/>
                    </a:cubicBezTo>
                    <a:cubicBezTo>
                      <a:pt x="194" y="383"/>
                      <a:pt x="115" y="212"/>
                      <a:pt x="79" y="29"/>
                    </a:cubicBezTo>
                    <a:cubicBezTo>
                      <a:pt x="73" y="9"/>
                      <a:pt x="58" y="1"/>
                      <a:pt x="43" y="1"/>
                    </a:cubicBezTo>
                    <a:close/>
                    <a:moveTo>
                      <a:pt x="282" y="589"/>
                    </a:moveTo>
                    <a:cubicBezTo>
                      <a:pt x="282" y="589"/>
                      <a:pt x="281" y="589"/>
                      <a:pt x="281" y="589"/>
                    </a:cubicBezTo>
                    <a:lnTo>
                      <a:pt x="282" y="589"/>
                    </a:lnTo>
                    <a:cubicBezTo>
                      <a:pt x="282" y="589"/>
                      <a:pt x="282" y="589"/>
                      <a:pt x="282" y="589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59"/>
              <p:cNvSpPr/>
              <p:nvPr/>
            </p:nvSpPr>
            <p:spPr>
              <a:xfrm>
                <a:off x="4926225" y="4534725"/>
                <a:ext cx="302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763" extrusionOk="0">
                    <a:moveTo>
                      <a:pt x="864" y="1"/>
                    </a:moveTo>
                    <a:cubicBezTo>
                      <a:pt x="751" y="1"/>
                      <a:pt x="632" y="49"/>
                      <a:pt x="548" y="127"/>
                    </a:cubicBezTo>
                    <a:cubicBezTo>
                      <a:pt x="255" y="400"/>
                      <a:pt x="0" y="762"/>
                      <a:pt x="527" y="762"/>
                    </a:cubicBezTo>
                    <a:cubicBezTo>
                      <a:pt x="589" y="762"/>
                      <a:pt x="662" y="757"/>
                      <a:pt x="747" y="746"/>
                    </a:cubicBezTo>
                    <a:cubicBezTo>
                      <a:pt x="904" y="726"/>
                      <a:pt x="1058" y="642"/>
                      <a:pt x="1133" y="504"/>
                    </a:cubicBezTo>
                    <a:cubicBezTo>
                      <a:pt x="1209" y="366"/>
                      <a:pt x="1191" y="175"/>
                      <a:pt x="1071" y="72"/>
                    </a:cubicBezTo>
                    <a:cubicBezTo>
                      <a:pt x="1012" y="23"/>
                      <a:pt x="939" y="1"/>
                      <a:pt x="86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59"/>
              <p:cNvSpPr/>
              <p:nvPr/>
            </p:nvSpPr>
            <p:spPr>
              <a:xfrm>
                <a:off x="4934525" y="4541200"/>
                <a:ext cx="1460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359" extrusionOk="0">
                    <a:moveTo>
                      <a:pt x="530" y="0"/>
                    </a:moveTo>
                    <a:cubicBezTo>
                      <a:pt x="523" y="0"/>
                      <a:pt x="514" y="3"/>
                      <a:pt x="507" y="9"/>
                    </a:cubicBezTo>
                    <a:cubicBezTo>
                      <a:pt x="372" y="138"/>
                      <a:pt x="209" y="233"/>
                      <a:pt x="31" y="285"/>
                    </a:cubicBezTo>
                    <a:cubicBezTo>
                      <a:pt x="11" y="291"/>
                      <a:pt x="0" y="312"/>
                      <a:pt x="6" y="332"/>
                    </a:cubicBezTo>
                    <a:cubicBezTo>
                      <a:pt x="10" y="347"/>
                      <a:pt x="25" y="358"/>
                      <a:pt x="42" y="358"/>
                    </a:cubicBezTo>
                    <a:cubicBezTo>
                      <a:pt x="45" y="358"/>
                      <a:pt x="48" y="358"/>
                      <a:pt x="52" y="357"/>
                    </a:cubicBezTo>
                    <a:cubicBezTo>
                      <a:pt x="242" y="301"/>
                      <a:pt x="415" y="201"/>
                      <a:pt x="559" y="63"/>
                    </a:cubicBezTo>
                    <a:cubicBezTo>
                      <a:pt x="584" y="36"/>
                      <a:pt x="559" y="0"/>
                      <a:pt x="530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59"/>
              <p:cNvSpPr/>
              <p:nvPr/>
            </p:nvSpPr>
            <p:spPr>
              <a:xfrm>
                <a:off x="4912300" y="4445475"/>
                <a:ext cx="333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755" extrusionOk="0">
                    <a:moveTo>
                      <a:pt x="104" y="1"/>
                    </a:moveTo>
                    <a:cubicBezTo>
                      <a:pt x="41" y="1"/>
                      <a:pt x="1" y="96"/>
                      <a:pt x="72" y="135"/>
                    </a:cubicBezTo>
                    <a:cubicBezTo>
                      <a:pt x="630" y="454"/>
                      <a:pt x="1014" y="1050"/>
                      <a:pt x="1073" y="1690"/>
                    </a:cubicBezTo>
                    <a:cubicBezTo>
                      <a:pt x="1075" y="1722"/>
                      <a:pt x="1099" y="1748"/>
                      <a:pt x="1130" y="1754"/>
                    </a:cubicBezTo>
                    <a:cubicBezTo>
                      <a:pt x="1135" y="1755"/>
                      <a:pt x="1139" y="1755"/>
                      <a:pt x="1145" y="1755"/>
                    </a:cubicBezTo>
                    <a:cubicBezTo>
                      <a:pt x="1171" y="1755"/>
                      <a:pt x="1195" y="1739"/>
                      <a:pt x="1207" y="1715"/>
                    </a:cubicBezTo>
                    <a:cubicBezTo>
                      <a:pt x="1291" y="1547"/>
                      <a:pt x="1307" y="1359"/>
                      <a:pt x="1314" y="1166"/>
                    </a:cubicBezTo>
                    <a:cubicBezTo>
                      <a:pt x="1332" y="782"/>
                      <a:pt x="1312" y="389"/>
                      <a:pt x="1054" y="124"/>
                    </a:cubicBezTo>
                    <a:cubicBezTo>
                      <a:pt x="1039" y="108"/>
                      <a:pt x="1021" y="101"/>
                      <a:pt x="1004" y="101"/>
                    </a:cubicBezTo>
                    <a:cubicBezTo>
                      <a:pt x="949" y="101"/>
                      <a:pt x="901" y="171"/>
                      <a:pt x="952" y="223"/>
                    </a:cubicBezTo>
                    <a:cubicBezTo>
                      <a:pt x="1172" y="449"/>
                      <a:pt x="1189" y="807"/>
                      <a:pt x="1172" y="1160"/>
                    </a:cubicBezTo>
                    <a:cubicBezTo>
                      <a:pt x="1169" y="1226"/>
                      <a:pt x="1166" y="1290"/>
                      <a:pt x="1159" y="1353"/>
                    </a:cubicBezTo>
                    <a:cubicBezTo>
                      <a:pt x="1016" y="795"/>
                      <a:pt x="646" y="298"/>
                      <a:pt x="142" y="12"/>
                    </a:cubicBezTo>
                    <a:cubicBezTo>
                      <a:pt x="129" y="4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59"/>
              <p:cNvSpPr/>
              <p:nvPr/>
            </p:nvSpPr>
            <p:spPr>
              <a:xfrm>
                <a:off x="4899675" y="4434800"/>
                <a:ext cx="226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5" extrusionOk="0">
                    <a:moveTo>
                      <a:pt x="518" y="0"/>
                    </a:moveTo>
                    <a:cubicBezTo>
                      <a:pt x="173" y="0"/>
                      <a:pt x="0" y="418"/>
                      <a:pt x="244" y="661"/>
                    </a:cubicBezTo>
                    <a:cubicBezTo>
                      <a:pt x="318" y="735"/>
                      <a:pt x="417" y="774"/>
                      <a:pt x="518" y="774"/>
                    </a:cubicBezTo>
                    <a:cubicBezTo>
                      <a:pt x="568" y="774"/>
                      <a:pt x="618" y="765"/>
                      <a:pt x="666" y="745"/>
                    </a:cubicBezTo>
                    <a:cubicBezTo>
                      <a:pt x="810" y="686"/>
                      <a:pt x="905" y="544"/>
                      <a:pt x="905" y="387"/>
                    </a:cubicBezTo>
                    <a:cubicBezTo>
                      <a:pt x="905" y="173"/>
                      <a:pt x="732" y="0"/>
                      <a:pt x="51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59"/>
              <p:cNvSpPr/>
              <p:nvPr/>
            </p:nvSpPr>
            <p:spPr>
              <a:xfrm>
                <a:off x="4927250" y="443707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cubicBezTo>
                      <a:pt x="471" y="608"/>
                      <a:pt x="607" y="472"/>
                      <a:pt x="607" y="305"/>
                    </a:cubicBez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59"/>
              <p:cNvSpPr/>
              <p:nvPr/>
            </p:nvSpPr>
            <p:spPr>
              <a:xfrm>
                <a:off x="4764925" y="4488150"/>
                <a:ext cx="33325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2760" extrusionOk="0">
                    <a:moveTo>
                      <a:pt x="45" y="0"/>
                    </a:moveTo>
                    <a:cubicBezTo>
                      <a:pt x="23" y="0"/>
                      <a:pt x="1" y="18"/>
                      <a:pt x="7" y="47"/>
                    </a:cubicBezTo>
                    <a:cubicBezTo>
                      <a:pt x="264" y="1011"/>
                      <a:pt x="686" y="1923"/>
                      <a:pt x="1253" y="2744"/>
                    </a:cubicBezTo>
                    <a:cubicBezTo>
                      <a:pt x="1261" y="2754"/>
                      <a:pt x="1272" y="2759"/>
                      <a:pt x="1284" y="2759"/>
                    </a:cubicBezTo>
                    <a:cubicBezTo>
                      <a:pt x="1315" y="2759"/>
                      <a:pt x="1333" y="2726"/>
                      <a:pt x="1315" y="2701"/>
                    </a:cubicBezTo>
                    <a:cubicBezTo>
                      <a:pt x="752" y="1887"/>
                      <a:pt x="335" y="982"/>
                      <a:pt x="80" y="27"/>
                    </a:cubicBezTo>
                    <a:cubicBezTo>
                      <a:pt x="74" y="8"/>
                      <a:pt x="60" y="0"/>
                      <a:pt x="4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59"/>
              <p:cNvSpPr/>
              <p:nvPr/>
            </p:nvSpPr>
            <p:spPr>
              <a:xfrm>
                <a:off x="4753375" y="4474300"/>
                <a:ext cx="21075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16" extrusionOk="0">
                    <a:moveTo>
                      <a:pt x="401" y="0"/>
                    </a:moveTo>
                    <a:cubicBezTo>
                      <a:pt x="226" y="0"/>
                      <a:pt x="71" y="149"/>
                      <a:pt x="35" y="321"/>
                    </a:cubicBezTo>
                    <a:cubicBezTo>
                      <a:pt x="0" y="493"/>
                      <a:pt x="68" y="676"/>
                      <a:pt x="186" y="806"/>
                    </a:cubicBezTo>
                    <a:cubicBezTo>
                      <a:pt x="388" y="1028"/>
                      <a:pt x="530" y="1116"/>
                      <a:pt x="627" y="1116"/>
                    </a:cubicBezTo>
                    <a:cubicBezTo>
                      <a:pt x="825" y="1116"/>
                      <a:pt x="843" y="758"/>
                      <a:pt x="804" y="427"/>
                    </a:cubicBezTo>
                    <a:cubicBezTo>
                      <a:pt x="780" y="214"/>
                      <a:pt x="615" y="1"/>
                      <a:pt x="40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59"/>
              <p:cNvSpPr/>
              <p:nvPr/>
            </p:nvSpPr>
            <p:spPr>
              <a:xfrm>
                <a:off x="4762625" y="4481700"/>
                <a:ext cx="77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682" extrusionOk="0">
                    <a:moveTo>
                      <a:pt x="43" y="1"/>
                    </a:moveTo>
                    <a:cubicBezTo>
                      <a:pt x="42" y="1"/>
                      <a:pt x="42" y="1"/>
                      <a:pt x="41" y="1"/>
                    </a:cubicBezTo>
                    <a:cubicBezTo>
                      <a:pt x="18" y="3"/>
                      <a:pt x="0" y="24"/>
                      <a:pt x="3" y="47"/>
                    </a:cubicBezTo>
                    <a:cubicBezTo>
                      <a:pt x="24" y="266"/>
                      <a:pt x="98" y="478"/>
                      <a:pt x="218" y="663"/>
                    </a:cubicBezTo>
                    <a:cubicBezTo>
                      <a:pt x="226" y="675"/>
                      <a:pt x="239" y="682"/>
                      <a:pt x="254" y="682"/>
                    </a:cubicBezTo>
                    <a:cubicBezTo>
                      <a:pt x="254" y="682"/>
                      <a:pt x="255" y="682"/>
                      <a:pt x="255" y="682"/>
                    </a:cubicBezTo>
                    <a:cubicBezTo>
                      <a:pt x="287" y="682"/>
                      <a:pt x="307" y="645"/>
                      <a:pt x="289" y="618"/>
                    </a:cubicBezTo>
                    <a:cubicBezTo>
                      <a:pt x="175" y="444"/>
                      <a:pt x="106" y="245"/>
                      <a:pt x="86" y="39"/>
                    </a:cubicBezTo>
                    <a:cubicBezTo>
                      <a:pt x="84" y="17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59"/>
              <p:cNvSpPr/>
              <p:nvPr/>
            </p:nvSpPr>
            <p:spPr>
              <a:xfrm>
                <a:off x="4754300" y="4506500"/>
                <a:ext cx="302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62" extrusionOk="0">
                    <a:moveTo>
                      <a:pt x="346" y="0"/>
                    </a:moveTo>
                    <a:cubicBezTo>
                      <a:pt x="270" y="0"/>
                      <a:pt x="197" y="22"/>
                      <a:pt x="138" y="72"/>
                    </a:cubicBezTo>
                    <a:cubicBezTo>
                      <a:pt x="18" y="174"/>
                      <a:pt x="0" y="366"/>
                      <a:pt x="76" y="505"/>
                    </a:cubicBezTo>
                    <a:cubicBezTo>
                      <a:pt x="153" y="642"/>
                      <a:pt x="307" y="726"/>
                      <a:pt x="463" y="746"/>
                    </a:cubicBezTo>
                    <a:cubicBezTo>
                      <a:pt x="548" y="757"/>
                      <a:pt x="621" y="762"/>
                      <a:pt x="683" y="762"/>
                    </a:cubicBezTo>
                    <a:cubicBezTo>
                      <a:pt x="1209" y="762"/>
                      <a:pt x="955" y="400"/>
                      <a:pt x="662" y="127"/>
                    </a:cubicBezTo>
                    <a:cubicBezTo>
                      <a:pt x="578" y="49"/>
                      <a:pt x="459" y="0"/>
                      <a:pt x="34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59"/>
              <p:cNvSpPr/>
              <p:nvPr/>
            </p:nvSpPr>
            <p:spPr>
              <a:xfrm>
                <a:off x="4761575" y="4512925"/>
                <a:ext cx="149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61" extrusionOk="0">
                    <a:moveTo>
                      <a:pt x="55" y="0"/>
                    </a:moveTo>
                    <a:cubicBezTo>
                      <a:pt x="26" y="0"/>
                      <a:pt x="1" y="38"/>
                      <a:pt x="28" y="65"/>
                    </a:cubicBezTo>
                    <a:cubicBezTo>
                      <a:pt x="171" y="202"/>
                      <a:pt x="345" y="303"/>
                      <a:pt x="535" y="359"/>
                    </a:cubicBezTo>
                    <a:cubicBezTo>
                      <a:pt x="538" y="360"/>
                      <a:pt x="541" y="360"/>
                      <a:pt x="546" y="360"/>
                    </a:cubicBezTo>
                    <a:cubicBezTo>
                      <a:pt x="588" y="359"/>
                      <a:pt x="596" y="300"/>
                      <a:pt x="556" y="286"/>
                    </a:cubicBezTo>
                    <a:cubicBezTo>
                      <a:pt x="377" y="235"/>
                      <a:pt x="214" y="140"/>
                      <a:pt x="80" y="11"/>
                    </a:cubicBezTo>
                    <a:cubicBezTo>
                      <a:pt x="72" y="3"/>
                      <a:pt x="63" y="0"/>
                      <a:pt x="5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59"/>
              <p:cNvSpPr/>
              <p:nvPr/>
            </p:nvSpPr>
            <p:spPr>
              <a:xfrm>
                <a:off x="4775675" y="4499375"/>
                <a:ext cx="19850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78" extrusionOk="0">
                    <a:moveTo>
                      <a:pt x="451" y="1"/>
                    </a:moveTo>
                    <a:cubicBezTo>
                      <a:pt x="272" y="1"/>
                      <a:pt x="121" y="168"/>
                      <a:pt x="82" y="346"/>
                    </a:cubicBezTo>
                    <a:cubicBezTo>
                      <a:pt x="16" y="647"/>
                      <a:pt x="0" y="978"/>
                      <a:pt x="193" y="978"/>
                    </a:cubicBezTo>
                    <a:cubicBezTo>
                      <a:pt x="280" y="978"/>
                      <a:pt x="411" y="910"/>
                      <a:pt x="599" y="740"/>
                    </a:cubicBezTo>
                    <a:cubicBezTo>
                      <a:pt x="717" y="634"/>
                      <a:pt x="794" y="478"/>
                      <a:pt x="778" y="322"/>
                    </a:cubicBezTo>
                    <a:cubicBezTo>
                      <a:pt x="762" y="164"/>
                      <a:pt x="637" y="17"/>
                      <a:pt x="480" y="2"/>
                    </a:cubicBezTo>
                    <a:cubicBezTo>
                      <a:pt x="470" y="1"/>
                      <a:pt x="461" y="1"/>
                      <a:pt x="45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59"/>
              <p:cNvSpPr/>
              <p:nvPr/>
            </p:nvSpPr>
            <p:spPr>
              <a:xfrm>
                <a:off x="4779400" y="4505950"/>
                <a:ext cx="83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92" extrusionOk="0">
                    <a:moveTo>
                      <a:pt x="288" y="1"/>
                    </a:moveTo>
                    <a:cubicBezTo>
                      <a:pt x="272" y="1"/>
                      <a:pt x="256" y="11"/>
                      <a:pt x="252" y="32"/>
                    </a:cubicBezTo>
                    <a:cubicBezTo>
                      <a:pt x="215" y="215"/>
                      <a:pt x="136" y="386"/>
                      <a:pt x="19" y="530"/>
                    </a:cubicBezTo>
                    <a:cubicBezTo>
                      <a:pt x="0" y="554"/>
                      <a:pt x="17" y="591"/>
                      <a:pt x="49" y="592"/>
                    </a:cubicBezTo>
                    <a:cubicBezTo>
                      <a:pt x="60" y="591"/>
                      <a:pt x="71" y="586"/>
                      <a:pt x="77" y="577"/>
                    </a:cubicBezTo>
                    <a:cubicBezTo>
                      <a:pt x="201" y="423"/>
                      <a:pt x="287" y="241"/>
                      <a:pt x="325" y="48"/>
                    </a:cubicBezTo>
                    <a:cubicBezTo>
                      <a:pt x="332" y="18"/>
                      <a:pt x="310" y="1"/>
                      <a:pt x="28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59"/>
              <p:cNvSpPr/>
              <p:nvPr/>
            </p:nvSpPr>
            <p:spPr>
              <a:xfrm>
                <a:off x="4789125" y="4526100"/>
                <a:ext cx="198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79" extrusionOk="0">
                    <a:moveTo>
                      <a:pt x="454" y="0"/>
                    </a:moveTo>
                    <a:cubicBezTo>
                      <a:pt x="274" y="0"/>
                      <a:pt x="121" y="168"/>
                      <a:pt x="82" y="347"/>
                    </a:cubicBezTo>
                    <a:cubicBezTo>
                      <a:pt x="16" y="647"/>
                      <a:pt x="0" y="979"/>
                      <a:pt x="193" y="979"/>
                    </a:cubicBezTo>
                    <a:cubicBezTo>
                      <a:pt x="280" y="979"/>
                      <a:pt x="410" y="911"/>
                      <a:pt x="598" y="741"/>
                    </a:cubicBezTo>
                    <a:cubicBezTo>
                      <a:pt x="716" y="635"/>
                      <a:pt x="793" y="479"/>
                      <a:pt x="778" y="321"/>
                    </a:cubicBezTo>
                    <a:cubicBezTo>
                      <a:pt x="761" y="165"/>
                      <a:pt x="637" y="17"/>
                      <a:pt x="480" y="2"/>
                    </a:cubicBezTo>
                    <a:cubicBezTo>
                      <a:pt x="471" y="1"/>
                      <a:pt x="463" y="0"/>
                      <a:pt x="45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59"/>
              <p:cNvSpPr/>
              <p:nvPr/>
            </p:nvSpPr>
            <p:spPr>
              <a:xfrm>
                <a:off x="4792825" y="4532775"/>
                <a:ext cx="82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9" extrusionOk="0">
                    <a:moveTo>
                      <a:pt x="288" y="1"/>
                    </a:moveTo>
                    <a:cubicBezTo>
                      <a:pt x="273" y="1"/>
                      <a:pt x="258" y="9"/>
                      <a:pt x="253" y="29"/>
                    </a:cubicBezTo>
                    <a:cubicBezTo>
                      <a:pt x="217" y="212"/>
                      <a:pt x="136" y="383"/>
                      <a:pt x="21" y="527"/>
                    </a:cubicBezTo>
                    <a:cubicBezTo>
                      <a:pt x="1" y="551"/>
                      <a:pt x="18" y="589"/>
                      <a:pt x="49" y="589"/>
                    </a:cubicBezTo>
                    <a:cubicBezTo>
                      <a:pt x="61" y="587"/>
                      <a:pt x="71" y="583"/>
                      <a:pt x="79" y="574"/>
                    </a:cubicBezTo>
                    <a:cubicBezTo>
                      <a:pt x="202" y="420"/>
                      <a:pt x="287" y="238"/>
                      <a:pt x="327" y="43"/>
                    </a:cubicBezTo>
                    <a:cubicBezTo>
                      <a:pt x="331" y="17"/>
                      <a:pt x="309" y="1"/>
                      <a:pt x="288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59"/>
              <p:cNvSpPr/>
              <p:nvPr/>
            </p:nvSpPr>
            <p:spPr>
              <a:xfrm>
                <a:off x="4768425" y="4534725"/>
                <a:ext cx="302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763" extrusionOk="0">
                    <a:moveTo>
                      <a:pt x="346" y="1"/>
                    </a:moveTo>
                    <a:cubicBezTo>
                      <a:pt x="270" y="1"/>
                      <a:pt x="197" y="23"/>
                      <a:pt x="138" y="72"/>
                    </a:cubicBezTo>
                    <a:cubicBezTo>
                      <a:pt x="18" y="175"/>
                      <a:pt x="1" y="366"/>
                      <a:pt x="77" y="504"/>
                    </a:cubicBezTo>
                    <a:cubicBezTo>
                      <a:pt x="152" y="642"/>
                      <a:pt x="306" y="726"/>
                      <a:pt x="462" y="746"/>
                    </a:cubicBezTo>
                    <a:cubicBezTo>
                      <a:pt x="547" y="757"/>
                      <a:pt x="620" y="762"/>
                      <a:pt x="682" y="762"/>
                    </a:cubicBezTo>
                    <a:cubicBezTo>
                      <a:pt x="1208" y="762"/>
                      <a:pt x="954" y="400"/>
                      <a:pt x="662" y="127"/>
                    </a:cubicBezTo>
                    <a:cubicBezTo>
                      <a:pt x="577" y="49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59"/>
              <p:cNvSpPr/>
              <p:nvPr/>
            </p:nvSpPr>
            <p:spPr>
              <a:xfrm>
                <a:off x="4775675" y="4541150"/>
                <a:ext cx="14950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61" extrusionOk="0">
                    <a:moveTo>
                      <a:pt x="55" y="0"/>
                    </a:moveTo>
                    <a:cubicBezTo>
                      <a:pt x="26" y="0"/>
                      <a:pt x="1" y="39"/>
                      <a:pt x="29" y="65"/>
                    </a:cubicBezTo>
                    <a:cubicBezTo>
                      <a:pt x="171" y="202"/>
                      <a:pt x="345" y="303"/>
                      <a:pt x="535" y="359"/>
                    </a:cubicBezTo>
                    <a:cubicBezTo>
                      <a:pt x="538" y="360"/>
                      <a:pt x="542" y="360"/>
                      <a:pt x="546" y="360"/>
                    </a:cubicBezTo>
                    <a:cubicBezTo>
                      <a:pt x="589" y="359"/>
                      <a:pt x="598" y="300"/>
                      <a:pt x="557" y="287"/>
                    </a:cubicBezTo>
                    <a:cubicBezTo>
                      <a:pt x="378" y="234"/>
                      <a:pt x="215" y="140"/>
                      <a:pt x="81" y="11"/>
                    </a:cubicBezTo>
                    <a:cubicBezTo>
                      <a:pt x="73" y="4"/>
                      <a:pt x="64" y="0"/>
                      <a:pt x="55" y="0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59"/>
              <p:cNvSpPr/>
              <p:nvPr/>
            </p:nvSpPr>
            <p:spPr>
              <a:xfrm>
                <a:off x="4779250" y="4445500"/>
                <a:ext cx="3325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754" extrusionOk="0">
                    <a:moveTo>
                      <a:pt x="1227" y="1"/>
                    </a:moveTo>
                    <a:cubicBezTo>
                      <a:pt x="1215" y="1"/>
                      <a:pt x="1203" y="4"/>
                      <a:pt x="1190" y="11"/>
                    </a:cubicBezTo>
                    <a:cubicBezTo>
                      <a:pt x="687" y="297"/>
                      <a:pt x="317" y="794"/>
                      <a:pt x="174" y="1352"/>
                    </a:cubicBezTo>
                    <a:cubicBezTo>
                      <a:pt x="167" y="1289"/>
                      <a:pt x="164" y="1225"/>
                      <a:pt x="160" y="1159"/>
                    </a:cubicBezTo>
                    <a:cubicBezTo>
                      <a:pt x="145" y="806"/>
                      <a:pt x="160" y="448"/>
                      <a:pt x="381" y="222"/>
                    </a:cubicBezTo>
                    <a:cubicBezTo>
                      <a:pt x="431" y="170"/>
                      <a:pt x="383" y="100"/>
                      <a:pt x="329" y="100"/>
                    </a:cubicBezTo>
                    <a:cubicBezTo>
                      <a:pt x="312" y="100"/>
                      <a:pt x="294" y="107"/>
                      <a:pt x="278" y="123"/>
                    </a:cubicBezTo>
                    <a:cubicBezTo>
                      <a:pt x="20" y="388"/>
                      <a:pt x="1" y="781"/>
                      <a:pt x="18" y="1165"/>
                    </a:cubicBezTo>
                    <a:cubicBezTo>
                      <a:pt x="27" y="1358"/>
                      <a:pt x="41" y="1546"/>
                      <a:pt x="125" y="1714"/>
                    </a:cubicBezTo>
                    <a:cubicBezTo>
                      <a:pt x="137" y="1738"/>
                      <a:pt x="163" y="1754"/>
                      <a:pt x="189" y="1754"/>
                    </a:cubicBezTo>
                    <a:cubicBezTo>
                      <a:pt x="225" y="1754"/>
                      <a:pt x="256" y="1726"/>
                      <a:pt x="261" y="1689"/>
                    </a:cubicBezTo>
                    <a:cubicBezTo>
                      <a:pt x="319" y="1049"/>
                      <a:pt x="702" y="453"/>
                      <a:pt x="1261" y="134"/>
                    </a:cubicBezTo>
                    <a:cubicBezTo>
                      <a:pt x="1330" y="94"/>
                      <a:pt x="1290" y="1"/>
                      <a:pt x="1227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59"/>
              <p:cNvSpPr/>
              <p:nvPr/>
            </p:nvSpPr>
            <p:spPr>
              <a:xfrm>
                <a:off x="4802575" y="4434800"/>
                <a:ext cx="193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4" extrusionOk="0">
                    <a:moveTo>
                      <a:pt x="387" y="0"/>
                    </a:moveTo>
                    <a:cubicBezTo>
                      <a:pt x="174" y="0"/>
                      <a:pt x="1" y="173"/>
                      <a:pt x="1" y="387"/>
                    </a:cubicBezTo>
                    <a:cubicBezTo>
                      <a:pt x="1" y="601"/>
                      <a:pt x="174" y="774"/>
                      <a:pt x="387" y="774"/>
                    </a:cubicBezTo>
                    <a:cubicBezTo>
                      <a:pt x="601" y="774"/>
                      <a:pt x="774" y="601"/>
                      <a:pt x="774" y="387"/>
                    </a:cubicBezTo>
                    <a:cubicBezTo>
                      <a:pt x="774" y="173"/>
                      <a:pt x="601" y="0"/>
                      <a:pt x="387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59"/>
              <p:cNvSpPr/>
              <p:nvPr/>
            </p:nvSpPr>
            <p:spPr>
              <a:xfrm>
                <a:off x="4782450" y="443707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05" y="1"/>
                    </a:moveTo>
                    <a:cubicBezTo>
                      <a:pt x="137" y="1"/>
                      <a:pt x="0" y="137"/>
                      <a:pt x="0" y="305"/>
                    </a:cubicBezTo>
                    <a:cubicBezTo>
                      <a:pt x="0" y="472"/>
                      <a:pt x="137" y="608"/>
                      <a:pt x="305" y="608"/>
                    </a:cubicBezTo>
                    <a:cubicBezTo>
                      <a:pt x="472" y="608"/>
                      <a:pt x="607" y="472"/>
                      <a:pt x="607" y="305"/>
                    </a:cubicBezTo>
                    <a:cubicBezTo>
                      <a:pt x="607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0" name="Google Shape;9410;p59"/>
              <p:cNvSpPr/>
              <p:nvPr/>
            </p:nvSpPr>
            <p:spPr>
              <a:xfrm>
                <a:off x="4776325" y="4703800"/>
                <a:ext cx="170500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2425" fill="none" extrusionOk="0">
                    <a:moveTo>
                      <a:pt x="1" y="2117"/>
                    </a:moveTo>
                    <a:cubicBezTo>
                      <a:pt x="18" y="1765"/>
                      <a:pt x="53" y="1402"/>
                      <a:pt x="209" y="1086"/>
                    </a:cubicBezTo>
                    <a:cubicBezTo>
                      <a:pt x="440" y="621"/>
                      <a:pt x="990" y="266"/>
                      <a:pt x="1543" y="658"/>
                    </a:cubicBezTo>
                    <a:cubicBezTo>
                      <a:pt x="1672" y="750"/>
                      <a:pt x="1777" y="872"/>
                      <a:pt x="1847" y="1015"/>
                    </a:cubicBezTo>
                    <a:cubicBezTo>
                      <a:pt x="2013" y="1345"/>
                      <a:pt x="2013" y="1705"/>
                      <a:pt x="1935" y="2055"/>
                    </a:cubicBezTo>
                    <a:cubicBezTo>
                      <a:pt x="1874" y="2331"/>
                      <a:pt x="1488" y="2347"/>
                      <a:pt x="1410" y="2074"/>
                    </a:cubicBezTo>
                    <a:cubicBezTo>
                      <a:pt x="1390" y="2007"/>
                      <a:pt x="1380" y="1938"/>
                      <a:pt x="1380" y="1867"/>
                    </a:cubicBezTo>
                    <a:cubicBezTo>
                      <a:pt x="1379" y="1596"/>
                      <a:pt x="1499" y="1340"/>
                      <a:pt x="1636" y="1105"/>
                    </a:cubicBezTo>
                    <a:cubicBezTo>
                      <a:pt x="1874" y="694"/>
                      <a:pt x="2222" y="279"/>
                      <a:pt x="2752" y="348"/>
                    </a:cubicBezTo>
                    <a:cubicBezTo>
                      <a:pt x="2960" y="376"/>
                      <a:pt x="3154" y="482"/>
                      <a:pt x="3299" y="633"/>
                    </a:cubicBezTo>
                    <a:cubicBezTo>
                      <a:pt x="3651" y="997"/>
                      <a:pt x="3716" y="1513"/>
                      <a:pt x="3665" y="1993"/>
                    </a:cubicBezTo>
                    <a:cubicBezTo>
                      <a:pt x="3661" y="2037"/>
                      <a:pt x="3654" y="2085"/>
                      <a:pt x="3624" y="2120"/>
                    </a:cubicBezTo>
                    <a:cubicBezTo>
                      <a:pt x="3533" y="2223"/>
                      <a:pt x="3368" y="2096"/>
                      <a:pt x="3313" y="1970"/>
                    </a:cubicBezTo>
                    <a:cubicBezTo>
                      <a:pt x="2968" y="1171"/>
                      <a:pt x="3784" y="1"/>
                      <a:pt x="4894" y="674"/>
                    </a:cubicBezTo>
                    <a:cubicBezTo>
                      <a:pt x="5075" y="784"/>
                      <a:pt x="5227" y="940"/>
                      <a:pt x="5307" y="1136"/>
                    </a:cubicBezTo>
                    <a:cubicBezTo>
                      <a:pt x="5409" y="1390"/>
                      <a:pt x="5415" y="1677"/>
                      <a:pt x="5371" y="1948"/>
                    </a:cubicBezTo>
                    <a:cubicBezTo>
                      <a:pt x="5334" y="2166"/>
                      <a:pt x="5210" y="2425"/>
                      <a:pt x="4988" y="2420"/>
                    </a:cubicBezTo>
                    <a:cubicBezTo>
                      <a:pt x="4805" y="2416"/>
                      <a:pt x="4678" y="2212"/>
                      <a:pt x="4697" y="2030"/>
                    </a:cubicBezTo>
                    <a:cubicBezTo>
                      <a:pt x="4717" y="1850"/>
                      <a:pt x="4842" y="1698"/>
                      <a:pt x="4978" y="1578"/>
                    </a:cubicBezTo>
                    <a:cubicBezTo>
                      <a:pt x="5279" y="1314"/>
                      <a:pt x="5687" y="1146"/>
                      <a:pt x="6080" y="1218"/>
                    </a:cubicBezTo>
                    <a:cubicBezTo>
                      <a:pt x="6473" y="1291"/>
                      <a:pt x="6819" y="1654"/>
                      <a:pt x="6791" y="2051"/>
                    </a:cubicBezTo>
                  </a:path>
                </a:pathLst>
              </a:custGeom>
              <a:noFill/>
              <a:ln w="5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1" name="Google Shape;9411;p59"/>
              <p:cNvSpPr/>
              <p:nvPr/>
            </p:nvSpPr>
            <p:spPr>
              <a:xfrm>
                <a:off x="4804775" y="4288875"/>
                <a:ext cx="10502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072" extrusionOk="0">
                    <a:moveTo>
                      <a:pt x="2434" y="0"/>
                    </a:moveTo>
                    <a:cubicBezTo>
                      <a:pt x="2305" y="0"/>
                      <a:pt x="2172" y="19"/>
                      <a:pt x="2048" y="40"/>
                    </a:cubicBezTo>
                    <a:cubicBezTo>
                      <a:pt x="1896" y="65"/>
                      <a:pt x="1736" y="94"/>
                      <a:pt x="1620" y="181"/>
                    </a:cubicBezTo>
                    <a:cubicBezTo>
                      <a:pt x="1509" y="265"/>
                      <a:pt x="1457" y="388"/>
                      <a:pt x="1409" y="506"/>
                    </a:cubicBezTo>
                    <a:cubicBezTo>
                      <a:pt x="1064" y="1356"/>
                      <a:pt x="628" y="2158"/>
                      <a:pt x="231" y="2962"/>
                    </a:cubicBezTo>
                    <a:cubicBezTo>
                      <a:pt x="0" y="3428"/>
                      <a:pt x="121" y="3882"/>
                      <a:pt x="488" y="3882"/>
                    </a:cubicBezTo>
                    <a:cubicBezTo>
                      <a:pt x="664" y="3882"/>
                      <a:pt x="897" y="3778"/>
                      <a:pt x="1174" y="3519"/>
                    </a:cubicBezTo>
                    <a:lnTo>
                      <a:pt x="1174" y="3519"/>
                    </a:lnTo>
                    <a:cubicBezTo>
                      <a:pt x="1139" y="3816"/>
                      <a:pt x="1496" y="4072"/>
                      <a:pt x="1851" y="4072"/>
                    </a:cubicBezTo>
                    <a:cubicBezTo>
                      <a:pt x="1887" y="4072"/>
                      <a:pt x="1923" y="4069"/>
                      <a:pt x="1959" y="4064"/>
                    </a:cubicBezTo>
                    <a:cubicBezTo>
                      <a:pt x="2346" y="4005"/>
                      <a:pt x="2627" y="3689"/>
                      <a:pt x="2675" y="3362"/>
                    </a:cubicBezTo>
                    <a:cubicBezTo>
                      <a:pt x="2872" y="3535"/>
                      <a:pt x="3163" y="3736"/>
                      <a:pt x="3432" y="3736"/>
                    </a:cubicBezTo>
                    <a:cubicBezTo>
                      <a:pt x="3498" y="3736"/>
                      <a:pt x="3563" y="3724"/>
                      <a:pt x="3624" y="3697"/>
                    </a:cubicBezTo>
                    <a:cubicBezTo>
                      <a:pt x="4201" y="3439"/>
                      <a:pt x="2987" y="215"/>
                      <a:pt x="2853" y="115"/>
                    </a:cubicBezTo>
                    <a:cubicBezTo>
                      <a:pt x="2739" y="28"/>
                      <a:pt x="2590" y="0"/>
                      <a:pt x="243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59"/>
              <p:cNvSpPr/>
              <p:nvPr/>
            </p:nvSpPr>
            <p:spPr>
              <a:xfrm>
                <a:off x="4852375" y="4301975"/>
                <a:ext cx="59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025" extrusionOk="0">
                    <a:moveTo>
                      <a:pt x="181" y="0"/>
                    </a:moveTo>
                    <a:cubicBezTo>
                      <a:pt x="154" y="0"/>
                      <a:pt x="128" y="18"/>
                      <a:pt x="126" y="53"/>
                    </a:cubicBezTo>
                    <a:lnTo>
                      <a:pt x="2" y="2967"/>
                    </a:lnTo>
                    <a:cubicBezTo>
                      <a:pt x="1" y="2996"/>
                      <a:pt x="24" y="3023"/>
                      <a:pt x="55" y="3024"/>
                    </a:cubicBezTo>
                    <a:lnTo>
                      <a:pt x="57" y="3024"/>
                    </a:lnTo>
                    <a:cubicBezTo>
                      <a:pt x="87" y="3024"/>
                      <a:pt x="111" y="3001"/>
                      <a:pt x="112" y="2971"/>
                    </a:cubicBezTo>
                    <a:lnTo>
                      <a:pt x="236" y="58"/>
                    </a:lnTo>
                    <a:cubicBezTo>
                      <a:pt x="238" y="20"/>
                      <a:pt x="21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59"/>
              <p:cNvSpPr/>
              <p:nvPr/>
            </p:nvSpPr>
            <p:spPr>
              <a:xfrm>
                <a:off x="4868175" y="4305650"/>
                <a:ext cx="23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569" extrusionOk="0">
                    <a:moveTo>
                      <a:pt x="62" y="1"/>
                    </a:moveTo>
                    <a:cubicBezTo>
                      <a:pt x="31" y="1"/>
                      <a:pt x="0" y="24"/>
                      <a:pt x="7" y="64"/>
                    </a:cubicBezTo>
                    <a:cubicBezTo>
                      <a:pt x="175" y="910"/>
                      <a:pt x="497" y="1735"/>
                      <a:pt x="809" y="2533"/>
                    </a:cubicBezTo>
                    <a:cubicBezTo>
                      <a:pt x="816" y="2554"/>
                      <a:pt x="837" y="2569"/>
                      <a:pt x="859" y="2569"/>
                    </a:cubicBezTo>
                    <a:cubicBezTo>
                      <a:pt x="867" y="2569"/>
                      <a:pt x="874" y="2567"/>
                      <a:pt x="880" y="2565"/>
                    </a:cubicBezTo>
                    <a:cubicBezTo>
                      <a:pt x="908" y="2553"/>
                      <a:pt x="922" y="2521"/>
                      <a:pt x="911" y="2494"/>
                    </a:cubicBezTo>
                    <a:cubicBezTo>
                      <a:pt x="602" y="1699"/>
                      <a:pt x="281" y="878"/>
                      <a:pt x="115" y="43"/>
                    </a:cubicBezTo>
                    <a:cubicBezTo>
                      <a:pt x="108" y="14"/>
                      <a:pt x="85" y="1"/>
                      <a:pt x="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59"/>
              <p:cNvSpPr/>
              <p:nvPr/>
            </p:nvSpPr>
            <p:spPr>
              <a:xfrm>
                <a:off x="4826325" y="4305075"/>
                <a:ext cx="221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495" extrusionOk="0">
                    <a:moveTo>
                      <a:pt x="808" y="1"/>
                    </a:moveTo>
                    <a:cubicBezTo>
                      <a:pt x="791" y="1"/>
                      <a:pt x="773" y="9"/>
                      <a:pt x="762" y="29"/>
                    </a:cubicBezTo>
                    <a:cubicBezTo>
                      <a:pt x="622" y="272"/>
                      <a:pt x="547" y="536"/>
                      <a:pt x="475" y="790"/>
                    </a:cubicBezTo>
                    <a:lnTo>
                      <a:pt x="9" y="2424"/>
                    </a:lnTo>
                    <a:cubicBezTo>
                      <a:pt x="0" y="2453"/>
                      <a:pt x="17" y="2485"/>
                      <a:pt x="47" y="2492"/>
                    </a:cubicBezTo>
                    <a:cubicBezTo>
                      <a:pt x="52" y="2493"/>
                      <a:pt x="57" y="2495"/>
                      <a:pt x="62" y="2495"/>
                    </a:cubicBezTo>
                    <a:cubicBezTo>
                      <a:pt x="88" y="2495"/>
                      <a:pt x="110" y="2478"/>
                      <a:pt x="116" y="2455"/>
                    </a:cubicBezTo>
                    <a:lnTo>
                      <a:pt x="581" y="821"/>
                    </a:lnTo>
                    <a:cubicBezTo>
                      <a:pt x="653" y="572"/>
                      <a:pt x="725" y="315"/>
                      <a:pt x="858" y="84"/>
                    </a:cubicBezTo>
                    <a:cubicBezTo>
                      <a:pt x="883" y="40"/>
                      <a:pt x="846" y="1"/>
                      <a:pt x="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15" name="Google Shape;9415;p59"/>
            <p:cNvSpPr/>
            <p:nvPr/>
          </p:nvSpPr>
          <p:spPr>
            <a:xfrm>
              <a:off x="2061063" y="-320200"/>
              <a:ext cx="26149" cy="1034614"/>
            </a:xfrm>
            <a:custGeom>
              <a:avLst/>
              <a:gdLst/>
              <a:ahLst/>
              <a:cxnLst/>
              <a:rect l="l" t="t" r="r" b="b"/>
              <a:pathLst>
                <a:path w="776" h="30703" extrusionOk="0">
                  <a:moveTo>
                    <a:pt x="346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152" y="2"/>
                    <a:pt x="0" y="158"/>
                    <a:pt x="2" y="348"/>
                  </a:cubicBezTo>
                  <a:lnTo>
                    <a:pt x="3" y="349"/>
                  </a:lnTo>
                  <a:cubicBezTo>
                    <a:pt x="7" y="535"/>
                    <a:pt x="158" y="685"/>
                    <a:pt x="345" y="685"/>
                  </a:cubicBezTo>
                  <a:lnTo>
                    <a:pt x="349" y="685"/>
                  </a:lnTo>
                  <a:cubicBezTo>
                    <a:pt x="538" y="685"/>
                    <a:pt x="691" y="530"/>
                    <a:pt x="689" y="341"/>
                  </a:cubicBezTo>
                  <a:cubicBezTo>
                    <a:pt x="688" y="152"/>
                    <a:pt x="534" y="0"/>
                    <a:pt x="346" y="0"/>
                  </a:cubicBezTo>
                  <a:close/>
                  <a:moveTo>
                    <a:pt x="360" y="1366"/>
                  </a:moveTo>
                  <a:cubicBezTo>
                    <a:pt x="359" y="1366"/>
                    <a:pt x="357" y="1366"/>
                    <a:pt x="356" y="1366"/>
                  </a:cubicBezTo>
                  <a:cubicBezTo>
                    <a:pt x="168" y="1368"/>
                    <a:pt x="16" y="1521"/>
                    <a:pt x="16" y="1710"/>
                  </a:cubicBezTo>
                  <a:lnTo>
                    <a:pt x="17" y="1710"/>
                  </a:lnTo>
                  <a:cubicBezTo>
                    <a:pt x="19" y="1899"/>
                    <a:pt x="172" y="2051"/>
                    <a:pt x="360" y="2051"/>
                  </a:cubicBezTo>
                  <a:lnTo>
                    <a:pt x="363" y="2051"/>
                  </a:lnTo>
                  <a:cubicBezTo>
                    <a:pt x="552" y="2049"/>
                    <a:pt x="705" y="1893"/>
                    <a:pt x="703" y="1704"/>
                  </a:cubicBezTo>
                  <a:cubicBezTo>
                    <a:pt x="700" y="1516"/>
                    <a:pt x="547" y="1366"/>
                    <a:pt x="360" y="1366"/>
                  </a:cubicBezTo>
                  <a:close/>
                  <a:moveTo>
                    <a:pt x="369" y="2728"/>
                  </a:moveTo>
                  <a:cubicBezTo>
                    <a:pt x="180" y="2729"/>
                    <a:pt x="27" y="2885"/>
                    <a:pt x="28" y="3074"/>
                  </a:cubicBezTo>
                  <a:lnTo>
                    <a:pt x="29" y="3075"/>
                  </a:lnTo>
                  <a:cubicBezTo>
                    <a:pt x="31" y="3263"/>
                    <a:pt x="184" y="3414"/>
                    <a:pt x="371" y="3415"/>
                  </a:cubicBezTo>
                  <a:lnTo>
                    <a:pt x="374" y="3415"/>
                  </a:lnTo>
                  <a:cubicBezTo>
                    <a:pt x="562" y="3413"/>
                    <a:pt x="714" y="3259"/>
                    <a:pt x="714" y="3070"/>
                  </a:cubicBezTo>
                  <a:cubicBezTo>
                    <a:pt x="712" y="2881"/>
                    <a:pt x="559" y="2728"/>
                    <a:pt x="369" y="2728"/>
                  </a:cubicBezTo>
                  <a:close/>
                  <a:moveTo>
                    <a:pt x="379" y="4093"/>
                  </a:moveTo>
                  <a:cubicBezTo>
                    <a:pt x="190" y="4094"/>
                    <a:pt x="36" y="4248"/>
                    <a:pt x="36" y="4437"/>
                  </a:cubicBezTo>
                  <a:lnTo>
                    <a:pt x="38" y="4438"/>
                  </a:lnTo>
                  <a:cubicBezTo>
                    <a:pt x="39" y="4626"/>
                    <a:pt x="191" y="4778"/>
                    <a:pt x="378" y="4780"/>
                  </a:cubicBezTo>
                  <a:lnTo>
                    <a:pt x="380" y="4780"/>
                  </a:lnTo>
                  <a:cubicBezTo>
                    <a:pt x="571" y="4778"/>
                    <a:pt x="723" y="4623"/>
                    <a:pt x="723" y="4433"/>
                  </a:cubicBezTo>
                  <a:cubicBezTo>
                    <a:pt x="721" y="4244"/>
                    <a:pt x="566" y="4093"/>
                    <a:pt x="379" y="4093"/>
                  </a:cubicBezTo>
                  <a:close/>
                  <a:moveTo>
                    <a:pt x="388" y="5457"/>
                  </a:moveTo>
                  <a:cubicBezTo>
                    <a:pt x="387" y="5457"/>
                    <a:pt x="386" y="5457"/>
                    <a:pt x="386" y="5457"/>
                  </a:cubicBezTo>
                  <a:cubicBezTo>
                    <a:pt x="195" y="5458"/>
                    <a:pt x="42" y="5613"/>
                    <a:pt x="43" y="5802"/>
                  </a:cubicBezTo>
                  <a:lnTo>
                    <a:pt x="44" y="5802"/>
                  </a:lnTo>
                  <a:cubicBezTo>
                    <a:pt x="45" y="5991"/>
                    <a:pt x="197" y="6141"/>
                    <a:pt x="385" y="6141"/>
                  </a:cubicBezTo>
                  <a:lnTo>
                    <a:pt x="388" y="6141"/>
                  </a:lnTo>
                  <a:cubicBezTo>
                    <a:pt x="576" y="6140"/>
                    <a:pt x="729" y="5987"/>
                    <a:pt x="729" y="5798"/>
                  </a:cubicBezTo>
                  <a:cubicBezTo>
                    <a:pt x="728" y="5609"/>
                    <a:pt x="575" y="5457"/>
                    <a:pt x="388" y="5457"/>
                  </a:cubicBezTo>
                  <a:close/>
                  <a:moveTo>
                    <a:pt x="390" y="6820"/>
                  </a:moveTo>
                  <a:cubicBezTo>
                    <a:pt x="201" y="6821"/>
                    <a:pt x="47" y="6976"/>
                    <a:pt x="47" y="7165"/>
                  </a:cubicBezTo>
                  <a:lnTo>
                    <a:pt x="49" y="7165"/>
                  </a:lnTo>
                  <a:cubicBezTo>
                    <a:pt x="49" y="7354"/>
                    <a:pt x="202" y="7507"/>
                    <a:pt x="390" y="7507"/>
                  </a:cubicBezTo>
                  <a:cubicBezTo>
                    <a:pt x="391" y="7507"/>
                    <a:pt x="392" y="7507"/>
                    <a:pt x="392" y="7507"/>
                  </a:cubicBezTo>
                  <a:cubicBezTo>
                    <a:pt x="581" y="7505"/>
                    <a:pt x="734" y="7352"/>
                    <a:pt x="734" y="7163"/>
                  </a:cubicBezTo>
                  <a:cubicBezTo>
                    <a:pt x="733" y="6973"/>
                    <a:pt x="580" y="6820"/>
                    <a:pt x="390" y="6820"/>
                  </a:cubicBezTo>
                  <a:close/>
                  <a:moveTo>
                    <a:pt x="392" y="8185"/>
                  </a:moveTo>
                  <a:cubicBezTo>
                    <a:pt x="203" y="8186"/>
                    <a:pt x="50" y="8339"/>
                    <a:pt x="50" y="8529"/>
                  </a:cubicBezTo>
                  <a:lnTo>
                    <a:pt x="51" y="8530"/>
                  </a:lnTo>
                  <a:cubicBezTo>
                    <a:pt x="52" y="8718"/>
                    <a:pt x="205" y="8872"/>
                    <a:pt x="395" y="8872"/>
                  </a:cubicBezTo>
                  <a:cubicBezTo>
                    <a:pt x="584" y="8870"/>
                    <a:pt x="736" y="8717"/>
                    <a:pt x="736" y="8528"/>
                  </a:cubicBezTo>
                  <a:cubicBezTo>
                    <a:pt x="735" y="8338"/>
                    <a:pt x="582" y="8185"/>
                    <a:pt x="392" y="8185"/>
                  </a:cubicBezTo>
                  <a:close/>
                  <a:moveTo>
                    <a:pt x="395" y="9549"/>
                  </a:moveTo>
                  <a:cubicBezTo>
                    <a:pt x="205" y="9549"/>
                    <a:pt x="51" y="9702"/>
                    <a:pt x="50" y="9892"/>
                  </a:cubicBezTo>
                  <a:lnTo>
                    <a:pt x="51" y="9893"/>
                  </a:lnTo>
                  <a:cubicBezTo>
                    <a:pt x="51" y="10082"/>
                    <a:pt x="205" y="10236"/>
                    <a:pt x="395" y="10237"/>
                  </a:cubicBezTo>
                  <a:cubicBezTo>
                    <a:pt x="583" y="10236"/>
                    <a:pt x="736" y="10081"/>
                    <a:pt x="736" y="9892"/>
                  </a:cubicBezTo>
                  <a:cubicBezTo>
                    <a:pt x="736" y="9702"/>
                    <a:pt x="583" y="9549"/>
                    <a:pt x="395" y="9549"/>
                  </a:cubicBezTo>
                  <a:close/>
                  <a:moveTo>
                    <a:pt x="392" y="10914"/>
                  </a:moveTo>
                  <a:cubicBezTo>
                    <a:pt x="203" y="10914"/>
                    <a:pt x="49" y="11067"/>
                    <a:pt x="50" y="11257"/>
                  </a:cubicBezTo>
                  <a:lnTo>
                    <a:pt x="51" y="11257"/>
                  </a:lnTo>
                  <a:cubicBezTo>
                    <a:pt x="52" y="11445"/>
                    <a:pt x="204" y="11597"/>
                    <a:pt x="392" y="11599"/>
                  </a:cubicBezTo>
                  <a:cubicBezTo>
                    <a:pt x="582" y="11599"/>
                    <a:pt x="736" y="11446"/>
                    <a:pt x="736" y="11257"/>
                  </a:cubicBezTo>
                  <a:cubicBezTo>
                    <a:pt x="736" y="11067"/>
                    <a:pt x="583" y="10914"/>
                    <a:pt x="395" y="10914"/>
                  </a:cubicBezTo>
                  <a:cubicBezTo>
                    <a:pt x="394" y="10914"/>
                    <a:pt x="393" y="10914"/>
                    <a:pt x="392" y="10914"/>
                  </a:cubicBezTo>
                  <a:close/>
                  <a:moveTo>
                    <a:pt x="394" y="12277"/>
                  </a:moveTo>
                  <a:cubicBezTo>
                    <a:pt x="394" y="12277"/>
                    <a:pt x="393" y="12277"/>
                    <a:pt x="392" y="12277"/>
                  </a:cubicBezTo>
                  <a:cubicBezTo>
                    <a:pt x="203" y="12278"/>
                    <a:pt x="51" y="12430"/>
                    <a:pt x="50" y="12620"/>
                  </a:cubicBezTo>
                  <a:cubicBezTo>
                    <a:pt x="48" y="12808"/>
                    <a:pt x="201" y="12963"/>
                    <a:pt x="390" y="12963"/>
                  </a:cubicBezTo>
                  <a:cubicBezTo>
                    <a:pt x="391" y="12963"/>
                    <a:pt x="392" y="12963"/>
                    <a:pt x="392" y="12963"/>
                  </a:cubicBezTo>
                  <a:cubicBezTo>
                    <a:pt x="582" y="12963"/>
                    <a:pt x="735" y="12810"/>
                    <a:pt x="737" y="12622"/>
                  </a:cubicBezTo>
                  <a:lnTo>
                    <a:pt x="735" y="12622"/>
                  </a:lnTo>
                  <a:cubicBezTo>
                    <a:pt x="736" y="12432"/>
                    <a:pt x="583" y="12277"/>
                    <a:pt x="394" y="12277"/>
                  </a:cubicBezTo>
                  <a:close/>
                  <a:moveTo>
                    <a:pt x="390" y="13642"/>
                  </a:moveTo>
                  <a:cubicBezTo>
                    <a:pt x="201" y="13642"/>
                    <a:pt x="47" y="13795"/>
                    <a:pt x="47" y="13985"/>
                  </a:cubicBezTo>
                  <a:cubicBezTo>
                    <a:pt x="46" y="14174"/>
                    <a:pt x="200" y="14328"/>
                    <a:pt x="390" y="14328"/>
                  </a:cubicBezTo>
                  <a:cubicBezTo>
                    <a:pt x="580" y="14328"/>
                    <a:pt x="733" y="14175"/>
                    <a:pt x="734" y="13986"/>
                  </a:cubicBezTo>
                  <a:cubicBezTo>
                    <a:pt x="734" y="13796"/>
                    <a:pt x="580" y="13642"/>
                    <a:pt x="390" y="13642"/>
                  </a:cubicBezTo>
                  <a:close/>
                  <a:moveTo>
                    <a:pt x="390" y="15006"/>
                  </a:moveTo>
                  <a:cubicBezTo>
                    <a:pt x="201" y="15006"/>
                    <a:pt x="45" y="15159"/>
                    <a:pt x="45" y="15349"/>
                  </a:cubicBezTo>
                  <a:lnTo>
                    <a:pt x="46" y="15350"/>
                  </a:lnTo>
                  <a:cubicBezTo>
                    <a:pt x="47" y="15538"/>
                    <a:pt x="200" y="15691"/>
                    <a:pt x="388" y="15692"/>
                  </a:cubicBezTo>
                  <a:cubicBezTo>
                    <a:pt x="577" y="15692"/>
                    <a:pt x="732" y="15538"/>
                    <a:pt x="733" y="15349"/>
                  </a:cubicBezTo>
                  <a:cubicBezTo>
                    <a:pt x="732" y="15160"/>
                    <a:pt x="579" y="15007"/>
                    <a:pt x="390" y="15006"/>
                  </a:cubicBezTo>
                  <a:close/>
                  <a:moveTo>
                    <a:pt x="386" y="16369"/>
                  </a:moveTo>
                  <a:cubicBezTo>
                    <a:pt x="196" y="16370"/>
                    <a:pt x="43" y="16524"/>
                    <a:pt x="43" y="16714"/>
                  </a:cubicBezTo>
                  <a:lnTo>
                    <a:pt x="44" y="16714"/>
                  </a:lnTo>
                  <a:cubicBezTo>
                    <a:pt x="44" y="16903"/>
                    <a:pt x="197" y="17055"/>
                    <a:pt x="386" y="17056"/>
                  </a:cubicBezTo>
                  <a:cubicBezTo>
                    <a:pt x="575" y="17056"/>
                    <a:pt x="729" y="16903"/>
                    <a:pt x="731" y="16714"/>
                  </a:cubicBezTo>
                  <a:cubicBezTo>
                    <a:pt x="729" y="16524"/>
                    <a:pt x="575" y="16370"/>
                    <a:pt x="386" y="16369"/>
                  </a:cubicBezTo>
                  <a:close/>
                  <a:moveTo>
                    <a:pt x="386" y="17734"/>
                  </a:moveTo>
                  <a:cubicBezTo>
                    <a:pt x="196" y="17734"/>
                    <a:pt x="42" y="17887"/>
                    <a:pt x="41" y="18076"/>
                  </a:cubicBezTo>
                  <a:cubicBezTo>
                    <a:pt x="40" y="18267"/>
                    <a:pt x="194" y="18421"/>
                    <a:pt x="384" y="18421"/>
                  </a:cubicBezTo>
                  <a:lnTo>
                    <a:pt x="386" y="18421"/>
                  </a:lnTo>
                  <a:cubicBezTo>
                    <a:pt x="574" y="18420"/>
                    <a:pt x="726" y="18267"/>
                    <a:pt x="727" y="18079"/>
                  </a:cubicBezTo>
                  <a:cubicBezTo>
                    <a:pt x="727" y="17889"/>
                    <a:pt x="575" y="17735"/>
                    <a:pt x="386" y="17734"/>
                  </a:cubicBezTo>
                  <a:close/>
                  <a:moveTo>
                    <a:pt x="384" y="19099"/>
                  </a:moveTo>
                  <a:cubicBezTo>
                    <a:pt x="194" y="19099"/>
                    <a:pt x="40" y="19252"/>
                    <a:pt x="40" y="19442"/>
                  </a:cubicBezTo>
                  <a:cubicBezTo>
                    <a:pt x="40" y="19632"/>
                    <a:pt x="193" y="19786"/>
                    <a:pt x="384" y="19786"/>
                  </a:cubicBezTo>
                  <a:cubicBezTo>
                    <a:pt x="572" y="19785"/>
                    <a:pt x="725" y="19632"/>
                    <a:pt x="726" y="19444"/>
                  </a:cubicBezTo>
                  <a:cubicBezTo>
                    <a:pt x="726" y="19254"/>
                    <a:pt x="573" y="19100"/>
                    <a:pt x="384" y="19099"/>
                  </a:cubicBezTo>
                  <a:close/>
                  <a:moveTo>
                    <a:pt x="384" y="20464"/>
                  </a:moveTo>
                  <a:cubicBezTo>
                    <a:pt x="194" y="20464"/>
                    <a:pt x="40" y="20617"/>
                    <a:pt x="40" y="20807"/>
                  </a:cubicBezTo>
                  <a:cubicBezTo>
                    <a:pt x="40" y="20996"/>
                    <a:pt x="194" y="21150"/>
                    <a:pt x="384" y="21150"/>
                  </a:cubicBezTo>
                  <a:cubicBezTo>
                    <a:pt x="573" y="21149"/>
                    <a:pt x="726" y="20995"/>
                    <a:pt x="726" y="20807"/>
                  </a:cubicBezTo>
                  <a:cubicBezTo>
                    <a:pt x="725" y="20617"/>
                    <a:pt x="572" y="20464"/>
                    <a:pt x="384" y="20464"/>
                  </a:cubicBezTo>
                  <a:close/>
                  <a:moveTo>
                    <a:pt x="381" y="21829"/>
                  </a:moveTo>
                  <a:cubicBezTo>
                    <a:pt x="193" y="21829"/>
                    <a:pt x="41" y="21982"/>
                    <a:pt x="42" y="22170"/>
                  </a:cubicBezTo>
                  <a:cubicBezTo>
                    <a:pt x="41" y="22359"/>
                    <a:pt x="193" y="22513"/>
                    <a:pt x="382" y="22513"/>
                  </a:cubicBezTo>
                  <a:cubicBezTo>
                    <a:pt x="382" y="22513"/>
                    <a:pt x="383" y="22513"/>
                    <a:pt x="384" y="22513"/>
                  </a:cubicBezTo>
                  <a:cubicBezTo>
                    <a:pt x="384" y="22513"/>
                    <a:pt x="385" y="22513"/>
                    <a:pt x="386" y="22513"/>
                  </a:cubicBezTo>
                  <a:cubicBezTo>
                    <a:pt x="574" y="22513"/>
                    <a:pt x="727" y="22359"/>
                    <a:pt x="726" y="22170"/>
                  </a:cubicBezTo>
                  <a:lnTo>
                    <a:pt x="728" y="22170"/>
                  </a:lnTo>
                  <a:cubicBezTo>
                    <a:pt x="727" y="21981"/>
                    <a:pt x="573" y="21829"/>
                    <a:pt x="384" y="21829"/>
                  </a:cubicBezTo>
                  <a:cubicBezTo>
                    <a:pt x="383" y="21829"/>
                    <a:pt x="382" y="21829"/>
                    <a:pt x="381" y="21829"/>
                  </a:cubicBezTo>
                  <a:close/>
                  <a:moveTo>
                    <a:pt x="386" y="23191"/>
                  </a:moveTo>
                  <a:cubicBezTo>
                    <a:pt x="196" y="23192"/>
                    <a:pt x="44" y="23346"/>
                    <a:pt x="44" y="23536"/>
                  </a:cubicBezTo>
                  <a:cubicBezTo>
                    <a:pt x="43" y="23724"/>
                    <a:pt x="197" y="23878"/>
                    <a:pt x="386" y="23878"/>
                  </a:cubicBezTo>
                  <a:cubicBezTo>
                    <a:pt x="387" y="23878"/>
                    <a:pt x="387" y="23878"/>
                    <a:pt x="388" y="23878"/>
                  </a:cubicBezTo>
                  <a:cubicBezTo>
                    <a:pt x="577" y="23877"/>
                    <a:pt x="731" y="23723"/>
                    <a:pt x="731" y="23533"/>
                  </a:cubicBezTo>
                  <a:cubicBezTo>
                    <a:pt x="728" y="23345"/>
                    <a:pt x="575" y="23193"/>
                    <a:pt x="386" y="23191"/>
                  </a:cubicBezTo>
                  <a:close/>
                  <a:moveTo>
                    <a:pt x="391" y="24556"/>
                  </a:moveTo>
                  <a:cubicBezTo>
                    <a:pt x="200" y="24558"/>
                    <a:pt x="46" y="24712"/>
                    <a:pt x="49" y="24901"/>
                  </a:cubicBezTo>
                  <a:cubicBezTo>
                    <a:pt x="49" y="25089"/>
                    <a:pt x="202" y="25242"/>
                    <a:pt x="390" y="25242"/>
                  </a:cubicBezTo>
                  <a:lnTo>
                    <a:pt x="392" y="25242"/>
                  </a:lnTo>
                  <a:cubicBezTo>
                    <a:pt x="582" y="25241"/>
                    <a:pt x="735" y="25088"/>
                    <a:pt x="735" y="24898"/>
                  </a:cubicBezTo>
                  <a:cubicBezTo>
                    <a:pt x="733" y="24710"/>
                    <a:pt x="580" y="24558"/>
                    <a:pt x="391" y="24556"/>
                  </a:cubicBezTo>
                  <a:close/>
                  <a:moveTo>
                    <a:pt x="398" y="25921"/>
                  </a:moveTo>
                  <a:cubicBezTo>
                    <a:pt x="397" y="25921"/>
                    <a:pt x="396" y="25921"/>
                    <a:pt x="396" y="25921"/>
                  </a:cubicBezTo>
                  <a:cubicBezTo>
                    <a:pt x="206" y="25923"/>
                    <a:pt x="54" y="26076"/>
                    <a:pt x="53" y="26266"/>
                  </a:cubicBezTo>
                  <a:cubicBezTo>
                    <a:pt x="55" y="26454"/>
                    <a:pt x="208" y="26607"/>
                    <a:pt x="397" y="26607"/>
                  </a:cubicBezTo>
                  <a:lnTo>
                    <a:pt x="400" y="26607"/>
                  </a:lnTo>
                  <a:cubicBezTo>
                    <a:pt x="588" y="26607"/>
                    <a:pt x="740" y="26453"/>
                    <a:pt x="739" y="26263"/>
                  </a:cubicBezTo>
                  <a:cubicBezTo>
                    <a:pt x="739" y="26075"/>
                    <a:pt x="586" y="25921"/>
                    <a:pt x="398" y="25921"/>
                  </a:cubicBezTo>
                  <a:close/>
                  <a:moveTo>
                    <a:pt x="408" y="27286"/>
                  </a:moveTo>
                  <a:cubicBezTo>
                    <a:pt x="407" y="27286"/>
                    <a:pt x="406" y="27286"/>
                    <a:pt x="404" y="27286"/>
                  </a:cubicBezTo>
                  <a:cubicBezTo>
                    <a:pt x="214" y="27287"/>
                    <a:pt x="62" y="27442"/>
                    <a:pt x="62" y="27633"/>
                  </a:cubicBezTo>
                  <a:lnTo>
                    <a:pt x="63" y="27633"/>
                  </a:lnTo>
                  <a:cubicBezTo>
                    <a:pt x="65" y="27820"/>
                    <a:pt x="218" y="27972"/>
                    <a:pt x="407" y="27972"/>
                  </a:cubicBezTo>
                  <a:lnTo>
                    <a:pt x="409" y="27972"/>
                  </a:lnTo>
                  <a:cubicBezTo>
                    <a:pt x="598" y="27970"/>
                    <a:pt x="750" y="27815"/>
                    <a:pt x="748" y="27625"/>
                  </a:cubicBezTo>
                  <a:cubicBezTo>
                    <a:pt x="747" y="27438"/>
                    <a:pt x="595" y="27286"/>
                    <a:pt x="408" y="27286"/>
                  </a:cubicBezTo>
                  <a:close/>
                  <a:moveTo>
                    <a:pt x="417" y="28650"/>
                  </a:moveTo>
                  <a:cubicBezTo>
                    <a:pt x="416" y="28650"/>
                    <a:pt x="415" y="28650"/>
                    <a:pt x="413" y="28650"/>
                  </a:cubicBezTo>
                  <a:cubicBezTo>
                    <a:pt x="224" y="28653"/>
                    <a:pt x="73" y="28807"/>
                    <a:pt x="73" y="28997"/>
                  </a:cubicBezTo>
                  <a:lnTo>
                    <a:pt x="74" y="28997"/>
                  </a:lnTo>
                  <a:cubicBezTo>
                    <a:pt x="76" y="29185"/>
                    <a:pt x="229" y="29336"/>
                    <a:pt x="418" y="29337"/>
                  </a:cubicBezTo>
                  <a:lnTo>
                    <a:pt x="420" y="29337"/>
                  </a:lnTo>
                  <a:cubicBezTo>
                    <a:pt x="609" y="29335"/>
                    <a:pt x="761" y="29180"/>
                    <a:pt x="760" y="28990"/>
                  </a:cubicBezTo>
                  <a:cubicBezTo>
                    <a:pt x="759" y="28802"/>
                    <a:pt x="605" y="28650"/>
                    <a:pt x="417" y="28650"/>
                  </a:cubicBezTo>
                  <a:close/>
                  <a:moveTo>
                    <a:pt x="431" y="30015"/>
                  </a:moveTo>
                  <a:cubicBezTo>
                    <a:pt x="429" y="30015"/>
                    <a:pt x="428" y="30015"/>
                    <a:pt x="426" y="30015"/>
                  </a:cubicBezTo>
                  <a:cubicBezTo>
                    <a:pt x="238" y="30017"/>
                    <a:pt x="86" y="30172"/>
                    <a:pt x="89" y="30362"/>
                  </a:cubicBezTo>
                  <a:cubicBezTo>
                    <a:pt x="90" y="30550"/>
                    <a:pt x="244" y="30701"/>
                    <a:pt x="432" y="30702"/>
                  </a:cubicBezTo>
                  <a:lnTo>
                    <a:pt x="436" y="30702"/>
                  </a:lnTo>
                  <a:cubicBezTo>
                    <a:pt x="625" y="30698"/>
                    <a:pt x="776" y="30542"/>
                    <a:pt x="774" y="30353"/>
                  </a:cubicBezTo>
                  <a:cubicBezTo>
                    <a:pt x="771" y="30165"/>
                    <a:pt x="618" y="30015"/>
                    <a:pt x="431" y="30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6" name="Google Shape;9416;p59"/>
          <p:cNvGrpSpPr/>
          <p:nvPr/>
        </p:nvGrpSpPr>
        <p:grpSpPr>
          <a:xfrm rot="5400000">
            <a:off x="712926" y="803448"/>
            <a:ext cx="162828" cy="162214"/>
            <a:chOff x="5472825" y="3953425"/>
            <a:chExt cx="71300" cy="71025"/>
          </a:xfrm>
        </p:grpSpPr>
        <p:sp>
          <p:nvSpPr>
            <p:cNvPr id="9417" name="Google Shape;9417;p59"/>
            <p:cNvSpPr/>
            <p:nvPr/>
          </p:nvSpPr>
          <p:spPr>
            <a:xfrm>
              <a:off x="5472825" y="3985025"/>
              <a:ext cx="71300" cy="7825"/>
            </a:xfrm>
            <a:custGeom>
              <a:avLst/>
              <a:gdLst/>
              <a:ahLst/>
              <a:cxnLst/>
              <a:rect l="l" t="t" r="r" b="b"/>
              <a:pathLst>
                <a:path w="2852" h="313" extrusionOk="0">
                  <a:moveTo>
                    <a:pt x="2749" y="0"/>
                  </a:moveTo>
                  <a:cubicBezTo>
                    <a:pt x="2744" y="0"/>
                    <a:pt x="2738" y="0"/>
                    <a:pt x="2733" y="1"/>
                  </a:cubicBezTo>
                  <a:cubicBezTo>
                    <a:pt x="2057" y="79"/>
                    <a:pt x="1376" y="117"/>
                    <a:pt x="695" y="117"/>
                  </a:cubicBezTo>
                  <a:cubicBezTo>
                    <a:pt x="498" y="117"/>
                    <a:pt x="301" y="114"/>
                    <a:pt x="104" y="108"/>
                  </a:cubicBezTo>
                  <a:cubicBezTo>
                    <a:pt x="103" y="108"/>
                    <a:pt x="102" y="108"/>
                    <a:pt x="102" y="108"/>
                  </a:cubicBezTo>
                  <a:cubicBezTo>
                    <a:pt x="49" y="108"/>
                    <a:pt x="5" y="149"/>
                    <a:pt x="2" y="202"/>
                  </a:cubicBezTo>
                  <a:cubicBezTo>
                    <a:pt x="1" y="255"/>
                    <a:pt x="43" y="301"/>
                    <a:pt x="97" y="302"/>
                  </a:cubicBezTo>
                  <a:cubicBezTo>
                    <a:pt x="297" y="309"/>
                    <a:pt x="499" y="312"/>
                    <a:pt x="701" y="312"/>
                  </a:cubicBezTo>
                  <a:cubicBezTo>
                    <a:pt x="1388" y="312"/>
                    <a:pt x="2073" y="273"/>
                    <a:pt x="2755" y="195"/>
                  </a:cubicBezTo>
                  <a:cubicBezTo>
                    <a:pt x="2810" y="190"/>
                    <a:pt x="2852" y="141"/>
                    <a:pt x="2845" y="86"/>
                  </a:cubicBezTo>
                  <a:cubicBezTo>
                    <a:pt x="2839" y="37"/>
                    <a:pt x="2797" y="0"/>
                    <a:pt x="2749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59"/>
            <p:cNvSpPr/>
            <p:nvPr/>
          </p:nvSpPr>
          <p:spPr>
            <a:xfrm>
              <a:off x="5503950" y="3953425"/>
              <a:ext cx="8475" cy="71025"/>
            </a:xfrm>
            <a:custGeom>
              <a:avLst/>
              <a:gdLst/>
              <a:ahLst/>
              <a:cxnLst/>
              <a:rect l="l" t="t" r="r" b="b"/>
              <a:pathLst>
                <a:path w="339" h="2841" extrusionOk="0">
                  <a:moveTo>
                    <a:pt x="127" y="0"/>
                  </a:moveTo>
                  <a:cubicBezTo>
                    <a:pt x="76" y="0"/>
                    <a:pt x="32" y="42"/>
                    <a:pt x="31" y="95"/>
                  </a:cubicBezTo>
                  <a:cubicBezTo>
                    <a:pt x="1" y="982"/>
                    <a:pt x="36" y="1871"/>
                    <a:pt x="138" y="2754"/>
                  </a:cubicBezTo>
                  <a:cubicBezTo>
                    <a:pt x="144" y="2803"/>
                    <a:pt x="186" y="2840"/>
                    <a:pt x="236" y="2840"/>
                  </a:cubicBezTo>
                  <a:lnTo>
                    <a:pt x="247" y="2840"/>
                  </a:lnTo>
                  <a:cubicBezTo>
                    <a:pt x="300" y="2833"/>
                    <a:pt x="338" y="2785"/>
                    <a:pt x="333" y="2732"/>
                  </a:cubicBezTo>
                  <a:cubicBezTo>
                    <a:pt x="232" y="1858"/>
                    <a:pt x="196" y="980"/>
                    <a:pt x="227" y="102"/>
                  </a:cubicBezTo>
                  <a:cubicBezTo>
                    <a:pt x="228" y="47"/>
                    <a:pt x="186" y="3"/>
                    <a:pt x="132" y="0"/>
                  </a:cubicBezTo>
                  <a:cubicBezTo>
                    <a:pt x="130" y="0"/>
                    <a:pt x="129" y="0"/>
                    <a:pt x="12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59"/>
            <p:cNvSpPr/>
            <p:nvPr/>
          </p:nvSpPr>
          <p:spPr>
            <a:xfrm>
              <a:off x="5480775" y="3966400"/>
              <a:ext cx="55750" cy="50800"/>
            </a:xfrm>
            <a:custGeom>
              <a:avLst/>
              <a:gdLst/>
              <a:ahLst/>
              <a:cxnLst/>
              <a:rect l="l" t="t" r="r" b="b"/>
              <a:pathLst>
                <a:path w="2230" h="2032" extrusionOk="0">
                  <a:moveTo>
                    <a:pt x="108" y="1"/>
                  </a:moveTo>
                  <a:cubicBezTo>
                    <a:pt x="84" y="1"/>
                    <a:pt x="61" y="10"/>
                    <a:pt x="42" y="27"/>
                  </a:cubicBezTo>
                  <a:cubicBezTo>
                    <a:pt x="1" y="65"/>
                    <a:pt x="1" y="130"/>
                    <a:pt x="41" y="169"/>
                  </a:cubicBezTo>
                  <a:cubicBezTo>
                    <a:pt x="659" y="831"/>
                    <a:pt x="1326" y="1446"/>
                    <a:pt x="2036" y="2010"/>
                  </a:cubicBezTo>
                  <a:cubicBezTo>
                    <a:pt x="2053" y="2024"/>
                    <a:pt x="2075" y="2030"/>
                    <a:pt x="2096" y="2031"/>
                  </a:cubicBezTo>
                  <a:cubicBezTo>
                    <a:pt x="2189" y="2030"/>
                    <a:pt x="2229" y="1914"/>
                    <a:pt x="2158" y="1857"/>
                  </a:cubicBezTo>
                  <a:cubicBezTo>
                    <a:pt x="1456" y="1299"/>
                    <a:pt x="796" y="690"/>
                    <a:pt x="183" y="36"/>
                  </a:cubicBezTo>
                  <a:cubicBezTo>
                    <a:pt x="164" y="13"/>
                    <a:pt x="136" y="1"/>
                    <a:pt x="108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59"/>
            <p:cNvSpPr/>
            <p:nvPr/>
          </p:nvSpPr>
          <p:spPr>
            <a:xfrm>
              <a:off x="5482325" y="3964800"/>
              <a:ext cx="52350" cy="54500"/>
            </a:xfrm>
            <a:custGeom>
              <a:avLst/>
              <a:gdLst/>
              <a:ahLst/>
              <a:cxnLst/>
              <a:rect l="l" t="t" r="r" b="b"/>
              <a:pathLst>
                <a:path w="2094" h="2180" extrusionOk="0">
                  <a:moveTo>
                    <a:pt x="1955" y="0"/>
                  </a:moveTo>
                  <a:cubicBezTo>
                    <a:pt x="1934" y="0"/>
                    <a:pt x="1912" y="8"/>
                    <a:pt x="1891" y="25"/>
                  </a:cubicBezTo>
                  <a:cubicBezTo>
                    <a:pt x="1229" y="644"/>
                    <a:pt x="614" y="1311"/>
                    <a:pt x="50" y="2020"/>
                  </a:cubicBezTo>
                  <a:cubicBezTo>
                    <a:pt x="0" y="2085"/>
                    <a:pt x="45" y="2179"/>
                    <a:pt x="126" y="2179"/>
                  </a:cubicBezTo>
                  <a:cubicBezTo>
                    <a:pt x="157" y="2179"/>
                    <a:pt x="185" y="2166"/>
                    <a:pt x="204" y="2142"/>
                  </a:cubicBezTo>
                  <a:cubicBezTo>
                    <a:pt x="761" y="1440"/>
                    <a:pt x="1370" y="780"/>
                    <a:pt x="2024" y="168"/>
                  </a:cubicBezTo>
                  <a:cubicBezTo>
                    <a:pt x="2094" y="98"/>
                    <a:pt x="2031" y="0"/>
                    <a:pt x="1955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1" name="Google Shape;9421;p59"/>
          <p:cNvSpPr/>
          <p:nvPr/>
        </p:nvSpPr>
        <p:spPr>
          <a:xfrm rot="5400000">
            <a:off x="1580780" y="1349685"/>
            <a:ext cx="36401" cy="34970"/>
          </a:xfrm>
          <a:custGeom>
            <a:avLst/>
            <a:gdLst/>
            <a:ahLst/>
            <a:cxnLst/>
            <a:rect l="l" t="t" r="r" b="b"/>
            <a:pathLst>
              <a:path w="992" h="953" extrusionOk="0">
                <a:moveTo>
                  <a:pt x="515" y="0"/>
                </a:moveTo>
                <a:cubicBezTo>
                  <a:pt x="322" y="0"/>
                  <a:pt x="148" y="115"/>
                  <a:pt x="75" y="294"/>
                </a:cubicBezTo>
                <a:cubicBezTo>
                  <a:pt x="1" y="472"/>
                  <a:pt x="41" y="677"/>
                  <a:pt x="178" y="813"/>
                </a:cubicBezTo>
                <a:cubicBezTo>
                  <a:pt x="269" y="904"/>
                  <a:pt x="390" y="952"/>
                  <a:pt x="514" y="952"/>
                </a:cubicBezTo>
                <a:cubicBezTo>
                  <a:pt x="576" y="952"/>
                  <a:pt x="638" y="941"/>
                  <a:pt x="698" y="916"/>
                </a:cubicBezTo>
                <a:cubicBezTo>
                  <a:pt x="875" y="842"/>
                  <a:pt x="992" y="669"/>
                  <a:pt x="992" y="476"/>
                </a:cubicBezTo>
                <a:cubicBezTo>
                  <a:pt x="992" y="213"/>
                  <a:pt x="778" y="0"/>
                  <a:pt x="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2" name="Google Shape;9422;p59"/>
          <p:cNvGrpSpPr/>
          <p:nvPr/>
        </p:nvGrpSpPr>
        <p:grpSpPr>
          <a:xfrm rot="5400000">
            <a:off x="1691239" y="775360"/>
            <a:ext cx="162828" cy="162214"/>
            <a:chOff x="5472825" y="3953425"/>
            <a:chExt cx="71300" cy="71025"/>
          </a:xfrm>
        </p:grpSpPr>
        <p:sp>
          <p:nvSpPr>
            <p:cNvPr id="9423" name="Google Shape;9423;p59"/>
            <p:cNvSpPr/>
            <p:nvPr/>
          </p:nvSpPr>
          <p:spPr>
            <a:xfrm>
              <a:off x="5472825" y="3985025"/>
              <a:ext cx="71300" cy="7825"/>
            </a:xfrm>
            <a:custGeom>
              <a:avLst/>
              <a:gdLst/>
              <a:ahLst/>
              <a:cxnLst/>
              <a:rect l="l" t="t" r="r" b="b"/>
              <a:pathLst>
                <a:path w="2852" h="313" extrusionOk="0">
                  <a:moveTo>
                    <a:pt x="2749" y="0"/>
                  </a:moveTo>
                  <a:cubicBezTo>
                    <a:pt x="2744" y="0"/>
                    <a:pt x="2738" y="0"/>
                    <a:pt x="2733" y="1"/>
                  </a:cubicBezTo>
                  <a:cubicBezTo>
                    <a:pt x="2057" y="79"/>
                    <a:pt x="1376" y="117"/>
                    <a:pt x="695" y="117"/>
                  </a:cubicBezTo>
                  <a:cubicBezTo>
                    <a:pt x="498" y="117"/>
                    <a:pt x="301" y="114"/>
                    <a:pt x="104" y="108"/>
                  </a:cubicBezTo>
                  <a:cubicBezTo>
                    <a:pt x="103" y="108"/>
                    <a:pt x="102" y="108"/>
                    <a:pt x="102" y="108"/>
                  </a:cubicBezTo>
                  <a:cubicBezTo>
                    <a:pt x="49" y="108"/>
                    <a:pt x="5" y="149"/>
                    <a:pt x="2" y="202"/>
                  </a:cubicBezTo>
                  <a:cubicBezTo>
                    <a:pt x="1" y="255"/>
                    <a:pt x="43" y="301"/>
                    <a:pt x="97" y="302"/>
                  </a:cubicBezTo>
                  <a:cubicBezTo>
                    <a:pt x="297" y="309"/>
                    <a:pt x="499" y="312"/>
                    <a:pt x="701" y="312"/>
                  </a:cubicBezTo>
                  <a:cubicBezTo>
                    <a:pt x="1388" y="312"/>
                    <a:pt x="2073" y="273"/>
                    <a:pt x="2755" y="195"/>
                  </a:cubicBezTo>
                  <a:cubicBezTo>
                    <a:pt x="2810" y="190"/>
                    <a:pt x="2852" y="141"/>
                    <a:pt x="2845" y="86"/>
                  </a:cubicBezTo>
                  <a:cubicBezTo>
                    <a:pt x="2839" y="37"/>
                    <a:pt x="2797" y="0"/>
                    <a:pt x="2749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59"/>
            <p:cNvSpPr/>
            <p:nvPr/>
          </p:nvSpPr>
          <p:spPr>
            <a:xfrm>
              <a:off x="5503950" y="3953425"/>
              <a:ext cx="8475" cy="71025"/>
            </a:xfrm>
            <a:custGeom>
              <a:avLst/>
              <a:gdLst/>
              <a:ahLst/>
              <a:cxnLst/>
              <a:rect l="l" t="t" r="r" b="b"/>
              <a:pathLst>
                <a:path w="339" h="2841" extrusionOk="0">
                  <a:moveTo>
                    <a:pt x="127" y="0"/>
                  </a:moveTo>
                  <a:cubicBezTo>
                    <a:pt x="76" y="0"/>
                    <a:pt x="32" y="42"/>
                    <a:pt x="31" y="95"/>
                  </a:cubicBezTo>
                  <a:cubicBezTo>
                    <a:pt x="1" y="982"/>
                    <a:pt x="36" y="1871"/>
                    <a:pt x="138" y="2754"/>
                  </a:cubicBezTo>
                  <a:cubicBezTo>
                    <a:pt x="144" y="2803"/>
                    <a:pt x="186" y="2840"/>
                    <a:pt x="236" y="2840"/>
                  </a:cubicBezTo>
                  <a:lnTo>
                    <a:pt x="247" y="2840"/>
                  </a:lnTo>
                  <a:cubicBezTo>
                    <a:pt x="300" y="2833"/>
                    <a:pt x="338" y="2785"/>
                    <a:pt x="333" y="2732"/>
                  </a:cubicBezTo>
                  <a:cubicBezTo>
                    <a:pt x="232" y="1858"/>
                    <a:pt x="196" y="980"/>
                    <a:pt x="227" y="102"/>
                  </a:cubicBezTo>
                  <a:cubicBezTo>
                    <a:pt x="228" y="47"/>
                    <a:pt x="186" y="3"/>
                    <a:pt x="132" y="0"/>
                  </a:cubicBezTo>
                  <a:cubicBezTo>
                    <a:pt x="130" y="0"/>
                    <a:pt x="129" y="0"/>
                    <a:pt x="12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59"/>
            <p:cNvSpPr/>
            <p:nvPr/>
          </p:nvSpPr>
          <p:spPr>
            <a:xfrm>
              <a:off x="5480775" y="3966400"/>
              <a:ext cx="55750" cy="50800"/>
            </a:xfrm>
            <a:custGeom>
              <a:avLst/>
              <a:gdLst/>
              <a:ahLst/>
              <a:cxnLst/>
              <a:rect l="l" t="t" r="r" b="b"/>
              <a:pathLst>
                <a:path w="2230" h="2032" extrusionOk="0">
                  <a:moveTo>
                    <a:pt x="108" y="1"/>
                  </a:moveTo>
                  <a:cubicBezTo>
                    <a:pt x="84" y="1"/>
                    <a:pt x="61" y="10"/>
                    <a:pt x="42" y="27"/>
                  </a:cubicBezTo>
                  <a:cubicBezTo>
                    <a:pt x="1" y="65"/>
                    <a:pt x="1" y="130"/>
                    <a:pt x="41" y="169"/>
                  </a:cubicBezTo>
                  <a:cubicBezTo>
                    <a:pt x="659" y="831"/>
                    <a:pt x="1326" y="1446"/>
                    <a:pt x="2036" y="2010"/>
                  </a:cubicBezTo>
                  <a:cubicBezTo>
                    <a:pt x="2053" y="2024"/>
                    <a:pt x="2075" y="2030"/>
                    <a:pt x="2096" y="2031"/>
                  </a:cubicBezTo>
                  <a:cubicBezTo>
                    <a:pt x="2189" y="2030"/>
                    <a:pt x="2229" y="1914"/>
                    <a:pt x="2158" y="1857"/>
                  </a:cubicBezTo>
                  <a:cubicBezTo>
                    <a:pt x="1456" y="1299"/>
                    <a:pt x="796" y="690"/>
                    <a:pt x="183" y="36"/>
                  </a:cubicBezTo>
                  <a:cubicBezTo>
                    <a:pt x="164" y="13"/>
                    <a:pt x="136" y="1"/>
                    <a:pt x="108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59"/>
            <p:cNvSpPr/>
            <p:nvPr/>
          </p:nvSpPr>
          <p:spPr>
            <a:xfrm>
              <a:off x="5482325" y="3964800"/>
              <a:ext cx="52350" cy="54500"/>
            </a:xfrm>
            <a:custGeom>
              <a:avLst/>
              <a:gdLst/>
              <a:ahLst/>
              <a:cxnLst/>
              <a:rect l="l" t="t" r="r" b="b"/>
              <a:pathLst>
                <a:path w="2094" h="2180" extrusionOk="0">
                  <a:moveTo>
                    <a:pt x="1955" y="0"/>
                  </a:moveTo>
                  <a:cubicBezTo>
                    <a:pt x="1934" y="0"/>
                    <a:pt x="1912" y="8"/>
                    <a:pt x="1891" y="25"/>
                  </a:cubicBezTo>
                  <a:cubicBezTo>
                    <a:pt x="1229" y="644"/>
                    <a:pt x="614" y="1311"/>
                    <a:pt x="50" y="2020"/>
                  </a:cubicBezTo>
                  <a:cubicBezTo>
                    <a:pt x="0" y="2085"/>
                    <a:pt x="45" y="2179"/>
                    <a:pt x="126" y="2179"/>
                  </a:cubicBezTo>
                  <a:cubicBezTo>
                    <a:pt x="157" y="2179"/>
                    <a:pt x="185" y="2166"/>
                    <a:pt x="204" y="2142"/>
                  </a:cubicBezTo>
                  <a:cubicBezTo>
                    <a:pt x="761" y="1440"/>
                    <a:pt x="1370" y="780"/>
                    <a:pt x="2024" y="168"/>
                  </a:cubicBezTo>
                  <a:cubicBezTo>
                    <a:pt x="2094" y="98"/>
                    <a:pt x="2031" y="0"/>
                    <a:pt x="1955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7" name="Google Shape;9427;p59"/>
          <p:cNvSpPr/>
          <p:nvPr/>
        </p:nvSpPr>
        <p:spPr>
          <a:xfrm rot="5400000">
            <a:off x="4320643" y="4489260"/>
            <a:ext cx="36401" cy="34970"/>
          </a:xfrm>
          <a:custGeom>
            <a:avLst/>
            <a:gdLst/>
            <a:ahLst/>
            <a:cxnLst/>
            <a:rect l="l" t="t" r="r" b="b"/>
            <a:pathLst>
              <a:path w="992" h="953" extrusionOk="0">
                <a:moveTo>
                  <a:pt x="515" y="0"/>
                </a:moveTo>
                <a:cubicBezTo>
                  <a:pt x="322" y="0"/>
                  <a:pt x="148" y="115"/>
                  <a:pt x="75" y="294"/>
                </a:cubicBezTo>
                <a:cubicBezTo>
                  <a:pt x="1" y="472"/>
                  <a:pt x="41" y="677"/>
                  <a:pt x="178" y="813"/>
                </a:cubicBezTo>
                <a:cubicBezTo>
                  <a:pt x="269" y="904"/>
                  <a:pt x="390" y="952"/>
                  <a:pt x="514" y="952"/>
                </a:cubicBezTo>
                <a:cubicBezTo>
                  <a:pt x="576" y="952"/>
                  <a:pt x="638" y="941"/>
                  <a:pt x="698" y="916"/>
                </a:cubicBezTo>
                <a:cubicBezTo>
                  <a:pt x="875" y="842"/>
                  <a:pt x="992" y="669"/>
                  <a:pt x="992" y="476"/>
                </a:cubicBezTo>
                <a:cubicBezTo>
                  <a:pt x="992" y="213"/>
                  <a:pt x="778" y="0"/>
                  <a:pt x="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8" name="Google Shape;9428;p59"/>
          <p:cNvSpPr/>
          <p:nvPr/>
        </p:nvSpPr>
        <p:spPr>
          <a:xfrm rot="-5400000" flipH="1">
            <a:off x="7748849" y="1441560"/>
            <a:ext cx="36401" cy="34970"/>
          </a:xfrm>
          <a:custGeom>
            <a:avLst/>
            <a:gdLst/>
            <a:ahLst/>
            <a:cxnLst/>
            <a:rect l="l" t="t" r="r" b="b"/>
            <a:pathLst>
              <a:path w="992" h="953" extrusionOk="0">
                <a:moveTo>
                  <a:pt x="515" y="0"/>
                </a:moveTo>
                <a:cubicBezTo>
                  <a:pt x="322" y="0"/>
                  <a:pt x="148" y="115"/>
                  <a:pt x="75" y="294"/>
                </a:cubicBezTo>
                <a:cubicBezTo>
                  <a:pt x="1" y="472"/>
                  <a:pt x="41" y="677"/>
                  <a:pt x="178" y="813"/>
                </a:cubicBezTo>
                <a:cubicBezTo>
                  <a:pt x="269" y="904"/>
                  <a:pt x="390" y="952"/>
                  <a:pt x="514" y="952"/>
                </a:cubicBezTo>
                <a:cubicBezTo>
                  <a:pt x="576" y="952"/>
                  <a:pt x="638" y="941"/>
                  <a:pt x="698" y="916"/>
                </a:cubicBezTo>
                <a:cubicBezTo>
                  <a:pt x="875" y="842"/>
                  <a:pt x="992" y="669"/>
                  <a:pt x="992" y="476"/>
                </a:cubicBezTo>
                <a:cubicBezTo>
                  <a:pt x="992" y="213"/>
                  <a:pt x="778" y="0"/>
                  <a:pt x="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9" name="Google Shape;9429;p59"/>
          <p:cNvGrpSpPr/>
          <p:nvPr/>
        </p:nvGrpSpPr>
        <p:grpSpPr>
          <a:xfrm rot="-5400000" flipH="1">
            <a:off x="7426564" y="775360"/>
            <a:ext cx="162828" cy="162214"/>
            <a:chOff x="5472825" y="3953425"/>
            <a:chExt cx="71300" cy="71025"/>
          </a:xfrm>
        </p:grpSpPr>
        <p:sp>
          <p:nvSpPr>
            <p:cNvPr id="9430" name="Google Shape;9430;p59"/>
            <p:cNvSpPr/>
            <p:nvPr/>
          </p:nvSpPr>
          <p:spPr>
            <a:xfrm>
              <a:off x="5472825" y="3985025"/>
              <a:ext cx="71300" cy="7825"/>
            </a:xfrm>
            <a:custGeom>
              <a:avLst/>
              <a:gdLst/>
              <a:ahLst/>
              <a:cxnLst/>
              <a:rect l="l" t="t" r="r" b="b"/>
              <a:pathLst>
                <a:path w="2852" h="313" extrusionOk="0">
                  <a:moveTo>
                    <a:pt x="2749" y="0"/>
                  </a:moveTo>
                  <a:cubicBezTo>
                    <a:pt x="2744" y="0"/>
                    <a:pt x="2738" y="0"/>
                    <a:pt x="2733" y="1"/>
                  </a:cubicBezTo>
                  <a:cubicBezTo>
                    <a:pt x="2057" y="79"/>
                    <a:pt x="1376" y="117"/>
                    <a:pt x="695" y="117"/>
                  </a:cubicBezTo>
                  <a:cubicBezTo>
                    <a:pt x="498" y="117"/>
                    <a:pt x="301" y="114"/>
                    <a:pt x="104" y="108"/>
                  </a:cubicBezTo>
                  <a:cubicBezTo>
                    <a:pt x="103" y="108"/>
                    <a:pt x="102" y="108"/>
                    <a:pt x="102" y="108"/>
                  </a:cubicBezTo>
                  <a:cubicBezTo>
                    <a:pt x="49" y="108"/>
                    <a:pt x="5" y="149"/>
                    <a:pt x="2" y="202"/>
                  </a:cubicBezTo>
                  <a:cubicBezTo>
                    <a:pt x="1" y="255"/>
                    <a:pt x="43" y="301"/>
                    <a:pt x="97" y="302"/>
                  </a:cubicBezTo>
                  <a:cubicBezTo>
                    <a:pt x="297" y="309"/>
                    <a:pt x="499" y="312"/>
                    <a:pt x="701" y="312"/>
                  </a:cubicBezTo>
                  <a:cubicBezTo>
                    <a:pt x="1388" y="312"/>
                    <a:pt x="2073" y="273"/>
                    <a:pt x="2755" y="195"/>
                  </a:cubicBezTo>
                  <a:cubicBezTo>
                    <a:pt x="2810" y="190"/>
                    <a:pt x="2852" y="141"/>
                    <a:pt x="2845" y="86"/>
                  </a:cubicBezTo>
                  <a:cubicBezTo>
                    <a:pt x="2839" y="37"/>
                    <a:pt x="2797" y="0"/>
                    <a:pt x="2749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59"/>
            <p:cNvSpPr/>
            <p:nvPr/>
          </p:nvSpPr>
          <p:spPr>
            <a:xfrm>
              <a:off x="5503950" y="3953425"/>
              <a:ext cx="8475" cy="71025"/>
            </a:xfrm>
            <a:custGeom>
              <a:avLst/>
              <a:gdLst/>
              <a:ahLst/>
              <a:cxnLst/>
              <a:rect l="l" t="t" r="r" b="b"/>
              <a:pathLst>
                <a:path w="339" h="2841" extrusionOk="0">
                  <a:moveTo>
                    <a:pt x="127" y="0"/>
                  </a:moveTo>
                  <a:cubicBezTo>
                    <a:pt x="76" y="0"/>
                    <a:pt x="32" y="42"/>
                    <a:pt x="31" y="95"/>
                  </a:cubicBezTo>
                  <a:cubicBezTo>
                    <a:pt x="1" y="982"/>
                    <a:pt x="36" y="1871"/>
                    <a:pt x="138" y="2754"/>
                  </a:cubicBezTo>
                  <a:cubicBezTo>
                    <a:pt x="144" y="2803"/>
                    <a:pt x="186" y="2840"/>
                    <a:pt x="236" y="2840"/>
                  </a:cubicBezTo>
                  <a:lnTo>
                    <a:pt x="247" y="2840"/>
                  </a:lnTo>
                  <a:cubicBezTo>
                    <a:pt x="300" y="2833"/>
                    <a:pt x="338" y="2785"/>
                    <a:pt x="333" y="2732"/>
                  </a:cubicBezTo>
                  <a:cubicBezTo>
                    <a:pt x="232" y="1858"/>
                    <a:pt x="196" y="980"/>
                    <a:pt x="227" y="102"/>
                  </a:cubicBezTo>
                  <a:cubicBezTo>
                    <a:pt x="228" y="47"/>
                    <a:pt x="186" y="3"/>
                    <a:pt x="132" y="0"/>
                  </a:cubicBezTo>
                  <a:cubicBezTo>
                    <a:pt x="130" y="0"/>
                    <a:pt x="129" y="0"/>
                    <a:pt x="12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59"/>
            <p:cNvSpPr/>
            <p:nvPr/>
          </p:nvSpPr>
          <p:spPr>
            <a:xfrm>
              <a:off x="5480775" y="3966400"/>
              <a:ext cx="55750" cy="50800"/>
            </a:xfrm>
            <a:custGeom>
              <a:avLst/>
              <a:gdLst/>
              <a:ahLst/>
              <a:cxnLst/>
              <a:rect l="l" t="t" r="r" b="b"/>
              <a:pathLst>
                <a:path w="2230" h="2032" extrusionOk="0">
                  <a:moveTo>
                    <a:pt x="108" y="1"/>
                  </a:moveTo>
                  <a:cubicBezTo>
                    <a:pt x="84" y="1"/>
                    <a:pt x="61" y="10"/>
                    <a:pt x="42" y="27"/>
                  </a:cubicBezTo>
                  <a:cubicBezTo>
                    <a:pt x="1" y="65"/>
                    <a:pt x="1" y="130"/>
                    <a:pt x="41" y="169"/>
                  </a:cubicBezTo>
                  <a:cubicBezTo>
                    <a:pt x="659" y="831"/>
                    <a:pt x="1326" y="1446"/>
                    <a:pt x="2036" y="2010"/>
                  </a:cubicBezTo>
                  <a:cubicBezTo>
                    <a:pt x="2053" y="2024"/>
                    <a:pt x="2075" y="2030"/>
                    <a:pt x="2096" y="2031"/>
                  </a:cubicBezTo>
                  <a:cubicBezTo>
                    <a:pt x="2189" y="2030"/>
                    <a:pt x="2229" y="1914"/>
                    <a:pt x="2158" y="1857"/>
                  </a:cubicBezTo>
                  <a:cubicBezTo>
                    <a:pt x="1456" y="1299"/>
                    <a:pt x="796" y="690"/>
                    <a:pt x="183" y="36"/>
                  </a:cubicBezTo>
                  <a:cubicBezTo>
                    <a:pt x="164" y="13"/>
                    <a:pt x="136" y="1"/>
                    <a:pt x="108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59"/>
            <p:cNvSpPr/>
            <p:nvPr/>
          </p:nvSpPr>
          <p:spPr>
            <a:xfrm>
              <a:off x="5482325" y="3964800"/>
              <a:ext cx="52350" cy="54500"/>
            </a:xfrm>
            <a:custGeom>
              <a:avLst/>
              <a:gdLst/>
              <a:ahLst/>
              <a:cxnLst/>
              <a:rect l="l" t="t" r="r" b="b"/>
              <a:pathLst>
                <a:path w="2094" h="2180" extrusionOk="0">
                  <a:moveTo>
                    <a:pt x="1955" y="0"/>
                  </a:moveTo>
                  <a:cubicBezTo>
                    <a:pt x="1934" y="0"/>
                    <a:pt x="1912" y="8"/>
                    <a:pt x="1891" y="25"/>
                  </a:cubicBezTo>
                  <a:cubicBezTo>
                    <a:pt x="1229" y="644"/>
                    <a:pt x="614" y="1311"/>
                    <a:pt x="50" y="2020"/>
                  </a:cubicBezTo>
                  <a:cubicBezTo>
                    <a:pt x="0" y="2085"/>
                    <a:pt x="45" y="2179"/>
                    <a:pt x="126" y="2179"/>
                  </a:cubicBezTo>
                  <a:cubicBezTo>
                    <a:pt x="157" y="2179"/>
                    <a:pt x="185" y="2166"/>
                    <a:pt x="204" y="2142"/>
                  </a:cubicBezTo>
                  <a:cubicBezTo>
                    <a:pt x="761" y="1440"/>
                    <a:pt x="1370" y="780"/>
                    <a:pt x="2024" y="168"/>
                  </a:cubicBezTo>
                  <a:cubicBezTo>
                    <a:pt x="2094" y="98"/>
                    <a:pt x="2031" y="0"/>
                    <a:pt x="1955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4" name="Google Shape;9434;p59"/>
          <p:cNvGrpSpPr/>
          <p:nvPr/>
        </p:nvGrpSpPr>
        <p:grpSpPr>
          <a:xfrm>
            <a:off x="4082878" y="-463656"/>
            <a:ext cx="978244" cy="1541432"/>
            <a:chOff x="3000675" y="428775"/>
            <a:chExt cx="702610" cy="1107032"/>
          </a:xfrm>
        </p:grpSpPr>
        <p:sp>
          <p:nvSpPr>
            <p:cNvPr id="9435" name="Google Shape;9435;p59"/>
            <p:cNvSpPr/>
            <p:nvPr/>
          </p:nvSpPr>
          <p:spPr>
            <a:xfrm>
              <a:off x="3000675" y="1049741"/>
              <a:ext cx="702610" cy="486066"/>
            </a:xfrm>
            <a:custGeom>
              <a:avLst/>
              <a:gdLst/>
              <a:ahLst/>
              <a:cxnLst/>
              <a:rect l="l" t="t" r="r" b="b"/>
              <a:pathLst>
                <a:path w="21259" h="14707" extrusionOk="0">
                  <a:moveTo>
                    <a:pt x="10498" y="0"/>
                  </a:moveTo>
                  <a:cubicBezTo>
                    <a:pt x="8676" y="0"/>
                    <a:pt x="1691" y="407"/>
                    <a:pt x="1176" y="3791"/>
                  </a:cubicBezTo>
                  <a:cubicBezTo>
                    <a:pt x="0" y="11523"/>
                    <a:pt x="8072" y="12545"/>
                    <a:pt x="8850" y="12805"/>
                  </a:cubicBezTo>
                  <a:cubicBezTo>
                    <a:pt x="9417" y="12995"/>
                    <a:pt x="9856" y="13687"/>
                    <a:pt x="10167" y="14374"/>
                  </a:cubicBezTo>
                  <a:cubicBezTo>
                    <a:pt x="10267" y="14597"/>
                    <a:pt x="10473" y="14706"/>
                    <a:pt x="10678" y="14706"/>
                  </a:cubicBezTo>
                  <a:cubicBezTo>
                    <a:pt x="10898" y="14706"/>
                    <a:pt x="11116" y="14580"/>
                    <a:pt x="11202" y="14332"/>
                  </a:cubicBezTo>
                  <a:cubicBezTo>
                    <a:pt x="11448" y="13630"/>
                    <a:pt x="11789" y="13044"/>
                    <a:pt x="12506" y="12805"/>
                  </a:cubicBezTo>
                  <a:cubicBezTo>
                    <a:pt x="13284" y="12546"/>
                    <a:pt x="21259" y="11537"/>
                    <a:pt x="20180" y="3791"/>
                  </a:cubicBezTo>
                  <a:cubicBezTo>
                    <a:pt x="19741" y="632"/>
                    <a:pt x="12480" y="1"/>
                    <a:pt x="10782" y="1"/>
                  </a:cubicBezTo>
                  <a:cubicBezTo>
                    <a:pt x="10745" y="1"/>
                    <a:pt x="10710" y="1"/>
                    <a:pt x="10678" y="2"/>
                  </a:cubicBezTo>
                  <a:cubicBezTo>
                    <a:pt x="10625" y="1"/>
                    <a:pt x="10565" y="0"/>
                    <a:pt x="1049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59"/>
            <p:cNvSpPr/>
            <p:nvPr/>
          </p:nvSpPr>
          <p:spPr>
            <a:xfrm>
              <a:off x="3216863" y="1125858"/>
              <a:ext cx="257360" cy="329211"/>
            </a:xfrm>
            <a:custGeom>
              <a:avLst/>
              <a:gdLst/>
              <a:ahLst/>
              <a:cxnLst/>
              <a:rect l="l" t="t" r="r" b="b"/>
              <a:pathLst>
                <a:path w="7787" h="9961" extrusionOk="0">
                  <a:moveTo>
                    <a:pt x="4371" y="1"/>
                  </a:moveTo>
                  <a:cubicBezTo>
                    <a:pt x="4349" y="1"/>
                    <a:pt x="4327" y="1"/>
                    <a:pt x="4304" y="3"/>
                  </a:cubicBezTo>
                  <a:cubicBezTo>
                    <a:pt x="3704" y="37"/>
                    <a:pt x="3078" y="410"/>
                    <a:pt x="2991" y="1066"/>
                  </a:cubicBezTo>
                  <a:cubicBezTo>
                    <a:pt x="2656" y="502"/>
                    <a:pt x="2193" y="176"/>
                    <a:pt x="1726" y="176"/>
                  </a:cubicBezTo>
                  <a:cubicBezTo>
                    <a:pt x="1405" y="176"/>
                    <a:pt x="1082" y="330"/>
                    <a:pt x="796" y="666"/>
                  </a:cubicBezTo>
                  <a:cubicBezTo>
                    <a:pt x="0" y="1602"/>
                    <a:pt x="598" y="3723"/>
                    <a:pt x="1030" y="4921"/>
                  </a:cubicBezTo>
                  <a:cubicBezTo>
                    <a:pt x="1632" y="6593"/>
                    <a:pt x="2187" y="8402"/>
                    <a:pt x="3415" y="9640"/>
                  </a:cubicBezTo>
                  <a:cubicBezTo>
                    <a:pt x="3638" y="9864"/>
                    <a:pt x="3859" y="9961"/>
                    <a:pt x="4076" y="9961"/>
                  </a:cubicBezTo>
                  <a:cubicBezTo>
                    <a:pt x="5183" y="9961"/>
                    <a:pt x="6163" y="7417"/>
                    <a:pt x="6637" y="6446"/>
                  </a:cubicBezTo>
                  <a:cubicBezTo>
                    <a:pt x="7304" y="5079"/>
                    <a:pt x="7787" y="3563"/>
                    <a:pt x="7766" y="2007"/>
                  </a:cubicBezTo>
                  <a:cubicBezTo>
                    <a:pt x="7761" y="1600"/>
                    <a:pt x="7718" y="1180"/>
                    <a:pt x="7535" y="826"/>
                  </a:cubicBezTo>
                  <a:cubicBezTo>
                    <a:pt x="7362" y="491"/>
                    <a:pt x="7039" y="228"/>
                    <a:pt x="6694" y="228"/>
                  </a:cubicBezTo>
                  <a:cubicBezTo>
                    <a:pt x="6674" y="228"/>
                    <a:pt x="6654" y="229"/>
                    <a:pt x="6634" y="231"/>
                  </a:cubicBezTo>
                  <a:cubicBezTo>
                    <a:pt x="6272" y="264"/>
                    <a:pt x="5534" y="652"/>
                    <a:pt x="5618" y="1037"/>
                  </a:cubicBezTo>
                  <a:lnTo>
                    <a:pt x="5618" y="1037"/>
                  </a:lnTo>
                  <a:cubicBezTo>
                    <a:pt x="5464" y="427"/>
                    <a:pt x="4940" y="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59"/>
            <p:cNvSpPr/>
            <p:nvPr/>
          </p:nvSpPr>
          <p:spPr>
            <a:xfrm>
              <a:off x="3357992" y="1161256"/>
              <a:ext cx="11171" cy="263177"/>
            </a:xfrm>
            <a:custGeom>
              <a:avLst/>
              <a:gdLst/>
              <a:ahLst/>
              <a:cxnLst/>
              <a:rect l="l" t="t" r="r" b="b"/>
              <a:pathLst>
                <a:path w="338" h="7963" extrusionOk="0">
                  <a:moveTo>
                    <a:pt x="118" y="0"/>
                  </a:moveTo>
                  <a:cubicBezTo>
                    <a:pt x="53" y="0"/>
                    <a:pt x="0" y="53"/>
                    <a:pt x="1" y="118"/>
                  </a:cubicBezTo>
                  <a:cubicBezTo>
                    <a:pt x="1" y="1591"/>
                    <a:pt x="33" y="6200"/>
                    <a:pt x="99" y="7849"/>
                  </a:cubicBezTo>
                  <a:cubicBezTo>
                    <a:pt x="102" y="7912"/>
                    <a:pt x="153" y="7963"/>
                    <a:pt x="217" y="7963"/>
                  </a:cubicBezTo>
                  <a:lnTo>
                    <a:pt x="222" y="7963"/>
                  </a:lnTo>
                  <a:cubicBezTo>
                    <a:pt x="287" y="7959"/>
                    <a:pt x="337" y="7905"/>
                    <a:pt x="335" y="7840"/>
                  </a:cubicBezTo>
                  <a:cubicBezTo>
                    <a:pt x="268" y="6193"/>
                    <a:pt x="237" y="1590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59"/>
            <p:cNvSpPr/>
            <p:nvPr/>
          </p:nvSpPr>
          <p:spPr>
            <a:xfrm>
              <a:off x="3316909" y="1183764"/>
              <a:ext cx="49013" cy="53607"/>
            </a:xfrm>
            <a:custGeom>
              <a:avLst/>
              <a:gdLst/>
              <a:ahLst/>
              <a:cxnLst/>
              <a:rect l="l" t="t" r="r" b="b"/>
              <a:pathLst>
                <a:path w="1483" h="1622" extrusionOk="0">
                  <a:moveTo>
                    <a:pt x="134" y="0"/>
                  </a:moveTo>
                  <a:cubicBezTo>
                    <a:pt x="122" y="0"/>
                    <a:pt x="110" y="2"/>
                    <a:pt x="99" y="6"/>
                  </a:cubicBezTo>
                  <a:cubicBezTo>
                    <a:pt x="36" y="25"/>
                    <a:pt x="1" y="92"/>
                    <a:pt x="22" y="155"/>
                  </a:cubicBezTo>
                  <a:cubicBezTo>
                    <a:pt x="255" y="910"/>
                    <a:pt x="666" y="1387"/>
                    <a:pt x="1277" y="1614"/>
                  </a:cubicBezTo>
                  <a:cubicBezTo>
                    <a:pt x="1291" y="1619"/>
                    <a:pt x="1304" y="1622"/>
                    <a:pt x="1318" y="1622"/>
                  </a:cubicBezTo>
                  <a:lnTo>
                    <a:pt x="1318" y="1621"/>
                  </a:lnTo>
                  <a:cubicBezTo>
                    <a:pt x="1449" y="1621"/>
                    <a:pt x="1482" y="1439"/>
                    <a:pt x="1359" y="1393"/>
                  </a:cubicBezTo>
                  <a:cubicBezTo>
                    <a:pt x="821" y="1193"/>
                    <a:pt x="457" y="765"/>
                    <a:pt x="246" y="85"/>
                  </a:cubicBezTo>
                  <a:cubicBezTo>
                    <a:pt x="231" y="33"/>
                    <a:pt x="185" y="0"/>
                    <a:pt x="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59"/>
            <p:cNvSpPr/>
            <p:nvPr/>
          </p:nvSpPr>
          <p:spPr>
            <a:xfrm>
              <a:off x="3316909" y="1328164"/>
              <a:ext cx="49013" cy="53640"/>
            </a:xfrm>
            <a:custGeom>
              <a:avLst/>
              <a:gdLst/>
              <a:ahLst/>
              <a:cxnLst/>
              <a:rect l="l" t="t" r="r" b="b"/>
              <a:pathLst>
                <a:path w="1483" h="1623" extrusionOk="0">
                  <a:moveTo>
                    <a:pt x="133" y="0"/>
                  </a:moveTo>
                  <a:cubicBezTo>
                    <a:pt x="122" y="0"/>
                    <a:pt x="110" y="2"/>
                    <a:pt x="99" y="5"/>
                  </a:cubicBezTo>
                  <a:cubicBezTo>
                    <a:pt x="36" y="25"/>
                    <a:pt x="1" y="92"/>
                    <a:pt x="22" y="155"/>
                  </a:cubicBezTo>
                  <a:cubicBezTo>
                    <a:pt x="255" y="910"/>
                    <a:pt x="666" y="1388"/>
                    <a:pt x="1277" y="1615"/>
                  </a:cubicBezTo>
                  <a:cubicBezTo>
                    <a:pt x="1291" y="1619"/>
                    <a:pt x="1304" y="1622"/>
                    <a:pt x="1318" y="1622"/>
                  </a:cubicBezTo>
                  <a:lnTo>
                    <a:pt x="1318" y="1621"/>
                  </a:lnTo>
                  <a:cubicBezTo>
                    <a:pt x="1449" y="1621"/>
                    <a:pt x="1482" y="1440"/>
                    <a:pt x="1359" y="1393"/>
                  </a:cubicBezTo>
                  <a:cubicBezTo>
                    <a:pt x="821" y="1194"/>
                    <a:pt x="457" y="765"/>
                    <a:pt x="246" y="84"/>
                  </a:cubicBezTo>
                  <a:cubicBezTo>
                    <a:pt x="231" y="33"/>
                    <a:pt x="184" y="0"/>
                    <a:pt x="13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59"/>
            <p:cNvSpPr/>
            <p:nvPr/>
          </p:nvSpPr>
          <p:spPr>
            <a:xfrm>
              <a:off x="3359776" y="1167106"/>
              <a:ext cx="32786" cy="46964"/>
            </a:xfrm>
            <a:custGeom>
              <a:avLst/>
              <a:gdLst/>
              <a:ahLst/>
              <a:cxnLst/>
              <a:rect l="l" t="t" r="r" b="b"/>
              <a:pathLst>
                <a:path w="992" h="1421" extrusionOk="0">
                  <a:moveTo>
                    <a:pt x="865" y="1"/>
                  </a:moveTo>
                  <a:cubicBezTo>
                    <a:pt x="807" y="1"/>
                    <a:pt x="756" y="43"/>
                    <a:pt x="748" y="102"/>
                  </a:cubicBezTo>
                  <a:cubicBezTo>
                    <a:pt x="659" y="665"/>
                    <a:pt x="455" y="1013"/>
                    <a:pt x="108" y="1198"/>
                  </a:cubicBezTo>
                  <a:cubicBezTo>
                    <a:pt x="0" y="1256"/>
                    <a:pt x="40" y="1420"/>
                    <a:pt x="163" y="1421"/>
                  </a:cubicBezTo>
                  <a:cubicBezTo>
                    <a:pt x="182" y="1421"/>
                    <a:pt x="202" y="1415"/>
                    <a:pt x="220" y="1407"/>
                  </a:cubicBezTo>
                  <a:cubicBezTo>
                    <a:pt x="632" y="1187"/>
                    <a:pt x="881" y="772"/>
                    <a:pt x="981" y="138"/>
                  </a:cubicBezTo>
                  <a:cubicBezTo>
                    <a:pt x="992" y="73"/>
                    <a:pt x="948" y="13"/>
                    <a:pt x="883" y="2"/>
                  </a:cubicBezTo>
                  <a:cubicBezTo>
                    <a:pt x="877" y="1"/>
                    <a:pt x="871" y="1"/>
                    <a:pt x="86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59"/>
            <p:cNvSpPr/>
            <p:nvPr/>
          </p:nvSpPr>
          <p:spPr>
            <a:xfrm>
              <a:off x="3359545" y="1229639"/>
              <a:ext cx="43229" cy="49740"/>
            </a:xfrm>
            <a:custGeom>
              <a:avLst/>
              <a:gdLst/>
              <a:ahLst/>
              <a:cxnLst/>
              <a:rect l="l" t="t" r="r" b="b"/>
              <a:pathLst>
                <a:path w="1308" h="1505" extrusionOk="0">
                  <a:moveTo>
                    <a:pt x="1172" y="0"/>
                  </a:moveTo>
                  <a:cubicBezTo>
                    <a:pt x="1133" y="0"/>
                    <a:pt x="1094" y="21"/>
                    <a:pt x="1072" y="58"/>
                  </a:cubicBezTo>
                  <a:cubicBezTo>
                    <a:pt x="809" y="522"/>
                    <a:pt x="474" y="941"/>
                    <a:pt x="80" y="1299"/>
                  </a:cubicBezTo>
                  <a:cubicBezTo>
                    <a:pt x="1" y="1372"/>
                    <a:pt x="51" y="1504"/>
                    <a:pt x="159" y="1504"/>
                  </a:cubicBezTo>
                  <a:cubicBezTo>
                    <a:pt x="188" y="1504"/>
                    <a:pt x="217" y="1493"/>
                    <a:pt x="238" y="1475"/>
                  </a:cubicBezTo>
                  <a:cubicBezTo>
                    <a:pt x="652" y="1099"/>
                    <a:pt x="1002" y="660"/>
                    <a:pt x="1276" y="173"/>
                  </a:cubicBezTo>
                  <a:cubicBezTo>
                    <a:pt x="1307" y="117"/>
                    <a:pt x="1286" y="48"/>
                    <a:pt x="1230" y="16"/>
                  </a:cubicBezTo>
                  <a:cubicBezTo>
                    <a:pt x="1212" y="5"/>
                    <a:pt x="1192" y="0"/>
                    <a:pt x="11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59"/>
            <p:cNvSpPr/>
            <p:nvPr/>
          </p:nvSpPr>
          <p:spPr>
            <a:xfrm>
              <a:off x="3359512" y="1306945"/>
              <a:ext cx="43329" cy="49839"/>
            </a:xfrm>
            <a:custGeom>
              <a:avLst/>
              <a:gdLst/>
              <a:ahLst/>
              <a:cxnLst/>
              <a:rect l="l" t="t" r="r" b="b"/>
              <a:pathLst>
                <a:path w="1311" h="1508" extrusionOk="0">
                  <a:moveTo>
                    <a:pt x="1176" y="1"/>
                  </a:moveTo>
                  <a:cubicBezTo>
                    <a:pt x="1135" y="1"/>
                    <a:pt x="1094" y="22"/>
                    <a:pt x="1073" y="61"/>
                  </a:cubicBezTo>
                  <a:cubicBezTo>
                    <a:pt x="810" y="525"/>
                    <a:pt x="475" y="945"/>
                    <a:pt x="81" y="1303"/>
                  </a:cubicBezTo>
                  <a:cubicBezTo>
                    <a:pt x="1" y="1375"/>
                    <a:pt x="52" y="1508"/>
                    <a:pt x="160" y="1508"/>
                  </a:cubicBezTo>
                  <a:cubicBezTo>
                    <a:pt x="189" y="1508"/>
                    <a:pt x="218" y="1498"/>
                    <a:pt x="239" y="1478"/>
                  </a:cubicBezTo>
                  <a:cubicBezTo>
                    <a:pt x="653" y="1102"/>
                    <a:pt x="1003" y="664"/>
                    <a:pt x="1277" y="178"/>
                  </a:cubicBezTo>
                  <a:cubicBezTo>
                    <a:pt x="1311" y="120"/>
                    <a:pt x="1291" y="48"/>
                    <a:pt x="1233" y="16"/>
                  </a:cubicBezTo>
                  <a:cubicBezTo>
                    <a:pt x="1215" y="6"/>
                    <a:pt x="1195" y="1"/>
                    <a:pt x="117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59"/>
            <p:cNvSpPr/>
            <p:nvPr/>
          </p:nvSpPr>
          <p:spPr>
            <a:xfrm>
              <a:off x="3301143" y="1244115"/>
              <a:ext cx="65373" cy="59391"/>
            </a:xfrm>
            <a:custGeom>
              <a:avLst/>
              <a:gdLst/>
              <a:ahLst/>
              <a:cxnLst/>
              <a:rect l="l" t="t" r="r" b="b"/>
              <a:pathLst>
                <a:path w="1978" h="1797" extrusionOk="0">
                  <a:moveTo>
                    <a:pt x="134" y="0"/>
                  </a:moveTo>
                  <a:cubicBezTo>
                    <a:pt x="116" y="0"/>
                    <a:pt x="97" y="4"/>
                    <a:pt x="80" y="13"/>
                  </a:cubicBezTo>
                  <a:cubicBezTo>
                    <a:pt x="24" y="42"/>
                    <a:pt x="1" y="111"/>
                    <a:pt x="28" y="168"/>
                  </a:cubicBezTo>
                  <a:cubicBezTo>
                    <a:pt x="329" y="751"/>
                    <a:pt x="1342" y="1776"/>
                    <a:pt x="1850" y="1797"/>
                  </a:cubicBezTo>
                  <a:lnTo>
                    <a:pt x="1856" y="1797"/>
                  </a:lnTo>
                  <a:cubicBezTo>
                    <a:pt x="1857" y="1797"/>
                    <a:pt x="1859" y="1797"/>
                    <a:pt x="1860" y="1797"/>
                  </a:cubicBezTo>
                  <a:cubicBezTo>
                    <a:pt x="1923" y="1797"/>
                    <a:pt x="1975" y="1746"/>
                    <a:pt x="1976" y="1682"/>
                  </a:cubicBezTo>
                  <a:cubicBezTo>
                    <a:pt x="1977" y="1617"/>
                    <a:pt x="1925" y="1563"/>
                    <a:pt x="1860" y="1562"/>
                  </a:cubicBezTo>
                  <a:cubicBezTo>
                    <a:pt x="1512" y="1547"/>
                    <a:pt x="541" y="649"/>
                    <a:pt x="237" y="60"/>
                  </a:cubicBezTo>
                  <a:cubicBezTo>
                    <a:pt x="216" y="22"/>
                    <a:pt x="176" y="0"/>
                    <a:pt x="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59"/>
            <p:cNvSpPr/>
            <p:nvPr/>
          </p:nvSpPr>
          <p:spPr>
            <a:xfrm>
              <a:off x="3343879" y="1146581"/>
              <a:ext cx="31794" cy="2720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551" y="0"/>
                  </a:moveTo>
                  <a:cubicBezTo>
                    <a:pt x="184" y="0"/>
                    <a:pt x="1" y="443"/>
                    <a:pt x="260" y="702"/>
                  </a:cubicBezTo>
                  <a:cubicBezTo>
                    <a:pt x="338" y="781"/>
                    <a:pt x="443" y="823"/>
                    <a:pt x="550" y="823"/>
                  </a:cubicBezTo>
                  <a:cubicBezTo>
                    <a:pt x="603" y="823"/>
                    <a:pt x="656" y="813"/>
                    <a:pt x="707" y="791"/>
                  </a:cubicBezTo>
                  <a:cubicBezTo>
                    <a:pt x="861" y="728"/>
                    <a:pt x="962" y="578"/>
                    <a:pt x="962" y="411"/>
                  </a:cubicBezTo>
                  <a:cubicBezTo>
                    <a:pt x="962" y="184"/>
                    <a:pt x="778" y="0"/>
                    <a:pt x="55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59"/>
            <p:cNvSpPr/>
            <p:nvPr/>
          </p:nvSpPr>
          <p:spPr>
            <a:xfrm>
              <a:off x="3303160" y="1174146"/>
              <a:ext cx="31761" cy="27167"/>
            </a:xfrm>
            <a:custGeom>
              <a:avLst/>
              <a:gdLst/>
              <a:ahLst/>
              <a:cxnLst/>
              <a:rect l="l" t="t" r="r" b="b"/>
              <a:pathLst>
                <a:path w="961" h="822" extrusionOk="0">
                  <a:moveTo>
                    <a:pt x="550" y="0"/>
                  </a:moveTo>
                  <a:cubicBezTo>
                    <a:pt x="184" y="0"/>
                    <a:pt x="0" y="443"/>
                    <a:pt x="259" y="702"/>
                  </a:cubicBezTo>
                  <a:cubicBezTo>
                    <a:pt x="338" y="780"/>
                    <a:pt x="443" y="822"/>
                    <a:pt x="549" y="822"/>
                  </a:cubicBezTo>
                  <a:cubicBezTo>
                    <a:pt x="603" y="822"/>
                    <a:pt x="656" y="812"/>
                    <a:pt x="707" y="790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4"/>
                    <a:pt x="777" y="0"/>
                    <a:pt x="55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59"/>
            <p:cNvSpPr/>
            <p:nvPr/>
          </p:nvSpPr>
          <p:spPr>
            <a:xfrm>
              <a:off x="3284320" y="1234299"/>
              <a:ext cx="31794" cy="2720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550" y="0"/>
                  </a:moveTo>
                  <a:cubicBezTo>
                    <a:pt x="185" y="0"/>
                    <a:pt x="1" y="443"/>
                    <a:pt x="259" y="702"/>
                  </a:cubicBezTo>
                  <a:cubicBezTo>
                    <a:pt x="338" y="781"/>
                    <a:pt x="444" y="823"/>
                    <a:pt x="551" y="823"/>
                  </a:cubicBezTo>
                  <a:cubicBezTo>
                    <a:pt x="604" y="823"/>
                    <a:pt x="657" y="813"/>
                    <a:pt x="708" y="791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4"/>
                    <a:pt x="777" y="0"/>
                    <a:pt x="55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59"/>
            <p:cNvSpPr/>
            <p:nvPr/>
          </p:nvSpPr>
          <p:spPr>
            <a:xfrm>
              <a:off x="3299260" y="1316200"/>
              <a:ext cx="31728" cy="27167"/>
            </a:xfrm>
            <a:custGeom>
              <a:avLst/>
              <a:gdLst/>
              <a:ahLst/>
              <a:cxnLst/>
              <a:rect l="l" t="t" r="r" b="b"/>
              <a:pathLst>
                <a:path w="960" h="822" extrusionOk="0">
                  <a:moveTo>
                    <a:pt x="549" y="0"/>
                  </a:moveTo>
                  <a:cubicBezTo>
                    <a:pt x="183" y="0"/>
                    <a:pt x="0" y="442"/>
                    <a:pt x="259" y="701"/>
                  </a:cubicBezTo>
                  <a:cubicBezTo>
                    <a:pt x="337" y="780"/>
                    <a:pt x="442" y="822"/>
                    <a:pt x="549" y="822"/>
                  </a:cubicBezTo>
                  <a:cubicBezTo>
                    <a:pt x="602" y="822"/>
                    <a:pt x="656" y="811"/>
                    <a:pt x="706" y="790"/>
                  </a:cubicBezTo>
                  <a:cubicBezTo>
                    <a:pt x="860" y="726"/>
                    <a:pt x="960" y="576"/>
                    <a:pt x="960" y="411"/>
                  </a:cubicBezTo>
                  <a:cubicBezTo>
                    <a:pt x="960" y="184"/>
                    <a:pt x="776" y="0"/>
                    <a:pt x="54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59"/>
            <p:cNvSpPr/>
            <p:nvPr/>
          </p:nvSpPr>
          <p:spPr>
            <a:xfrm>
              <a:off x="3384763" y="1220715"/>
              <a:ext cx="31761" cy="27200"/>
            </a:xfrm>
            <a:custGeom>
              <a:avLst/>
              <a:gdLst/>
              <a:ahLst/>
              <a:cxnLst/>
              <a:rect l="l" t="t" r="r" b="b"/>
              <a:pathLst>
                <a:path w="961" h="823" extrusionOk="0">
                  <a:moveTo>
                    <a:pt x="550" y="1"/>
                  </a:moveTo>
                  <a:cubicBezTo>
                    <a:pt x="184" y="1"/>
                    <a:pt x="0" y="443"/>
                    <a:pt x="259" y="702"/>
                  </a:cubicBezTo>
                  <a:cubicBezTo>
                    <a:pt x="338" y="781"/>
                    <a:pt x="443" y="823"/>
                    <a:pt x="550" y="823"/>
                  </a:cubicBezTo>
                  <a:cubicBezTo>
                    <a:pt x="603" y="823"/>
                    <a:pt x="657" y="812"/>
                    <a:pt x="707" y="792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5"/>
                    <a:pt x="777" y="1"/>
                    <a:pt x="55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59"/>
            <p:cNvSpPr/>
            <p:nvPr/>
          </p:nvSpPr>
          <p:spPr>
            <a:xfrm>
              <a:off x="3383243" y="1292172"/>
              <a:ext cx="31827" cy="27200"/>
            </a:xfrm>
            <a:custGeom>
              <a:avLst/>
              <a:gdLst/>
              <a:ahLst/>
              <a:cxnLst/>
              <a:rect l="l" t="t" r="r" b="b"/>
              <a:pathLst>
                <a:path w="963" h="823" extrusionOk="0">
                  <a:moveTo>
                    <a:pt x="552" y="0"/>
                  </a:moveTo>
                  <a:cubicBezTo>
                    <a:pt x="185" y="0"/>
                    <a:pt x="1" y="443"/>
                    <a:pt x="261" y="702"/>
                  </a:cubicBezTo>
                  <a:cubicBezTo>
                    <a:pt x="339" y="781"/>
                    <a:pt x="444" y="823"/>
                    <a:pt x="551" y="823"/>
                  </a:cubicBezTo>
                  <a:cubicBezTo>
                    <a:pt x="604" y="823"/>
                    <a:pt x="657" y="812"/>
                    <a:pt x="708" y="791"/>
                  </a:cubicBezTo>
                  <a:cubicBezTo>
                    <a:pt x="862" y="727"/>
                    <a:pt x="962" y="577"/>
                    <a:pt x="963" y="412"/>
                  </a:cubicBezTo>
                  <a:cubicBezTo>
                    <a:pt x="963" y="184"/>
                    <a:pt x="779" y="0"/>
                    <a:pt x="55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59"/>
            <p:cNvSpPr/>
            <p:nvPr/>
          </p:nvSpPr>
          <p:spPr>
            <a:xfrm>
              <a:off x="3374749" y="1157455"/>
              <a:ext cx="31761" cy="27200"/>
            </a:xfrm>
            <a:custGeom>
              <a:avLst/>
              <a:gdLst/>
              <a:ahLst/>
              <a:cxnLst/>
              <a:rect l="l" t="t" r="r" b="b"/>
              <a:pathLst>
                <a:path w="961" h="823" extrusionOk="0">
                  <a:moveTo>
                    <a:pt x="550" y="1"/>
                  </a:moveTo>
                  <a:cubicBezTo>
                    <a:pt x="183" y="1"/>
                    <a:pt x="0" y="444"/>
                    <a:pt x="259" y="703"/>
                  </a:cubicBezTo>
                  <a:cubicBezTo>
                    <a:pt x="338" y="781"/>
                    <a:pt x="443" y="823"/>
                    <a:pt x="549" y="823"/>
                  </a:cubicBezTo>
                  <a:cubicBezTo>
                    <a:pt x="602" y="823"/>
                    <a:pt x="656" y="813"/>
                    <a:pt x="706" y="792"/>
                  </a:cubicBezTo>
                  <a:cubicBezTo>
                    <a:pt x="861" y="728"/>
                    <a:pt x="961" y="578"/>
                    <a:pt x="961" y="412"/>
                  </a:cubicBezTo>
                  <a:cubicBezTo>
                    <a:pt x="961" y="185"/>
                    <a:pt x="777" y="1"/>
                    <a:pt x="55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59"/>
            <p:cNvSpPr/>
            <p:nvPr/>
          </p:nvSpPr>
          <p:spPr>
            <a:xfrm>
              <a:off x="3238379" y="1165652"/>
              <a:ext cx="60019" cy="49939"/>
            </a:xfrm>
            <a:custGeom>
              <a:avLst/>
              <a:gdLst/>
              <a:ahLst/>
              <a:cxnLst/>
              <a:rect l="l" t="t" r="r" b="b"/>
              <a:pathLst>
                <a:path w="1816" h="1511" extrusionOk="0">
                  <a:moveTo>
                    <a:pt x="972" y="0"/>
                  </a:moveTo>
                  <a:cubicBezTo>
                    <a:pt x="925" y="0"/>
                    <a:pt x="879" y="14"/>
                    <a:pt x="842" y="44"/>
                  </a:cubicBezTo>
                  <a:cubicBezTo>
                    <a:pt x="761" y="109"/>
                    <a:pt x="748" y="227"/>
                    <a:pt x="759" y="330"/>
                  </a:cubicBezTo>
                  <a:cubicBezTo>
                    <a:pt x="775" y="485"/>
                    <a:pt x="826" y="635"/>
                    <a:pt x="911" y="768"/>
                  </a:cubicBezTo>
                  <a:cubicBezTo>
                    <a:pt x="759" y="703"/>
                    <a:pt x="597" y="662"/>
                    <a:pt x="432" y="647"/>
                  </a:cubicBezTo>
                  <a:cubicBezTo>
                    <a:pt x="407" y="645"/>
                    <a:pt x="382" y="644"/>
                    <a:pt x="357" y="644"/>
                  </a:cubicBezTo>
                  <a:cubicBezTo>
                    <a:pt x="275" y="644"/>
                    <a:pt x="194" y="658"/>
                    <a:pt x="131" y="708"/>
                  </a:cubicBezTo>
                  <a:cubicBezTo>
                    <a:pt x="0" y="814"/>
                    <a:pt x="24" y="1036"/>
                    <a:pt x="139" y="1161"/>
                  </a:cubicBezTo>
                  <a:cubicBezTo>
                    <a:pt x="254" y="1285"/>
                    <a:pt x="427" y="1335"/>
                    <a:pt x="592" y="1372"/>
                  </a:cubicBezTo>
                  <a:cubicBezTo>
                    <a:pt x="755" y="1409"/>
                    <a:pt x="1075" y="1510"/>
                    <a:pt x="1332" y="1510"/>
                  </a:cubicBezTo>
                  <a:cubicBezTo>
                    <a:pt x="1481" y="1510"/>
                    <a:pt x="1609" y="1476"/>
                    <a:pt x="1675" y="1377"/>
                  </a:cubicBezTo>
                  <a:cubicBezTo>
                    <a:pt x="1816" y="1162"/>
                    <a:pt x="1431" y="525"/>
                    <a:pt x="1335" y="327"/>
                  </a:cubicBezTo>
                  <a:cubicBezTo>
                    <a:pt x="1288" y="228"/>
                    <a:pt x="1235" y="126"/>
                    <a:pt x="1147" y="60"/>
                  </a:cubicBezTo>
                  <a:cubicBezTo>
                    <a:pt x="1097" y="23"/>
                    <a:pt x="1033" y="0"/>
                    <a:pt x="97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59"/>
            <p:cNvSpPr/>
            <p:nvPr/>
          </p:nvSpPr>
          <p:spPr>
            <a:xfrm>
              <a:off x="3410378" y="1165652"/>
              <a:ext cx="60052" cy="49939"/>
            </a:xfrm>
            <a:custGeom>
              <a:avLst/>
              <a:gdLst/>
              <a:ahLst/>
              <a:cxnLst/>
              <a:rect l="l" t="t" r="r" b="b"/>
              <a:pathLst>
                <a:path w="1817" h="1511" extrusionOk="0">
                  <a:moveTo>
                    <a:pt x="844" y="0"/>
                  </a:moveTo>
                  <a:cubicBezTo>
                    <a:pt x="783" y="0"/>
                    <a:pt x="719" y="23"/>
                    <a:pt x="669" y="60"/>
                  </a:cubicBezTo>
                  <a:cubicBezTo>
                    <a:pt x="581" y="126"/>
                    <a:pt x="528" y="228"/>
                    <a:pt x="480" y="327"/>
                  </a:cubicBezTo>
                  <a:cubicBezTo>
                    <a:pt x="385" y="525"/>
                    <a:pt x="1" y="1162"/>
                    <a:pt x="141" y="1377"/>
                  </a:cubicBezTo>
                  <a:cubicBezTo>
                    <a:pt x="206" y="1476"/>
                    <a:pt x="334" y="1510"/>
                    <a:pt x="483" y="1510"/>
                  </a:cubicBezTo>
                  <a:cubicBezTo>
                    <a:pt x="741" y="1510"/>
                    <a:pt x="1062" y="1409"/>
                    <a:pt x="1224" y="1372"/>
                  </a:cubicBezTo>
                  <a:cubicBezTo>
                    <a:pt x="1389" y="1335"/>
                    <a:pt x="1562" y="1285"/>
                    <a:pt x="1676" y="1161"/>
                  </a:cubicBezTo>
                  <a:cubicBezTo>
                    <a:pt x="1792" y="1036"/>
                    <a:pt x="1816" y="814"/>
                    <a:pt x="1684" y="708"/>
                  </a:cubicBezTo>
                  <a:cubicBezTo>
                    <a:pt x="1622" y="658"/>
                    <a:pt x="1540" y="644"/>
                    <a:pt x="1458" y="644"/>
                  </a:cubicBezTo>
                  <a:cubicBezTo>
                    <a:pt x="1433" y="644"/>
                    <a:pt x="1408" y="645"/>
                    <a:pt x="1383" y="647"/>
                  </a:cubicBezTo>
                  <a:cubicBezTo>
                    <a:pt x="1218" y="662"/>
                    <a:pt x="1057" y="703"/>
                    <a:pt x="904" y="768"/>
                  </a:cubicBezTo>
                  <a:cubicBezTo>
                    <a:pt x="989" y="635"/>
                    <a:pt x="1042" y="485"/>
                    <a:pt x="1057" y="330"/>
                  </a:cubicBezTo>
                  <a:cubicBezTo>
                    <a:pt x="1067" y="227"/>
                    <a:pt x="1055" y="109"/>
                    <a:pt x="975" y="44"/>
                  </a:cubicBezTo>
                  <a:cubicBezTo>
                    <a:pt x="938" y="14"/>
                    <a:pt x="892" y="0"/>
                    <a:pt x="844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59"/>
            <p:cNvSpPr/>
            <p:nvPr/>
          </p:nvSpPr>
          <p:spPr>
            <a:xfrm>
              <a:off x="3414476" y="1238199"/>
              <a:ext cx="42370" cy="44584"/>
            </a:xfrm>
            <a:custGeom>
              <a:avLst/>
              <a:gdLst/>
              <a:ahLst/>
              <a:cxnLst/>
              <a:rect l="l" t="t" r="r" b="b"/>
              <a:pathLst>
                <a:path w="1282" h="1349" extrusionOk="0">
                  <a:moveTo>
                    <a:pt x="1178" y="1"/>
                  </a:moveTo>
                  <a:cubicBezTo>
                    <a:pt x="964" y="1"/>
                    <a:pt x="623" y="185"/>
                    <a:pt x="408" y="454"/>
                  </a:cubicBezTo>
                  <a:cubicBezTo>
                    <a:pt x="202" y="710"/>
                    <a:pt x="0" y="1200"/>
                    <a:pt x="70" y="1321"/>
                  </a:cubicBezTo>
                  <a:cubicBezTo>
                    <a:pt x="80" y="1340"/>
                    <a:pt x="103" y="1348"/>
                    <a:pt x="133" y="1348"/>
                  </a:cubicBezTo>
                  <a:cubicBezTo>
                    <a:pt x="313" y="1348"/>
                    <a:pt x="779" y="1069"/>
                    <a:pt x="848" y="997"/>
                  </a:cubicBezTo>
                  <a:cubicBezTo>
                    <a:pt x="1281" y="550"/>
                    <a:pt x="1203" y="241"/>
                    <a:pt x="1229" y="5"/>
                  </a:cubicBezTo>
                  <a:cubicBezTo>
                    <a:pt x="1213" y="2"/>
                    <a:pt x="1196" y="1"/>
                    <a:pt x="117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59"/>
            <p:cNvSpPr/>
            <p:nvPr/>
          </p:nvSpPr>
          <p:spPr>
            <a:xfrm>
              <a:off x="3243965" y="1240149"/>
              <a:ext cx="48914" cy="40585"/>
            </a:xfrm>
            <a:custGeom>
              <a:avLst/>
              <a:gdLst/>
              <a:ahLst/>
              <a:cxnLst/>
              <a:rect l="l" t="t" r="r" b="b"/>
              <a:pathLst>
                <a:path w="1480" h="1228" extrusionOk="0">
                  <a:moveTo>
                    <a:pt x="35" y="54"/>
                  </a:moveTo>
                  <a:lnTo>
                    <a:pt x="35" y="54"/>
                  </a:lnTo>
                  <a:cubicBezTo>
                    <a:pt x="1" y="260"/>
                    <a:pt x="193" y="641"/>
                    <a:pt x="484" y="876"/>
                  </a:cubicBezTo>
                  <a:cubicBezTo>
                    <a:pt x="705" y="1052"/>
                    <a:pt x="1099" y="1227"/>
                    <a:pt x="1282" y="1227"/>
                  </a:cubicBezTo>
                  <a:cubicBezTo>
                    <a:pt x="1311" y="1227"/>
                    <a:pt x="1335" y="1222"/>
                    <a:pt x="1352" y="1213"/>
                  </a:cubicBezTo>
                  <a:cubicBezTo>
                    <a:pt x="1479" y="1140"/>
                    <a:pt x="1111" y="515"/>
                    <a:pt x="1028" y="434"/>
                  </a:cubicBezTo>
                  <a:cubicBezTo>
                    <a:pt x="580" y="1"/>
                    <a:pt x="271" y="80"/>
                    <a:pt x="35" y="54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59"/>
            <p:cNvSpPr/>
            <p:nvPr/>
          </p:nvSpPr>
          <p:spPr>
            <a:xfrm>
              <a:off x="3052136" y="1160760"/>
              <a:ext cx="246520" cy="279735"/>
            </a:xfrm>
            <a:custGeom>
              <a:avLst/>
              <a:gdLst/>
              <a:ahLst/>
              <a:cxnLst/>
              <a:rect l="l" t="t" r="r" b="b"/>
              <a:pathLst>
                <a:path w="7459" h="8464" extrusionOk="0">
                  <a:moveTo>
                    <a:pt x="3579" y="1"/>
                  </a:moveTo>
                  <a:cubicBezTo>
                    <a:pt x="3443" y="1"/>
                    <a:pt x="3307" y="27"/>
                    <a:pt x="3181" y="82"/>
                  </a:cubicBezTo>
                  <a:cubicBezTo>
                    <a:pt x="2829" y="234"/>
                    <a:pt x="2570" y="598"/>
                    <a:pt x="2532" y="995"/>
                  </a:cubicBezTo>
                  <a:cubicBezTo>
                    <a:pt x="2352" y="703"/>
                    <a:pt x="2019" y="534"/>
                    <a:pt x="1689" y="534"/>
                  </a:cubicBezTo>
                  <a:cubicBezTo>
                    <a:pt x="1542" y="534"/>
                    <a:pt x="1396" y="567"/>
                    <a:pt x="1265" y="638"/>
                  </a:cubicBezTo>
                  <a:cubicBezTo>
                    <a:pt x="838" y="866"/>
                    <a:pt x="626" y="1454"/>
                    <a:pt x="801" y="1921"/>
                  </a:cubicBezTo>
                  <a:cubicBezTo>
                    <a:pt x="740" y="1835"/>
                    <a:pt x="651" y="1798"/>
                    <a:pt x="556" y="1798"/>
                  </a:cubicBezTo>
                  <a:cubicBezTo>
                    <a:pt x="369" y="1798"/>
                    <a:pt x="159" y="1942"/>
                    <a:pt x="96" y="2142"/>
                  </a:cubicBezTo>
                  <a:cubicBezTo>
                    <a:pt x="1" y="2442"/>
                    <a:pt x="127" y="2765"/>
                    <a:pt x="252" y="3053"/>
                  </a:cubicBezTo>
                  <a:cubicBezTo>
                    <a:pt x="813" y="4330"/>
                    <a:pt x="1461" y="5589"/>
                    <a:pt x="2394" y="6599"/>
                  </a:cubicBezTo>
                  <a:cubicBezTo>
                    <a:pt x="3327" y="7610"/>
                    <a:pt x="4654" y="7971"/>
                    <a:pt x="5927" y="8400"/>
                  </a:cubicBezTo>
                  <a:cubicBezTo>
                    <a:pt x="6057" y="8443"/>
                    <a:pt x="6180" y="8463"/>
                    <a:pt x="6294" y="8463"/>
                  </a:cubicBezTo>
                  <a:cubicBezTo>
                    <a:pt x="7087" y="8463"/>
                    <a:pt x="7458" y="7501"/>
                    <a:pt x="6564" y="6703"/>
                  </a:cubicBezTo>
                  <a:cubicBezTo>
                    <a:pt x="5378" y="5647"/>
                    <a:pt x="5147" y="3198"/>
                    <a:pt x="4853" y="1654"/>
                  </a:cubicBezTo>
                  <a:cubicBezTo>
                    <a:pt x="4755" y="1140"/>
                    <a:pt x="4644" y="579"/>
                    <a:pt x="4257" y="248"/>
                  </a:cubicBezTo>
                  <a:cubicBezTo>
                    <a:pt x="4068" y="86"/>
                    <a:pt x="3823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59"/>
            <p:cNvSpPr/>
            <p:nvPr/>
          </p:nvSpPr>
          <p:spPr>
            <a:xfrm>
              <a:off x="3151157" y="1295378"/>
              <a:ext cx="98059" cy="105991"/>
            </a:xfrm>
            <a:custGeom>
              <a:avLst/>
              <a:gdLst/>
              <a:ahLst/>
              <a:cxnLst/>
              <a:rect l="l" t="t" r="r" b="b"/>
              <a:pathLst>
                <a:path w="2967" h="3207" extrusionOk="0">
                  <a:moveTo>
                    <a:pt x="111" y="1"/>
                  </a:moveTo>
                  <a:cubicBezTo>
                    <a:pt x="88" y="1"/>
                    <a:pt x="64" y="9"/>
                    <a:pt x="46" y="25"/>
                  </a:cubicBezTo>
                  <a:cubicBezTo>
                    <a:pt x="5" y="61"/>
                    <a:pt x="1" y="123"/>
                    <a:pt x="36" y="164"/>
                  </a:cubicBezTo>
                  <a:cubicBezTo>
                    <a:pt x="920" y="1182"/>
                    <a:pt x="1838" y="2195"/>
                    <a:pt x="2763" y="3175"/>
                  </a:cubicBezTo>
                  <a:cubicBezTo>
                    <a:pt x="2781" y="3195"/>
                    <a:pt x="2808" y="3206"/>
                    <a:pt x="2835" y="3206"/>
                  </a:cubicBezTo>
                  <a:cubicBezTo>
                    <a:pt x="2836" y="3206"/>
                    <a:pt x="2836" y="3206"/>
                    <a:pt x="2837" y="3206"/>
                  </a:cubicBezTo>
                  <a:cubicBezTo>
                    <a:pt x="2923" y="3206"/>
                    <a:pt x="2966" y="3102"/>
                    <a:pt x="2907" y="3040"/>
                  </a:cubicBezTo>
                  <a:cubicBezTo>
                    <a:pt x="1985" y="2061"/>
                    <a:pt x="1068" y="1050"/>
                    <a:pt x="186" y="34"/>
                  </a:cubicBezTo>
                  <a:cubicBezTo>
                    <a:pt x="166" y="12"/>
                    <a:pt x="138" y="1"/>
                    <a:pt x="11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59"/>
            <p:cNvSpPr/>
            <p:nvPr/>
          </p:nvSpPr>
          <p:spPr>
            <a:xfrm>
              <a:off x="3137871" y="1332064"/>
              <a:ext cx="57342" cy="17153"/>
            </a:xfrm>
            <a:custGeom>
              <a:avLst/>
              <a:gdLst/>
              <a:ahLst/>
              <a:cxnLst/>
              <a:rect l="l" t="t" r="r" b="b"/>
              <a:pathLst>
                <a:path w="1735" h="519" extrusionOk="0">
                  <a:moveTo>
                    <a:pt x="114" y="1"/>
                  </a:moveTo>
                  <a:cubicBezTo>
                    <a:pt x="81" y="1"/>
                    <a:pt x="48" y="18"/>
                    <a:pt x="29" y="48"/>
                  </a:cubicBezTo>
                  <a:cubicBezTo>
                    <a:pt x="0" y="93"/>
                    <a:pt x="14" y="153"/>
                    <a:pt x="58" y="182"/>
                  </a:cubicBezTo>
                  <a:cubicBezTo>
                    <a:pt x="420" y="407"/>
                    <a:pt x="766" y="518"/>
                    <a:pt x="1103" y="518"/>
                  </a:cubicBezTo>
                  <a:cubicBezTo>
                    <a:pt x="1293" y="518"/>
                    <a:pt x="1481" y="483"/>
                    <a:pt x="1657" y="415"/>
                  </a:cubicBezTo>
                  <a:cubicBezTo>
                    <a:pt x="1709" y="396"/>
                    <a:pt x="1735" y="339"/>
                    <a:pt x="1716" y="288"/>
                  </a:cubicBezTo>
                  <a:cubicBezTo>
                    <a:pt x="1700" y="248"/>
                    <a:pt x="1663" y="224"/>
                    <a:pt x="1623" y="224"/>
                  </a:cubicBezTo>
                  <a:cubicBezTo>
                    <a:pt x="1611" y="224"/>
                    <a:pt x="1600" y="226"/>
                    <a:pt x="1588" y="230"/>
                  </a:cubicBezTo>
                  <a:cubicBezTo>
                    <a:pt x="1429" y="289"/>
                    <a:pt x="1269" y="319"/>
                    <a:pt x="1105" y="319"/>
                  </a:cubicBezTo>
                  <a:cubicBezTo>
                    <a:pt x="803" y="319"/>
                    <a:pt x="491" y="218"/>
                    <a:pt x="162" y="14"/>
                  </a:cubicBezTo>
                  <a:cubicBezTo>
                    <a:pt x="147" y="5"/>
                    <a:pt x="130" y="1"/>
                    <a:pt x="11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59"/>
            <p:cNvSpPr/>
            <p:nvPr/>
          </p:nvSpPr>
          <p:spPr>
            <a:xfrm>
              <a:off x="3171054" y="1284570"/>
              <a:ext cx="18277" cy="44122"/>
            </a:xfrm>
            <a:custGeom>
              <a:avLst/>
              <a:gdLst/>
              <a:ahLst/>
              <a:cxnLst/>
              <a:rect l="l" t="t" r="r" b="b"/>
              <a:pathLst>
                <a:path w="553" h="1335" extrusionOk="0">
                  <a:moveTo>
                    <a:pt x="112" y="1"/>
                  </a:moveTo>
                  <a:cubicBezTo>
                    <a:pt x="95" y="1"/>
                    <a:pt x="77" y="5"/>
                    <a:pt x="61" y="15"/>
                  </a:cubicBezTo>
                  <a:cubicBezTo>
                    <a:pt x="14" y="45"/>
                    <a:pt x="0" y="106"/>
                    <a:pt x="29" y="152"/>
                  </a:cubicBezTo>
                  <a:cubicBezTo>
                    <a:pt x="283" y="558"/>
                    <a:pt x="346" y="891"/>
                    <a:pt x="228" y="1200"/>
                  </a:cubicBezTo>
                  <a:cubicBezTo>
                    <a:pt x="208" y="1250"/>
                    <a:pt x="234" y="1308"/>
                    <a:pt x="284" y="1327"/>
                  </a:cubicBezTo>
                  <a:cubicBezTo>
                    <a:pt x="295" y="1331"/>
                    <a:pt x="307" y="1334"/>
                    <a:pt x="320" y="1334"/>
                  </a:cubicBezTo>
                  <a:cubicBezTo>
                    <a:pt x="360" y="1333"/>
                    <a:pt x="398" y="1309"/>
                    <a:pt x="412" y="1270"/>
                  </a:cubicBezTo>
                  <a:cubicBezTo>
                    <a:pt x="552" y="903"/>
                    <a:pt x="482" y="503"/>
                    <a:pt x="196" y="47"/>
                  </a:cubicBezTo>
                  <a:cubicBezTo>
                    <a:pt x="178" y="17"/>
                    <a:pt x="145" y="1"/>
                    <a:pt x="11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59"/>
            <p:cNvSpPr/>
            <p:nvPr/>
          </p:nvSpPr>
          <p:spPr>
            <a:xfrm>
              <a:off x="3211971" y="1318546"/>
              <a:ext cx="10510" cy="51690"/>
            </a:xfrm>
            <a:custGeom>
              <a:avLst/>
              <a:gdLst/>
              <a:ahLst/>
              <a:cxnLst/>
              <a:rect l="l" t="t" r="r" b="b"/>
              <a:pathLst>
                <a:path w="318" h="1564" extrusionOk="0">
                  <a:moveTo>
                    <a:pt x="108" y="1"/>
                  </a:moveTo>
                  <a:cubicBezTo>
                    <a:pt x="102" y="1"/>
                    <a:pt x="95" y="2"/>
                    <a:pt x="89" y="3"/>
                  </a:cubicBezTo>
                  <a:cubicBezTo>
                    <a:pt x="35" y="14"/>
                    <a:pt x="0" y="66"/>
                    <a:pt x="10" y="120"/>
                  </a:cubicBezTo>
                  <a:cubicBezTo>
                    <a:pt x="101" y="558"/>
                    <a:pt x="119" y="1008"/>
                    <a:pt x="65" y="1453"/>
                  </a:cubicBezTo>
                  <a:cubicBezTo>
                    <a:pt x="59" y="1507"/>
                    <a:pt x="98" y="1556"/>
                    <a:pt x="152" y="1563"/>
                  </a:cubicBezTo>
                  <a:lnTo>
                    <a:pt x="165" y="1563"/>
                  </a:lnTo>
                  <a:cubicBezTo>
                    <a:pt x="214" y="1563"/>
                    <a:pt x="257" y="1526"/>
                    <a:pt x="263" y="1476"/>
                  </a:cubicBezTo>
                  <a:cubicBezTo>
                    <a:pt x="318" y="1010"/>
                    <a:pt x="299" y="538"/>
                    <a:pt x="204" y="80"/>
                  </a:cubicBezTo>
                  <a:cubicBezTo>
                    <a:pt x="195" y="33"/>
                    <a:pt x="154" y="1"/>
                    <a:pt x="1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59"/>
            <p:cNvSpPr/>
            <p:nvPr/>
          </p:nvSpPr>
          <p:spPr>
            <a:xfrm>
              <a:off x="3160841" y="1378865"/>
              <a:ext cx="72049" cy="12724"/>
            </a:xfrm>
            <a:custGeom>
              <a:avLst/>
              <a:gdLst/>
              <a:ahLst/>
              <a:cxnLst/>
              <a:rect l="l" t="t" r="r" b="b"/>
              <a:pathLst>
                <a:path w="2180" h="385" extrusionOk="0">
                  <a:moveTo>
                    <a:pt x="113" y="0"/>
                  </a:moveTo>
                  <a:cubicBezTo>
                    <a:pt x="74" y="0"/>
                    <a:pt x="36" y="24"/>
                    <a:pt x="22" y="62"/>
                  </a:cubicBezTo>
                  <a:cubicBezTo>
                    <a:pt x="1" y="114"/>
                    <a:pt x="27" y="172"/>
                    <a:pt x="79" y="192"/>
                  </a:cubicBezTo>
                  <a:cubicBezTo>
                    <a:pt x="365" y="305"/>
                    <a:pt x="871" y="385"/>
                    <a:pt x="1318" y="385"/>
                  </a:cubicBezTo>
                  <a:cubicBezTo>
                    <a:pt x="1669" y="385"/>
                    <a:pt x="1984" y="336"/>
                    <a:pt x="2130" y="220"/>
                  </a:cubicBezTo>
                  <a:cubicBezTo>
                    <a:pt x="2173" y="185"/>
                    <a:pt x="2180" y="123"/>
                    <a:pt x="2146" y="80"/>
                  </a:cubicBezTo>
                  <a:cubicBezTo>
                    <a:pt x="2126" y="56"/>
                    <a:pt x="2097" y="43"/>
                    <a:pt x="2068" y="43"/>
                  </a:cubicBezTo>
                  <a:cubicBezTo>
                    <a:pt x="2046" y="43"/>
                    <a:pt x="2025" y="50"/>
                    <a:pt x="2007" y="64"/>
                  </a:cubicBezTo>
                  <a:cubicBezTo>
                    <a:pt x="1906" y="145"/>
                    <a:pt x="1632" y="183"/>
                    <a:pt x="1314" y="183"/>
                  </a:cubicBezTo>
                  <a:cubicBezTo>
                    <a:pt x="912" y="183"/>
                    <a:pt x="440" y="122"/>
                    <a:pt x="152" y="8"/>
                  </a:cubicBezTo>
                  <a:cubicBezTo>
                    <a:pt x="139" y="3"/>
                    <a:pt x="126" y="0"/>
                    <a:pt x="11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59"/>
            <p:cNvSpPr/>
            <p:nvPr/>
          </p:nvSpPr>
          <p:spPr>
            <a:xfrm>
              <a:off x="3136978" y="1284008"/>
              <a:ext cx="30274" cy="22838"/>
            </a:xfrm>
            <a:custGeom>
              <a:avLst/>
              <a:gdLst/>
              <a:ahLst/>
              <a:cxnLst/>
              <a:rect l="l" t="t" r="r" b="b"/>
              <a:pathLst>
                <a:path w="916" h="691" extrusionOk="0">
                  <a:moveTo>
                    <a:pt x="459" y="1"/>
                  </a:moveTo>
                  <a:cubicBezTo>
                    <a:pt x="379" y="1"/>
                    <a:pt x="298" y="28"/>
                    <a:pt x="232" y="85"/>
                  </a:cubicBezTo>
                  <a:cubicBezTo>
                    <a:pt x="1" y="287"/>
                    <a:pt x="129" y="668"/>
                    <a:pt x="435" y="690"/>
                  </a:cubicBezTo>
                  <a:cubicBezTo>
                    <a:pt x="444" y="691"/>
                    <a:pt x="452" y="691"/>
                    <a:pt x="460" y="691"/>
                  </a:cubicBezTo>
                  <a:cubicBezTo>
                    <a:pt x="751" y="691"/>
                    <a:pt x="915" y="344"/>
                    <a:pt x="719" y="119"/>
                  </a:cubicBezTo>
                  <a:cubicBezTo>
                    <a:pt x="651" y="41"/>
                    <a:pt x="556" y="1"/>
                    <a:pt x="45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59"/>
            <p:cNvSpPr/>
            <p:nvPr/>
          </p:nvSpPr>
          <p:spPr>
            <a:xfrm>
              <a:off x="3126369" y="1323901"/>
              <a:ext cx="30241" cy="22871"/>
            </a:xfrm>
            <a:custGeom>
              <a:avLst/>
              <a:gdLst/>
              <a:ahLst/>
              <a:cxnLst/>
              <a:rect l="l" t="t" r="r" b="b"/>
              <a:pathLst>
                <a:path w="915" h="692" extrusionOk="0">
                  <a:moveTo>
                    <a:pt x="458" y="1"/>
                  </a:moveTo>
                  <a:cubicBezTo>
                    <a:pt x="378" y="1"/>
                    <a:pt x="297" y="29"/>
                    <a:pt x="232" y="86"/>
                  </a:cubicBezTo>
                  <a:cubicBezTo>
                    <a:pt x="0" y="287"/>
                    <a:pt x="128" y="668"/>
                    <a:pt x="434" y="690"/>
                  </a:cubicBezTo>
                  <a:cubicBezTo>
                    <a:pt x="443" y="691"/>
                    <a:pt x="451" y="691"/>
                    <a:pt x="460" y="691"/>
                  </a:cubicBezTo>
                  <a:cubicBezTo>
                    <a:pt x="750" y="691"/>
                    <a:pt x="915" y="345"/>
                    <a:pt x="719" y="120"/>
                  </a:cubicBezTo>
                  <a:cubicBezTo>
                    <a:pt x="651" y="41"/>
                    <a:pt x="555" y="1"/>
                    <a:pt x="4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59"/>
            <p:cNvSpPr/>
            <p:nvPr/>
          </p:nvSpPr>
          <p:spPr>
            <a:xfrm>
              <a:off x="3147588" y="1372387"/>
              <a:ext cx="30241" cy="22805"/>
            </a:xfrm>
            <a:custGeom>
              <a:avLst/>
              <a:gdLst/>
              <a:ahLst/>
              <a:cxnLst/>
              <a:rect l="l" t="t" r="r" b="b"/>
              <a:pathLst>
                <a:path w="915" h="690" extrusionOk="0">
                  <a:moveTo>
                    <a:pt x="459" y="0"/>
                  </a:moveTo>
                  <a:cubicBezTo>
                    <a:pt x="378" y="0"/>
                    <a:pt x="298" y="28"/>
                    <a:pt x="232" y="85"/>
                  </a:cubicBezTo>
                  <a:cubicBezTo>
                    <a:pt x="1" y="287"/>
                    <a:pt x="128" y="668"/>
                    <a:pt x="435" y="689"/>
                  </a:cubicBezTo>
                  <a:cubicBezTo>
                    <a:pt x="444" y="689"/>
                    <a:pt x="453" y="690"/>
                    <a:pt x="461" y="690"/>
                  </a:cubicBezTo>
                  <a:cubicBezTo>
                    <a:pt x="751" y="690"/>
                    <a:pt x="915" y="344"/>
                    <a:pt x="719" y="119"/>
                  </a:cubicBezTo>
                  <a:cubicBezTo>
                    <a:pt x="651" y="40"/>
                    <a:pt x="555" y="0"/>
                    <a:pt x="45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59"/>
            <p:cNvSpPr/>
            <p:nvPr/>
          </p:nvSpPr>
          <p:spPr>
            <a:xfrm>
              <a:off x="3203709" y="1308466"/>
              <a:ext cx="30274" cy="22838"/>
            </a:xfrm>
            <a:custGeom>
              <a:avLst/>
              <a:gdLst/>
              <a:ahLst/>
              <a:cxnLst/>
              <a:rect l="l" t="t" r="r" b="b"/>
              <a:pathLst>
                <a:path w="916" h="691" extrusionOk="0">
                  <a:moveTo>
                    <a:pt x="458" y="0"/>
                  </a:moveTo>
                  <a:cubicBezTo>
                    <a:pt x="378" y="0"/>
                    <a:pt x="298" y="28"/>
                    <a:pt x="233" y="84"/>
                  </a:cubicBezTo>
                  <a:cubicBezTo>
                    <a:pt x="0" y="286"/>
                    <a:pt x="128" y="667"/>
                    <a:pt x="434" y="689"/>
                  </a:cubicBezTo>
                  <a:cubicBezTo>
                    <a:pt x="443" y="690"/>
                    <a:pt x="452" y="690"/>
                    <a:pt x="460" y="690"/>
                  </a:cubicBezTo>
                  <a:cubicBezTo>
                    <a:pt x="752" y="690"/>
                    <a:pt x="916" y="344"/>
                    <a:pt x="720" y="119"/>
                  </a:cubicBezTo>
                  <a:cubicBezTo>
                    <a:pt x="651" y="40"/>
                    <a:pt x="555" y="0"/>
                    <a:pt x="45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59"/>
            <p:cNvSpPr/>
            <p:nvPr/>
          </p:nvSpPr>
          <p:spPr>
            <a:xfrm>
              <a:off x="3162527" y="1273894"/>
              <a:ext cx="30241" cy="22838"/>
            </a:xfrm>
            <a:custGeom>
              <a:avLst/>
              <a:gdLst/>
              <a:ahLst/>
              <a:cxnLst/>
              <a:rect l="l" t="t" r="r" b="b"/>
              <a:pathLst>
                <a:path w="915" h="691" extrusionOk="0">
                  <a:moveTo>
                    <a:pt x="458" y="1"/>
                  </a:moveTo>
                  <a:cubicBezTo>
                    <a:pt x="378" y="1"/>
                    <a:pt x="298" y="29"/>
                    <a:pt x="233" y="86"/>
                  </a:cubicBezTo>
                  <a:cubicBezTo>
                    <a:pt x="0" y="288"/>
                    <a:pt x="128" y="669"/>
                    <a:pt x="434" y="690"/>
                  </a:cubicBezTo>
                  <a:cubicBezTo>
                    <a:pt x="443" y="690"/>
                    <a:pt x="452" y="691"/>
                    <a:pt x="461" y="691"/>
                  </a:cubicBezTo>
                  <a:cubicBezTo>
                    <a:pt x="752" y="691"/>
                    <a:pt x="914" y="345"/>
                    <a:pt x="719" y="120"/>
                  </a:cubicBezTo>
                  <a:cubicBezTo>
                    <a:pt x="651" y="41"/>
                    <a:pt x="555" y="1"/>
                    <a:pt x="4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59"/>
            <p:cNvSpPr/>
            <p:nvPr/>
          </p:nvSpPr>
          <p:spPr>
            <a:xfrm>
              <a:off x="3065918" y="1223987"/>
              <a:ext cx="61142" cy="47823"/>
            </a:xfrm>
            <a:custGeom>
              <a:avLst/>
              <a:gdLst/>
              <a:ahLst/>
              <a:cxnLst/>
              <a:rect l="l" t="t" r="r" b="b"/>
              <a:pathLst>
                <a:path w="1850" h="1447" extrusionOk="0">
                  <a:moveTo>
                    <a:pt x="861" y="0"/>
                  </a:moveTo>
                  <a:cubicBezTo>
                    <a:pt x="798" y="0"/>
                    <a:pt x="736" y="21"/>
                    <a:pt x="695" y="69"/>
                  </a:cubicBezTo>
                  <a:cubicBezTo>
                    <a:pt x="626" y="148"/>
                    <a:pt x="635" y="266"/>
                    <a:pt x="663" y="365"/>
                  </a:cubicBezTo>
                  <a:cubicBezTo>
                    <a:pt x="706" y="516"/>
                    <a:pt x="784" y="655"/>
                    <a:pt x="890" y="770"/>
                  </a:cubicBezTo>
                  <a:cubicBezTo>
                    <a:pt x="774" y="743"/>
                    <a:pt x="655" y="729"/>
                    <a:pt x="536" y="729"/>
                  </a:cubicBezTo>
                  <a:cubicBezTo>
                    <a:pt x="490" y="729"/>
                    <a:pt x="443" y="731"/>
                    <a:pt x="397" y="736"/>
                  </a:cubicBezTo>
                  <a:cubicBezTo>
                    <a:pt x="292" y="745"/>
                    <a:pt x="181" y="770"/>
                    <a:pt x="112" y="848"/>
                  </a:cubicBezTo>
                  <a:cubicBezTo>
                    <a:pt x="0" y="976"/>
                    <a:pt x="63" y="1191"/>
                    <a:pt x="199" y="1292"/>
                  </a:cubicBezTo>
                  <a:cubicBezTo>
                    <a:pt x="333" y="1394"/>
                    <a:pt x="513" y="1413"/>
                    <a:pt x="680" y="1421"/>
                  </a:cubicBezTo>
                  <a:cubicBezTo>
                    <a:pt x="791" y="1426"/>
                    <a:pt x="976" y="1447"/>
                    <a:pt x="1163" y="1447"/>
                  </a:cubicBezTo>
                  <a:cubicBezTo>
                    <a:pt x="1417" y="1447"/>
                    <a:pt x="1674" y="1408"/>
                    <a:pt x="1748" y="1235"/>
                  </a:cubicBezTo>
                  <a:cubicBezTo>
                    <a:pt x="1849" y="1000"/>
                    <a:pt x="1359" y="440"/>
                    <a:pt x="1231" y="262"/>
                  </a:cubicBezTo>
                  <a:cubicBezTo>
                    <a:pt x="1166" y="173"/>
                    <a:pt x="1096" y="82"/>
                    <a:pt x="997" y="33"/>
                  </a:cubicBezTo>
                  <a:cubicBezTo>
                    <a:pt x="956" y="12"/>
                    <a:pt x="908" y="0"/>
                    <a:pt x="86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59"/>
            <p:cNvSpPr/>
            <p:nvPr/>
          </p:nvSpPr>
          <p:spPr>
            <a:xfrm>
              <a:off x="3148050" y="1182739"/>
              <a:ext cx="50269" cy="54797"/>
            </a:xfrm>
            <a:custGeom>
              <a:avLst/>
              <a:gdLst/>
              <a:ahLst/>
              <a:cxnLst/>
              <a:rect l="l" t="t" r="r" b="b"/>
              <a:pathLst>
                <a:path w="1521" h="1658" extrusionOk="0">
                  <a:moveTo>
                    <a:pt x="1180" y="0"/>
                  </a:moveTo>
                  <a:cubicBezTo>
                    <a:pt x="1159" y="0"/>
                    <a:pt x="1138" y="3"/>
                    <a:pt x="1117" y="9"/>
                  </a:cubicBezTo>
                  <a:cubicBezTo>
                    <a:pt x="1017" y="39"/>
                    <a:pt x="947" y="130"/>
                    <a:pt x="896" y="221"/>
                  </a:cubicBezTo>
                  <a:cubicBezTo>
                    <a:pt x="813" y="365"/>
                    <a:pt x="753" y="520"/>
                    <a:pt x="719" y="683"/>
                  </a:cubicBezTo>
                  <a:cubicBezTo>
                    <a:pt x="660" y="538"/>
                    <a:pt x="567" y="409"/>
                    <a:pt x="448" y="308"/>
                  </a:cubicBezTo>
                  <a:cubicBezTo>
                    <a:pt x="383" y="253"/>
                    <a:pt x="302" y="204"/>
                    <a:pt x="220" y="204"/>
                  </a:cubicBezTo>
                  <a:cubicBezTo>
                    <a:pt x="202" y="204"/>
                    <a:pt x="184" y="207"/>
                    <a:pt x="166" y="212"/>
                  </a:cubicBezTo>
                  <a:cubicBezTo>
                    <a:pt x="60" y="243"/>
                    <a:pt x="1" y="363"/>
                    <a:pt x="5" y="472"/>
                  </a:cubicBezTo>
                  <a:cubicBezTo>
                    <a:pt x="10" y="582"/>
                    <a:pt x="63" y="683"/>
                    <a:pt x="115" y="779"/>
                  </a:cubicBezTo>
                  <a:cubicBezTo>
                    <a:pt x="223" y="971"/>
                    <a:pt x="526" y="1651"/>
                    <a:pt x="783" y="1657"/>
                  </a:cubicBezTo>
                  <a:cubicBezTo>
                    <a:pt x="786" y="1657"/>
                    <a:pt x="788" y="1658"/>
                    <a:pt x="790" y="1658"/>
                  </a:cubicBezTo>
                  <a:cubicBezTo>
                    <a:pt x="1111" y="1658"/>
                    <a:pt x="1299" y="1008"/>
                    <a:pt x="1399" y="766"/>
                  </a:cubicBezTo>
                  <a:cubicBezTo>
                    <a:pt x="1463" y="610"/>
                    <a:pt x="1520" y="440"/>
                    <a:pt x="1484" y="275"/>
                  </a:cubicBezTo>
                  <a:cubicBezTo>
                    <a:pt x="1452" y="131"/>
                    <a:pt x="1321" y="0"/>
                    <a:pt x="1180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59"/>
            <p:cNvSpPr/>
            <p:nvPr/>
          </p:nvSpPr>
          <p:spPr>
            <a:xfrm>
              <a:off x="3405618" y="1160760"/>
              <a:ext cx="251973" cy="277686"/>
            </a:xfrm>
            <a:custGeom>
              <a:avLst/>
              <a:gdLst/>
              <a:ahLst/>
              <a:cxnLst/>
              <a:rect l="l" t="t" r="r" b="b"/>
              <a:pathLst>
                <a:path w="7624" h="8402" extrusionOk="0">
                  <a:moveTo>
                    <a:pt x="4045" y="1"/>
                  </a:moveTo>
                  <a:cubicBezTo>
                    <a:pt x="3801" y="1"/>
                    <a:pt x="3556" y="86"/>
                    <a:pt x="3367" y="248"/>
                  </a:cubicBezTo>
                  <a:cubicBezTo>
                    <a:pt x="2981" y="579"/>
                    <a:pt x="2869" y="1140"/>
                    <a:pt x="2771" y="1654"/>
                  </a:cubicBezTo>
                  <a:cubicBezTo>
                    <a:pt x="2477" y="3198"/>
                    <a:pt x="2303" y="5160"/>
                    <a:pt x="1119" y="6217"/>
                  </a:cubicBezTo>
                  <a:cubicBezTo>
                    <a:pt x="116" y="7112"/>
                    <a:pt x="0" y="8401"/>
                    <a:pt x="1596" y="8401"/>
                  </a:cubicBezTo>
                  <a:cubicBezTo>
                    <a:pt x="1629" y="8401"/>
                    <a:pt x="1663" y="8401"/>
                    <a:pt x="1697" y="8400"/>
                  </a:cubicBezTo>
                  <a:cubicBezTo>
                    <a:pt x="3040" y="8355"/>
                    <a:pt x="4297" y="7610"/>
                    <a:pt x="5230" y="6599"/>
                  </a:cubicBezTo>
                  <a:cubicBezTo>
                    <a:pt x="6163" y="5589"/>
                    <a:pt x="6811" y="4330"/>
                    <a:pt x="7372" y="3053"/>
                  </a:cubicBezTo>
                  <a:cubicBezTo>
                    <a:pt x="7498" y="2765"/>
                    <a:pt x="7623" y="2442"/>
                    <a:pt x="7528" y="2142"/>
                  </a:cubicBezTo>
                  <a:cubicBezTo>
                    <a:pt x="7466" y="1942"/>
                    <a:pt x="7255" y="1798"/>
                    <a:pt x="7068" y="1798"/>
                  </a:cubicBezTo>
                  <a:cubicBezTo>
                    <a:pt x="6972" y="1798"/>
                    <a:pt x="6883" y="1835"/>
                    <a:pt x="6823" y="1921"/>
                  </a:cubicBezTo>
                  <a:cubicBezTo>
                    <a:pt x="6998" y="1454"/>
                    <a:pt x="6786" y="866"/>
                    <a:pt x="6359" y="638"/>
                  </a:cubicBezTo>
                  <a:cubicBezTo>
                    <a:pt x="6228" y="567"/>
                    <a:pt x="6082" y="534"/>
                    <a:pt x="5935" y="534"/>
                  </a:cubicBezTo>
                  <a:cubicBezTo>
                    <a:pt x="5605" y="534"/>
                    <a:pt x="5272" y="703"/>
                    <a:pt x="5093" y="995"/>
                  </a:cubicBezTo>
                  <a:cubicBezTo>
                    <a:pt x="5054" y="598"/>
                    <a:pt x="4795" y="234"/>
                    <a:pt x="4444" y="82"/>
                  </a:cubicBezTo>
                  <a:cubicBezTo>
                    <a:pt x="4317" y="27"/>
                    <a:pt x="4181" y="1"/>
                    <a:pt x="4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59"/>
            <p:cNvSpPr/>
            <p:nvPr/>
          </p:nvSpPr>
          <p:spPr>
            <a:xfrm>
              <a:off x="3465540" y="1302054"/>
              <a:ext cx="93036" cy="103380"/>
            </a:xfrm>
            <a:custGeom>
              <a:avLst/>
              <a:gdLst/>
              <a:ahLst/>
              <a:cxnLst/>
              <a:rect l="l" t="t" r="r" b="b"/>
              <a:pathLst>
                <a:path w="2815" h="3128" extrusionOk="0">
                  <a:moveTo>
                    <a:pt x="2708" y="1"/>
                  </a:moveTo>
                  <a:cubicBezTo>
                    <a:pt x="2682" y="1"/>
                    <a:pt x="2655" y="12"/>
                    <a:pt x="2636" y="34"/>
                  </a:cubicBezTo>
                  <a:cubicBezTo>
                    <a:pt x="1800" y="1023"/>
                    <a:pt x="932" y="2010"/>
                    <a:pt x="57" y="2968"/>
                  </a:cubicBezTo>
                  <a:cubicBezTo>
                    <a:pt x="1" y="3029"/>
                    <a:pt x="44" y="3127"/>
                    <a:pt x="126" y="3127"/>
                  </a:cubicBezTo>
                  <a:cubicBezTo>
                    <a:pt x="154" y="3127"/>
                    <a:pt x="179" y="3116"/>
                    <a:pt x="197" y="3097"/>
                  </a:cubicBezTo>
                  <a:cubicBezTo>
                    <a:pt x="1075" y="2137"/>
                    <a:pt x="1944" y="1148"/>
                    <a:pt x="2782" y="156"/>
                  </a:cubicBezTo>
                  <a:cubicBezTo>
                    <a:pt x="2815" y="116"/>
                    <a:pt x="2809" y="57"/>
                    <a:pt x="2769" y="23"/>
                  </a:cubicBezTo>
                  <a:cubicBezTo>
                    <a:pt x="2752" y="8"/>
                    <a:pt x="2730" y="1"/>
                    <a:pt x="27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59"/>
            <p:cNvSpPr/>
            <p:nvPr/>
          </p:nvSpPr>
          <p:spPr>
            <a:xfrm>
              <a:off x="3516571" y="1337121"/>
              <a:ext cx="55425" cy="17054"/>
            </a:xfrm>
            <a:custGeom>
              <a:avLst/>
              <a:gdLst/>
              <a:ahLst/>
              <a:cxnLst/>
              <a:rect l="l" t="t" r="r" b="b"/>
              <a:pathLst>
                <a:path w="1677" h="516" extrusionOk="0">
                  <a:moveTo>
                    <a:pt x="1568" y="1"/>
                  </a:moveTo>
                  <a:cubicBezTo>
                    <a:pt x="1550" y="1"/>
                    <a:pt x="1532" y="6"/>
                    <a:pt x="1516" y="16"/>
                  </a:cubicBezTo>
                  <a:cubicBezTo>
                    <a:pt x="1195" y="222"/>
                    <a:pt x="890" y="324"/>
                    <a:pt x="594" y="324"/>
                  </a:cubicBezTo>
                  <a:cubicBezTo>
                    <a:pt x="443" y="324"/>
                    <a:pt x="294" y="297"/>
                    <a:pt x="146" y="244"/>
                  </a:cubicBezTo>
                  <a:cubicBezTo>
                    <a:pt x="134" y="239"/>
                    <a:pt x="121" y="237"/>
                    <a:pt x="109" y="237"/>
                  </a:cubicBezTo>
                  <a:cubicBezTo>
                    <a:pt x="70" y="237"/>
                    <a:pt x="32" y="261"/>
                    <a:pt x="19" y="300"/>
                  </a:cubicBezTo>
                  <a:cubicBezTo>
                    <a:pt x="0" y="351"/>
                    <a:pt x="29" y="408"/>
                    <a:pt x="81" y="424"/>
                  </a:cubicBezTo>
                  <a:cubicBezTo>
                    <a:pt x="246" y="484"/>
                    <a:pt x="420" y="515"/>
                    <a:pt x="595" y="515"/>
                  </a:cubicBezTo>
                  <a:cubicBezTo>
                    <a:pt x="927" y="515"/>
                    <a:pt x="1265" y="403"/>
                    <a:pt x="1619" y="177"/>
                  </a:cubicBezTo>
                  <a:cubicBezTo>
                    <a:pt x="1664" y="148"/>
                    <a:pt x="1676" y="90"/>
                    <a:pt x="1648" y="45"/>
                  </a:cubicBezTo>
                  <a:cubicBezTo>
                    <a:pt x="1630" y="17"/>
                    <a:pt x="1599" y="1"/>
                    <a:pt x="156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59"/>
            <p:cNvSpPr/>
            <p:nvPr/>
          </p:nvSpPr>
          <p:spPr>
            <a:xfrm>
              <a:off x="3522025" y="1291874"/>
              <a:ext cx="17252" cy="42601"/>
            </a:xfrm>
            <a:custGeom>
              <a:avLst/>
              <a:gdLst/>
              <a:ahLst/>
              <a:cxnLst/>
              <a:rect l="l" t="t" r="r" b="b"/>
              <a:pathLst>
                <a:path w="522" h="1289" extrusionOk="0">
                  <a:moveTo>
                    <a:pt x="414" y="1"/>
                  </a:moveTo>
                  <a:cubicBezTo>
                    <a:pt x="381" y="1"/>
                    <a:pt x="349" y="18"/>
                    <a:pt x="331" y="48"/>
                  </a:cubicBezTo>
                  <a:cubicBezTo>
                    <a:pt x="62" y="492"/>
                    <a:pt x="1" y="877"/>
                    <a:pt x="140" y="1229"/>
                  </a:cubicBezTo>
                  <a:cubicBezTo>
                    <a:pt x="155" y="1264"/>
                    <a:pt x="190" y="1288"/>
                    <a:pt x="229" y="1288"/>
                  </a:cubicBezTo>
                  <a:cubicBezTo>
                    <a:pt x="241" y="1288"/>
                    <a:pt x="253" y="1286"/>
                    <a:pt x="265" y="1282"/>
                  </a:cubicBezTo>
                  <a:cubicBezTo>
                    <a:pt x="313" y="1262"/>
                    <a:pt x="338" y="1207"/>
                    <a:pt x="318" y="1157"/>
                  </a:cubicBezTo>
                  <a:cubicBezTo>
                    <a:pt x="200" y="862"/>
                    <a:pt x="256" y="540"/>
                    <a:pt x="494" y="146"/>
                  </a:cubicBezTo>
                  <a:cubicBezTo>
                    <a:pt x="522" y="101"/>
                    <a:pt x="507" y="42"/>
                    <a:pt x="462" y="15"/>
                  </a:cubicBezTo>
                  <a:cubicBezTo>
                    <a:pt x="447" y="5"/>
                    <a:pt x="430" y="1"/>
                    <a:pt x="41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59"/>
            <p:cNvSpPr/>
            <p:nvPr/>
          </p:nvSpPr>
          <p:spPr>
            <a:xfrm>
              <a:off x="3490593" y="1325223"/>
              <a:ext cx="9717" cy="49806"/>
            </a:xfrm>
            <a:custGeom>
              <a:avLst/>
              <a:gdLst/>
              <a:ahLst/>
              <a:cxnLst/>
              <a:rect l="l" t="t" r="r" b="b"/>
              <a:pathLst>
                <a:path w="294" h="1507" extrusionOk="0">
                  <a:moveTo>
                    <a:pt x="190" y="1"/>
                  </a:moveTo>
                  <a:cubicBezTo>
                    <a:pt x="145" y="1"/>
                    <a:pt x="105" y="33"/>
                    <a:pt x="97" y="79"/>
                  </a:cubicBezTo>
                  <a:cubicBezTo>
                    <a:pt x="13" y="523"/>
                    <a:pt x="1" y="977"/>
                    <a:pt x="61" y="1424"/>
                  </a:cubicBezTo>
                  <a:cubicBezTo>
                    <a:pt x="67" y="1471"/>
                    <a:pt x="108" y="1507"/>
                    <a:pt x="155" y="1507"/>
                  </a:cubicBezTo>
                  <a:lnTo>
                    <a:pt x="168" y="1507"/>
                  </a:lnTo>
                  <a:cubicBezTo>
                    <a:pt x="220" y="1499"/>
                    <a:pt x="256" y="1451"/>
                    <a:pt x="250" y="1400"/>
                  </a:cubicBezTo>
                  <a:cubicBezTo>
                    <a:pt x="192" y="971"/>
                    <a:pt x="205" y="538"/>
                    <a:pt x="284" y="114"/>
                  </a:cubicBezTo>
                  <a:cubicBezTo>
                    <a:pt x="294" y="62"/>
                    <a:pt x="260" y="13"/>
                    <a:pt x="208" y="3"/>
                  </a:cubicBezTo>
                  <a:cubicBezTo>
                    <a:pt x="202" y="2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59"/>
            <p:cNvSpPr/>
            <p:nvPr/>
          </p:nvSpPr>
          <p:spPr>
            <a:xfrm>
              <a:off x="3480975" y="1382567"/>
              <a:ext cx="69405" cy="12856"/>
            </a:xfrm>
            <a:custGeom>
              <a:avLst/>
              <a:gdLst/>
              <a:ahLst/>
              <a:cxnLst/>
              <a:rect l="l" t="t" r="r" b="b"/>
              <a:pathLst>
                <a:path w="2100" h="389" extrusionOk="0">
                  <a:moveTo>
                    <a:pt x="1992" y="1"/>
                  </a:moveTo>
                  <a:cubicBezTo>
                    <a:pt x="1979" y="1"/>
                    <a:pt x="1966" y="3"/>
                    <a:pt x="1954" y="8"/>
                  </a:cubicBezTo>
                  <a:cubicBezTo>
                    <a:pt x="1665" y="129"/>
                    <a:pt x="1180" y="195"/>
                    <a:pt x="782" y="195"/>
                  </a:cubicBezTo>
                  <a:cubicBezTo>
                    <a:pt x="499" y="195"/>
                    <a:pt x="260" y="162"/>
                    <a:pt x="167" y="90"/>
                  </a:cubicBezTo>
                  <a:cubicBezTo>
                    <a:pt x="150" y="77"/>
                    <a:pt x="130" y="70"/>
                    <a:pt x="109" y="70"/>
                  </a:cubicBezTo>
                  <a:cubicBezTo>
                    <a:pt x="81" y="70"/>
                    <a:pt x="53" y="83"/>
                    <a:pt x="34" y="108"/>
                  </a:cubicBezTo>
                  <a:cubicBezTo>
                    <a:pt x="1" y="148"/>
                    <a:pt x="9" y="209"/>
                    <a:pt x="51" y="241"/>
                  </a:cubicBezTo>
                  <a:cubicBezTo>
                    <a:pt x="186" y="346"/>
                    <a:pt x="466" y="388"/>
                    <a:pt x="782" y="388"/>
                  </a:cubicBezTo>
                  <a:cubicBezTo>
                    <a:pt x="1226" y="388"/>
                    <a:pt x="1742" y="304"/>
                    <a:pt x="2027" y="185"/>
                  </a:cubicBezTo>
                  <a:cubicBezTo>
                    <a:pt x="2077" y="165"/>
                    <a:pt x="2100" y="109"/>
                    <a:pt x="2080" y="59"/>
                  </a:cubicBezTo>
                  <a:cubicBezTo>
                    <a:pt x="2064" y="23"/>
                    <a:pt x="2029" y="1"/>
                    <a:pt x="199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59"/>
            <p:cNvSpPr/>
            <p:nvPr/>
          </p:nvSpPr>
          <p:spPr>
            <a:xfrm>
              <a:off x="3543045" y="1291048"/>
              <a:ext cx="29117" cy="22011"/>
            </a:xfrm>
            <a:custGeom>
              <a:avLst/>
              <a:gdLst/>
              <a:ahLst/>
              <a:cxnLst/>
              <a:rect l="l" t="t" r="r" b="b"/>
              <a:pathLst>
                <a:path w="881" h="666" extrusionOk="0">
                  <a:moveTo>
                    <a:pt x="439" y="0"/>
                  </a:moveTo>
                  <a:cubicBezTo>
                    <a:pt x="345" y="0"/>
                    <a:pt x="251" y="40"/>
                    <a:pt x="185" y="118"/>
                  </a:cubicBezTo>
                  <a:cubicBezTo>
                    <a:pt x="0" y="337"/>
                    <a:pt x="161" y="665"/>
                    <a:pt x="438" y="665"/>
                  </a:cubicBezTo>
                  <a:cubicBezTo>
                    <a:pt x="448" y="665"/>
                    <a:pt x="457" y="665"/>
                    <a:pt x="467" y="664"/>
                  </a:cubicBezTo>
                  <a:cubicBezTo>
                    <a:pt x="763" y="639"/>
                    <a:pt x="881" y="269"/>
                    <a:pt x="654" y="78"/>
                  </a:cubicBezTo>
                  <a:cubicBezTo>
                    <a:pt x="591" y="26"/>
                    <a:pt x="515" y="0"/>
                    <a:pt x="43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59"/>
            <p:cNvSpPr/>
            <p:nvPr/>
          </p:nvSpPr>
          <p:spPr>
            <a:xfrm>
              <a:off x="3553853" y="1329321"/>
              <a:ext cx="29117" cy="22011"/>
            </a:xfrm>
            <a:custGeom>
              <a:avLst/>
              <a:gdLst/>
              <a:ahLst/>
              <a:cxnLst/>
              <a:rect l="l" t="t" r="r" b="b"/>
              <a:pathLst>
                <a:path w="881" h="666" extrusionOk="0">
                  <a:moveTo>
                    <a:pt x="440" y="0"/>
                  </a:moveTo>
                  <a:cubicBezTo>
                    <a:pt x="345" y="0"/>
                    <a:pt x="251" y="40"/>
                    <a:pt x="186" y="118"/>
                  </a:cubicBezTo>
                  <a:cubicBezTo>
                    <a:pt x="1" y="337"/>
                    <a:pt x="160" y="666"/>
                    <a:pt x="437" y="666"/>
                  </a:cubicBezTo>
                  <a:cubicBezTo>
                    <a:pt x="447" y="666"/>
                    <a:pt x="457" y="665"/>
                    <a:pt x="468" y="664"/>
                  </a:cubicBezTo>
                  <a:cubicBezTo>
                    <a:pt x="763" y="639"/>
                    <a:pt x="881" y="269"/>
                    <a:pt x="654" y="78"/>
                  </a:cubicBezTo>
                  <a:cubicBezTo>
                    <a:pt x="592" y="26"/>
                    <a:pt x="515" y="0"/>
                    <a:pt x="44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59"/>
            <p:cNvSpPr/>
            <p:nvPr/>
          </p:nvSpPr>
          <p:spPr>
            <a:xfrm>
              <a:off x="3534121" y="1376320"/>
              <a:ext cx="29084" cy="22011"/>
            </a:xfrm>
            <a:custGeom>
              <a:avLst/>
              <a:gdLst/>
              <a:ahLst/>
              <a:cxnLst/>
              <a:rect l="l" t="t" r="r" b="b"/>
              <a:pathLst>
                <a:path w="880" h="666" extrusionOk="0">
                  <a:moveTo>
                    <a:pt x="439" y="0"/>
                  </a:moveTo>
                  <a:cubicBezTo>
                    <a:pt x="345" y="0"/>
                    <a:pt x="251" y="40"/>
                    <a:pt x="185" y="118"/>
                  </a:cubicBezTo>
                  <a:cubicBezTo>
                    <a:pt x="0" y="337"/>
                    <a:pt x="160" y="666"/>
                    <a:pt x="437" y="666"/>
                  </a:cubicBezTo>
                  <a:cubicBezTo>
                    <a:pt x="447" y="666"/>
                    <a:pt x="457" y="665"/>
                    <a:pt x="467" y="665"/>
                  </a:cubicBezTo>
                  <a:cubicBezTo>
                    <a:pt x="763" y="639"/>
                    <a:pt x="880" y="270"/>
                    <a:pt x="654" y="78"/>
                  </a:cubicBezTo>
                  <a:cubicBezTo>
                    <a:pt x="591" y="26"/>
                    <a:pt x="515" y="0"/>
                    <a:pt x="43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59"/>
            <p:cNvSpPr/>
            <p:nvPr/>
          </p:nvSpPr>
          <p:spPr>
            <a:xfrm>
              <a:off x="3479091" y="1315539"/>
              <a:ext cx="29117" cy="21978"/>
            </a:xfrm>
            <a:custGeom>
              <a:avLst/>
              <a:gdLst/>
              <a:ahLst/>
              <a:cxnLst/>
              <a:rect l="l" t="t" r="r" b="b"/>
              <a:pathLst>
                <a:path w="881" h="665" extrusionOk="0">
                  <a:moveTo>
                    <a:pt x="440" y="1"/>
                  </a:moveTo>
                  <a:cubicBezTo>
                    <a:pt x="345" y="1"/>
                    <a:pt x="251" y="41"/>
                    <a:pt x="186" y="118"/>
                  </a:cubicBezTo>
                  <a:cubicBezTo>
                    <a:pt x="1" y="337"/>
                    <a:pt x="160" y="665"/>
                    <a:pt x="437" y="665"/>
                  </a:cubicBezTo>
                  <a:cubicBezTo>
                    <a:pt x="447" y="665"/>
                    <a:pt x="457" y="665"/>
                    <a:pt x="468" y="664"/>
                  </a:cubicBezTo>
                  <a:cubicBezTo>
                    <a:pt x="763" y="639"/>
                    <a:pt x="881" y="269"/>
                    <a:pt x="654" y="79"/>
                  </a:cubicBezTo>
                  <a:cubicBezTo>
                    <a:pt x="592" y="26"/>
                    <a:pt x="516" y="1"/>
                    <a:pt x="44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59"/>
            <p:cNvSpPr/>
            <p:nvPr/>
          </p:nvSpPr>
          <p:spPr>
            <a:xfrm>
              <a:off x="3518323" y="1281661"/>
              <a:ext cx="29084" cy="22011"/>
            </a:xfrm>
            <a:custGeom>
              <a:avLst/>
              <a:gdLst/>
              <a:ahLst/>
              <a:cxnLst/>
              <a:rect l="l" t="t" r="r" b="b"/>
              <a:pathLst>
                <a:path w="880" h="666" extrusionOk="0">
                  <a:moveTo>
                    <a:pt x="439" y="1"/>
                  </a:moveTo>
                  <a:cubicBezTo>
                    <a:pt x="344" y="1"/>
                    <a:pt x="250" y="41"/>
                    <a:pt x="184" y="119"/>
                  </a:cubicBezTo>
                  <a:cubicBezTo>
                    <a:pt x="0" y="337"/>
                    <a:pt x="159" y="665"/>
                    <a:pt x="436" y="665"/>
                  </a:cubicBezTo>
                  <a:cubicBezTo>
                    <a:pt x="446" y="665"/>
                    <a:pt x="456" y="665"/>
                    <a:pt x="466" y="664"/>
                  </a:cubicBezTo>
                  <a:cubicBezTo>
                    <a:pt x="761" y="639"/>
                    <a:pt x="879" y="270"/>
                    <a:pt x="652" y="79"/>
                  </a:cubicBezTo>
                  <a:cubicBezTo>
                    <a:pt x="590" y="27"/>
                    <a:pt x="514" y="1"/>
                    <a:pt x="43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59"/>
            <p:cNvSpPr/>
            <p:nvPr/>
          </p:nvSpPr>
          <p:spPr>
            <a:xfrm>
              <a:off x="3582707" y="1223987"/>
              <a:ext cx="61109" cy="47823"/>
            </a:xfrm>
            <a:custGeom>
              <a:avLst/>
              <a:gdLst/>
              <a:ahLst/>
              <a:cxnLst/>
              <a:rect l="l" t="t" r="r" b="b"/>
              <a:pathLst>
                <a:path w="1849" h="1447" extrusionOk="0">
                  <a:moveTo>
                    <a:pt x="988" y="0"/>
                  </a:moveTo>
                  <a:cubicBezTo>
                    <a:pt x="941" y="0"/>
                    <a:pt x="893" y="12"/>
                    <a:pt x="852" y="33"/>
                  </a:cubicBezTo>
                  <a:cubicBezTo>
                    <a:pt x="754" y="82"/>
                    <a:pt x="683" y="173"/>
                    <a:pt x="619" y="262"/>
                  </a:cubicBezTo>
                  <a:cubicBezTo>
                    <a:pt x="490" y="440"/>
                    <a:pt x="0" y="1000"/>
                    <a:pt x="100" y="1235"/>
                  </a:cubicBezTo>
                  <a:cubicBezTo>
                    <a:pt x="174" y="1408"/>
                    <a:pt x="431" y="1447"/>
                    <a:pt x="685" y="1447"/>
                  </a:cubicBezTo>
                  <a:cubicBezTo>
                    <a:pt x="872" y="1447"/>
                    <a:pt x="1057" y="1426"/>
                    <a:pt x="1168" y="1421"/>
                  </a:cubicBezTo>
                  <a:cubicBezTo>
                    <a:pt x="1336" y="1413"/>
                    <a:pt x="1516" y="1394"/>
                    <a:pt x="1650" y="1292"/>
                  </a:cubicBezTo>
                  <a:cubicBezTo>
                    <a:pt x="1785" y="1191"/>
                    <a:pt x="1849" y="976"/>
                    <a:pt x="1737" y="848"/>
                  </a:cubicBezTo>
                  <a:cubicBezTo>
                    <a:pt x="1668" y="770"/>
                    <a:pt x="1557" y="745"/>
                    <a:pt x="1452" y="736"/>
                  </a:cubicBezTo>
                  <a:cubicBezTo>
                    <a:pt x="1406" y="731"/>
                    <a:pt x="1359" y="729"/>
                    <a:pt x="1313" y="729"/>
                  </a:cubicBezTo>
                  <a:cubicBezTo>
                    <a:pt x="1194" y="729"/>
                    <a:pt x="1075" y="743"/>
                    <a:pt x="959" y="770"/>
                  </a:cubicBezTo>
                  <a:cubicBezTo>
                    <a:pt x="1065" y="655"/>
                    <a:pt x="1144" y="516"/>
                    <a:pt x="1187" y="365"/>
                  </a:cubicBezTo>
                  <a:cubicBezTo>
                    <a:pt x="1214" y="266"/>
                    <a:pt x="1223" y="148"/>
                    <a:pt x="1155" y="69"/>
                  </a:cubicBezTo>
                  <a:cubicBezTo>
                    <a:pt x="1113" y="21"/>
                    <a:pt x="1052" y="0"/>
                    <a:pt x="98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59"/>
            <p:cNvSpPr/>
            <p:nvPr/>
          </p:nvSpPr>
          <p:spPr>
            <a:xfrm>
              <a:off x="3511415" y="1182739"/>
              <a:ext cx="50269" cy="54797"/>
            </a:xfrm>
            <a:custGeom>
              <a:avLst/>
              <a:gdLst/>
              <a:ahLst/>
              <a:cxnLst/>
              <a:rect l="l" t="t" r="r" b="b"/>
              <a:pathLst>
                <a:path w="1521" h="1658" extrusionOk="0">
                  <a:moveTo>
                    <a:pt x="341" y="0"/>
                  </a:moveTo>
                  <a:cubicBezTo>
                    <a:pt x="201" y="0"/>
                    <a:pt x="69" y="131"/>
                    <a:pt x="37" y="275"/>
                  </a:cubicBezTo>
                  <a:cubicBezTo>
                    <a:pt x="1" y="440"/>
                    <a:pt x="58" y="610"/>
                    <a:pt x="122" y="766"/>
                  </a:cubicBezTo>
                  <a:cubicBezTo>
                    <a:pt x="222" y="1008"/>
                    <a:pt x="410" y="1658"/>
                    <a:pt x="731" y="1658"/>
                  </a:cubicBezTo>
                  <a:cubicBezTo>
                    <a:pt x="733" y="1658"/>
                    <a:pt x="736" y="1657"/>
                    <a:pt x="738" y="1657"/>
                  </a:cubicBezTo>
                  <a:cubicBezTo>
                    <a:pt x="995" y="1651"/>
                    <a:pt x="1298" y="971"/>
                    <a:pt x="1406" y="779"/>
                  </a:cubicBezTo>
                  <a:cubicBezTo>
                    <a:pt x="1460" y="683"/>
                    <a:pt x="1513" y="582"/>
                    <a:pt x="1516" y="472"/>
                  </a:cubicBezTo>
                  <a:cubicBezTo>
                    <a:pt x="1520" y="363"/>
                    <a:pt x="1461" y="243"/>
                    <a:pt x="1355" y="212"/>
                  </a:cubicBezTo>
                  <a:cubicBezTo>
                    <a:pt x="1337" y="207"/>
                    <a:pt x="1319" y="204"/>
                    <a:pt x="1301" y="204"/>
                  </a:cubicBezTo>
                  <a:cubicBezTo>
                    <a:pt x="1219" y="204"/>
                    <a:pt x="1138" y="253"/>
                    <a:pt x="1073" y="308"/>
                  </a:cubicBezTo>
                  <a:cubicBezTo>
                    <a:pt x="954" y="409"/>
                    <a:pt x="861" y="538"/>
                    <a:pt x="802" y="683"/>
                  </a:cubicBezTo>
                  <a:cubicBezTo>
                    <a:pt x="768" y="520"/>
                    <a:pt x="708" y="365"/>
                    <a:pt x="626" y="221"/>
                  </a:cubicBezTo>
                  <a:cubicBezTo>
                    <a:pt x="574" y="130"/>
                    <a:pt x="504" y="39"/>
                    <a:pt x="404" y="9"/>
                  </a:cubicBezTo>
                  <a:cubicBezTo>
                    <a:pt x="383" y="3"/>
                    <a:pt x="362" y="0"/>
                    <a:pt x="34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59"/>
            <p:cNvSpPr/>
            <p:nvPr/>
          </p:nvSpPr>
          <p:spPr>
            <a:xfrm>
              <a:off x="3038849" y="1055327"/>
              <a:ext cx="627785" cy="125524"/>
            </a:xfrm>
            <a:custGeom>
              <a:avLst/>
              <a:gdLst/>
              <a:ahLst/>
              <a:cxnLst/>
              <a:rect l="l" t="t" r="r" b="b"/>
              <a:pathLst>
                <a:path w="18995" h="3798" extrusionOk="0">
                  <a:moveTo>
                    <a:pt x="6507" y="438"/>
                  </a:moveTo>
                  <a:cubicBezTo>
                    <a:pt x="6530" y="438"/>
                    <a:pt x="6553" y="443"/>
                    <a:pt x="6574" y="453"/>
                  </a:cubicBezTo>
                  <a:cubicBezTo>
                    <a:pt x="6646" y="484"/>
                    <a:pt x="6682" y="566"/>
                    <a:pt x="6657" y="641"/>
                  </a:cubicBezTo>
                  <a:cubicBezTo>
                    <a:pt x="6601" y="840"/>
                    <a:pt x="6510" y="1029"/>
                    <a:pt x="6390" y="1199"/>
                  </a:cubicBezTo>
                  <a:cubicBezTo>
                    <a:pt x="6364" y="1166"/>
                    <a:pt x="6342" y="1131"/>
                    <a:pt x="6323" y="1094"/>
                  </a:cubicBezTo>
                  <a:cubicBezTo>
                    <a:pt x="6237" y="928"/>
                    <a:pt x="6261" y="688"/>
                    <a:pt x="6382" y="508"/>
                  </a:cubicBezTo>
                  <a:lnTo>
                    <a:pt x="6382" y="508"/>
                  </a:lnTo>
                  <a:lnTo>
                    <a:pt x="6381" y="509"/>
                  </a:lnTo>
                  <a:cubicBezTo>
                    <a:pt x="6417" y="457"/>
                    <a:pt x="6462" y="438"/>
                    <a:pt x="6507" y="438"/>
                  </a:cubicBezTo>
                  <a:close/>
                  <a:moveTo>
                    <a:pt x="9570" y="168"/>
                  </a:moveTo>
                  <a:cubicBezTo>
                    <a:pt x="9605" y="168"/>
                    <a:pt x="9638" y="173"/>
                    <a:pt x="9670" y="183"/>
                  </a:cubicBezTo>
                  <a:cubicBezTo>
                    <a:pt x="9901" y="256"/>
                    <a:pt x="9986" y="515"/>
                    <a:pt x="9935" y="725"/>
                  </a:cubicBezTo>
                  <a:cubicBezTo>
                    <a:pt x="9885" y="929"/>
                    <a:pt x="9754" y="1096"/>
                    <a:pt x="9529" y="1234"/>
                  </a:cubicBezTo>
                  <a:cubicBezTo>
                    <a:pt x="9427" y="1171"/>
                    <a:pt x="9340" y="1086"/>
                    <a:pt x="9273" y="987"/>
                  </a:cubicBezTo>
                  <a:lnTo>
                    <a:pt x="9272" y="987"/>
                  </a:lnTo>
                  <a:cubicBezTo>
                    <a:pt x="9134" y="781"/>
                    <a:pt x="9183" y="484"/>
                    <a:pt x="9309" y="316"/>
                  </a:cubicBezTo>
                  <a:cubicBezTo>
                    <a:pt x="9353" y="255"/>
                    <a:pt x="9440" y="168"/>
                    <a:pt x="9570" y="168"/>
                  </a:cubicBezTo>
                  <a:close/>
                  <a:moveTo>
                    <a:pt x="12404" y="545"/>
                  </a:moveTo>
                  <a:cubicBezTo>
                    <a:pt x="12405" y="545"/>
                    <a:pt x="12406" y="545"/>
                    <a:pt x="12407" y="545"/>
                  </a:cubicBezTo>
                  <a:cubicBezTo>
                    <a:pt x="12428" y="545"/>
                    <a:pt x="12448" y="548"/>
                    <a:pt x="12468" y="555"/>
                  </a:cubicBezTo>
                  <a:cubicBezTo>
                    <a:pt x="12529" y="576"/>
                    <a:pt x="12595" y="635"/>
                    <a:pt x="12584" y="732"/>
                  </a:cubicBezTo>
                  <a:cubicBezTo>
                    <a:pt x="12555" y="980"/>
                    <a:pt x="12400" y="1231"/>
                    <a:pt x="12187" y="1397"/>
                  </a:cubicBezTo>
                  <a:cubicBezTo>
                    <a:pt x="12109" y="1144"/>
                    <a:pt x="12137" y="847"/>
                    <a:pt x="12272" y="624"/>
                  </a:cubicBezTo>
                  <a:lnTo>
                    <a:pt x="12271" y="624"/>
                  </a:lnTo>
                  <a:cubicBezTo>
                    <a:pt x="12298" y="575"/>
                    <a:pt x="12349" y="545"/>
                    <a:pt x="12404" y="545"/>
                  </a:cubicBezTo>
                  <a:close/>
                  <a:moveTo>
                    <a:pt x="14722" y="989"/>
                  </a:moveTo>
                  <a:cubicBezTo>
                    <a:pt x="14794" y="989"/>
                    <a:pt x="14885" y="1024"/>
                    <a:pt x="14915" y="1128"/>
                  </a:cubicBezTo>
                  <a:cubicBezTo>
                    <a:pt x="14991" y="1385"/>
                    <a:pt x="14925" y="1689"/>
                    <a:pt x="14753" y="1884"/>
                  </a:cubicBezTo>
                  <a:cubicBezTo>
                    <a:pt x="14737" y="1903"/>
                    <a:pt x="14721" y="1920"/>
                    <a:pt x="14704" y="1936"/>
                  </a:cubicBezTo>
                  <a:cubicBezTo>
                    <a:pt x="14694" y="1922"/>
                    <a:pt x="14686" y="1909"/>
                    <a:pt x="14676" y="1894"/>
                  </a:cubicBezTo>
                  <a:cubicBezTo>
                    <a:pt x="14529" y="1674"/>
                    <a:pt x="14473" y="1383"/>
                    <a:pt x="14529" y="1136"/>
                  </a:cubicBezTo>
                  <a:cubicBezTo>
                    <a:pt x="14553" y="1031"/>
                    <a:pt x="14642" y="991"/>
                    <a:pt x="14717" y="989"/>
                  </a:cubicBezTo>
                  <a:close/>
                  <a:moveTo>
                    <a:pt x="3895" y="1142"/>
                  </a:moveTo>
                  <a:cubicBezTo>
                    <a:pt x="3911" y="1142"/>
                    <a:pt x="3926" y="1143"/>
                    <a:pt x="3941" y="1145"/>
                  </a:cubicBezTo>
                  <a:cubicBezTo>
                    <a:pt x="4043" y="1162"/>
                    <a:pt x="4135" y="1232"/>
                    <a:pt x="4192" y="1337"/>
                  </a:cubicBezTo>
                  <a:cubicBezTo>
                    <a:pt x="4326" y="1581"/>
                    <a:pt x="4238" y="1830"/>
                    <a:pt x="4122" y="2012"/>
                  </a:cubicBezTo>
                  <a:lnTo>
                    <a:pt x="4099" y="2003"/>
                  </a:lnTo>
                  <a:cubicBezTo>
                    <a:pt x="3870" y="1916"/>
                    <a:pt x="3651" y="1680"/>
                    <a:pt x="3612" y="1476"/>
                  </a:cubicBezTo>
                  <a:lnTo>
                    <a:pt x="3611" y="1476"/>
                  </a:lnTo>
                  <a:cubicBezTo>
                    <a:pt x="3591" y="1375"/>
                    <a:pt x="3617" y="1293"/>
                    <a:pt x="3685" y="1229"/>
                  </a:cubicBezTo>
                  <a:cubicBezTo>
                    <a:pt x="3741" y="1174"/>
                    <a:pt x="3816" y="1143"/>
                    <a:pt x="3895" y="1142"/>
                  </a:cubicBezTo>
                  <a:close/>
                  <a:moveTo>
                    <a:pt x="1560" y="1931"/>
                  </a:moveTo>
                  <a:cubicBezTo>
                    <a:pt x="1612" y="1931"/>
                    <a:pt x="1668" y="1952"/>
                    <a:pt x="1725" y="1991"/>
                  </a:cubicBezTo>
                  <a:cubicBezTo>
                    <a:pt x="1800" y="2044"/>
                    <a:pt x="1825" y="2129"/>
                    <a:pt x="1811" y="2282"/>
                  </a:cubicBezTo>
                  <a:cubicBezTo>
                    <a:pt x="1797" y="2433"/>
                    <a:pt x="1756" y="2580"/>
                    <a:pt x="1690" y="2715"/>
                  </a:cubicBezTo>
                  <a:cubicBezTo>
                    <a:pt x="1510" y="2626"/>
                    <a:pt x="1313" y="2465"/>
                    <a:pt x="1342" y="2201"/>
                  </a:cubicBezTo>
                  <a:lnTo>
                    <a:pt x="1341" y="2201"/>
                  </a:lnTo>
                  <a:cubicBezTo>
                    <a:pt x="1355" y="2077"/>
                    <a:pt x="1409" y="1981"/>
                    <a:pt x="1487" y="1946"/>
                  </a:cubicBezTo>
                  <a:cubicBezTo>
                    <a:pt x="1509" y="1936"/>
                    <a:pt x="1534" y="1931"/>
                    <a:pt x="1560" y="1931"/>
                  </a:cubicBezTo>
                  <a:close/>
                  <a:moveTo>
                    <a:pt x="16896" y="1694"/>
                  </a:moveTo>
                  <a:cubicBezTo>
                    <a:pt x="16931" y="1695"/>
                    <a:pt x="16965" y="1699"/>
                    <a:pt x="16999" y="1709"/>
                  </a:cubicBezTo>
                  <a:cubicBezTo>
                    <a:pt x="17141" y="1752"/>
                    <a:pt x="17252" y="1867"/>
                    <a:pt x="17290" y="2011"/>
                  </a:cubicBezTo>
                  <a:cubicBezTo>
                    <a:pt x="17334" y="2181"/>
                    <a:pt x="17279" y="2322"/>
                    <a:pt x="17225" y="2411"/>
                  </a:cubicBezTo>
                  <a:cubicBezTo>
                    <a:pt x="17143" y="2549"/>
                    <a:pt x="17003" y="2662"/>
                    <a:pt x="16844" y="2725"/>
                  </a:cubicBezTo>
                  <a:cubicBezTo>
                    <a:pt x="16786" y="2655"/>
                    <a:pt x="16734" y="2581"/>
                    <a:pt x="16689" y="2501"/>
                  </a:cubicBezTo>
                  <a:cubicBezTo>
                    <a:pt x="16553" y="2262"/>
                    <a:pt x="16496" y="1947"/>
                    <a:pt x="16675" y="1782"/>
                  </a:cubicBezTo>
                  <a:cubicBezTo>
                    <a:pt x="16735" y="1726"/>
                    <a:pt x="16813" y="1694"/>
                    <a:pt x="16896" y="1694"/>
                  </a:cubicBezTo>
                  <a:close/>
                  <a:moveTo>
                    <a:pt x="9571" y="0"/>
                  </a:moveTo>
                  <a:cubicBezTo>
                    <a:pt x="9419" y="0"/>
                    <a:pt x="9279" y="74"/>
                    <a:pt x="9174" y="215"/>
                  </a:cubicBezTo>
                  <a:cubicBezTo>
                    <a:pt x="8988" y="465"/>
                    <a:pt x="8970" y="837"/>
                    <a:pt x="9133" y="1080"/>
                  </a:cubicBezTo>
                  <a:cubicBezTo>
                    <a:pt x="9196" y="1174"/>
                    <a:pt x="9274" y="1256"/>
                    <a:pt x="9364" y="1324"/>
                  </a:cubicBezTo>
                  <a:cubicBezTo>
                    <a:pt x="9299" y="1355"/>
                    <a:pt x="9230" y="1383"/>
                    <a:pt x="9155" y="1411"/>
                  </a:cubicBezTo>
                  <a:cubicBezTo>
                    <a:pt x="8711" y="1572"/>
                    <a:pt x="8243" y="1654"/>
                    <a:pt x="7772" y="1654"/>
                  </a:cubicBezTo>
                  <a:cubicBezTo>
                    <a:pt x="7643" y="1654"/>
                    <a:pt x="7514" y="1648"/>
                    <a:pt x="7385" y="1635"/>
                  </a:cubicBezTo>
                  <a:cubicBezTo>
                    <a:pt x="7099" y="1608"/>
                    <a:pt x="6748" y="1529"/>
                    <a:pt x="6508" y="1324"/>
                  </a:cubicBezTo>
                  <a:cubicBezTo>
                    <a:pt x="6650" y="1131"/>
                    <a:pt x="6756" y="915"/>
                    <a:pt x="6821" y="685"/>
                  </a:cubicBezTo>
                  <a:cubicBezTo>
                    <a:pt x="6867" y="530"/>
                    <a:pt x="6792" y="366"/>
                    <a:pt x="6645" y="299"/>
                  </a:cubicBezTo>
                  <a:cubicBezTo>
                    <a:pt x="6603" y="280"/>
                    <a:pt x="6555" y="269"/>
                    <a:pt x="6506" y="269"/>
                  </a:cubicBezTo>
                  <a:cubicBezTo>
                    <a:pt x="6412" y="269"/>
                    <a:pt x="6314" y="310"/>
                    <a:pt x="6243" y="414"/>
                  </a:cubicBezTo>
                  <a:cubicBezTo>
                    <a:pt x="6086" y="646"/>
                    <a:pt x="6058" y="950"/>
                    <a:pt x="6175" y="1172"/>
                  </a:cubicBezTo>
                  <a:cubicBezTo>
                    <a:pt x="6206" y="1230"/>
                    <a:pt x="6242" y="1285"/>
                    <a:pt x="6285" y="1336"/>
                  </a:cubicBezTo>
                  <a:cubicBezTo>
                    <a:pt x="6092" y="1565"/>
                    <a:pt x="5856" y="1752"/>
                    <a:pt x="5589" y="1887"/>
                  </a:cubicBezTo>
                  <a:cubicBezTo>
                    <a:pt x="5298" y="2034"/>
                    <a:pt x="4988" y="2109"/>
                    <a:pt x="4689" y="2109"/>
                  </a:cubicBezTo>
                  <a:cubicBezTo>
                    <a:pt x="4553" y="2109"/>
                    <a:pt x="4420" y="2094"/>
                    <a:pt x="4291" y="2063"/>
                  </a:cubicBezTo>
                  <a:cubicBezTo>
                    <a:pt x="4455" y="1784"/>
                    <a:pt x="4475" y="1501"/>
                    <a:pt x="4341" y="1256"/>
                  </a:cubicBezTo>
                  <a:cubicBezTo>
                    <a:pt x="4258" y="1104"/>
                    <a:pt x="4122" y="1004"/>
                    <a:pt x="3969" y="979"/>
                  </a:cubicBezTo>
                  <a:cubicBezTo>
                    <a:pt x="3945" y="975"/>
                    <a:pt x="3920" y="973"/>
                    <a:pt x="3896" y="973"/>
                  </a:cubicBezTo>
                  <a:cubicBezTo>
                    <a:pt x="3778" y="973"/>
                    <a:pt x="3665" y="1019"/>
                    <a:pt x="3572" y="1106"/>
                  </a:cubicBezTo>
                  <a:cubicBezTo>
                    <a:pt x="3461" y="1208"/>
                    <a:pt x="3416" y="1351"/>
                    <a:pt x="3447" y="1508"/>
                  </a:cubicBezTo>
                  <a:cubicBezTo>
                    <a:pt x="3498" y="1764"/>
                    <a:pt x="3742" y="2039"/>
                    <a:pt x="4021" y="2153"/>
                  </a:cubicBezTo>
                  <a:cubicBezTo>
                    <a:pt x="3995" y="2184"/>
                    <a:pt x="3970" y="2211"/>
                    <a:pt x="3949" y="2233"/>
                  </a:cubicBezTo>
                  <a:cubicBezTo>
                    <a:pt x="3556" y="2640"/>
                    <a:pt x="2994" y="2868"/>
                    <a:pt x="2431" y="2868"/>
                  </a:cubicBezTo>
                  <a:cubicBezTo>
                    <a:pt x="2269" y="2868"/>
                    <a:pt x="2106" y="2849"/>
                    <a:pt x="1948" y="2810"/>
                  </a:cubicBezTo>
                  <a:cubicBezTo>
                    <a:pt x="1928" y="2804"/>
                    <a:pt x="1891" y="2794"/>
                    <a:pt x="1847" y="2780"/>
                  </a:cubicBezTo>
                  <a:cubicBezTo>
                    <a:pt x="1919" y="2628"/>
                    <a:pt x="1964" y="2465"/>
                    <a:pt x="1980" y="2298"/>
                  </a:cubicBezTo>
                  <a:cubicBezTo>
                    <a:pt x="1988" y="2212"/>
                    <a:pt x="2009" y="1984"/>
                    <a:pt x="1822" y="1852"/>
                  </a:cubicBezTo>
                  <a:cubicBezTo>
                    <a:pt x="1736" y="1793"/>
                    <a:pt x="1647" y="1762"/>
                    <a:pt x="1562" y="1762"/>
                  </a:cubicBezTo>
                  <a:cubicBezTo>
                    <a:pt x="1512" y="1762"/>
                    <a:pt x="1464" y="1772"/>
                    <a:pt x="1419" y="1793"/>
                  </a:cubicBezTo>
                  <a:cubicBezTo>
                    <a:pt x="1284" y="1854"/>
                    <a:pt x="1195" y="1996"/>
                    <a:pt x="1175" y="2182"/>
                  </a:cubicBezTo>
                  <a:cubicBezTo>
                    <a:pt x="1140" y="2503"/>
                    <a:pt x="1350" y="2729"/>
                    <a:pt x="1610" y="2863"/>
                  </a:cubicBezTo>
                  <a:cubicBezTo>
                    <a:pt x="1474" y="3076"/>
                    <a:pt x="1291" y="3256"/>
                    <a:pt x="1074" y="3386"/>
                  </a:cubicBezTo>
                  <a:cubicBezTo>
                    <a:pt x="811" y="3546"/>
                    <a:pt x="523" y="3627"/>
                    <a:pt x="244" y="3627"/>
                  </a:cubicBezTo>
                  <a:cubicBezTo>
                    <a:pt x="170" y="3627"/>
                    <a:pt x="96" y="3621"/>
                    <a:pt x="24" y="3610"/>
                  </a:cubicBezTo>
                  <a:cubicBezTo>
                    <a:pt x="24" y="3614"/>
                    <a:pt x="23" y="3617"/>
                    <a:pt x="22" y="3623"/>
                  </a:cubicBezTo>
                  <a:cubicBezTo>
                    <a:pt x="14" y="3675"/>
                    <a:pt x="9" y="3725"/>
                    <a:pt x="1" y="3777"/>
                  </a:cubicBezTo>
                  <a:cubicBezTo>
                    <a:pt x="80" y="3790"/>
                    <a:pt x="161" y="3797"/>
                    <a:pt x="241" y="3797"/>
                  </a:cubicBezTo>
                  <a:cubicBezTo>
                    <a:pt x="551" y="3797"/>
                    <a:pt x="871" y="3706"/>
                    <a:pt x="1161" y="3529"/>
                  </a:cubicBezTo>
                  <a:cubicBezTo>
                    <a:pt x="1408" y="3382"/>
                    <a:pt x="1615" y="3176"/>
                    <a:pt x="1766" y="2931"/>
                  </a:cubicBezTo>
                  <a:cubicBezTo>
                    <a:pt x="1812" y="2948"/>
                    <a:pt x="1859" y="2962"/>
                    <a:pt x="1907" y="2973"/>
                  </a:cubicBezTo>
                  <a:cubicBezTo>
                    <a:pt x="2079" y="3015"/>
                    <a:pt x="2255" y="3036"/>
                    <a:pt x="2431" y="3036"/>
                  </a:cubicBezTo>
                  <a:cubicBezTo>
                    <a:pt x="3039" y="3036"/>
                    <a:pt x="3645" y="2789"/>
                    <a:pt x="4070" y="2349"/>
                  </a:cubicBezTo>
                  <a:cubicBezTo>
                    <a:pt x="4112" y="2305"/>
                    <a:pt x="4153" y="2259"/>
                    <a:pt x="4191" y="2211"/>
                  </a:cubicBezTo>
                  <a:cubicBezTo>
                    <a:pt x="4351" y="2255"/>
                    <a:pt x="4518" y="2277"/>
                    <a:pt x="4689" y="2277"/>
                  </a:cubicBezTo>
                  <a:cubicBezTo>
                    <a:pt x="5014" y="2277"/>
                    <a:pt x="5350" y="2197"/>
                    <a:pt x="5665" y="2038"/>
                  </a:cubicBezTo>
                  <a:cubicBezTo>
                    <a:pt x="5948" y="1894"/>
                    <a:pt x="6199" y="1697"/>
                    <a:pt x="6404" y="1456"/>
                  </a:cubicBezTo>
                  <a:cubicBezTo>
                    <a:pt x="6675" y="1685"/>
                    <a:pt x="7057" y="1773"/>
                    <a:pt x="7368" y="1803"/>
                  </a:cubicBezTo>
                  <a:cubicBezTo>
                    <a:pt x="7503" y="1816"/>
                    <a:pt x="7638" y="1822"/>
                    <a:pt x="7773" y="1822"/>
                  </a:cubicBezTo>
                  <a:cubicBezTo>
                    <a:pt x="8263" y="1822"/>
                    <a:pt x="8750" y="1737"/>
                    <a:pt x="9212" y="1568"/>
                  </a:cubicBezTo>
                  <a:cubicBezTo>
                    <a:pt x="9320" y="1530"/>
                    <a:pt x="9426" y="1483"/>
                    <a:pt x="9527" y="1429"/>
                  </a:cubicBezTo>
                  <a:cubicBezTo>
                    <a:pt x="9768" y="1561"/>
                    <a:pt x="10055" y="1629"/>
                    <a:pt x="10340" y="1686"/>
                  </a:cubicBezTo>
                  <a:cubicBezTo>
                    <a:pt x="10687" y="1757"/>
                    <a:pt x="11014" y="1815"/>
                    <a:pt x="11325" y="1815"/>
                  </a:cubicBezTo>
                  <a:cubicBezTo>
                    <a:pt x="11568" y="1815"/>
                    <a:pt x="11802" y="1779"/>
                    <a:pt x="12027" y="1686"/>
                  </a:cubicBezTo>
                  <a:cubicBezTo>
                    <a:pt x="12056" y="1674"/>
                    <a:pt x="12085" y="1661"/>
                    <a:pt x="12113" y="1646"/>
                  </a:cubicBezTo>
                  <a:cubicBezTo>
                    <a:pt x="12113" y="1646"/>
                    <a:pt x="12113" y="1648"/>
                    <a:pt x="12113" y="1648"/>
                  </a:cubicBezTo>
                  <a:cubicBezTo>
                    <a:pt x="12358" y="2077"/>
                    <a:pt x="12874" y="2371"/>
                    <a:pt x="13498" y="2434"/>
                  </a:cubicBezTo>
                  <a:cubicBezTo>
                    <a:pt x="13576" y="2442"/>
                    <a:pt x="13653" y="2446"/>
                    <a:pt x="13729" y="2446"/>
                  </a:cubicBezTo>
                  <a:cubicBezTo>
                    <a:pt x="14103" y="2446"/>
                    <a:pt x="14434" y="2351"/>
                    <a:pt x="14682" y="2174"/>
                  </a:cubicBezTo>
                  <a:cubicBezTo>
                    <a:pt x="14971" y="2485"/>
                    <a:pt x="15374" y="2663"/>
                    <a:pt x="15671" y="2776"/>
                  </a:cubicBezTo>
                  <a:cubicBezTo>
                    <a:pt x="15904" y="2864"/>
                    <a:pt x="16192" y="2956"/>
                    <a:pt x="16488" y="2956"/>
                  </a:cubicBezTo>
                  <a:cubicBezTo>
                    <a:pt x="16581" y="2956"/>
                    <a:pt x="16674" y="2947"/>
                    <a:pt x="16767" y="2926"/>
                  </a:cubicBezTo>
                  <a:cubicBezTo>
                    <a:pt x="16775" y="2923"/>
                    <a:pt x="16783" y="2921"/>
                    <a:pt x="16792" y="2919"/>
                  </a:cubicBezTo>
                  <a:cubicBezTo>
                    <a:pt x="17101" y="3245"/>
                    <a:pt x="17541" y="3468"/>
                    <a:pt x="18033" y="3535"/>
                  </a:cubicBezTo>
                  <a:cubicBezTo>
                    <a:pt x="18133" y="3549"/>
                    <a:pt x="18235" y="3556"/>
                    <a:pt x="18336" y="3556"/>
                  </a:cubicBezTo>
                  <a:cubicBezTo>
                    <a:pt x="18559" y="3556"/>
                    <a:pt x="18781" y="3522"/>
                    <a:pt x="18994" y="3454"/>
                  </a:cubicBezTo>
                  <a:cubicBezTo>
                    <a:pt x="18982" y="3399"/>
                    <a:pt x="18967" y="3344"/>
                    <a:pt x="18952" y="3291"/>
                  </a:cubicBezTo>
                  <a:cubicBezTo>
                    <a:pt x="18752" y="3355"/>
                    <a:pt x="18544" y="3388"/>
                    <a:pt x="18335" y="3388"/>
                  </a:cubicBezTo>
                  <a:cubicBezTo>
                    <a:pt x="18242" y="3388"/>
                    <a:pt x="18148" y="3381"/>
                    <a:pt x="18056" y="3368"/>
                  </a:cubicBezTo>
                  <a:cubicBezTo>
                    <a:pt x="17629" y="3309"/>
                    <a:pt x="17246" y="3126"/>
                    <a:pt x="16967" y="2856"/>
                  </a:cubicBezTo>
                  <a:cubicBezTo>
                    <a:pt x="17133" y="2779"/>
                    <a:pt x="17274" y="2655"/>
                    <a:pt x="17371" y="2499"/>
                  </a:cubicBezTo>
                  <a:cubicBezTo>
                    <a:pt x="17472" y="2332"/>
                    <a:pt x="17501" y="2148"/>
                    <a:pt x="17453" y="1969"/>
                  </a:cubicBezTo>
                  <a:cubicBezTo>
                    <a:pt x="17400" y="1768"/>
                    <a:pt x="17246" y="1608"/>
                    <a:pt x="17047" y="1548"/>
                  </a:cubicBezTo>
                  <a:cubicBezTo>
                    <a:pt x="16998" y="1533"/>
                    <a:pt x="16948" y="1526"/>
                    <a:pt x="16899" y="1526"/>
                  </a:cubicBezTo>
                  <a:cubicBezTo>
                    <a:pt x="16776" y="1526"/>
                    <a:pt x="16655" y="1572"/>
                    <a:pt x="16562" y="1659"/>
                  </a:cubicBezTo>
                  <a:cubicBezTo>
                    <a:pt x="16314" y="1887"/>
                    <a:pt x="16375" y="2289"/>
                    <a:pt x="16543" y="2585"/>
                  </a:cubicBezTo>
                  <a:cubicBezTo>
                    <a:pt x="16581" y="2651"/>
                    <a:pt x="16621" y="2713"/>
                    <a:pt x="16667" y="2774"/>
                  </a:cubicBezTo>
                  <a:cubicBezTo>
                    <a:pt x="16607" y="2783"/>
                    <a:pt x="16547" y="2788"/>
                    <a:pt x="16487" y="2788"/>
                  </a:cubicBezTo>
                  <a:cubicBezTo>
                    <a:pt x="16218" y="2788"/>
                    <a:pt x="15949" y="2701"/>
                    <a:pt x="15729" y="2618"/>
                  </a:cubicBezTo>
                  <a:cubicBezTo>
                    <a:pt x="15452" y="2514"/>
                    <a:pt x="15078" y="2347"/>
                    <a:pt x="14812" y="2066"/>
                  </a:cubicBezTo>
                  <a:cubicBezTo>
                    <a:pt x="14836" y="2044"/>
                    <a:pt x="14858" y="2021"/>
                    <a:pt x="14878" y="1997"/>
                  </a:cubicBezTo>
                  <a:cubicBezTo>
                    <a:pt x="15088" y="1760"/>
                    <a:pt x="15167" y="1392"/>
                    <a:pt x="15077" y="1081"/>
                  </a:cubicBezTo>
                  <a:cubicBezTo>
                    <a:pt x="15031" y="927"/>
                    <a:pt x="14890" y="821"/>
                    <a:pt x="14730" y="821"/>
                  </a:cubicBezTo>
                  <a:cubicBezTo>
                    <a:pt x="14724" y="821"/>
                    <a:pt x="14717" y="821"/>
                    <a:pt x="14711" y="821"/>
                  </a:cubicBezTo>
                  <a:cubicBezTo>
                    <a:pt x="14541" y="826"/>
                    <a:pt x="14403" y="938"/>
                    <a:pt x="14365" y="1100"/>
                  </a:cubicBezTo>
                  <a:cubicBezTo>
                    <a:pt x="14299" y="1390"/>
                    <a:pt x="14364" y="1730"/>
                    <a:pt x="14535" y="1988"/>
                  </a:cubicBezTo>
                  <a:cubicBezTo>
                    <a:pt x="14548" y="2008"/>
                    <a:pt x="14561" y="2027"/>
                    <a:pt x="14574" y="2044"/>
                  </a:cubicBezTo>
                  <a:cubicBezTo>
                    <a:pt x="14301" y="2235"/>
                    <a:pt x="13963" y="2277"/>
                    <a:pt x="13720" y="2277"/>
                  </a:cubicBezTo>
                  <a:cubicBezTo>
                    <a:pt x="13638" y="2277"/>
                    <a:pt x="13567" y="2272"/>
                    <a:pt x="13513" y="2267"/>
                  </a:cubicBezTo>
                  <a:cubicBezTo>
                    <a:pt x="12945" y="2209"/>
                    <a:pt x="12477" y="1947"/>
                    <a:pt x="12259" y="1565"/>
                  </a:cubicBezTo>
                  <a:cubicBezTo>
                    <a:pt x="12257" y="1563"/>
                    <a:pt x="12256" y="1561"/>
                    <a:pt x="12255" y="1558"/>
                  </a:cubicBezTo>
                  <a:cubicBezTo>
                    <a:pt x="12523" y="1366"/>
                    <a:pt x="12716" y="1063"/>
                    <a:pt x="12751" y="753"/>
                  </a:cubicBezTo>
                  <a:cubicBezTo>
                    <a:pt x="12770" y="592"/>
                    <a:pt x="12677" y="450"/>
                    <a:pt x="12523" y="396"/>
                  </a:cubicBezTo>
                  <a:cubicBezTo>
                    <a:pt x="12484" y="383"/>
                    <a:pt x="12446" y="377"/>
                    <a:pt x="12408" y="377"/>
                  </a:cubicBezTo>
                  <a:cubicBezTo>
                    <a:pt x="12294" y="377"/>
                    <a:pt x="12189" y="434"/>
                    <a:pt x="12126" y="537"/>
                  </a:cubicBezTo>
                  <a:cubicBezTo>
                    <a:pt x="11958" y="818"/>
                    <a:pt x="11928" y="1184"/>
                    <a:pt x="12042" y="1493"/>
                  </a:cubicBezTo>
                  <a:cubicBezTo>
                    <a:pt x="12015" y="1507"/>
                    <a:pt x="11989" y="1520"/>
                    <a:pt x="11962" y="1531"/>
                  </a:cubicBezTo>
                  <a:cubicBezTo>
                    <a:pt x="11760" y="1614"/>
                    <a:pt x="11547" y="1646"/>
                    <a:pt x="11323" y="1646"/>
                  </a:cubicBezTo>
                  <a:cubicBezTo>
                    <a:pt x="11026" y="1646"/>
                    <a:pt x="10710" y="1590"/>
                    <a:pt x="10372" y="1522"/>
                  </a:cubicBezTo>
                  <a:cubicBezTo>
                    <a:pt x="10138" y="1473"/>
                    <a:pt x="9900" y="1418"/>
                    <a:pt x="9696" y="1325"/>
                  </a:cubicBezTo>
                  <a:cubicBezTo>
                    <a:pt x="9913" y="1172"/>
                    <a:pt x="10046" y="987"/>
                    <a:pt x="10099" y="765"/>
                  </a:cubicBezTo>
                  <a:cubicBezTo>
                    <a:pt x="10179" y="440"/>
                    <a:pt x="10012" y="114"/>
                    <a:pt x="9720" y="24"/>
                  </a:cubicBezTo>
                  <a:cubicBezTo>
                    <a:pt x="9670" y="8"/>
                    <a:pt x="9619" y="0"/>
                    <a:pt x="957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59"/>
            <p:cNvSpPr/>
            <p:nvPr/>
          </p:nvSpPr>
          <p:spPr>
            <a:xfrm>
              <a:off x="3283164" y="956371"/>
              <a:ext cx="153682" cy="118980"/>
            </a:xfrm>
            <a:custGeom>
              <a:avLst/>
              <a:gdLst/>
              <a:ahLst/>
              <a:cxnLst/>
              <a:rect l="l" t="t" r="r" b="b"/>
              <a:pathLst>
                <a:path w="4650" h="3600" extrusionOk="0">
                  <a:moveTo>
                    <a:pt x="2693" y="0"/>
                  </a:moveTo>
                  <a:cubicBezTo>
                    <a:pt x="2552" y="0"/>
                    <a:pt x="2404" y="17"/>
                    <a:pt x="2267" y="35"/>
                  </a:cubicBezTo>
                  <a:cubicBezTo>
                    <a:pt x="2099" y="58"/>
                    <a:pt x="1922" y="84"/>
                    <a:pt x="1794" y="160"/>
                  </a:cubicBezTo>
                  <a:cubicBezTo>
                    <a:pt x="1670" y="234"/>
                    <a:pt x="1613" y="343"/>
                    <a:pt x="1559" y="447"/>
                  </a:cubicBezTo>
                  <a:cubicBezTo>
                    <a:pt x="1178" y="1198"/>
                    <a:pt x="695" y="1907"/>
                    <a:pt x="255" y="2619"/>
                  </a:cubicBezTo>
                  <a:cubicBezTo>
                    <a:pt x="0" y="3031"/>
                    <a:pt x="134" y="3433"/>
                    <a:pt x="540" y="3433"/>
                  </a:cubicBezTo>
                  <a:cubicBezTo>
                    <a:pt x="735" y="3433"/>
                    <a:pt x="992" y="3340"/>
                    <a:pt x="1299" y="3112"/>
                  </a:cubicBezTo>
                  <a:lnTo>
                    <a:pt x="1299" y="3112"/>
                  </a:lnTo>
                  <a:cubicBezTo>
                    <a:pt x="1261" y="3375"/>
                    <a:pt x="1656" y="3600"/>
                    <a:pt x="2050" y="3600"/>
                  </a:cubicBezTo>
                  <a:cubicBezTo>
                    <a:pt x="2090" y="3600"/>
                    <a:pt x="2129" y="3597"/>
                    <a:pt x="2168" y="3593"/>
                  </a:cubicBezTo>
                  <a:cubicBezTo>
                    <a:pt x="2597" y="3542"/>
                    <a:pt x="2909" y="3262"/>
                    <a:pt x="2962" y="2974"/>
                  </a:cubicBezTo>
                  <a:cubicBezTo>
                    <a:pt x="3179" y="3127"/>
                    <a:pt x="3501" y="3304"/>
                    <a:pt x="3799" y="3304"/>
                  </a:cubicBezTo>
                  <a:cubicBezTo>
                    <a:pt x="3872" y="3304"/>
                    <a:pt x="3943" y="3293"/>
                    <a:pt x="4012" y="3269"/>
                  </a:cubicBezTo>
                  <a:cubicBezTo>
                    <a:pt x="4650" y="3041"/>
                    <a:pt x="3305" y="189"/>
                    <a:pt x="3158" y="101"/>
                  </a:cubicBezTo>
                  <a:cubicBezTo>
                    <a:pt x="3031" y="25"/>
                    <a:pt x="2867" y="0"/>
                    <a:pt x="269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59"/>
            <p:cNvSpPr/>
            <p:nvPr/>
          </p:nvSpPr>
          <p:spPr>
            <a:xfrm>
              <a:off x="3352902" y="971344"/>
              <a:ext cx="8560" cy="89037"/>
            </a:xfrm>
            <a:custGeom>
              <a:avLst/>
              <a:gdLst/>
              <a:ahLst/>
              <a:cxnLst/>
              <a:rect l="l" t="t" r="r" b="b"/>
              <a:pathLst>
                <a:path w="259" h="2694" extrusionOk="0">
                  <a:moveTo>
                    <a:pt x="196" y="1"/>
                  </a:moveTo>
                  <a:cubicBezTo>
                    <a:pt x="165" y="1"/>
                    <a:pt x="141" y="25"/>
                    <a:pt x="140" y="56"/>
                  </a:cubicBezTo>
                  <a:lnTo>
                    <a:pt x="2" y="2632"/>
                  </a:lnTo>
                  <a:cubicBezTo>
                    <a:pt x="0" y="2664"/>
                    <a:pt x="24" y="2692"/>
                    <a:pt x="57" y="2694"/>
                  </a:cubicBezTo>
                  <a:lnTo>
                    <a:pt x="61" y="2694"/>
                  </a:lnTo>
                  <a:cubicBezTo>
                    <a:pt x="92" y="2694"/>
                    <a:pt x="117" y="2669"/>
                    <a:pt x="118" y="2638"/>
                  </a:cubicBezTo>
                  <a:lnTo>
                    <a:pt x="257" y="63"/>
                  </a:lnTo>
                  <a:cubicBezTo>
                    <a:pt x="259" y="31"/>
                    <a:pt x="234" y="3"/>
                    <a:pt x="202" y="1"/>
                  </a:cubicBezTo>
                  <a:cubicBezTo>
                    <a:pt x="200" y="1"/>
                    <a:pt x="198" y="1"/>
                    <a:pt x="19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59"/>
            <p:cNvSpPr/>
            <p:nvPr/>
          </p:nvSpPr>
          <p:spPr>
            <a:xfrm>
              <a:off x="3376004" y="975574"/>
              <a:ext cx="33612" cy="75817"/>
            </a:xfrm>
            <a:custGeom>
              <a:avLst/>
              <a:gdLst/>
              <a:ahLst/>
              <a:cxnLst/>
              <a:rect l="l" t="t" r="r" b="b"/>
              <a:pathLst>
                <a:path w="1017" h="2294" extrusionOk="0">
                  <a:moveTo>
                    <a:pt x="66" y="1"/>
                  </a:moveTo>
                  <a:cubicBezTo>
                    <a:pt x="61" y="1"/>
                    <a:pt x="56" y="1"/>
                    <a:pt x="51" y="3"/>
                  </a:cubicBezTo>
                  <a:cubicBezTo>
                    <a:pt x="19" y="11"/>
                    <a:pt x="1" y="43"/>
                    <a:pt x="8" y="73"/>
                  </a:cubicBezTo>
                  <a:cubicBezTo>
                    <a:pt x="195" y="824"/>
                    <a:pt x="552" y="1554"/>
                    <a:pt x="896" y="2260"/>
                  </a:cubicBezTo>
                  <a:cubicBezTo>
                    <a:pt x="906" y="2280"/>
                    <a:pt x="927" y="2293"/>
                    <a:pt x="949" y="2293"/>
                  </a:cubicBezTo>
                  <a:cubicBezTo>
                    <a:pt x="958" y="2293"/>
                    <a:pt x="967" y="2291"/>
                    <a:pt x="975" y="2287"/>
                  </a:cubicBezTo>
                  <a:cubicBezTo>
                    <a:pt x="1004" y="2272"/>
                    <a:pt x="1016" y="2237"/>
                    <a:pt x="1002" y="2209"/>
                  </a:cubicBezTo>
                  <a:cubicBezTo>
                    <a:pt x="660" y="1508"/>
                    <a:pt x="306" y="784"/>
                    <a:pt x="122" y="46"/>
                  </a:cubicBezTo>
                  <a:cubicBezTo>
                    <a:pt x="115" y="19"/>
                    <a:pt x="92" y="1"/>
                    <a:pt x="6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59"/>
            <p:cNvSpPr/>
            <p:nvPr/>
          </p:nvSpPr>
          <p:spPr>
            <a:xfrm>
              <a:off x="3314761" y="974946"/>
              <a:ext cx="32224" cy="73602"/>
            </a:xfrm>
            <a:custGeom>
              <a:avLst/>
              <a:gdLst/>
              <a:ahLst/>
              <a:cxnLst/>
              <a:rect l="l" t="t" r="r" b="b"/>
              <a:pathLst>
                <a:path w="975" h="2227" extrusionOk="0">
                  <a:moveTo>
                    <a:pt x="892" y="1"/>
                  </a:moveTo>
                  <a:cubicBezTo>
                    <a:pt x="876" y="1"/>
                    <a:pt x="859" y="8"/>
                    <a:pt x="847" y="26"/>
                  </a:cubicBezTo>
                  <a:cubicBezTo>
                    <a:pt x="691" y="243"/>
                    <a:pt x="608" y="477"/>
                    <a:pt x="527" y="704"/>
                  </a:cubicBezTo>
                  <a:lnTo>
                    <a:pt x="12" y="2148"/>
                  </a:lnTo>
                  <a:cubicBezTo>
                    <a:pt x="1" y="2179"/>
                    <a:pt x="17" y="2212"/>
                    <a:pt x="48" y="2223"/>
                  </a:cubicBezTo>
                  <a:cubicBezTo>
                    <a:pt x="53" y="2225"/>
                    <a:pt x="60" y="2226"/>
                    <a:pt x="68" y="2226"/>
                  </a:cubicBezTo>
                  <a:cubicBezTo>
                    <a:pt x="92" y="2226"/>
                    <a:pt x="115" y="2211"/>
                    <a:pt x="123" y="2188"/>
                  </a:cubicBezTo>
                  <a:lnTo>
                    <a:pt x="637" y="742"/>
                  </a:lnTo>
                  <a:cubicBezTo>
                    <a:pt x="716" y="525"/>
                    <a:pt x="796" y="298"/>
                    <a:pt x="941" y="96"/>
                  </a:cubicBezTo>
                  <a:cubicBezTo>
                    <a:pt x="975" y="50"/>
                    <a:pt x="934" y="1"/>
                    <a:pt x="892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59"/>
            <p:cNvSpPr/>
            <p:nvPr/>
          </p:nvSpPr>
          <p:spPr>
            <a:xfrm>
              <a:off x="3360239" y="428775"/>
              <a:ext cx="8163" cy="533559"/>
            </a:xfrm>
            <a:custGeom>
              <a:avLst/>
              <a:gdLst/>
              <a:ahLst/>
              <a:cxnLst/>
              <a:rect l="l" t="t" r="r" b="b"/>
              <a:pathLst>
                <a:path w="247" h="16144" extrusionOk="0">
                  <a:moveTo>
                    <a:pt x="57" y="0"/>
                  </a:moveTo>
                  <a:cubicBezTo>
                    <a:pt x="1" y="1556"/>
                    <a:pt x="57" y="15998"/>
                    <a:pt x="57" y="16144"/>
                  </a:cubicBezTo>
                  <a:lnTo>
                    <a:pt x="246" y="16143"/>
                  </a:lnTo>
                  <a:cubicBezTo>
                    <a:pt x="246" y="15997"/>
                    <a:pt x="190" y="1559"/>
                    <a:pt x="246" y="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B6F2B"/>
            </a:solidFill>
            <a:ln w="9525" cap="flat" cmpd="sng">
              <a:solidFill>
                <a:srgbClr val="1749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59"/>
            <p:cNvSpPr/>
            <p:nvPr/>
          </p:nvSpPr>
          <p:spPr>
            <a:xfrm>
              <a:off x="3296979" y="883460"/>
              <a:ext cx="70198" cy="61076"/>
            </a:xfrm>
            <a:custGeom>
              <a:avLst/>
              <a:gdLst/>
              <a:ahLst/>
              <a:cxnLst/>
              <a:rect l="l" t="t" r="r" b="b"/>
              <a:pathLst>
                <a:path w="2124" h="1848" extrusionOk="0">
                  <a:moveTo>
                    <a:pt x="948" y="191"/>
                  </a:moveTo>
                  <a:cubicBezTo>
                    <a:pt x="1054" y="191"/>
                    <a:pt x="1158" y="218"/>
                    <a:pt x="1251" y="270"/>
                  </a:cubicBezTo>
                  <a:cubicBezTo>
                    <a:pt x="1690" y="519"/>
                    <a:pt x="1853" y="1268"/>
                    <a:pt x="1904" y="1585"/>
                  </a:cubicBezTo>
                  <a:cubicBezTo>
                    <a:pt x="1208" y="1364"/>
                    <a:pt x="232" y="945"/>
                    <a:pt x="205" y="613"/>
                  </a:cubicBezTo>
                  <a:cubicBezTo>
                    <a:pt x="194" y="483"/>
                    <a:pt x="363" y="372"/>
                    <a:pt x="509" y="303"/>
                  </a:cubicBezTo>
                  <a:cubicBezTo>
                    <a:pt x="664" y="228"/>
                    <a:pt x="809" y="191"/>
                    <a:pt x="942" y="191"/>
                  </a:cubicBezTo>
                  <a:cubicBezTo>
                    <a:pt x="944" y="191"/>
                    <a:pt x="946" y="191"/>
                    <a:pt x="948" y="191"/>
                  </a:cubicBezTo>
                  <a:close/>
                  <a:moveTo>
                    <a:pt x="942" y="1"/>
                  </a:moveTo>
                  <a:cubicBezTo>
                    <a:pt x="781" y="1"/>
                    <a:pt x="609" y="45"/>
                    <a:pt x="426" y="133"/>
                  </a:cubicBezTo>
                  <a:cubicBezTo>
                    <a:pt x="139" y="271"/>
                    <a:pt x="1" y="439"/>
                    <a:pt x="16" y="628"/>
                  </a:cubicBezTo>
                  <a:cubicBezTo>
                    <a:pt x="65" y="1227"/>
                    <a:pt x="1793" y="1751"/>
                    <a:pt x="1991" y="1808"/>
                  </a:cubicBezTo>
                  <a:lnTo>
                    <a:pt x="2124" y="1848"/>
                  </a:lnTo>
                  <a:lnTo>
                    <a:pt x="2111" y="1708"/>
                  </a:lnTo>
                  <a:cubicBezTo>
                    <a:pt x="2106" y="1658"/>
                    <a:pt x="1988" y="471"/>
                    <a:pt x="1344" y="106"/>
                  </a:cubicBezTo>
                  <a:cubicBezTo>
                    <a:pt x="1220" y="36"/>
                    <a:pt x="1085" y="1"/>
                    <a:pt x="94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59"/>
            <p:cNvSpPr/>
            <p:nvPr/>
          </p:nvSpPr>
          <p:spPr>
            <a:xfrm>
              <a:off x="3363709" y="884749"/>
              <a:ext cx="56945" cy="70661"/>
            </a:xfrm>
            <a:custGeom>
              <a:avLst/>
              <a:gdLst/>
              <a:ahLst/>
              <a:cxnLst/>
              <a:rect l="l" t="t" r="r" b="b"/>
              <a:pathLst>
                <a:path w="1723" h="2138" extrusionOk="0">
                  <a:moveTo>
                    <a:pt x="966" y="190"/>
                  </a:moveTo>
                  <a:cubicBezTo>
                    <a:pt x="968" y="190"/>
                    <a:pt x="970" y="190"/>
                    <a:pt x="972" y="191"/>
                  </a:cubicBezTo>
                  <a:cubicBezTo>
                    <a:pt x="1059" y="191"/>
                    <a:pt x="1153" y="215"/>
                    <a:pt x="1257" y="264"/>
                  </a:cubicBezTo>
                  <a:cubicBezTo>
                    <a:pt x="1431" y="348"/>
                    <a:pt x="1517" y="446"/>
                    <a:pt x="1520" y="564"/>
                  </a:cubicBezTo>
                  <a:cubicBezTo>
                    <a:pt x="1528" y="964"/>
                    <a:pt x="673" y="1541"/>
                    <a:pt x="201" y="1813"/>
                  </a:cubicBezTo>
                  <a:cubicBezTo>
                    <a:pt x="234" y="1345"/>
                    <a:pt x="370" y="487"/>
                    <a:pt x="752" y="252"/>
                  </a:cubicBezTo>
                  <a:cubicBezTo>
                    <a:pt x="816" y="212"/>
                    <a:pt x="890" y="190"/>
                    <a:pt x="966" y="190"/>
                  </a:cubicBezTo>
                  <a:close/>
                  <a:moveTo>
                    <a:pt x="971" y="1"/>
                  </a:moveTo>
                  <a:cubicBezTo>
                    <a:pt x="857" y="1"/>
                    <a:pt x="751" y="31"/>
                    <a:pt x="653" y="91"/>
                  </a:cubicBezTo>
                  <a:cubicBezTo>
                    <a:pt x="42" y="467"/>
                    <a:pt x="5" y="1915"/>
                    <a:pt x="4" y="1976"/>
                  </a:cubicBezTo>
                  <a:lnTo>
                    <a:pt x="0" y="2137"/>
                  </a:lnTo>
                  <a:lnTo>
                    <a:pt x="142" y="2062"/>
                  </a:lnTo>
                  <a:cubicBezTo>
                    <a:pt x="304" y="1975"/>
                    <a:pt x="1722" y="1203"/>
                    <a:pt x="1709" y="560"/>
                  </a:cubicBezTo>
                  <a:cubicBezTo>
                    <a:pt x="1705" y="367"/>
                    <a:pt x="1580" y="209"/>
                    <a:pt x="1338" y="94"/>
                  </a:cubicBezTo>
                  <a:cubicBezTo>
                    <a:pt x="1209" y="32"/>
                    <a:pt x="1086" y="1"/>
                    <a:pt x="97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3" name="Google Shape;9493;p60"/>
          <p:cNvSpPr txBox="1">
            <a:spLocks noGrp="1"/>
          </p:cNvSpPr>
          <p:nvPr>
            <p:ph type="subTitle" idx="1"/>
          </p:nvPr>
        </p:nvSpPr>
        <p:spPr>
          <a:xfrm>
            <a:off x="3834753" y="1395431"/>
            <a:ext cx="3938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/>
              <a:t>長大了、外向了、開心了、獨立了、成績進步了、有目標了</a:t>
            </a:r>
            <a:r>
              <a:rPr lang="en-US" altLang="zh-TW" b="1" dirty="0"/>
              <a:t>……</a:t>
            </a:r>
            <a:endParaRPr b="1" dirty="0"/>
          </a:p>
        </p:txBody>
      </p:sp>
      <p:sp>
        <p:nvSpPr>
          <p:cNvPr id="9494" name="Google Shape;9494;p60"/>
          <p:cNvSpPr txBox="1">
            <a:spLocks noGrp="1"/>
          </p:cNvSpPr>
          <p:nvPr>
            <p:ph type="title"/>
          </p:nvPr>
        </p:nvSpPr>
        <p:spPr>
          <a:xfrm>
            <a:off x="3857213" y="706175"/>
            <a:ext cx="39381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變 好 的 </a:t>
            </a:r>
            <a:r>
              <a:rPr lang="en-US" altLang="zh-TW" dirty="0"/>
              <a:t>^_^</a:t>
            </a:r>
            <a:endParaRPr dirty="0"/>
          </a:p>
        </p:txBody>
      </p:sp>
      <p:sp>
        <p:nvSpPr>
          <p:cNvPr id="9495" name="Google Shape;9495;p60"/>
          <p:cNvSpPr txBox="1">
            <a:spLocks noGrp="1"/>
          </p:cNvSpPr>
          <p:nvPr>
            <p:ph type="title" idx="2"/>
          </p:nvPr>
        </p:nvSpPr>
        <p:spPr>
          <a:xfrm>
            <a:off x="3857213" y="2003879"/>
            <a:ext cx="39381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後 悔 的   </a:t>
            </a:r>
            <a:r>
              <a:rPr lang="en-US" altLang="zh-TW" dirty="0"/>
              <a:t>&gt;_&lt;</a:t>
            </a:r>
            <a:endParaRPr dirty="0"/>
          </a:p>
        </p:txBody>
      </p:sp>
      <p:sp>
        <p:nvSpPr>
          <p:cNvPr id="9496" name="Google Shape;9496;p60"/>
          <p:cNvSpPr txBox="1">
            <a:spLocks noGrp="1"/>
          </p:cNvSpPr>
          <p:nvPr>
            <p:ph type="subTitle" idx="3"/>
          </p:nvPr>
        </p:nvSpPr>
        <p:spPr>
          <a:xfrm>
            <a:off x="3857213" y="2764450"/>
            <a:ext cx="3938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/>
              <a:t>念錯科了、同學吵架了</a:t>
            </a:r>
            <a:r>
              <a:rPr lang="en-US" altLang="zh-TW" b="1" dirty="0"/>
              <a:t>……</a:t>
            </a:r>
            <a:endParaRPr b="1" dirty="0"/>
          </a:p>
        </p:txBody>
      </p:sp>
      <p:sp>
        <p:nvSpPr>
          <p:cNvPr id="9497" name="Google Shape;9497;p60"/>
          <p:cNvSpPr txBox="1">
            <a:spLocks noGrp="1"/>
          </p:cNvSpPr>
          <p:nvPr>
            <p:ph type="title" idx="4"/>
          </p:nvPr>
        </p:nvSpPr>
        <p:spPr>
          <a:xfrm>
            <a:off x="3857213" y="3301583"/>
            <a:ext cx="39381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工科的男、女</a:t>
            </a:r>
            <a:endParaRPr dirty="0"/>
          </a:p>
        </p:txBody>
      </p:sp>
      <p:sp>
        <p:nvSpPr>
          <p:cNvPr id="9498" name="Google Shape;9498;p60"/>
          <p:cNvSpPr txBox="1">
            <a:spLocks noGrp="1"/>
          </p:cNvSpPr>
          <p:nvPr>
            <p:ph type="subTitle" idx="5"/>
          </p:nvPr>
        </p:nvSpPr>
        <p:spPr>
          <a:xfrm>
            <a:off x="3857213" y="4064725"/>
            <a:ext cx="3938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/>
              <a:t>女生怎麼那麼少！滿滿的男生！不被當公主！自己動手搬重物！不受尊重！</a:t>
            </a:r>
            <a:endParaRPr b="1" dirty="0"/>
          </a:p>
        </p:txBody>
      </p:sp>
      <p:grpSp>
        <p:nvGrpSpPr>
          <p:cNvPr id="9499" name="Google Shape;9499;p60"/>
          <p:cNvGrpSpPr/>
          <p:nvPr/>
        </p:nvGrpSpPr>
        <p:grpSpPr>
          <a:xfrm>
            <a:off x="974335" y="779635"/>
            <a:ext cx="2662474" cy="3464536"/>
            <a:chOff x="1873850" y="1458950"/>
            <a:chExt cx="1339475" cy="1743075"/>
          </a:xfrm>
        </p:grpSpPr>
        <p:sp>
          <p:nvSpPr>
            <p:cNvPr id="9500" name="Google Shape;9500;p60"/>
            <p:cNvSpPr/>
            <p:nvPr/>
          </p:nvSpPr>
          <p:spPr>
            <a:xfrm>
              <a:off x="2234550" y="2663725"/>
              <a:ext cx="449750" cy="344200"/>
            </a:xfrm>
            <a:custGeom>
              <a:avLst/>
              <a:gdLst/>
              <a:ahLst/>
              <a:cxnLst/>
              <a:rect l="l" t="t" r="r" b="b"/>
              <a:pathLst>
                <a:path w="17990" h="13768" extrusionOk="0">
                  <a:moveTo>
                    <a:pt x="1" y="949"/>
                  </a:moveTo>
                  <a:cubicBezTo>
                    <a:pt x="1" y="949"/>
                    <a:pt x="1" y="949"/>
                    <a:pt x="1" y="949"/>
                  </a:cubicBezTo>
                  <a:lnTo>
                    <a:pt x="1" y="949"/>
                  </a:lnTo>
                  <a:close/>
                  <a:moveTo>
                    <a:pt x="16822" y="1"/>
                  </a:moveTo>
                  <a:cubicBezTo>
                    <a:pt x="16761" y="1"/>
                    <a:pt x="16700" y="4"/>
                    <a:pt x="16641" y="7"/>
                  </a:cubicBezTo>
                  <a:lnTo>
                    <a:pt x="1" y="949"/>
                  </a:lnTo>
                  <a:lnTo>
                    <a:pt x="1" y="949"/>
                  </a:lnTo>
                  <a:cubicBezTo>
                    <a:pt x="3" y="949"/>
                    <a:pt x="5" y="949"/>
                    <a:pt x="7" y="949"/>
                  </a:cubicBezTo>
                  <a:cubicBezTo>
                    <a:pt x="886" y="949"/>
                    <a:pt x="1420" y="11248"/>
                    <a:pt x="1445" y="12126"/>
                  </a:cubicBezTo>
                  <a:cubicBezTo>
                    <a:pt x="1456" y="12480"/>
                    <a:pt x="1480" y="12867"/>
                    <a:pt x="1726" y="13121"/>
                  </a:cubicBezTo>
                  <a:cubicBezTo>
                    <a:pt x="1935" y="13337"/>
                    <a:pt x="2253" y="13398"/>
                    <a:pt x="2550" y="13443"/>
                  </a:cubicBezTo>
                  <a:cubicBezTo>
                    <a:pt x="3475" y="13580"/>
                    <a:pt x="4408" y="13657"/>
                    <a:pt x="5342" y="13672"/>
                  </a:cubicBezTo>
                  <a:cubicBezTo>
                    <a:pt x="5373" y="13672"/>
                    <a:pt x="5403" y="13673"/>
                    <a:pt x="5434" y="13673"/>
                  </a:cubicBezTo>
                  <a:cubicBezTo>
                    <a:pt x="5668" y="13673"/>
                    <a:pt x="5908" y="13652"/>
                    <a:pt x="6096" y="13519"/>
                  </a:cubicBezTo>
                  <a:cubicBezTo>
                    <a:pt x="6328" y="13353"/>
                    <a:pt x="6423" y="13058"/>
                    <a:pt x="6508" y="12786"/>
                  </a:cubicBezTo>
                  <a:cubicBezTo>
                    <a:pt x="7312" y="10231"/>
                    <a:pt x="8626" y="7867"/>
                    <a:pt x="10370" y="5836"/>
                  </a:cubicBezTo>
                  <a:cubicBezTo>
                    <a:pt x="11360" y="8266"/>
                    <a:pt x="12349" y="10696"/>
                    <a:pt x="13337" y="13125"/>
                  </a:cubicBezTo>
                  <a:cubicBezTo>
                    <a:pt x="13422" y="13332"/>
                    <a:pt x="13517" y="13553"/>
                    <a:pt x="13707" y="13671"/>
                  </a:cubicBezTo>
                  <a:cubicBezTo>
                    <a:pt x="13830" y="13746"/>
                    <a:pt x="13973" y="13768"/>
                    <a:pt x="14119" y="13768"/>
                  </a:cubicBezTo>
                  <a:cubicBezTo>
                    <a:pt x="14207" y="13768"/>
                    <a:pt x="14295" y="13760"/>
                    <a:pt x="14380" y="13752"/>
                  </a:cubicBezTo>
                  <a:lnTo>
                    <a:pt x="17633" y="13444"/>
                  </a:lnTo>
                  <a:cubicBezTo>
                    <a:pt x="17990" y="9226"/>
                    <a:pt x="17968" y="4985"/>
                    <a:pt x="17569" y="772"/>
                  </a:cubicBezTo>
                  <a:cubicBezTo>
                    <a:pt x="17548" y="552"/>
                    <a:pt x="17517" y="314"/>
                    <a:pt x="17357" y="162"/>
                  </a:cubicBezTo>
                  <a:cubicBezTo>
                    <a:pt x="17218" y="30"/>
                    <a:pt x="17020" y="1"/>
                    <a:pt x="1682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60"/>
            <p:cNvSpPr/>
            <p:nvPr/>
          </p:nvSpPr>
          <p:spPr>
            <a:xfrm>
              <a:off x="2183350" y="3010250"/>
              <a:ext cx="206800" cy="191775"/>
            </a:xfrm>
            <a:custGeom>
              <a:avLst/>
              <a:gdLst/>
              <a:ahLst/>
              <a:cxnLst/>
              <a:rect l="l" t="t" r="r" b="b"/>
              <a:pathLst>
                <a:path w="8272" h="7671" extrusionOk="0">
                  <a:moveTo>
                    <a:pt x="7221" y="1"/>
                  </a:moveTo>
                  <a:cubicBezTo>
                    <a:pt x="6183" y="1"/>
                    <a:pt x="4702" y="208"/>
                    <a:pt x="4500" y="281"/>
                  </a:cubicBezTo>
                  <a:cubicBezTo>
                    <a:pt x="4395" y="319"/>
                    <a:pt x="4295" y="335"/>
                    <a:pt x="4200" y="335"/>
                  </a:cubicBezTo>
                  <a:cubicBezTo>
                    <a:pt x="3780" y="335"/>
                    <a:pt x="3469" y="30"/>
                    <a:pt x="3316" y="30"/>
                  </a:cubicBezTo>
                  <a:cubicBezTo>
                    <a:pt x="3238" y="30"/>
                    <a:pt x="3201" y="109"/>
                    <a:pt x="3212" y="346"/>
                  </a:cubicBezTo>
                  <a:cubicBezTo>
                    <a:pt x="3245" y="1068"/>
                    <a:pt x="3434" y="4605"/>
                    <a:pt x="3134" y="4946"/>
                  </a:cubicBezTo>
                  <a:cubicBezTo>
                    <a:pt x="2872" y="5243"/>
                    <a:pt x="2514" y="5440"/>
                    <a:pt x="2150" y="5599"/>
                  </a:cubicBezTo>
                  <a:cubicBezTo>
                    <a:pt x="1701" y="5795"/>
                    <a:pt x="1231" y="5942"/>
                    <a:pt x="750" y="6037"/>
                  </a:cubicBezTo>
                  <a:cubicBezTo>
                    <a:pt x="197" y="6144"/>
                    <a:pt x="1" y="6859"/>
                    <a:pt x="437" y="7216"/>
                  </a:cubicBezTo>
                  <a:lnTo>
                    <a:pt x="447" y="7224"/>
                  </a:lnTo>
                  <a:cubicBezTo>
                    <a:pt x="771" y="7482"/>
                    <a:pt x="1201" y="7558"/>
                    <a:pt x="1613" y="7604"/>
                  </a:cubicBezTo>
                  <a:cubicBezTo>
                    <a:pt x="1998" y="7647"/>
                    <a:pt x="2388" y="7670"/>
                    <a:pt x="2778" y="7670"/>
                  </a:cubicBezTo>
                  <a:cubicBezTo>
                    <a:pt x="3927" y="7670"/>
                    <a:pt x="5075" y="7470"/>
                    <a:pt x="6115" y="6989"/>
                  </a:cubicBezTo>
                  <a:cubicBezTo>
                    <a:pt x="6355" y="6879"/>
                    <a:pt x="6597" y="6747"/>
                    <a:pt x="6755" y="6536"/>
                  </a:cubicBezTo>
                  <a:cubicBezTo>
                    <a:pt x="6880" y="6369"/>
                    <a:pt x="6944" y="6165"/>
                    <a:pt x="7004" y="5966"/>
                  </a:cubicBezTo>
                  <a:cubicBezTo>
                    <a:pt x="7565" y="4104"/>
                    <a:pt x="7979" y="2200"/>
                    <a:pt x="8244" y="273"/>
                  </a:cubicBezTo>
                  <a:cubicBezTo>
                    <a:pt x="8272" y="70"/>
                    <a:pt x="7820" y="1"/>
                    <a:pt x="7221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60"/>
            <p:cNvSpPr/>
            <p:nvPr/>
          </p:nvSpPr>
          <p:spPr>
            <a:xfrm>
              <a:off x="2211275" y="2962250"/>
              <a:ext cx="215075" cy="99025"/>
            </a:xfrm>
            <a:custGeom>
              <a:avLst/>
              <a:gdLst/>
              <a:ahLst/>
              <a:cxnLst/>
              <a:rect l="l" t="t" r="r" b="b"/>
              <a:pathLst>
                <a:path w="8603" h="3961" extrusionOk="0">
                  <a:moveTo>
                    <a:pt x="4263" y="1"/>
                  </a:moveTo>
                  <a:cubicBezTo>
                    <a:pt x="4262" y="1"/>
                    <a:pt x="4261" y="1"/>
                    <a:pt x="4260" y="1"/>
                  </a:cubicBezTo>
                  <a:cubicBezTo>
                    <a:pt x="3807" y="2"/>
                    <a:pt x="3374" y="273"/>
                    <a:pt x="3144" y="662"/>
                  </a:cubicBezTo>
                  <a:cubicBezTo>
                    <a:pt x="2824" y="329"/>
                    <a:pt x="2570" y="204"/>
                    <a:pt x="2369" y="204"/>
                  </a:cubicBezTo>
                  <a:cubicBezTo>
                    <a:pt x="1787" y="204"/>
                    <a:pt x="1656" y="1251"/>
                    <a:pt x="1656" y="1251"/>
                  </a:cubicBezTo>
                  <a:cubicBezTo>
                    <a:pt x="1578" y="1226"/>
                    <a:pt x="1497" y="1214"/>
                    <a:pt x="1415" y="1214"/>
                  </a:cubicBezTo>
                  <a:cubicBezTo>
                    <a:pt x="732" y="1214"/>
                    <a:pt x="0" y="2024"/>
                    <a:pt x="985" y="2485"/>
                  </a:cubicBezTo>
                  <a:cubicBezTo>
                    <a:pt x="1075" y="2527"/>
                    <a:pt x="1176" y="2553"/>
                    <a:pt x="1255" y="2614"/>
                  </a:cubicBezTo>
                  <a:cubicBezTo>
                    <a:pt x="1346" y="2686"/>
                    <a:pt x="1396" y="2795"/>
                    <a:pt x="1453" y="2895"/>
                  </a:cubicBezTo>
                  <a:cubicBezTo>
                    <a:pt x="1735" y="3394"/>
                    <a:pt x="2265" y="3745"/>
                    <a:pt x="2836" y="3809"/>
                  </a:cubicBezTo>
                  <a:cubicBezTo>
                    <a:pt x="2901" y="3816"/>
                    <a:pt x="2966" y="3820"/>
                    <a:pt x="3031" y="3820"/>
                  </a:cubicBezTo>
                  <a:cubicBezTo>
                    <a:pt x="3539" y="3820"/>
                    <a:pt x="4045" y="3600"/>
                    <a:pt x="4387" y="3225"/>
                  </a:cubicBezTo>
                  <a:cubicBezTo>
                    <a:pt x="4633" y="3655"/>
                    <a:pt x="5112" y="3943"/>
                    <a:pt x="5608" y="3959"/>
                  </a:cubicBezTo>
                  <a:cubicBezTo>
                    <a:pt x="5622" y="3960"/>
                    <a:pt x="5636" y="3960"/>
                    <a:pt x="5650" y="3960"/>
                  </a:cubicBezTo>
                  <a:cubicBezTo>
                    <a:pt x="6131" y="3960"/>
                    <a:pt x="6607" y="3705"/>
                    <a:pt x="6872" y="3303"/>
                  </a:cubicBezTo>
                  <a:cubicBezTo>
                    <a:pt x="7148" y="3450"/>
                    <a:pt x="7468" y="3596"/>
                    <a:pt x="7768" y="3596"/>
                  </a:cubicBezTo>
                  <a:cubicBezTo>
                    <a:pt x="7902" y="3596"/>
                    <a:pt x="8032" y="3566"/>
                    <a:pt x="8153" y="3495"/>
                  </a:cubicBezTo>
                  <a:cubicBezTo>
                    <a:pt x="8602" y="3226"/>
                    <a:pt x="8578" y="2578"/>
                    <a:pt x="8496" y="2060"/>
                  </a:cubicBezTo>
                  <a:cubicBezTo>
                    <a:pt x="8467" y="1876"/>
                    <a:pt x="8436" y="1685"/>
                    <a:pt x="8332" y="1531"/>
                  </a:cubicBezTo>
                  <a:cubicBezTo>
                    <a:pt x="8248" y="1405"/>
                    <a:pt x="8102" y="1310"/>
                    <a:pt x="7955" y="1310"/>
                  </a:cubicBezTo>
                  <a:cubicBezTo>
                    <a:pt x="7921" y="1310"/>
                    <a:pt x="7887" y="1315"/>
                    <a:pt x="7854" y="1326"/>
                  </a:cubicBezTo>
                  <a:cubicBezTo>
                    <a:pt x="7726" y="837"/>
                    <a:pt x="7262" y="480"/>
                    <a:pt x="6764" y="393"/>
                  </a:cubicBezTo>
                  <a:cubicBezTo>
                    <a:pt x="6667" y="376"/>
                    <a:pt x="6568" y="368"/>
                    <a:pt x="6470" y="368"/>
                  </a:cubicBezTo>
                  <a:cubicBezTo>
                    <a:pt x="6067" y="368"/>
                    <a:pt x="5664" y="504"/>
                    <a:pt x="5316" y="712"/>
                  </a:cubicBezTo>
                  <a:cubicBezTo>
                    <a:pt x="5161" y="288"/>
                    <a:pt x="4714" y="1"/>
                    <a:pt x="4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60"/>
            <p:cNvSpPr/>
            <p:nvPr/>
          </p:nvSpPr>
          <p:spPr>
            <a:xfrm>
              <a:off x="2565925" y="3010250"/>
              <a:ext cx="206775" cy="191775"/>
            </a:xfrm>
            <a:custGeom>
              <a:avLst/>
              <a:gdLst/>
              <a:ahLst/>
              <a:cxnLst/>
              <a:rect l="l" t="t" r="r" b="b"/>
              <a:pathLst>
                <a:path w="8271" h="7671" extrusionOk="0">
                  <a:moveTo>
                    <a:pt x="1051" y="1"/>
                  </a:moveTo>
                  <a:cubicBezTo>
                    <a:pt x="452" y="1"/>
                    <a:pt x="0" y="70"/>
                    <a:pt x="28" y="273"/>
                  </a:cubicBezTo>
                  <a:cubicBezTo>
                    <a:pt x="291" y="2200"/>
                    <a:pt x="706" y="4104"/>
                    <a:pt x="1268" y="5966"/>
                  </a:cubicBezTo>
                  <a:cubicBezTo>
                    <a:pt x="1327" y="6165"/>
                    <a:pt x="1391" y="6369"/>
                    <a:pt x="1516" y="6536"/>
                  </a:cubicBezTo>
                  <a:cubicBezTo>
                    <a:pt x="1674" y="6747"/>
                    <a:pt x="1917" y="6879"/>
                    <a:pt x="2157" y="6989"/>
                  </a:cubicBezTo>
                  <a:cubicBezTo>
                    <a:pt x="3196" y="7470"/>
                    <a:pt x="4344" y="7670"/>
                    <a:pt x="5493" y="7670"/>
                  </a:cubicBezTo>
                  <a:cubicBezTo>
                    <a:pt x="5883" y="7670"/>
                    <a:pt x="6272" y="7647"/>
                    <a:pt x="6658" y="7604"/>
                  </a:cubicBezTo>
                  <a:cubicBezTo>
                    <a:pt x="7070" y="7558"/>
                    <a:pt x="7500" y="7482"/>
                    <a:pt x="7825" y="7224"/>
                  </a:cubicBezTo>
                  <a:lnTo>
                    <a:pt x="7835" y="7216"/>
                  </a:lnTo>
                  <a:cubicBezTo>
                    <a:pt x="8270" y="6859"/>
                    <a:pt x="8075" y="6144"/>
                    <a:pt x="7522" y="6037"/>
                  </a:cubicBezTo>
                  <a:cubicBezTo>
                    <a:pt x="7041" y="5942"/>
                    <a:pt x="6570" y="5795"/>
                    <a:pt x="6121" y="5599"/>
                  </a:cubicBezTo>
                  <a:cubicBezTo>
                    <a:pt x="5757" y="5440"/>
                    <a:pt x="5399" y="5243"/>
                    <a:pt x="5138" y="4946"/>
                  </a:cubicBezTo>
                  <a:cubicBezTo>
                    <a:pt x="4838" y="4605"/>
                    <a:pt x="5027" y="1068"/>
                    <a:pt x="5060" y="346"/>
                  </a:cubicBezTo>
                  <a:cubicBezTo>
                    <a:pt x="5071" y="109"/>
                    <a:pt x="5034" y="30"/>
                    <a:pt x="4956" y="30"/>
                  </a:cubicBezTo>
                  <a:cubicBezTo>
                    <a:pt x="4803" y="30"/>
                    <a:pt x="4492" y="335"/>
                    <a:pt x="4072" y="335"/>
                  </a:cubicBezTo>
                  <a:cubicBezTo>
                    <a:pt x="3977" y="335"/>
                    <a:pt x="3877" y="319"/>
                    <a:pt x="3772" y="281"/>
                  </a:cubicBezTo>
                  <a:cubicBezTo>
                    <a:pt x="3570" y="208"/>
                    <a:pt x="2089" y="1"/>
                    <a:pt x="1051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60"/>
            <p:cNvSpPr/>
            <p:nvPr/>
          </p:nvSpPr>
          <p:spPr>
            <a:xfrm>
              <a:off x="2529700" y="2961950"/>
              <a:ext cx="218075" cy="99325"/>
            </a:xfrm>
            <a:custGeom>
              <a:avLst/>
              <a:gdLst/>
              <a:ahLst/>
              <a:cxnLst/>
              <a:rect l="l" t="t" r="r" b="b"/>
              <a:pathLst>
                <a:path w="8723" h="3973" extrusionOk="0">
                  <a:moveTo>
                    <a:pt x="6161" y="1"/>
                  </a:moveTo>
                  <a:cubicBezTo>
                    <a:pt x="5847" y="1"/>
                    <a:pt x="5556" y="187"/>
                    <a:pt x="5459" y="674"/>
                  </a:cubicBezTo>
                  <a:cubicBezTo>
                    <a:pt x="5229" y="285"/>
                    <a:pt x="4796" y="14"/>
                    <a:pt x="4344" y="13"/>
                  </a:cubicBezTo>
                  <a:cubicBezTo>
                    <a:pt x="4343" y="13"/>
                    <a:pt x="4342" y="13"/>
                    <a:pt x="4341" y="13"/>
                  </a:cubicBezTo>
                  <a:cubicBezTo>
                    <a:pt x="3889" y="13"/>
                    <a:pt x="3443" y="300"/>
                    <a:pt x="3287" y="724"/>
                  </a:cubicBezTo>
                  <a:cubicBezTo>
                    <a:pt x="2939" y="516"/>
                    <a:pt x="2536" y="380"/>
                    <a:pt x="2133" y="380"/>
                  </a:cubicBezTo>
                  <a:cubicBezTo>
                    <a:pt x="2035" y="380"/>
                    <a:pt x="1936" y="388"/>
                    <a:pt x="1839" y="405"/>
                  </a:cubicBezTo>
                  <a:cubicBezTo>
                    <a:pt x="1342" y="492"/>
                    <a:pt x="877" y="849"/>
                    <a:pt x="749" y="1338"/>
                  </a:cubicBezTo>
                  <a:cubicBezTo>
                    <a:pt x="716" y="1327"/>
                    <a:pt x="682" y="1322"/>
                    <a:pt x="648" y="1322"/>
                  </a:cubicBezTo>
                  <a:cubicBezTo>
                    <a:pt x="502" y="1322"/>
                    <a:pt x="356" y="1417"/>
                    <a:pt x="272" y="1543"/>
                  </a:cubicBezTo>
                  <a:cubicBezTo>
                    <a:pt x="168" y="1697"/>
                    <a:pt x="136" y="1888"/>
                    <a:pt x="108" y="2072"/>
                  </a:cubicBezTo>
                  <a:cubicBezTo>
                    <a:pt x="26" y="2590"/>
                    <a:pt x="1" y="3238"/>
                    <a:pt x="450" y="3507"/>
                  </a:cubicBezTo>
                  <a:cubicBezTo>
                    <a:pt x="571" y="3578"/>
                    <a:pt x="701" y="3608"/>
                    <a:pt x="836" y="3608"/>
                  </a:cubicBezTo>
                  <a:cubicBezTo>
                    <a:pt x="1135" y="3608"/>
                    <a:pt x="1456" y="3462"/>
                    <a:pt x="1732" y="3315"/>
                  </a:cubicBezTo>
                  <a:cubicBezTo>
                    <a:pt x="1996" y="3717"/>
                    <a:pt x="2473" y="3972"/>
                    <a:pt x="2954" y="3972"/>
                  </a:cubicBezTo>
                  <a:cubicBezTo>
                    <a:pt x="2968" y="3972"/>
                    <a:pt x="2982" y="3972"/>
                    <a:pt x="2996" y="3971"/>
                  </a:cubicBezTo>
                  <a:cubicBezTo>
                    <a:pt x="3492" y="3955"/>
                    <a:pt x="3970" y="3667"/>
                    <a:pt x="4217" y="3237"/>
                  </a:cubicBezTo>
                  <a:cubicBezTo>
                    <a:pt x="4559" y="3612"/>
                    <a:pt x="5065" y="3832"/>
                    <a:pt x="5572" y="3832"/>
                  </a:cubicBezTo>
                  <a:cubicBezTo>
                    <a:pt x="5638" y="3832"/>
                    <a:pt x="5703" y="3828"/>
                    <a:pt x="5768" y="3821"/>
                  </a:cubicBezTo>
                  <a:cubicBezTo>
                    <a:pt x="6338" y="3757"/>
                    <a:pt x="6869" y="3406"/>
                    <a:pt x="7151" y="2907"/>
                  </a:cubicBezTo>
                  <a:cubicBezTo>
                    <a:pt x="7207" y="2807"/>
                    <a:pt x="7258" y="2698"/>
                    <a:pt x="7348" y="2626"/>
                  </a:cubicBezTo>
                  <a:cubicBezTo>
                    <a:pt x="7428" y="2565"/>
                    <a:pt x="7528" y="2539"/>
                    <a:pt x="7619" y="2497"/>
                  </a:cubicBezTo>
                  <a:cubicBezTo>
                    <a:pt x="8722" y="1981"/>
                    <a:pt x="7157" y="941"/>
                    <a:pt x="7157" y="941"/>
                  </a:cubicBezTo>
                  <a:cubicBezTo>
                    <a:pt x="7201" y="457"/>
                    <a:pt x="6653" y="1"/>
                    <a:pt x="6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60"/>
            <p:cNvSpPr/>
            <p:nvPr/>
          </p:nvSpPr>
          <p:spPr>
            <a:xfrm>
              <a:off x="2256225" y="3073325"/>
              <a:ext cx="59125" cy="17375"/>
            </a:xfrm>
            <a:custGeom>
              <a:avLst/>
              <a:gdLst/>
              <a:ahLst/>
              <a:cxnLst/>
              <a:rect l="l" t="t" r="r" b="b"/>
              <a:pathLst>
                <a:path w="2365" h="695" extrusionOk="0">
                  <a:moveTo>
                    <a:pt x="1137" y="1"/>
                  </a:moveTo>
                  <a:cubicBezTo>
                    <a:pt x="948" y="1"/>
                    <a:pt x="758" y="25"/>
                    <a:pt x="572" y="74"/>
                  </a:cubicBezTo>
                  <a:cubicBezTo>
                    <a:pt x="436" y="110"/>
                    <a:pt x="240" y="177"/>
                    <a:pt x="111" y="344"/>
                  </a:cubicBezTo>
                  <a:cubicBezTo>
                    <a:pt x="1" y="487"/>
                    <a:pt x="102" y="693"/>
                    <a:pt x="282" y="694"/>
                  </a:cubicBezTo>
                  <a:cubicBezTo>
                    <a:pt x="349" y="694"/>
                    <a:pt x="413" y="662"/>
                    <a:pt x="454" y="609"/>
                  </a:cubicBezTo>
                  <a:cubicBezTo>
                    <a:pt x="490" y="562"/>
                    <a:pt x="564" y="525"/>
                    <a:pt x="683" y="493"/>
                  </a:cubicBezTo>
                  <a:cubicBezTo>
                    <a:pt x="832" y="453"/>
                    <a:pt x="985" y="434"/>
                    <a:pt x="1137" y="434"/>
                  </a:cubicBezTo>
                  <a:cubicBezTo>
                    <a:pt x="1439" y="434"/>
                    <a:pt x="1739" y="511"/>
                    <a:pt x="2007" y="660"/>
                  </a:cubicBezTo>
                  <a:cubicBezTo>
                    <a:pt x="2042" y="680"/>
                    <a:pt x="2079" y="690"/>
                    <a:pt x="2116" y="690"/>
                  </a:cubicBezTo>
                  <a:cubicBezTo>
                    <a:pt x="2191" y="690"/>
                    <a:pt x="2265" y="650"/>
                    <a:pt x="2305" y="580"/>
                  </a:cubicBezTo>
                  <a:cubicBezTo>
                    <a:pt x="2364" y="474"/>
                    <a:pt x="2326" y="341"/>
                    <a:pt x="2220" y="282"/>
                  </a:cubicBezTo>
                  <a:cubicBezTo>
                    <a:pt x="1886" y="96"/>
                    <a:pt x="1513" y="1"/>
                    <a:pt x="113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60"/>
            <p:cNvSpPr/>
            <p:nvPr/>
          </p:nvSpPr>
          <p:spPr>
            <a:xfrm>
              <a:off x="2305650" y="3076250"/>
              <a:ext cx="23725" cy="22850"/>
            </a:xfrm>
            <a:custGeom>
              <a:avLst/>
              <a:gdLst/>
              <a:ahLst/>
              <a:cxnLst/>
              <a:rect l="l" t="t" r="r" b="b"/>
              <a:pathLst>
                <a:path w="949" h="914" extrusionOk="0">
                  <a:moveTo>
                    <a:pt x="493" y="1"/>
                  </a:moveTo>
                  <a:cubicBezTo>
                    <a:pt x="308" y="1"/>
                    <a:pt x="141" y="112"/>
                    <a:pt x="71" y="283"/>
                  </a:cubicBezTo>
                  <a:cubicBezTo>
                    <a:pt x="0" y="454"/>
                    <a:pt x="39" y="650"/>
                    <a:pt x="170" y="780"/>
                  </a:cubicBezTo>
                  <a:cubicBezTo>
                    <a:pt x="257" y="868"/>
                    <a:pt x="373" y="914"/>
                    <a:pt x="492" y="914"/>
                  </a:cubicBezTo>
                  <a:cubicBezTo>
                    <a:pt x="551" y="914"/>
                    <a:pt x="610" y="902"/>
                    <a:pt x="667" y="879"/>
                  </a:cubicBezTo>
                  <a:cubicBezTo>
                    <a:pt x="838" y="809"/>
                    <a:pt x="949" y="642"/>
                    <a:pt x="949" y="457"/>
                  </a:cubicBezTo>
                  <a:cubicBezTo>
                    <a:pt x="949" y="206"/>
                    <a:pt x="745" y="1"/>
                    <a:pt x="493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60"/>
            <p:cNvSpPr/>
            <p:nvPr/>
          </p:nvSpPr>
          <p:spPr>
            <a:xfrm>
              <a:off x="2255775" y="3110275"/>
              <a:ext cx="52700" cy="15525"/>
            </a:xfrm>
            <a:custGeom>
              <a:avLst/>
              <a:gdLst/>
              <a:ahLst/>
              <a:cxnLst/>
              <a:rect l="l" t="t" r="r" b="b"/>
              <a:pathLst>
                <a:path w="2108" h="621" extrusionOk="0">
                  <a:moveTo>
                    <a:pt x="1017" y="1"/>
                  </a:moveTo>
                  <a:cubicBezTo>
                    <a:pt x="847" y="1"/>
                    <a:pt x="678" y="22"/>
                    <a:pt x="511" y="66"/>
                  </a:cubicBezTo>
                  <a:cubicBezTo>
                    <a:pt x="389" y="99"/>
                    <a:pt x="215" y="159"/>
                    <a:pt x="99" y="308"/>
                  </a:cubicBezTo>
                  <a:cubicBezTo>
                    <a:pt x="0" y="435"/>
                    <a:pt x="91" y="621"/>
                    <a:pt x="252" y="621"/>
                  </a:cubicBezTo>
                  <a:cubicBezTo>
                    <a:pt x="312" y="621"/>
                    <a:pt x="369" y="592"/>
                    <a:pt x="406" y="545"/>
                  </a:cubicBezTo>
                  <a:cubicBezTo>
                    <a:pt x="439" y="503"/>
                    <a:pt x="504" y="469"/>
                    <a:pt x="612" y="441"/>
                  </a:cubicBezTo>
                  <a:cubicBezTo>
                    <a:pt x="745" y="406"/>
                    <a:pt x="882" y="388"/>
                    <a:pt x="1018" y="388"/>
                  </a:cubicBezTo>
                  <a:cubicBezTo>
                    <a:pt x="1288" y="388"/>
                    <a:pt x="1556" y="457"/>
                    <a:pt x="1796" y="591"/>
                  </a:cubicBezTo>
                  <a:cubicBezTo>
                    <a:pt x="1825" y="607"/>
                    <a:pt x="1856" y="614"/>
                    <a:pt x="1887" y="614"/>
                  </a:cubicBezTo>
                  <a:cubicBezTo>
                    <a:pt x="1954" y="614"/>
                    <a:pt x="2020" y="578"/>
                    <a:pt x="2056" y="515"/>
                  </a:cubicBezTo>
                  <a:cubicBezTo>
                    <a:pt x="2108" y="423"/>
                    <a:pt x="2077" y="306"/>
                    <a:pt x="1985" y="253"/>
                  </a:cubicBezTo>
                  <a:cubicBezTo>
                    <a:pt x="1687" y="86"/>
                    <a:pt x="1353" y="1"/>
                    <a:pt x="101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60"/>
            <p:cNvSpPr/>
            <p:nvPr/>
          </p:nvSpPr>
          <p:spPr>
            <a:xfrm>
              <a:off x="2297350" y="3112900"/>
              <a:ext cx="23875" cy="20450"/>
            </a:xfrm>
            <a:custGeom>
              <a:avLst/>
              <a:gdLst/>
              <a:ahLst/>
              <a:cxnLst/>
              <a:rect l="l" t="t" r="r" b="b"/>
              <a:pathLst>
                <a:path w="955" h="818" extrusionOk="0">
                  <a:moveTo>
                    <a:pt x="546" y="0"/>
                  </a:moveTo>
                  <a:cubicBezTo>
                    <a:pt x="183" y="0"/>
                    <a:pt x="1" y="440"/>
                    <a:pt x="257" y="698"/>
                  </a:cubicBezTo>
                  <a:cubicBezTo>
                    <a:pt x="335" y="776"/>
                    <a:pt x="440" y="817"/>
                    <a:pt x="546" y="817"/>
                  </a:cubicBezTo>
                  <a:cubicBezTo>
                    <a:pt x="598" y="817"/>
                    <a:pt x="652" y="807"/>
                    <a:pt x="703" y="786"/>
                  </a:cubicBezTo>
                  <a:cubicBezTo>
                    <a:pt x="855" y="723"/>
                    <a:pt x="955" y="574"/>
                    <a:pt x="955" y="409"/>
                  </a:cubicBezTo>
                  <a:cubicBezTo>
                    <a:pt x="955" y="183"/>
                    <a:pt x="772" y="0"/>
                    <a:pt x="54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60"/>
            <p:cNvSpPr/>
            <p:nvPr/>
          </p:nvSpPr>
          <p:spPr>
            <a:xfrm>
              <a:off x="2638400" y="3073325"/>
              <a:ext cx="58925" cy="17375"/>
            </a:xfrm>
            <a:custGeom>
              <a:avLst/>
              <a:gdLst/>
              <a:ahLst/>
              <a:cxnLst/>
              <a:rect l="l" t="t" r="r" b="b"/>
              <a:pathLst>
                <a:path w="2357" h="695" extrusionOk="0">
                  <a:moveTo>
                    <a:pt x="1221" y="1"/>
                  </a:moveTo>
                  <a:cubicBezTo>
                    <a:pt x="845" y="1"/>
                    <a:pt x="472" y="96"/>
                    <a:pt x="138" y="283"/>
                  </a:cubicBezTo>
                  <a:cubicBezTo>
                    <a:pt x="36" y="343"/>
                    <a:pt x="0" y="473"/>
                    <a:pt x="59" y="576"/>
                  </a:cubicBezTo>
                  <a:cubicBezTo>
                    <a:pt x="98" y="647"/>
                    <a:pt x="171" y="687"/>
                    <a:pt x="247" y="687"/>
                  </a:cubicBezTo>
                  <a:cubicBezTo>
                    <a:pt x="282" y="687"/>
                    <a:pt x="318" y="678"/>
                    <a:pt x="351" y="660"/>
                  </a:cubicBezTo>
                  <a:cubicBezTo>
                    <a:pt x="619" y="511"/>
                    <a:pt x="919" y="434"/>
                    <a:pt x="1221" y="434"/>
                  </a:cubicBezTo>
                  <a:cubicBezTo>
                    <a:pt x="1373" y="434"/>
                    <a:pt x="1526" y="453"/>
                    <a:pt x="1675" y="493"/>
                  </a:cubicBezTo>
                  <a:cubicBezTo>
                    <a:pt x="1794" y="525"/>
                    <a:pt x="1868" y="562"/>
                    <a:pt x="1904" y="609"/>
                  </a:cubicBezTo>
                  <a:cubicBezTo>
                    <a:pt x="1946" y="662"/>
                    <a:pt x="2009" y="694"/>
                    <a:pt x="2076" y="694"/>
                  </a:cubicBezTo>
                  <a:cubicBezTo>
                    <a:pt x="2255" y="693"/>
                    <a:pt x="2357" y="487"/>
                    <a:pt x="2247" y="344"/>
                  </a:cubicBezTo>
                  <a:cubicBezTo>
                    <a:pt x="2118" y="177"/>
                    <a:pt x="1923" y="110"/>
                    <a:pt x="1786" y="74"/>
                  </a:cubicBezTo>
                  <a:cubicBezTo>
                    <a:pt x="1600" y="25"/>
                    <a:pt x="1410" y="1"/>
                    <a:pt x="122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60"/>
            <p:cNvSpPr/>
            <p:nvPr/>
          </p:nvSpPr>
          <p:spPr>
            <a:xfrm>
              <a:off x="2624175" y="3076250"/>
              <a:ext cx="23750" cy="22850"/>
            </a:xfrm>
            <a:custGeom>
              <a:avLst/>
              <a:gdLst/>
              <a:ahLst/>
              <a:cxnLst/>
              <a:rect l="l" t="t" r="r" b="b"/>
              <a:pathLst>
                <a:path w="950" h="914" extrusionOk="0">
                  <a:moveTo>
                    <a:pt x="458" y="1"/>
                  </a:moveTo>
                  <a:cubicBezTo>
                    <a:pt x="206" y="1"/>
                    <a:pt x="1" y="206"/>
                    <a:pt x="1" y="457"/>
                  </a:cubicBezTo>
                  <a:cubicBezTo>
                    <a:pt x="1" y="642"/>
                    <a:pt x="112" y="809"/>
                    <a:pt x="283" y="879"/>
                  </a:cubicBezTo>
                  <a:cubicBezTo>
                    <a:pt x="339" y="902"/>
                    <a:pt x="399" y="914"/>
                    <a:pt x="458" y="914"/>
                  </a:cubicBezTo>
                  <a:cubicBezTo>
                    <a:pt x="576" y="914"/>
                    <a:pt x="693" y="868"/>
                    <a:pt x="780" y="780"/>
                  </a:cubicBezTo>
                  <a:cubicBezTo>
                    <a:pt x="911" y="650"/>
                    <a:pt x="949" y="454"/>
                    <a:pt x="879" y="283"/>
                  </a:cubicBezTo>
                  <a:cubicBezTo>
                    <a:pt x="808" y="112"/>
                    <a:pt x="642" y="1"/>
                    <a:pt x="45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60"/>
            <p:cNvSpPr/>
            <p:nvPr/>
          </p:nvSpPr>
          <p:spPr>
            <a:xfrm>
              <a:off x="2644950" y="3110275"/>
              <a:ext cx="52875" cy="15525"/>
            </a:xfrm>
            <a:custGeom>
              <a:avLst/>
              <a:gdLst/>
              <a:ahLst/>
              <a:cxnLst/>
              <a:rect l="l" t="t" r="r" b="b"/>
              <a:pathLst>
                <a:path w="2115" h="621" extrusionOk="0">
                  <a:moveTo>
                    <a:pt x="1098" y="1"/>
                  </a:moveTo>
                  <a:cubicBezTo>
                    <a:pt x="762" y="1"/>
                    <a:pt x="427" y="86"/>
                    <a:pt x="128" y="253"/>
                  </a:cubicBezTo>
                  <a:cubicBezTo>
                    <a:pt x="35" y="305"/>
                    <a:pt x="0" y="424"/>
                    <a:pt x="53" y="517"/>
                  </a:cubicBezTo>
                  <a:cubicBezTo>
                    <a:pt x="89" y="580"/>
                    <a:pt x="155" y="616"/>
                    <a:pt x="222" y="616"/>
                  </a:cubicBezTo>
                  <a:cubicBezTo>
                    <a:pt x="255" y="616"/>
                    <a:pt x="288" y="608"/>
                    <a:pt x="319" y="590"/>
                  </a:cubicBezTo>
                  <a:cubicBezTo>
                    <a:pt x="559" y="457"/>
                    <a:pt x="827" y="388"/>
                    <a:pt x="1098" y="388"/>
                  </a:cubicBezTo>
                  <a:cubicBezTo>
                    <a:pt x="1234" y="388"/>
                    <a:pt x="1370" y="405"/>
                    <a:pt x="1503" y="440"/>
                  </a:cubicBezTo>
                  <a:cubicBezTo>
                    <a:pt x="1610" y="469"/>
                    <a:pt x="1675" y="502"/>
                    <a:pt x="1709" y="545"/>
                  </a:cubicBezTo>
                  <a:cubicBezTo>
                    <a:pt x="1746" y="592"/>
                    <a:pt x="1802" y="621"/>
                    <a:pt x="1862" y="621"/>
                  </a:cubicBezTo>
                  <a:lnTo>
                    <a:pt x="1862" y="620"/>
                  </a:lnTo>
                  <a:cubicBezTo>
                    <a:pt x="1863" y="620"/>
                    <a:pt x="1863" y="620"/>
                    <a:pt x="1864" y="620"/>
                  </a:cubicBezTo>
                  <a:cubicBezTo>
                    <a:pt x="2024" y="620"/>
                    <a:pt x="2114" y="434"/>
                    <a:pt x="2016" y="308"/>
                  </a:cubicBezTo>
                  <a:cubicBezTo>
                    <a:pt x="1900" y="159"/>
                    <a:pt x="1725" y="99"/>
                    <a:pt x="1603" y="66"/>
                  </a:cubicBezTo>
                  <a:cubicBezTo>
                    <a:pt x="1437" y="22"/>
                    <a:pt x="1267" y="1"/>
                    <a:pt x="109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60"/>
            <p:cNvSpPr/>
            <p:nvPr/>
          </p:nvSpPr>
          <p:spPr>
            <a:xfrm>
              <a:off x="2632325" y="3112900"/>
              <a:ext cx="21275" cy="20450"/>
            </a:xfrm>
            <a:custGeom>
              <a:avLst/>
              <a:gdLst/>
              <a:ahLst/>
              <a:cxnLst/>
              <a:rect l="l" t="t" r="r" b="b"/>
              <a:pathLst>
                <a:path w="851" h="818" extrusionOk="0">
                  <a:moveTo>
                    <a:pt x="410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574"/>
                    <a:pt x="101" y="723"/>
                    <a:pt x="253" y="786"/>
                  </a:cubicBezTo>
                  <a:cubicBezTo>
                    <a:pt x="304" y="807"/>
                    <a:pt x="357" y="817"/>
                    <a:pt x="410" y="817"/>
                  </a:cubicBezTo>
                  <a:cubicBezTo>
                    <a:pt x="516" y="817"/>
                    <a:pt x="620" y="776"/>
                    <a:pt x="698" y="698"/>
                  </a:cubicBezTo>
                  <a:cubicBezTo>
                    <a:pt x="815" y="581"/>
                    <a:pt x="850" y="405"/>
                    <a:pt x="788" y="253"/>
                  </a:cubicBezTo>
                  <a:cubicBezTo>
                    <a:pt x="724" y="99"/>
                    <a:pt x="575" y="0"/>
                    <a:pt x="41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60"/>
            <p:cNvSpPr/>
            <p:nvPr/>
          </p:nvSpPr>
          <p:spPr>
            <a:xfrm>
              <a:off x="2016300" y="2573650"/>
              <a:ext cx="500700" cy="290600"/>
            </a:xfrm>
            <a:custGeom>
              <a:avLst/>
              <a:gdLst/>
              <a:ahLst/>
              <a:cxnLst/>
              <a:rect l="l" t="t" r="r" b="b"/>
              <a:pathLst>
                <a:path w="20028" h="11624" extrusionOk="0">
                  <a:moveTo>
                    <a:pt x="4703" y="0"/>
                  </a:moveTo>
                  <a:cubicBezTo>
                    <a:pt x="4686" y="0"/>
                    <a:pt x="4670" y="1"/>
                    <a:pt x="4655" y="2"/>
                  </a:cubicBezTo>
                  <a:cubicBezTo>
                    <a:pt x="3551" y="75"/>
                    <a:pt x="237" y="3953"/>
                    <a:pt x="104" y="5020"/>
                  </a:cubicBezTo>
                  <a:cubicBezTo>
                    <a:pt x="1" y="5856"/>
                    <a:pt x="1878" y="6287"/>
                    <a:pt x="2410" y="6942"/>
                  </a:cubicBezTo>
                  <a:cubicBezTo>
                    <a:pt x="5225" y="10408"/>
                    <a:pt x="9676" y="11623"/>
                    <a:pt x="14167" y="11623"/>
                  </a:cubicBezTo>
                  <a:cubicBezTo>
                    <a:pt x="15060" y="11623"/>
                    <a:pt x="15954" y="11575"/>
                    <a:pt x="16837" y="11487"/>
                  </a:cubicBezTo>
                  <a:cubicBezTo>
                    <a:pt x="17484" y="11422"/>
                    <a:pt x="18152" y="11310"/>
                    <a:pt x="18695" y="10951"/>
                  </a:cubicBezTo>
                  <a:cubicBezTo>
                    <a:pt x="19707" y="10281"/>
                    <a:pt x="20028" y="8934"/>
                    <a:pt x="20014" y="7719"/>
                  </a:cubicBezTo>
                  <a:cubicBezTo>
                    <a:pt x="20000" y="6505"/>
                    <a:pt x="19738" y="5281"/>
                    <a:pt x="19943" y="4085"/>
                  </a:cubicBezTo>
                  <a:lnTo>
                    <a:pt x="19943" y="4085"/>
                  </a:lnTo>
                  <a:cubicBezTo>
                    <a:pt x="18848" y="4357"/>
                    <a:pt x="17735" y="4484"/>
                    <a:pt x="16623" y="4484"/>
                  </a:cubicBezTo>
                  <a:cubicBezTo>
                    <a:pt x="14063" y="4484"/>
                    <a:pt x="11508" y="3814"/>
                    <a:pt x="9191" y="2710"/>
                  </a:cubicBezTo>
                  <a:cubicBezTo>
                    <a:pt x="8152" y="2214"/>
                    <a:pt x="5793" y="0"/>
                    <a:pt x="4703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60"/>
            <p:cNvSpPr/>
            <p:nvPr/>
          </p:nvSpPr>
          <p:spPr>
            <a:xfrm>
              <a:off x="1998700" y="2691175"/>
              <a:ext cx="550400" cy="228025"/>
            </a:xfrm>
            <a:custGeom>
              <a:avLst/>
              <a:gdLst/>
              <a:ahLst/>
              <a:cxnLst/>
              <a:rect l="l" t="t" r="r" b="b"/>
              <a:pathLst>
                <a:path w="22016" h="9121" extrusionOk="0">
                  <a:moveTo>
                    <a:pt x="21098" y="1"/>
                  </a:moveTo>
                  <a:cubicBezTo>
                    <a:pt x="20738" y="1"/>
                    <a:pt x="20170" y="659"/>
                    <a:pt x="19521" y="923"/>
                  </a:cubicBezTo>
                  <a:cubicBezTo>
                    <a:pt x="18851" y="1194"/>
                    <a:pt x="18604" y="4129"/>
                    <a:pt x="18623" y="4852"/>
                  </a:cubicBezTo>
                  <a:cubicBezTo>
                    <a:pt x="18632" y="5188"/>
                    <a:pt x="18590" y="5561"/>
                    <a:pt x="18342" y="5790"/>
                  </a:cubicBezTo>
                  <a:cubicBezTo>
                    <a:pt x="18143" y="5974"/>
                    <a:pt x="17862" y="6015"/>
                    <a:pt x="17582" y="6015"/>
                  </a:cubicBezTo>
                  <a:cubicBezTo>
                    <a:pt x="17507" y="6015"/>
                    <a:pt x="17432" y="6012"/>
                    <a:pt x="17358" y="6008"/>
                  </a:cubicBezTo>
                  <a:cubicBezTo>
                    <a:pt x="12699" y="5753"/>
                    <a:pt x="7566" y="5152"/>
                    <a:pt x="4171" y="1952"/>
                  </a:cubicBezTo>
                  <a:cubicBezTo>
                    <a:pt x="3187" y="1025"/>
                    <a:pt x="1716" y="45"/>
                    <a:pt x="852" y="45"/>
                  </a:cubicBezTo>
                  <a:cubicBezTo>
                    <a:pt x="305" y="45"/>
                    <a:pt x="1" y="439"/>
                    <a:pt x="220" y="1490"/>
                  </a:cubicBezTo>
                  <a:cubicBezTo>
                    <a:pt x="668" y="3632"/>
                    <a:pt x="2418" y="5412"/>
                    <a:pt x="4304" y="6521"/>
                  </a:cubicBezTo>
                  <a:cubicBezTo>
                    <a:pt x="5339" y="7129"/>
                    <a:pt x="6525" y="7419"/>
                    <a:pt x="7696" y="7684"/>
                  </a:cubicBezTo>
                  <a:cubicBezTo>
                    <a:pt x="9493" y="8093"/>
                    <a:pt x="11299" y="8461"/>
                    <a:pt x="13112" y="8789"/>
                  </a:cubicBezTo>
                  <a:cubicBezTo>
                    <a:pt x="14078" y="8964"/>
                    <a:pt x="15153" y="9120"/>
                    <a:pt x="16205" y="9120"/>
                  </a:cubicBezTo>
                  <a:cubicBezTo>
                    <a:pt x="17163" y="9120"/>
                    <a:pt x="18102" y="8991"/>
                    <a:pt x="18920" y="8629"/>
                  </a:cubicBezTo>
                  <a:cubicBezTo>
                    <a:pt x="22015" y="7262"/>
                    <a:pt x="21666" y="1309"/>
                    <a:pt x="21418" y="367"/>
                  </a:cubicBezTo>
                  <a:cubicBezTo>
                    <a:pt x="21349" y="102"/>
                    <a:pt x="21239" y="1"/>
                    <a:pt x="21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60"/>
            <p:cNvSpPr/>
            <p:nvPr/>
          </p:nvSpPr>
          <p:spPr>
            <a:xfrm>
              <a:off x="2109425" y="2688575"/>
              <a:ext cx="117575" cy="71100"/>
            </a:xfrm>
            <a:custGeom>
              <a:avLst/>
              <a:gdLst/>
              <a:ahLst/>
              <a:cxnLst/>
              <a:rect l="l" t="t" r="r" b="b"/>
              <a:pathLst>
                <a:path w="4703" h="2844" extrusionOk="0">
                  <a:moveTo>
                    <a:pt x="97" y="0"/>
                  </a:moveTo>
                  <a:cubicBezTo>
                    <a:pt x="43" y="0"/>
                    <a:pt x="1" y="72"/>
                    <a:pt x="54" y="118"/>
                  </a:cubicBezTo>
                  <a:cubicBezTo>
                    <a:pt x="1397" y="1278"/>
                    <a:pt x="2929" y="2199"/>
                    <a:pt x="4585" y="2838"/>
                  </a:cubicBezTo>
                  <a:cubicBezTo>
                    <a:pt x="4593" y="2841"/>
                    <a:pt x="4600" y="2843"/>
                    <a:pt x="4609" y="2843"/>
                  </a:cubicBezTo>
                  <a:lnTo>
                    <a:pt x="4609" y="2844"/>
                  </a:lnTo>
                  <a:cubicBezTo>
                    <a:pt x="4683" y="2844"/>
                    <a:pt x="4703" y="2741"/>
                    <a:pt x="4633" y="2715"/>
                  </a:cubicBezTo>
                  <a:cubicBezTo>
                    <a:pt x="2992" y="2080"/>
                    <a:pt x="1472" y="1168"/>
                    <a:pt x="141" y="18"/>
                  </a:cubicBezTo>
                  <a:cubicBezTo>
                    <a:pt x="126" y="5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60"/>
            <p:cNvSpPr/>
            <p:nvPr/>
          </p:nvSpPr>
          <p:spPr>
            <a:xfrm>
              <a:off x="2084800" y="2668625"/>
              <a:ext cx="55975" cy="39825"/>
            </a:xfrm>
            <a:custGeom>
              <a:avLst/>
              <a:gdLst/>
              <a:ahLst/>
              <a:cxnLst/>
              <a:rect l="l" t="t" r="r" b="b"/>
              <a:pathLst>
                <a:path w="2239" h="1593" extrusionOk="0">
                  <a:moveTo>
                    <a:pt x="682" y="0"/>
                  </a:moveTo>
                  <a:cubicBezTo>
                    <a:pt x="561" y="0"/>
                    <a:pt x="442" y="31"/>
                    <a:pt x="339" y="101"/>
                  </a:cubicBezTo>
                  <a:cubicBezTo>
                    <a:pt x="80" y="276"/>
                    <a:pt x="1" y="651"/>
                    <a:pt x="121" y="939"/>
                  </a:cubicBezTo>
                  <a:cubicBezTo>
                    <a:pt x="241" y="1228"/>
                    <a:pt x="525" y="1427"/>
                    <a:pt x="829" y="1501"/>
                  </a:cubicBezTo>
                  <a:cubicBezTo>
                    <a:pt x="1089" y="1564"/>
                    <a:pt x="1293" y="1592"/>
                    <a:pt x="1450" y="1592"/>
                  </a:cubicBezTo>
                  <a:cubicBezTo>
                    <a:pt x="2239" y="1592"/>
                    <a:pt x="1840" y="884"/>
                    <a:pt x="1358" y="324"/>
                  </a:cubicBezTo>
                  <a:cubicBezTo>
                    <a:pt x="1192" y="130"/>
                    <a:pt x="931" y="0"/>
                    <a:pt x="68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60"/>
            <p:cNvSpPr/>
            <p:nvPr/>
          </p:nvSpPr>
          <p:spPr>
            <a:xfrm>
              <a:off x="2100175" y="2681775"/>
              <a:ext cx="26700" cy="19675"/>
            </a:xfrm>
            <a:custGeom>
              <a:avLst/>
              <a:gdLst/>
              <a:ahLst/>
              <a:cxnLst/>
              <a:rect l="l" t="t" r="r" b="b"/>
              <a:pathLst>
                <a:path w="1068" h="787" extrusionOk="0">
                  <a:moveTo>
                    <a:pt x="83" y="0"/>
                  </a:moveTo>
                  <a:cubicBezTo>
                    <a:pt x="40" y="0"/>
                    <a:pt x="0" y="53"/>
                    <a:pt x="37" y="97"/>
                  </a:cubicBezTo>
                  <a:cubicBezTo>
                    <a:pt x="287" y="396"/>
                    <a:pt x="604" y="631"/>
                    <a:pt x="963" y="782"/>
                  </a:cubicBezTo>
                  <a:cubicBezTo>
                    <a:pt x="971" y="786"/>
                    <a:pt x="979" y="787"/>
                    <a:pt x="987" y="787"/>
                  </a:cubicBezTo>
                  <a:cubicBezTo>
                    <a:pt x="1049" y="787"/>
                    <a:pt x="1067" y="701"/>
                    <a:pt x="1009" y="675"/>
                  </a:cubicBezTo>
                  <a:cubicBezTo>
                    <a:pt x="666" y="531"/>
                    <a:pt x="364" y="307"/>
                    <a:pt x="126" y="22"/>
                  </a:cubicBezTo>
                  <a:cubicBezTo>
                    <a:pt x="113" y="7"/>
                    <a:pt x="98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60"/>
            <p:cNvSpPr/>
            <p:nvPr/>
          </p:nvSpPr>
          <p:spPr>
            <a:xfrm>
              <a:off x="2117125" y="2715500"/>
              <a:ext cx="62825" cy="30800"/>
            </a:xfrm>
            <a:custGeom>
              <a:avLst/>
              <a:gdLst/>
              <a:ahLst/>
              <a:cxnLst/>
              <a:rect l="l" t="t" r="r" b="b"/>
              <a:pathLst>
                <a:path w="2513" h="1232" extrusionOk="0">
                  <a:moveTo>
                    <a:pt x="776" y="0"/>
                  </a:moveTo>
                  <a:cubicBezTo>
                    <a:pt x="471" y="0"/>
                    <a:pt x="154" y="163"/>
                    <a:pt x="74" y="452"/>
                  </a:cubicBezTo>
                  <a:cubicBezTo>
                    <a:pt x="0" y="723"/>
                    <a:pt x="165" y="1024"/>
                    <a:pt x="415" y="1151"/>
                  </a:cubicBezTo>
                  <a:cubicBezTo>
                    <a:pt x="526" y="1207"/>
                    <a:pt x="647" y="1232"/>
                    <a:pt x="770" y="1232"/>
                  </a:cubicBezTo>
                  <a:cubicBezTo>
                    <a:pt x="927" y="1232"/>
                    <a:pt x="1086" y="1191"/>
                    <a:pt x="1225" y="1120"/>
                  </a:cubicBezTo>
                  <a:cubicBezTo>
                    <a:pt x="2512" y="463"/>
                    <a:pt x="1685" y="130"/>
                    <a:pt x="898" y="9"/>
                  </a:cubicBezTo>
                  <a:cubicBezTo>
                    <a:pt x="858" y="3"/>
                    <a:pt x="817" y="0"/>
                    <a:pt x="77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60"/>
            <p:cNvSpPr/>
            <p:nvPr/>
          </p:nvSpPr>
          <p:spPr>
            <a:xfrm>
              <a:off x="2130150" y="2726575"/>
              <a:ext cx="29200" cy="5475"/>
            </a:xfrm>
            <a:custGeom>
              <a:avLst/>
              <a:gdLst/>
              <a:ahLst/>
              <a:cxnLst/>
              <a:rect l="l" t="t" r="r" b="b"/>
              <a:pathLst>
                <a:path w="1168" h="219" extrusionOk="0">
                  <a:moveTo>
                    <a:pt x="1085" y="1"/>
                  </a:moveTo>
                  <a:cubicBezTo>
                    <a:pt x="1080" y="1"/>
                    <a:pt x="1075" y="1"/>
                    <a:pt x="1069" y="3"/>
                  </a:cubicBezTo>
                  <a:cubicBezTo>
                    <a:pt x="863" y="69"/>
                    <a:pt x="649" y="102"/>
                    <a:pt x="434" y="102"/>
                  </a:cubicBezTo>
                  <a:cubicBezTo>
                    <a:pt x="319" y="102"/>
                    <a:pt x="204" y="92"/>
                    <a:pt x="89" y="73"/>
                  </a:cubicBezTo>
                  <a:cubicBezTo>
                    <a:pt x="86" y="73"/>
                    <a:pt x="83" y="73"/>
                    <a:pt x="80" y="73"/>
                  </a:cubicBezTo>
                  <a:cubicBezTo>
                    <a:pt x="14" y="73"/>
                    <a:pt x="0" y="174"/>
                    <a:pt x="71" y="188"/>
                  </a:cubicBezTo>
                  <a:cubicBezTo>
                    <a:pt x="191" y="208"/>
                    <a:pt x="312" y="219"/>
                    <a:pt x="434" y="219"/>
                  </a:cubicBezTo>
                  <a:cubicBezTo>
                    <a:pt x="661" y="219"/>
                    <a:pt x="888" y="183"/>
                    <a:pt x="1104" y="113"/>
                  </a:cubicBezTo>
                  <a:cubicBezTo>
                    <a:pt x="1167" y="89"/>
                    <a:pt x="1144" y="1"/>
                    <a:pt x="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60"/>
            <p:cNvSpPr/>
            <p:nvPr/>
          </p:nvSpPr>
          <p:spPr>
            <a:xfrm>
              <a:off x="2144850" y="2682250"/>
              <a:ext cx="33775" cy="45700"/>
            </a:xfrm>
            <a:custGeom>
              <a:avLst/>
              <a:gdLst/>
              <a:ahLst/>
              <a:cxnLst/>
              <a:rect l="l" t="t" r="r" b="b"/>
              <a:pathLst>
                <a:path w="1351" h="1828" extrusionOk="0">
                  <a:moveTo>
                    <a:pt x="625" y="1"/>
                  </a:moveTo>
                  <a:cubicBezTo>
                    <a:pt x="537" y="1"/>
                    <a:pt x="449" y="21"/>
                    <a:pt x="370" y="64"/>
                  </a:cubicBezTo>
                  <a:cubicBezTo>
                    <a:pt x="70" y="227"/>
                    <a:pt x="1" y="651"/>
                    <a:pt x="128" y="967"/>
                  </a:cubicBezTo>
                  <a:cubicBezTo>
                    <a:pt x="301" y="1399"/>
                    <a:pt x="550" y="1828"/>
                    <a:pt x="795" y="1828"/>
                  </a:cubicBezTo>
                  <a:cubicBezTo>
                    <a:pt x="969" y="1828"/>
                    <a:pt x="1141" y="1613"/>
                    <a:pt x="1283" y="1031"/>
                  </a:cubicBezTo>
                  <a:cubicBezTo>
                    <a:pt x="1350" y="759"/>
                    <a:pt x="1307" y="449"/>
                    <a:pt x="1128" y="236"/>
                  </a:cubicBezTo>
                  <a:cubicBezTo>
                    <a:pt x="1005" y="90"/>
                    <a:pt x="813" y="1"/>
                    <a:pt x="62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60"/>
            <p:cNvSpPr/>
            <p:nvPr/>
          </p:nvSpPr>
          <p:spPr>
            <a:xfrm>
              <a:off x="2158225" y="2694475"/>
              <a:ext cx="8000" cy="27850"/>
            </a:xfrm>
            <a:custGeom>
              <a:avLst/>
              <a:gdLst/>
              <a:ahLst/>
              <a:cxnLst/>
              <a:rect l="l" t="t" r="r" b="b"/>
              <a:pathLst>
                <a:path w="320" h="1114" extrusionOk="0">
                  <a:moveTo>
                    <a:pt x="76" y="1"/>
                  </a:moveTo>
                  <a:cubicBezTo>
                    <a:pt x="38" y="1"/>
                    <a:pt x="1" y="36"/>
                    <a:pt x="20" y="81"/>
                  </a:cubicBezTo>
                  <a:cubicBezTo>
                    <a:pt x="149" y="388"/>
                    <a:pt x="203" y="720"/>
                    <a:pt x="177" y="1051"/>
                  </a:cubicBezTo>
                  <a:cubicBezTo>
                    <a:pt x="174" y="1083"/>
                    <a:pt x="198" y="1112"/>
                    <a:pt x="230" y="1114"/>
                  </a:cubicBezTo>
                  <a:lnTo>
                    <a:pt x="235" y="1114"/>
                  </a:lnTo>
                  <a:cubicBezTo>
                    <a:pt x="264" y="1114"/>
                    <a:pt x="290" y="1091"/>
                    <a:pt x="292" y="1061"/>
                  </a:cubicBezTo>
                  <a:cubicBezTo>
                    <a:pt x="319" y="711"/>
                    <a:pt x="263" y="360"/>
                    <a:pt x="127" y="36"/>
                  </a:cubicBezTo>
                  <a:cubicBezTo>
                    <a:pt x="116" y="11"/>
                    <a:pt x="96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60"/>
            <p:cNvSpPr/>
            <p:nvPr/>
          </p:nvSpPr>
          <p:spPr>
            <a:xfrm>
              <a:off x="2191375" y="2708125"/>
              <a:ext cx="33750" cy="45700"/>
            </a:xfrm>
            <a:custGeom>
              <a:avLst/>
              <a:gdLst/>
              <a:ahLst/>
              <a:cxnLst/>
              <a:rect l="l" t="t" r="r" b="b"/>
              <a:pathLst>
                <a:path w="1350" h="1828" extrusionOk="0">
                  <a:moveTo>
                    <a:pt x="625" y="0"/>
                  </a:moveTo>
                  <a:cubicBezTo>
                    <a:pt x="536" y="0"/>
                    <a:pt x="449" y="20"/>
                    <a:pt x="369" y="63"/>
                  </a:cubicBezTo>
                  <a:cubicBezTo>
                    <a:pt x="71" y="226"/>
                    <a:pt x="0" y="650"/>
                    <a:pt x="128" y="968"/>
                  </a:cubicBezTo>
                  <a:cubicBezTo>
                    <a:pt x="302" y="1399"/>
                    <a:pt x="550" y="1828"/>
                    <a:pt x="795" y="1828"/>
                  </a:cubicBezTo>
                  <a:cubicBezTo>
                    <a:pt x="969" y="1828"/>
                    <a:pt x="1141" y="1613"/>
                    <a:pt x="1284" y="1030"/>
                  </a:cubicBezTo>
                  <a:cubicBezTo>
                    <a:pt x="1350" y="758"/>
                    <a:pt x="1308" y="450"/>
                    <a:pt x="1127" y="235"/>
                  </a:cubicBezTo>
                  <a:cubicBezTo>
                    <a:pt x="1005" y="89"/>
                    <a:pt x="813" y="0"/>
                    <a:pt x="62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60"/>
            <p:cNvSpPr/>
            <p:nvPr/>
          </p:nvSpPr>
          <p:spPr>
            <a:xfrm>
              <a:off x="2204750" y="2720350"/>
              <a:ext cx="8025" cy="27850"/>
            </a:xfrm>
            <a:custGeom>
              <a:avLst/>
              <a:gdLst/>
              <a:ahLst/>
              <a:cxnLst/>
              <a:rect l="l" t="t" r="r" b="b"/>
              <a:pathLst>
                <a:path w="321" h="1114" extrusionOk="0">
                  <a:moveTo>
                    <a:pt x="75" y="1"/>
                  </a:moveTo>
                  <a:cubicBezTo>
                    <a:pt x="38" y="1"/>
                    <a:pt x="1" y="36"/>
                    <a:pt x="21" y="82"/>
                  </a:cubicBezTo>
                  <a:cubicBezTo>
                    <a:pt x="150" y="387"/>
                    <a:pt x="204" y="720"/>
                    <a:pt x="177" y="1052"/>
                  </a:cubicBezTo>
                  <a:cubicBezTo>
                    <a:pt x="175" y="1084"/>
                    <a:pt x="198" y="1111"/>
                    <a:pt x="230" y="1113"/>
                  </a:cubicBezTo>
                  <a:lnTo>
                    <a:pt x="234" y="1113"/>
                  </a:lnTo>
                  <a:cubicBezTo>
                    <a:pt x="265" y="1113"/>
                    <a:pt x="289" y="1090"/>
                    <a:pt x="293" y="1060"/>
                  </a:cubicBezTo>
                  <a:cubicBezTo>
                    <a:pt x="320" y="711"/>
                    <a:pt x="263" y="360"/>
                    <a:pt x="128" y="37"/>
                  </a:cubicBezTo>
                  <a:cubicBezTo>
                    <a:pt x="117" y="11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60"/>
            <p:cNvSpPr/>
            <p:nvPr/>
          </p:nvSpPr>
          <p:spPr>
            <a:xfrm>
              <a:off x="2166125" y="2742900"/>
              <a:ext cx="62825" cy="30825"/>
            </a:xfrm>
            <a:custGeom>
              <a:avLst/>
              <a:gdLst/>
              <a:ahLst/>
              <a:cxnLst/>
              <a:rect l="l" t="t" r="r" b="b"/>
              <a:pathLst>
                <a:path w="2513" h="1233" extrusionOk="0">
                  <a:moveTo>
                    <a:pt x="776" y="1"/>
                  </a:moveTo>
                  <a:cubicBezTo>
                    <a:pt x="471" y="1"/>
                    <a:pt x="153" y="163"/>
                    <a:pt x="74" y="453"/>
                  </a:cubicBezTo>
                  <a:cubicBezTo>
                    <a:pt x="0" y="724"/>
                    <a:pt x="165" y="1024"/>
                    <a:pt x="415" y="1151"/>
                  </a:cubicBezTo>
                  <a:cubicBezTo>
                    <a:pt x="525" y="1207"/>
                    <a:pt x="647" y="1232"/>
                    <a:pt x="770" y="1232"/>
                  </a:cubicBezTo>
                  <a:cubicBezTo>
                    <a:pt x="927" y="1232"/>
                    <a:pt x="1086" y="1191"/>
                    <a:pt x="1226" y="1120"/>
                  </a:cubicBezTo>
                  <a:cubicBezTo>
                    <a:pt x="2512" y="464"/>
                    <a:pt x="1685" y="129"/>
                    <a:pt x="899" y="10"/>
                  </a:cubicBezTo>
                  <a:cubicBezTo>
                    <a:pt x="859" y="4"/>
                    <a:pt x="818" y="1"/>
                    <a:pt x="77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60"/>
            <p:cNvSpPr/>
            <p:nvPr/>
          </p:nvSpPr>
          <p:spPr>
            <a:xfrm>
              <a:off x="2179075" y="2753925"/>
              <a:ext cx="28975" cy="5525"/>
            </a:xfrm>
            <a:custGeom>
              <a:avLst/>
              <a:gdLst/>
              <a:ahLst/>
              <a:cxnLst/>
              <a:rect l="l" t="t" r="r" b="b"/>
              <a:pathLst>
                <a:path w="1159" h="221" extrusionOk="0">
                  <a:moveTo>
                    <a:pt x="1093" y="1"/>
                  </a:moveTo>
                  <a:cubicBezTo>
                    <a:pt x="1086" y="1"/>
                    <a:pt x="1079" y="2"/>
                    <a:pt x="1072" y="5"/>
                  </a:cubicBezTo>
                  <a:cubicBezTo>
                    <a:pt x="867" y="71"/>
                    <a:pt x="653" y="105"/>
                    <a:pt x="439" y="105"/>
                  </a:cubicBezTo>
                  <a:cubicBezTo>
                    <a:pt x="323" y="105"/>
                    <a:pt x="207" y="95"/>
                    <a:pt x="92" y="75"/>
                  </a:cubicBezTo>
                  <a:cubicBezTo>
                    <a:pt x="88" y="75"/>
                    <a:pt x="84" y="74"/>
                    <a:pt x="81" y="74"/>
                  </a:cubicBezTo>
                  <a:cubicBezTo>
                    <a:pt x="15" y="74"/>
                    <a:pt x="1" y="178"/>
                    <a:pt x="74" y="190"/>
                  </a:cubicBezTo>
                  <a:cubicBezTo>
                    <a:pt x="194" y="210"/>
                    <a:pt x="315" y="221"/>
                    <a:pt x="437" y="221"/>
                  </a:cubicBezTo>
                  <a:cubicBezTo>
                    <a:pt x="665" y="221"/>
                    <a:pt x="891" y="185"/>
                    <a:pt x="1108" y="115"/>
                  </a:cubicBezTo>
                  <a:cubicBezTo>
                    <a:pt x="1140" y="107"/>
                    <a:pt x="1159" y="73"/>
                    <a:pt x="1148" y="41"/>
                  </a:cubicBezTo>
                  <a:cubicBezTo>
                    <a:pt x="1140" y="16"/>
                    <a:pt x="1117" y="1"/>
                    <a:pt x="1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60"/>
            <p:cNvSpPr/>
            <p:nvPr/>
          </p:nvSpPr>
          <p:spPr>
            <a:xfrm>
              <a:off x="2251725" y="2765375"/>
              <a:ext cx="135675" cy="12750"/>
            </a:xfrm>
            <a:custGeom>
              <a:avLst/>
              <a:gdLst/>
              <a:ahLst/>
              <a:cxnLst/>
              <a:rect l="l" t="t" r="r" b="b"/>
              <a:pathLst>
                <a:path w="5427" h="510" extrusionOk="0">
                  <a:moveTo>
                    <a:pt x="94" y="1"/>
                  </a:moveTo>
                  <a:cubicBezTo>
                    <a:pt x="21" y="1"/>
                    <a:pt x="1" y="115"/>
                    <a:pt x="82" y="133"/>
                  </a:cubicBezTo>
                  <a:cubicBezTo>
                    <a:pt x="1196" y="383"/>
                    <a:pt x="2333" y="510"/>
                    <a:pt x="3474" y="510"/>
                  </a:cubicBezTo>
                  <a:cubicBezTo>
                    <a:pt x="4105" y="510"/>
                    <a:pt x="4735" y="471"/>
                    <a:pt x="5361" y="395"/>
                  </a:cubicBezTo>
                  <a:cubicBezTo>
                    <a:pt x="5399" y="392"/>
                    <a:pt x="5426" y="358"/>
                    <a:pt x="5422" y="320"/>
                  </a:cubicBezTo>
                  <a:cubicBezTo>
                    <a:pt x="5418" y="287"/>
                    <a:pt x="5389" y="262"/>
                    <a:pt x="5356" y="262"/>
                  </a:cubicBezTo>
                  <a:cubicBezTo>
                    <a:pt x="5352" y="262"/>
                    <a:pt x="5349" y="262"/>
                    <a:pt x="5345" y="263"/>
                  </a:cubicBezTo>
                  <a:cubicBezTo>
                    <a:pt x="4724" y="339"/>
                    <a:pt x="4100" y="378"/>
                    <a:pt x="3477" y="378"/>
                  </a:cubicBezTo>
                  <a:cubicBezTo>
                    <a:pt x="2347" y="378"/>
                    <a:pt x="1218" y="252"/>
                    <a:pt x="112" y="3"/>
                  </a:cubicBezTo>
                  <a:cubicBezTo>
                    <a:pt x="105" y="2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60"/>
            <p:cNvSpPr/>
            <p:nvPr/>
          </p:nvSpPr>
          <p:spPr>
            <a:xfrm>
              <a:off x="2344175" y="2757675"/>
              <a:ext cx="70425" cy="34450"/>
            </a:xfrm>
            <a:custGeom>
              <a:avLst/>
              <a:gdLst/>
              <a:ahLst/>
              <a:cxnLst/>
              <a:rect l="l" t="t" r="r" b="b"/>
              <a:pathLst>
                <a:path w="2817" h="1378" extrusionOk="0">
                  <a:moveTo>
                    <a:pt x="1977" y="1"/>
                  </a:moveTo>
                  <a:cubicBezTo>
                    <a:pt x="1892" y="1"/>
                    <a:pt x="1807" y="12"/>
                    <a:pt x="1727" y="33"/>
                  </a:cubicBezTo>
                  <a:cubicBezTo>
                    <a:pt x="873" y="269"/>
                    <a:pt x="1" y="750"/>
                    <a:pt x="1511" y="1306"/>
                  </a:cubicBezTo>
                  <a:cubicBezTo>
                    <a:pt x="1637" y="1352"/>
                    <a:pt x="1772" y="1377"/>
                    <a:pt x="1906" y="1377"/>
                  </a:cubicBezTo>
                  <a:cubicBezTo>
                    <a:pt x="2086" y="1377"/>
                    <a:pt x="2264" y="1332"/>
                    <a:pt x="2412" y="1233"/>
                  </a:cubicBezTo>
                  <a:cubicBezTo>
                    <a:pt x="2673" y="1060"/>
                    <a:pt x="2817" y="705"/>
                    <a:pt x="2699" y="416"/>
                  </a:cubicBezTo>
                  <a:cubicBezTo>
                    <a:pt x="2586" y="140"/>
                    <a:pt x="2280" y="1"/>
                    <a:pt x="197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60"/>
            <p:cNvSpPr/>
            <p:nvPr/>
          </p:nvSpPr>
          <p:spPr>
            <a:xfrm>
              <a:off x="2367275" y="2771675"/>
              <a:ext cx="32300" cy="5350"/>
            </a:xfrm>
            <a:custGeom>
              <a:avLst/>
              <a:gdLst/>
              <a:ahLst/>
              <a:cxnLst/>
              <a:rect l="l" t="t" r="r" b="b"/>
              <a:pathLst>
                <a:path w="1292" h="214" extrusionOk="0">
                  <a:moveTo>
                    <a:pt x="1210" y="0"/>
                  </a:moveTo>
                  <a:cubicBezTo>
                    <a:pt x="1204" y="0"/>
                    <a:pt x="1197" y="1"/>
                    <a:pt x="1191" y="3"/>
                  </a:cubicBezTo>
                  <a:cubicBezTo>
                    <a:pt x="977" y="66"/>
                    <a:pt x="757" y="97"/>
                    <a:pt x="536" y="97"/>
                  </a:cubicBezTo>
                  <a:cubicBezTo>
                    <a:pt x="388" y="97"/>
                    <a:pt x="240" y="83"/>
                    <a:pt x="94" y="55"/>
                  </a:cubicBezTo>
                  <a:cubicBezTo>
                    <a:pt x="89" y="54"/>
                    <a:pt x="84" y="54"/>
                    <a:pt x="80" y="54"/>
                  </a:cubicBezTo>
                  <a:cubicBezTo>
                    <a:pt x="16" y="54"/>
                    <a:pt x="0" y="155"/>
                    <a:pt x="72" y="169"/>
                  </a:cubicBezTo>
                  <a:cubicBezTo>
                    <a:pt x="225" y="198"/>
                    <a:pt x="380" y="214"/>
                    <a:pt x="535" y="214"/>
                  </a:cubicBezTo>
                  <a:cubicBezTo>
                    <a:pt x="769" y="214"/>
                    <a:pt x="1000" y="181"/>
                    <a:pt x="1224" y="115"/>
                  </a:cubicBezTo>
                  <a:cubicBezTo>
                    <a:pt x="1291" y="95"/>
                    <a:pt x="127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60"/>
            <p:cNvSpPr/>
            <p:nvPr/>
          </p:nvSpPr>
          <p:spPr>
            <a:xfrm>
              <a:off x="2315625" y="2773100"/>
              <a:ext cx="46375" cy="36775"/>
            </a:xfrm>
            <a:custGeom>
              <a:avLst/>
              <a:gdLst/>
              <a:ahLst/>
              <a:cxnLst/>
              <a:rect l="l" t="t" r="r" b="b"/>
              <a:pathLst>
                <a:path w="1855" h="1471" extrusionOk="0">
                  <a:moveTo>
                    <a:pt x="472" y="0"/>
                  </a:moveTo>
                  <a:cubicBezTo>
                    <a:pt x="139" y="0"/>
                    <a:pt x="1" y="240"/>
                    <a:pt x="419" y="989"/>
                  </a:cubicBezTo>
                  <a:cubicBezTo>
                    <a:pt x="555" y="1234"/>
                    <a:pt x="796" y="1431"/>
                    <a:pt x="1074" y="1466"/>
                  </a:cubicBezTo>
                  <a:cubicBezTo>
                    <a:pt x="1100" y="1469"/>
                    <a:pt x="1125" y="1470"/>
                    <a:pt x="1151" y="1470"/>
                  </a:cubicBezTo>
                  <a:cubicBezTo>
                    <a:pt x="1407" y="1470"/>
                    <a:pt x="1665" y="1318"/>
                    <a:pt x="1746" y="1076"/>
                  </a:cubicBezTo>
                  <a:cubicBezTo>
                    <a:pt x="1854" y="752"/>
                    <a:pt x="1616" y="394"/>
                    <a:pt x="1308" y="249"/>
                  </a:cubicBezTo>
                  <a:cubicBezTo>
                    <a:pt x="1016" y="112"/>
                    <a:pt x="699" y="0"/>
                    <a:pt x="4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60"/>
            <p:cNvSpPr/>
            <p:nvPr/>
          </p:nvSpPr>
          <p:spPr>
            <a:xfrm>
              <a:off x="2324650" y="2778150"/>
              <a:ext cx="24050" cy="18500"/>
            </a:xfrm>
            <a:custGeom>
              <a:avLst/>
              <a:gdLst/>
              <a:ahLst/>
              <a:cxnLst/>
              <a:rect l="l" t="t" r="r" b="b"/>
              <a:pathLst>
                <a:path w="962" h="740" extrusionOk="0">
                  <a:moveTo>
                    <a:pt x="84" y="0"/>
                  </a:moveTo>
                  <a:cubicBezTo>
                    <a:pt x="41" y="0"/>
                    <a:pt x="0" y="53"/>
                    <a:pt x="38" y="97"/>
                  </a:cubicBezTo>
                  <a:cubicBezTo>
                    <a:pt x="256" y="371"/>
                    <a:pt x="537" y="590"/>
                    <a:pt x="857" y="735"/>
                  </a:cubicBezTo>
                  <a:cubicBezTo>
                    <a:pt x="864" y="738"/>
                    <a:pt x="872" y="739"/>
                    <a:pt x="881" y="739"/>
                  </a:cubicBezTo>
                  <a:cubicBezTo>
                    <a:pt x="943" y="739"/>
                    <a:pt x="961" y="654"/>
                    <a:pt x="904" y="629"/>
                  </a:cubicBezTo>
                  <a:cubicBezTo>
                    <a:pt x="601" y="492"/>
                    <a:pt x="336" y="285"/>
                    <a:pt x="129" y="25"/>
                  </a:cubicBezTo>
                  <a:cubicBezTo>
                    <a:pt x="117" y="8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60"/>
            <p:cNvSpPr/>
            <p:nvPr/>
          </p:nvSpPr>
          <p:spPr>
            <a:xfrm>
              <a:off x="2314925" y="2737150"/>
              <a:ext cx="43075" cy="39400"/>
            </a:xfrm>
            <a:custGeom>
              <a:avLst/>
              <a:gdLst/>
              <a:ahLst/>
              <a:cxnLst/>
              <a:rect l="l" t="t" r="r" b="b"/>
              <a:pathLst>
                <a:path w="1723" h="1576" extrusionOk="0">
                  <a:moveTo>
                    <a:pt x="1018" y="0"/>
                  </a:moveTo>
                  <a:cubicBezTo>
                    <a:pt x="958" y="0"/>
                    <a:pt x="898" y="8"/>
                    <a:pt x="840" y="25"/>
                  </a:cubicBezTo>
                  <a:cubicBezTo>
                    <a:pt x="570" y="103"/>
                    <a:pt x="364" y="335"/>
                    <a:pt x="267" y="599"/>
                  </a:cubicBezTo>
                  <a:cubicBezTo>
                    <a:pt x="0" y="1330"/>
                    <a:pt x="119" y="1575"/>
                    <a:pt x="389" y="1575"/>
                  </a:cubicBezTo>
                  <a:cubicBezTo>
                    <a:pt x="619" y="1575"/>
                    <a:pt x="959" y="1396"/>
                    <a:pt x="1262" y="1189"/>
                  </a:cubicBezTo>
                  <a:cubicBezTo>
                    <a:pt x="1544" y="997"/>
                    <a:pt x="1723" y="607"/>
                    <a:pt x="1565" y="304"/>
                  </a:cubicBezTo>
                  <a:cubicBezTo>
                    <a:pt x="1463" y="109"/>
                    <a:pt x="1240" y="0"/>
                    <a:pt x="101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60"/>
            <p:cNvSpPr/>
            <p:nvPr/>
          </p:nvSpPr>
          <p:spPr>
            <a:xfrm>
              <a:off x="2323300" y="2750000"/>
              <a:ext cx="21175" cy="21425"/>
            </a:xfrm>
            <a:custGeom>
              <a:avLst/>
              <a:gdLst/>
              <a:ahLst/>
              <a:cxnLst/>
              <a:rect l="l" t="t" r="r" b="b"/>
              <a:pathLst>
                <a:path w="847" h="857" extrusionOk="0">
                  <a:moveTo>
                    <a:pt x="762" y="1"/>
                  </a:moveTo>
                  <a:cubicBezTo>
                    <a:pt x="752" y="1"/>
                    <a:pt x="741" y="4"/>
                    <a:pt x="730" y="11"/>
                  </a:cubicBezTo>
                  <a:cubicBezTo>
                    <a:pt x="437" y="204"/>
                    <a:pt x="195" y="464"/>
                    <a:pt x="23" y="770"/>
                  </a:cubicBezTo>
                  <a:cubicBezTo>
                    <a:pt x="1" y="809"/>
                    <a:pt x="28" y="856"/>
                    <a:pt x="72" y="856"/>
                  </a:cubicBezTo>
                  <a:cubicBezTo>
                    <a:pt x="93" y="856"/>
                    <a:pt x="113" y="845"/>
                    <a:pt x="123" y="826"/>
                  </a:cubicBezTo>
                  <a:cubicBezTo>
                    <a:pt x="286" y="537"/>
                    <a:pt x="516" y="291"/>
                    <a:pt x="793" y="108"/>
                  </a:cubicBezTo>
                  <a:cubicBezTo>
                    <a:pt x="847" y="73"/>
                    <a:pt x="812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60"/>
            <p:cNvSpPr/>
            <p:nvPr/>
          </p:nvSpPr>
          <p:spPr>
            <a:xfrm>
              <a:off x="2261850" y="2732750"/>
              <a:ext cx="43075" cy="39375"/>
            </a:xfrm>
            <a:custGeom>
              <a:avLst/>
              <a:gdLst/>
              <a:ahLst/>
              <a:cxnLst/>
              <a:rect l="l" t="t" r="r" b="b"/>
              <a:pathLst>
                <a:path w="1723" h="1575" extrusionOk="0">
                  <a:moveTo>
                    <a:pt x="1019" y="0"/>
                  </a:moveTo>
                  <a:cubicBezTo>
                    <a:pt x="958" y="0"/>
                    <a:pt x="898" y="8"/>
                    <a:pt x="840" y="25"/>
                  </a:cubicBezTo>
                  <a:cubicBezTo>
                    <a:pt x="570" y="103"/>
                    <a:pt x="364" y="335"/>
                    <a:pt x="267" y="599"/>
                  </a:cubicBezTo>
                  <a:cubicBezTo>
                    <a:pt x="0" y="1330"/>
                    <a:pt x="119" y="1575"/>
                    <a:pt x="389" y="1575"/>
                  </a:cubicBezTo>
                  <a:cubicBezTo>
                    <a:pt x="619" y="1575"/>
                    <a:pt x="960" y="1396"/>
                    <a:pt x="1263" y="1189"/>
                  </a:cubicBezTo>
                  <a:cubicBezTo>
                    <a:pt x="1545" y="996"/>
                    <a:pt x="1723" y="606"/>
                    <a:pt x="1565" y="303"/>
                  </a:cubicBezTo>
                  <a:cubicBezTo>
                    <a:pt x="1463" y="108"/>
                    <a:pt x="1240" y="0"/>
                    <a:pt x="1019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60"/>
            <p:cNvSpPr/>
            <p:nvPr/>
          </p:nvSpPr>
          <p:spPr>
            <a:xfrm>
              <a:off x="2270400" y="2745575"/>
              <a:ext cx="20675" cy="21425"/>
            </a:xfrm>
            <a:custGeom>
              <a:avLst/>
              <a:gdLst/>
              <a:ahLst/>
              <a:cxnLst/>
              <a:rect l="l" t="t" r="r" b="b"/>
              <a:pathLst>
                <a:path w="827" h="857" extrusionOk="0">
                  <a:moveTo>
                    <a:pt x="759" y="0"/>
                  </a:moveTo>
                  <a:cubicBezTo>
                    <a:pt x="747" y="0"/>
                    <a:pt x="734" y="4"/>
                    <a:pt x="723" y="13"/>
                  </a:cubicBezTo>
                  <a:cubicBezTo>
                    <a:pt x="430" y="206"/>
                    <a:pt x="187" y="466"/>
                    <a:pt x="16" y="772"/>
                  </a:cubicBezTo>
                  <a:cubicBezTo>
                    <a:pt x="0" y="799"/>
                    <a:pt x="10" y="834"/>
                    <a:pt x="38" y="849"/>
                  </a:cubicBezTo>
                  <a:cubicBezTo>
                    <a:pt x="46" y="855"/>
                    <a:pt x="56" y="857"/>
                    <a:pt x="66" y="857"/>
                  </a:cubicBezTo>
                  <a:cubicBezTo>
                    <a:pt x="87" y="857"/>
                    <a:pt x="106" y="846"/>
                    <a:pt x="116" y="827"/>
                  </a:cubicBezTo>
                  <a:cubicBezTo>
                    <a:pt x="279" y="538"/>
                    <a:pt x="509" y="292"/>
                    <a:pt x="787" y="110"/>
                  </a:cubicBezTo>
                  <a:cubicBezTo>
                    <a:pt x="817" y="93"/>
                    <a:pt x="826" y="55"/>
                    <a:pt x="808" y="26"/>
                  </a:cubicBezTo>
                  <a:cubicBezTo>
                    <a:pt x="797" y="9"/>
                    <a:pt x="778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60"/>
            <p:cNvSpPr/>
            <p:nvPr/>
          </p:nvSpPr>
          <p:spPr>
            <a:xfrm>
              <a:off x="2259650" y="2768600"/>
              <a:ext cx="46375" cy="36775"/>
            </a:xfrm>
            <a:custGeom>
              <a:avLst/>
              <a:gdLst/>
              <a:ahLst/>
              <a:cxnLst/>
              <a:rect l="l" t="t" r="r" b="b"/>
              <a:pathLst>
                <a:path w="1855" h="1471" extrusionOk="0">
                  <a:moveTo>
                    <a:pt x="472" y="0"/>
                  </a:moveTo>
                  <a:cubicBezTo>
                    <a:pt x="140" y="0"/>
                    <a:pt x="1" y="240"/>
                    <a:pt x="419" y="990"/>
                  </a:cubicBezTo>
                  <a:cubicBezTo>
                    <a:pt x="556" y="1235"/>
                    <a:pt x="796" y="1432"/>
                    <a:pt x="1075" y="1466"/>
                  </a:cubicBezTo>
                  <a:cubicBezTo>
                    <a:pt x="1101" y="1469"/>
                    <a:pt x="1127" y="1471"/>
                    <a:pt x="1153" y="1471"/>
                  </a:cubicBezTo>
                  <a:cubicBezTo>
                    <a:pt x="1408" y="1471"/>
                    <a:pt x="1666" y="1318"/>
                    <a:pt x="1747" y="1077"/>
                  </a:cubicBezTo>
                  <a:cubicBezTo>
                    <a:pt x="1855" y="753"/>
                    <a:pt x="1618" y="395"/>
                    <a:pt x="1308" y="250"/>
                  </a:cubicBezTo>
                  <a:cubicBezTo>
                    <a:pt x="1016" y="112"/>
                    <a:pt x="699" y="0"/>
                    <a:pt x="4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60"/>
            <p:cNvSpPr/>
            <p:nvPr/>
          </p:nvSpPr>
          <p:spPr>
            <a:xfrm>
              <a:off x="2268675" y="2773650"/>
              <a:ext cx="24050" cy="18500"/>
            </a:xfrm>
            <a:custGeom>
              <a:avLst/>
              <a:gdLst/>
              <a:ahLst/>
              <a:cxnLst/>
              <a:rect l="l" t="t" r="r" b="b"/>
              <a:pathLst>
                <a:path w="962" h="740" extrusionOk="0">
                  <a:moveTo>
                    <a:pt x="85" y="0"/>
                  </a:moveTo>
                  <a:cubicBezTo>
                    <a:pt x="41" y="0"/>
                    <a:pt x="1" y="52"/>
                    <a:pt x="39" y="96"/>
                  </a:cubicBezTo>
                  <a:cubicBezTo>
                    <a:pt x="256" y="372"/>
                    <a:pt x="537" y="590"/>
                    <a:pt x="857" y="734"/>
                  </a:cubicBezTo>
                  <a:cubicBezTo>
                    <a:pt x="865" y="737"/>
                    <a:pt x="872" y="740"/>
                    <a:pt x="881" y="740"/>
                  </a:cubicBezTo>
                  <a:cubicBezTo>
                    <a:pt x="943" y="740"/>
                    <a:pt x="962" y="654"/>
                    <a:pt x="904" y="628"/>
                  </a:cubicBezTo>
                  <a:cubicBezTo>
                    <a:pt x="601" y="492"/>
                    <a:pt x="336" y="285"/>
                    <a:pt x="130" y="25"/>
                  </a:cubicBezTo>
                  <a:cubicBezTo>
                    <a:pt x="117" y="7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60"/>
            <p:cNvSpPr/>
            <p:nvPr/>
          </p:nvSpPr>
          <p:spPr>
            <a:xfrm>
              <a:off x="2220725" y="2743350"/>
              <a:ext cx="35075" cy="33450"/>
            </a:xfrm>
            <a:custGeom>
              <a:avLst/>
              <a:gdLst/>
              <a:ahLst/>
              <a:cxnLst/>
              <a:rect l="l" t="t" r="r" b="b"/>
              <a:pathLst>
                <a:path w="1403" h="1338" extrusionOk="0">
                  <a:moveTo>
                    <a:pt x="720" y="1"/>
                  </a:moveTo>
                  <a:cubicBezTo>
                    <a:pt x="707" y="1"/>
                    <a:pt x="695" y="1"/>
                    <a:pt x="683" y="2"/>
                  </a:cubicBezTo>
                  <a:cubicBezTo>
                    <a:pt x="414" y="17"/>
                    <a:pt x="179" y="193"/>
                    <a:pt x="90" y="448"/>
                  </a:cubicBezTo>
                  <a:cubicBezTo>
                    <a:pt x="1" y="703"/>
                    <a:pt x="74" y="987"/>
                    <a:pt x="275" y="1167"/>
                  </a:cubicBezTo>
                  <a:cubicBezTo>
                    <a:pt x="400" y="1279"/>
                    <a:pt x="560" y="1337"/>
                    <a:pt x="721" y="1337"/>
                  </a:cubicBezTo>
                  <a:cubicBezTo>
                    <a:pt x="819" y="1337"/>
                    <a:pt x="918" y="1315"/>
                    <a:pt x="1010" y="1271"/>
                  </a:cubicBezTo>
                  <a:cubicBezTo>
                    <a:pt x="1253" y="1154"/>
                    <a:pt x="1402" y="902"/>
                    <a:pt x="1388" y="632"/>
                  </a:cubicBezTo>
                  <a:cubicBezTo>
                    <a:pt x="1368" y="275"/>
                    <a:pt x="1073" y="1"/>
                    <a:pt x="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60"/>
            <p:cNvSpPr/>
            <p:nvPr/>
          </p:nvSpPr>
          <p:spPr>
            <a:xfrm>
              <a:off x="2561125" y="2522550"/>
              <a:ext cx="360775" cy="311075"/>
            </a:xfrm>
            <a:custGeom>
              <a:avLst/>
              <a:gdLst/>
              <a:ahLst/>
              <a:cxnLst/>
              <a:rect l="l" t="t" r="r" b="b"/>
              <a:pathLst>
                <a:path w="14431" h="12443" extrusionOk="0">
                  <a:moveTo>
                    <a:pt x="10252" y="1"/>
                  </a:moveTo>
                  <a:cubicBezTo>
                    <a:pt x="9482" y="1"/>
                    <a:pt x="8342" y="2723"/>
                    <a:pt x="7622" y="3274"/>
                  </a:cubicBezTo>
                  <a:cubicBezTo>
                    <a:pt x="5888" y="4602"/>
                    <a:pt x="3915" y="5427"/>
                    <a:pt x="1900" y="5427"/>
                  </a:cubicBezTo>
                  <a:cubicBezTo>
                    <a:pt x="1269" y="5427"/>
                    <a:pt x="634" y="5346"/>
                    <a:pt x="1" y="5175"/>
                  </a:cubicBezTo>
                  <a:lnTo>
                    <a:pt x="1" y="5175"/>
                  </a:lnTo>
                  <a:cubicBezTo>
                    <a:pt x="229" y="6359"/>
                    <a:pt x="124" y="7592"/>
                    <a:pt x="198" y="8804"/>
                  </a:cubicBezTo>
                  <a:cubicBezTo>
                    <a:pt x="271" y="10017"/>
                    <a:pt x="593" y="11344"/>
                    <a:pt x="1365" y="11964"/>
                  </a:cubicBezTo>
                  <a:cubicBezTo>
                    <a:pt x="1779" y="12295"/>
                    <a:pt x="2265" y="12375"/>
                    <a:pt x="2734" y="12406"/>
                  </a:cubicBezTo>
                  <a:cubicBezTo>
                    <a:pt x="3071" y="12430"/>
                    <a:pt x="3409" y="12442"/>
                    <a:pt x="3747" y="12442"/>
                  </a:cubicBezTo>
                  <a:cubicBezTo>
                    <a:pt x="7285" y="12442"/>
                    <a:pt x="10825" y="11099"/>
                    <a:pt x="12775" y="7163"/>
                  </a:cubicBezTo>
                  <a:cubicBezTo>
                    <a:pt x="13112" y="6485"/>
                    <a:pt x="14430" y="5962"/>
                    <a:pt x="14299" y="5133"/>
                  </a:cubicBezTo>
                  <a:cubicBezTo>
                    <a:pt x="14132" y="4075"/>
                    <a:pt x="11057" y="19"/>
                    <a:pt x="10259" y="1"/>
                  </a:cubicBezTo>
                  <a:cubicBezTo>
                    <a:pt x="10257" y="1"/>
                    <a:pt x="10254" y="1"/>
                    <a:pt x="1025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60"/>
            <p:cNvSpPr/>
            <p:nvPr/>
          </p:nvSpPr>
          <p:spPr>
            <a:xfrm>
              <a:off x="2546125" y="2637675"/>
              <a:ext cx="407925" cy="251950"/>
            </a:xfrm>
            <a:custGeom>
              <a:avLst/>
              <a:gdLst/>
              <a:ahLst/>
              <a:cxnLst/>
              <a:rect l="l" t="t" r="r" b="b"/>
              <a:pathLst>
                <a:path w="16317" h="10078" extrusionOk="0">
                  <a:moveTo>
                    <a:pt x="15577" y="0"/>
                  </a:moveTo>
                  <a:cubicBezTo>
                    <a:pt x="14724" y="0"/>
                    <a:pt x="13284" y="1283"/>
                    <a:pt x="12598" y="2323"/>
                  </a:cubicBezTo>
                  <a:cubicBezTo>
                    <a:pt x="10380" y="5683"/>
                    <a:pt x="6738" y="6533"/>
                    <a:pt x="3413" y="7017"/>
                  </a:cubicBezTo>
                  <a:cubicBezTo>
                    <a:pt x="3332" y="7029"/>
                    <a:pt x="3249" y="7038"/>
                    <a:pt x="3166" y="7038"/>
                  </a:cubicBezTo>
                  <a:cubicBezTo>
                    <a:pt x="2994" y="7038"/>
                    <a:pt x="2825" y="6997"/>
                    <a:pt x="2691" y="6847"/>
                  </a:cubicBezTo>
                  <a:cubicBezTo>
                    <a:pt x="2497" y="6633"/>
                    <a:pt x="2443" y="6261"/>
                    <a:pt x="2425" y="5925"/>
                  </a:cubicBezTo>
                  <a:cubicBezTo>
                    <a:pt x="2390" y="5204"/>
                    <a:pt x="2012" y="2287"/>
                    <a:pt x="1513" y="2049"/>
                  </a:cubicBezTo>
                  <a:cubicBezTo>
                    <a:pt x="1037" y="1822"/>
                    <a:pt x="590" y="1207"/>
                    <a:pt x="329" y="1207"/>
                  </a:cubicBezTo>
                  <a:cubicBezTo>
                    <a:pt x="222" y="1207"/>
                    <a:pt x="147" y="1311"/>
                    <a:pt x="114" y="1588"/>
                  </a:cubicBezTo>
                  <a:cubicBezTo>
                    <a:pt x="1" y="2540"/>
                    <a:pt x="157" y="8497"/>
                    <a:pt x="2471" y="9710"/>
                  </a:cubicBezTo>
                  <a:cubicBezTo>
                    <a:pt x="2979" y="9976"/>
                    <a:pt x="3535" y="10078"/>
                    <a:pt x="4103" y="10078"/>
                  </a:cubicBezTo>
                  <a:cubicBezTo>
                    <a:pt x="4970" y="10078"/>
                    <a:pt x="5863" y="9840"/>
                    <a:pt x="6649" y="9583"/>
                  </a:cubicBezTo>
                  <a:cubicBezTo>
                    <a:pt x="7927" y="9166"/>
                    <a:pt x="9198" y="8710"/>
                    <a:pt x="10460" y="8216"/>
                  </a:cubicBezTo>
                  <a:cubicBezTo>
                    <a:pt x="11282" y="7893"/>
                    <a:pt x="12113" y="7546"/>
                    <a:pt x="12815" y="6888"/>
                  </a:cubicBezTo>
                  <a:cubicBezTo>
                    <a:pt x="14091" y="5689"/>
                    <a:pt x="16066" y="3464"/>
                    <a:pt x="16240" y="1306"/>
                  </a:cubicBezTo>
                  <a:cubicBezTo>
                    <a:pt x="16316" y="360"/>
                    <a:pt x="16029" y="0"/>
                    <a:pt x="15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60"/>
            <p:cNvSpPr/>
            <p:nvPr/>
          </p:nvSpPr>
          <p:spPr>
            <a:xfrm>
              <a:off x="2785450" y="2614725"/>
              <a:ext cx="73725" cy="83475"/>
            </a:xfrm>
            <a:custGeom>
              <a:avLst/>
              <a:gdLst/>
              <a:ahLst/>
              <a:cxnLst/>
              <a:rect l="l" t="t" r="r" b="b"/>
              <a:pathLst>
                <a:path w="2949" h="3339" extrusionOk="0">
                  <a:moveTo>
                    <a:pt x="2874" y="1"/>
                  </a:moveTo>
                  <a:cubicBezTo>
                    <a:pt x="2856" y="1"/>
                    <a:pt x="2839" y="9"/>
                    <a:pt x="2827" y="29"/>
                  </a:cubicBezTo>
                  <a:cubicBezTo>
                    <a:pt x="2101" y="1259"/>
                    <a:pt x="1158" y="2347"/>
                    <a:pt x="42" y="3239"/>
                  </a:cubicBezTo>
                  <a:cubicBezTo>
                    <a:pt x="0" y="3271"/>
                    <a:pt x="25" y="3339"/>
                    <a:pt x="77" y="3339"/>
                  </a:cubicBezTo>
                  <a:cubicBezTo>
                    <a:pt x="90" y="3339"/>
                    <a:pt x="102" y="3334"/>
                    <a:pt x="112" y="3327"/>
                  </a:cubicBezTo>
                  <a:cubicBezTo>
                    <a:pt x="1238" y="2425"/>
                    <a:pt x="2191" y="1327"/>
                    <a:pt x="2923" y="85"/>
                  </a:cubicBezTo>
                  <a:cubicBezTo>
                    <a:pt x="2949" y="41"/>
                    <a:pt x="2912" y="1"/>
                    <a:pt x="287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60"/>
            <p:cNvSpPr/>
            <p:nvPr/>
          </p:nvSpPr>
          <p:spPr>
            <a:xfrm>
              <a:off x="2840325" y="2595825"/>
              <a:ext cx="36750" cy="37850"/>
            </a:xfrm>
            <a:custGeom>
              <a:avLst/>
              <a:gdLst/>
              <a:ahLst/>
              <a:cxnLst/>
              <a:rect l="l" t="t" r="r" b="b"/>
              <a:pathLst>
                <a:path w="1470" h="1514" extrusionOk="0">
                  <a:moveTo>
                    <a:pt x="906" y="1"/>
                  </a:moveTo>
                  <a:cubicBezTo>
                    <a:pt x="651" y="1"/>
                    <a:pt x="413" y="198"/>
                    <a:pt x="316" y="440"/>
                  </a:cubicBezTo>
                  <a:cubicBezTo>
                    <a:pt x="116" y="938"/>
                    <a:pt x="0" y="1513"/>
                    <a:pt x="404" y="1513"/>
                  </a:cubicBezTo>
                  <a:cubicBezTo>
                    <a:pt x="548" y="1513"/>
                    <a:pt x="758" y="1440"/>
                    <a:pt x="1053" y="1264"/>
                  </a:cubicBezTo>
                  <a:cubicBezTo>
                    <a:pt x="1271" y="1135"/>
                    <a:pt x="1440" y="908"/>
                    <a:pt x="1454" y="648"/>
                  </a:cubicBezTo>
                  <a:cubicBezTo>
                    <a:pt x="1470" y="388"/>
                    <a:pt x="1305" y="105"/>
                    <a:pt x="1054" y="24"/>
                  </a:cubicBezTo>
                  <a:cubicBezTo>
                    <a:pt x="1005" y="8"/>
                    <a:pt x="955" y="1"/>
                    <a:pt x="90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60"/>
            <p:cNvSpPr/>
            <p:nvPr/>
          </p:nvSpPr>
          <p:spPr>
            <a:xfrm>
              <a:off x="2848150" y="2607025"/>
              <a:ext cx="16325" cy="21175"/>
            </a:xfrm>
            <a:custGeom>
              <a:avLst/>
              <a:gdLst/>
              <a:ahLst/>
              <a:cxnLst/>
              <a:rect l="l" t="t" r="r" b="b"/>
              <a:pathLst>
                <a:path w="653" h="847" extrusionOk="0">
                  <a:moveTo>
                    <a:pt x="591" y="0"/>
                  </a:moveTo>
                  <a:cubicBezTo>
                    <a:pt x="574" y="0"/>
                    <a:pt x="556" y="10"/>
                    <a:pt x="547" y="32"/>
                  </a:cubicBezTo>
                  <a:cubicBezTo>
                    <a:pt x="441" y="314"/>
                    <a:pt x="265" y="565"/>
                    <a:pt x="35" y="761"/>
                  </a:cubicBezTo>
                  <a:cubicBezTo>
                    <a:pt x="1" y="790"/>
                    <a:pt x="22" y="846"/>
                    <a:pt x="67" y="846"/>
                  </a:cubicBezTo>
                  <a:cubicBezTo>
                    <a:pt x="78" y="846"/>
                    <a:pt x="89" y="842"/>
                    <a:pt x="98" y="835"/>
                  </a:cubicBezTo>
                  <a:cubicBezTo>
                    <a:pt x="340" y="628"/>
                    <a:pt x="525" y="363"/>
                    <a:pt x="638" y="66"/>
                  </a:cubicBezTo>
                  <a:cubicBezTo>
                    <a:pt x="652" y="28"/>
                    <a:pt x="622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60"/>
            <p:cNvSpPr/>
            <p:nvPr/>
          </p:nvSpPr>
          <p:spPr>
            <a:xfrm>
              <a:off x="2814000" y="2641425"/>
              <a:ext cx="51075" cy="26275"/>
            </a:xfrm>
            <a:custGeom>
              <a:avLst/>
              <a:gdLst/>
              <a:ahLst/>
              <a:cxnLst/>
              <a:rect l="l" t="t" r="r" b="b"/>
              <a:pathLst>
                <a:path w="2043" h="1051" extrusionOk="0">
                  <a:moveTo>
                    <a:pt x="1437" y="1"/>
                  </a:moveTo>
                  <a:cubicBezTo>
                    <a:pt x="1334" y="1"/>
                    <a:pt x="1231" y="23"/>
                    <a:pt x="1142" y="66"/>
                  </a:cubicBezTo>
                  <a:cubicBezTo>
                    <a:pt x="558" y="344"/>
                    <a:pt x="1" y="806"/>
                    <a:pt x="1190" y="1035"/>
                  </a:cubicBezTo>
                  <a:cubicBezTo>
                    <a:pt x="1244" y="1045"/>
                    <a:pt x="1300" y="1051"/>
                    <a:pt x="1355" y="1051"/>
                  </a:cubicBezTo>
                  <a:cubicBezTo>
                    <a:pt x="1534" y="1051"/>
                    <a:pt x="1710" y="994"/>
                    <a:pt x="1834" y="871"/>
                  </a:cubicBezTo>
                  <a:cubicBezTo>
                    <a:pt x="1995" y="712"/>
                    <a:pt x="2042" y="432"/>
                    <a:pt x="1910" y="231"/>
                  </a:cubicBezTo>
                  <a:cubicBezTo>
                    <a:pt x="1807" y="74"/>
                    <a:pt x="1622" y="1"/>
                    <a:pt x="143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60"/>
            <p:cNvSpPr/>
            <p:nvPr/>
          </p:nvSpPr>
          <p:spPr>
            <a:xfrm>
              <a:off x="2830775" y="2651450"/>
              <a:ext cx="23275" cy="6875"/>
            </a:xfrm>
            <a:custGeom>
              <a:avLst/>
              <a:gdLst/>
              <a:ahLst/>
              <a:cxnLst/>
              <a:rect l="l" t="t" r="r" b="b"/>
              <a:pathLst>
                <a:path w="931" h="275" extrusionOk="0">
                  <a:moveTo>
                    <a:pt x="861" y="1"/>
                  </a:moveTo>
                  <a:cubicBezTo>
                    <a:pt x="854" y="1"/>
                    <a:pt x="846" y="3"/>
                    <a:pt x="838" y="7"/>
                  </a:cubicBezTo>
                  <a:cubicBezTo>
                    <a:pt x="612" y="119"/>
                    <a:pt x="363" y="177"/>
                    <a:pt x="111" y="177"/>
                  </a:cubicBezTo>
                  <a:cubicBezTo>
                    <a:pt x="91" y="177"/>
                    <a:pt x="71" y="177"/>
                    <a:pt x="51" y="176"/>
                  </a:cubicBezTo>
                  <a:cubicBezTo>
                    <a:pt x="25" y="176"/>
                    <a:pt x="3" y="197"/>
                    <a:pt x="2" y="224"/>
                  </a:cubicBezTo>
                  <a:cubicBezTo>
                    <a:pt x="1" y="250"/>
                    <a:pt x="22" y="272"/>
                    <a:pt x="48" y="273"/>
                  </a:cubicBezTo>
                  <a:cubicBezTo>
                    <a:pt x="67" y="274"/>
                    <a:pt x="84" y="274"/>
                    <a:pt x="103" y="274"/>
                  </a:cubicBezTo>
                  <a:cubicBezTo>
                    <a:pt x="373" y="274"/>
                    <a:pt x="640" y="213"/>
                    <a:pt x="881" y="93"/>
                  </a:cubicBezTo>
                  <a:cubicBezTo>
                    <a:pt x="930" y="68"/>
                    <a:pt x="905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60"/>
            <p:cNvSpPr/>
            <p:nvPr/>
          </p:nvSpPr>
          <p:spPr>
            <a:xfrm>
              <a:off x="2806675" y="2620500"/>
              <a:ext cx="27050" cy="38400"/>
            </a:xfrm>
            <a:custGeom>
              <a:avLst/>
              <a:gdLst/>
              <a:ahLst/>
              <a:cxnLst/>
              <a:rect l="l" t="t" r="r" b="b"/>
              <a:pathLst>
                <a:path w="1082" h="1536" extrusionOk="0">
                  <a:moveTo>
                    <a:pt x="538" y="0"/>
                  </a:moveTo>
                  <a:cubicBezTo>
                    <a:pt x="341" y="0"/>
                    <a:pt x="155" y="139"/>
                    <a:pt x="83" y="325"/>
                  </a:cubicBezTo>
                  <a:cubicBezTo>
                    <a:pt x="1" y="538"/>
                    <a:pt x="51" y="797"/>
                    <a:pt x="178" y="1001"/>
                  </a:cubicBezTo>
                  <a:cubicBezTo>
                    <a:pt x="419" y="1387"/>
                    <a:pt x="599" y="1536"/>
                    <a:pt x="732" y="1536"/>
                  </a:cubicBezTo>
                  <a:cubicBezTo>
                    <a:pt x="959" y="1536"/>
                    <a:pt x="1048" y="1100"/>
                    <a:pt x="1067" y="682"/>
                  </a:cubicBezTo>
                  <a:cubicBezTo>
                    <a:pt x="1082" y="397"/>
                    <a:pt x="911" y="72"/>
                    <a:pt x="630" y="11"/>
                  </a:cubicBezTo>
                  <a:cubicBezTo>
                    <a:pt x="599" y="4"/>
                    <a:pt x="568" y="0"/>
                    <a:pt x="53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60"/>
            <p:cNvSpPr/>
            <p:nvPr/>
          </p:nvSpPr>
          <p:spPr>
            <a:xfrm>
              <a:off x="2819400" y="2630675"/>
              <a:ext cx="6800" cy="23425"/>
            </a:xfrm>
            <a:custGeom>
              <a:avLst/>
              <a:gdLst/>
              <a:ahLst/>
              <a:cxnLst/>
              <a:rect l="l" t="t" r="r" b="b"/>
              <a:pathLst>
                <a:path w="272" h="937" extrusionOk="0">
                  <a:moveTo>
                    <a:pt x="66" y="0"/>
                  </a:moveTo>
                  <a:cubicBezTo>
                    <a:pt x="41" y="0"/>
                    <a:pt x="19" y="20"/>
                    <a:pt x="18" y="45"/>
                  </a:cubicBezTo>
                  <a:cubicBezTo>
                    <a:pt x="1" y="341"/>
                    <a:pt x="53" y="636"/>
                    <a:pt x="169" y="907"/>
                  </a:cubicBezTo>
                  <a:cubicBezTo>
                    <a:pt x="177" y="925"/>
                    <a:pt x="195" y="937"/>
                    <a:pt x="213" y="937"/>
                  </a:cubicBezTo>
                  <a:cubicBezTo>
                    <a:pt x="249" y="937"/>
                    <a:pt x="272" y="900"/>
                    <a:pt x="259" y="870"/>
                  </a:cubicBezTo>
                  <a:cubicBezTo>
                    <a:pt x="147" y="612"/>
                    <a:pt x="99" y="332"/>
                    <a:pt x="115" y="52"/>
                  </a:cubicBezTo>
                  <a:cubicBezTo>
                    <a:pt x="116" y="26"/>
                    <a:pt x="97" y="3"/>
                    <a:pt x="70" y="0"/>
                  </a:cubicBezTo>
                  <a:cubicBezTo>
                    <a:pt x="69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60"/>
            <p:cNvSpPr/>
            <p:nvPr/>
          </p:nvSpPr>
          <p:spPr>
            <a:xfrm>
              <a:off x="2777275" y="2652100"/>
              <a:ext cx="27025" cy="38425"/>
            </a:xfrm>
            <a:custGeom>
              <a:avLst/>
              <a:gdLst/>
              <a:ahLst/>
              <a:cxnLst/>
              <a:rect l="l" t="t" r="r" b="b"/>
              <a:pathLst>
                <a:path w="1081" h="1537" extrusionOk="0">
                  <a:moveTo>
                    <a:pt x="539" y="1"/>
                  </a:moveTo>
                  <a:cubicBezTo>
                    <a:pt x="341" y="1"/>
                    <a:pt x="155" y="139"/>
                    <a:pt x="83" y="324"/>
                  </a:cubicBezTo>
                  <a:cubicBezTo>
                    <a:pt x="0" y="539"/>
                    <a:pt x="51" y="797"/>
                    <a:pt x="178" y="1001"/>
                  </a:cubicBezTo>
                  <a:cubicBezTo>
                    <a:pt x="419" y="1388"/>
                    <a:pt x="599" y="1536"/>
                    <a:pt x="732" y="1536"/>
                  </a:cubicBezTo>
                  <a:cubicBezTo>
                    <a:pt x="959" y="1536"/>
                    <a:pt x="1048" y="1101"/>
                    <a:pt x="1067" y="682"/>
                  </a:cubicBezTo>
                  <a:cubicBezTo>
                    <a:pt x="1081" y="397"/>
                    <a:pt x="909" y="73"/>
                    <a:pt x="629" y="10"/>
                  </a:cubicBezTo>
                  <a:cubicBezTo>
                    <a:pt x="599" y="4"/>
                    <a:pt x="569" y="1"/>
                    <a:pt x="53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60"/>
            <p:cNvSpPr/>
            <p:nvPr/>
          </p:nvSpPr>
          <p:spPr>
            <a:xfrm>
              <a:off x="2790000" y="2662275"/>
              <a:ext cx="6800" cy="23425"/>
            </a:xfrm>
            <a:custGeom>
              <a:avLst/>
              <a:gdLst/>
              <a:ahLst/>
              <a:cxnLst/>
              <a:rect l="l" t="t" r="r" b="b"/>
              <a:pathLst>
                <a:path w="272" h="937" extrusionOk="0">
                  <a:moveTo>
                    <a:pt x="64" y="1"/>
                  </a:moveTo>
                  <a:cubicBezTo>
                    <a:pt x="39" y="1"/>
                    <a:pt x="19" y="21"/>
                    <a:pt x="18" y="46"/>
                  </a:cubicBezTo>
                  <a:cubicBezTo>
                    <a:pt x="0" y="342"/>
                    <a:pt x="52" y="636"/>
                    <a:pt x="169" y="908"/>
                  </a:cubicBezTo>
                  <a:cubicBezTo>
                    <a:pt x="176" y="925"/>
                    <a:pt x="193" y="936"/>
                    <a:pt x="213" y="936"/>
                  </a:cubicBezTo>
                  <a:cubicBezTo>
                    <a:pt x="247" y="936"/>
                    <a:pt x="271" y="901"/>
                    <a:pt x="257" y="869"/>
                  </a:cubicBezTo>
                  <a:cubicBezTo>
                    <a:pt x="147" y="611"/>
                    <a:pt x="98" y="332"/>
                    <a:pt x="115" y="52"/>
                  </a:cubicBezTo>
                  <a:cubicBezTo>
                    <a:pt x="116" y="25"/>
                    <a:pt x="96" y="2"/>
                    <a:pt x="70" y="1"/>
                  </a:cubicBezTo>
                  <a:cubicBezTo>
                    <a:pt x="68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60"/>
            <p:cNvSpPr/>
            <p:nvPr/>
          </p:nvSpPr>
          <p:spPr>
            <a:xfrm>
              <a:off x="2783075" y="2674875"/>
              <a:ext cx="51075" cy="26250"/>
            </a:xfrm>
            <a:custGeom>
              <a:avLst/>
              <a:gdLst/>
              <a:ahLst/>
              <a:cxnLst/>
              <a:rect l="l" t="t" r="r" b="b"/>
              <a:pathLst>
                <a:path w="2043" h="1050" extrusionOk="0">
                  <a:moveTo>
                    <a:pt x="1436" y="0"/>
                  </a:moveTo>
                  <a:cubicBezTo>
                    <a:pt x="1333" y="0"/>
                    <a:pt x="1231" y="22"/>
                    <a:pt x="1142" y="64"/>
                  </a:cubicBezTo>
                  <a:cubicBezTo>
                    <a:pt x="558" y="343"/>
                    <a:pt x="1" y="804"/>
                    <a:pt x="1189" y="1034"/>
                  </a:cubicBezTo>
                  <a:cubicBezTo>
                    <a:pt x="1243" y="1044"/>
                    <a:pt x="1299" y="1050"/>
                    <a:pt x="1354" y="1050"/>
                  </a:cubicBezTo>
                  <a:cubicBezTo>
                    <a:pt x="1533" y="1050"/>
                    <a:pt x="1710" y="993"/>
                    <a:pt x="1833" y="871"/>
                  </a:cubicBezTo>
                  <a:cubicBezTo>
                    <a:pt x="1995" y="711"/>
                    <a:pt x="2042" y="430"/>
                    <a:pt x="1910" y="230"/>
                  </a:cubicBezTo>
                  <a:cubicBezTo>
                    <a:pt x="1806" y="73"/>
                    <a:pt x="1621" y="0"/>
                    <a:pt x="143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60"/>
            <p:cNvSpPr/>
            <p:nvPr/>
          </p:nvSpPr>
          <p:spPr>
            <a:xfrm>
              <a:off x="2799525" y="2684875"/>
              <a:ext cx="23600" cy="6850"/>
            </a:xfrm>
            <a:custGeom>
              <a:avLst/>
              <a:gdLst/>
              <a:ahLst/>
              <a:cxnLst/>
              <a:rect l="l" t="t" r="r" b="b"/>
              <a:pathLst>
                <a:path w="944" h="274" extrusionOk="0">
                  <a:moveTo>
                    <a:pt x="873" y="0"/>
                  </a:moveTo>
                  <a:cubicBezTo>
                    <a:pt x="866" y="0"/>
                    <a:pt x="858" y="2"/>
                    <a:pt x="850" y="6"/>
                  </a:cubicBezTo>
                  <a:cubicBezTo>
                    <a:pt x="622" y="119"/>
                    <a:pt x="372" y="178"/>
                    <a:pt x="117" y="178"/>
                  </a:cubicBezTo>
                  <a:cubicBezTo>
                    <a:pt x="99" y="178"/>
                    <a:pt x="81" y="177"/>
                    <a:pt x="63" y="177"/>
                  </a:cubicBezTo>
                  <a:cubicBezTo>
                    <a:pt x="4" y="179"/>
                    <a:pt x="0" y="267"/>
                    <a:pt x="61" y="273"/>
                  </a:cubicBezTo>
                  <a:cubicBezTo>
                    <a:pt x="79" y="274"/>
                    <a:pt x="97" y="274"/>
                    <a:pt x="116" y="274"/>
                  </a:cubicBezTo>
                  <a:cubicBezTo>
                    <a:pt x="118" y="274"/>
                    <a:pt x="121" y="274"/>
                    <a:pt x="123" y="274"/>
                  </a:cubicBezTo>
                  <a:cubicBezTo>
                    <a:pt x="390" y="274"/>
                    <a:pt x="654" y="211"/>
                    <a:pt x="894" y="93"/>
                  </a:cubicBezTo>
                  <a:cubicBezTo>
                    <a:pt x="943" y="67"/>
                    <a:pt x="918" y="0"/>
                    <a:pt x="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60"/>
            <p:cNvSpPr/>
            <p:nvPr/>
          </p:nvSpPr>
          <p:spPr>
            <a:xfrm>
              <a:off x="2663425" y="2709525"/>
              <a:ext cx="105375" cy="38575"/>
            </a:xfrm>
            <a:custGeom>
              <a:avLst/>
              <a:gdLst/>
              <a:ahLst/>
              <a:cxnLst/>
              <a:rect l="l" t="t" r="r" b="b"/>
              <a:pathLst>
                <a:path w="4215" h="1543" extrusionOk="0">
                  <a:moveTo>
                    <a:pt x="4134" y="0"/>
                  </a:moveTo>
                  <a:cubicBezTo>
                    <a:pt x="4125" y="0"/>
                    <a:pt x="4116" y="3"/>
                    <a:pt x="4106" y="8"/>
                  </a:cubicBezTo>
                  <a:cubicBezTo>
                    <a:pt x="2857" y="721"/>
                    <a:pt x="1491" y="1203"/>
                    <a:pt x="72" y="1432"/>
                  </a:cubicBezTo>
                  <a:cubicBezTo>
                    <a:pt x="0" y="1437"/>
                    <a:pt x="7" y="1542"/>
                    <a:pt x="76" y="1542"/>
                  </a:cubicBezTo>
                  <a:cubicBezTo>
                    <a:pt x="78" y="1542"/>
                    <a:pt x="79" y="1542"/>
                    <a:pt x="81" y="1542"/>
                  </a:cubicBezTo>
                  <a:cubicBezTo>
                    <a:pt x="84" y="1542"/>
                    <a:pt x="87" y="1542"/>
                    <a:pt x="90" y="1541"/>
                  </a:cubicBezTo>
                  <a:cubicBezTo>
                    <a:pt x="1522" y="1309"/>
                    <a:pt x="2900" y="824"/>
                    <a:pt x="4161" y="105"/>
                  </a:cubicBezTo>
                  <a:cubicBezTo>
                    <a:pt x="4215" y="74"/>
                    <a:pt x="4184" y="0"/>
                    <a:pt x="4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60"/>
            <p:cNvSpPr/>
            <p:nvPr/>
          </p:nvSpPr>
          <p:spPr>
            <a:xfrm>
              <a:off x="2643125" y="2734950"/>
              <a:ext cx="55050" cy="28950"/>
            </a:xfrm>
            <a:custGeom>
              <a:avLst/>
              <a:gdLst/>
              <a:ahLst/>
              <a:cxnLst/>
              <a:rect l="l" t="t" r="r" b="b"/>
              <a:pathLst>
                <a:path w="2202" h="1158" extrusionOk="0">
                  <a:moveTo>
                    <a:pt x="714" y="0"/>
                  </a:moveTo>
                  <a:cubicBezTo>
                    <a:pt x="700" y="0"/>
                    <a:pt x="685" y="0"/>
                    <a:pt x="671" y="0"/>
                  </a:cubicBezTo>
                  <a:cubicBezTo>
                    <a:pt x="356" y="5"/>
                    <a:pt x="29" y="216"/>
                    <a:pt x="14" y="534"/>
                  </a:cubicBezTo>
                  <a:cubicBezTo>
                    <a:pt x="1" y="794"/>
                    <a:pt x="210" y="1046"/>
                    <a:pt x="462" y="1125"/>
                  </a:cubicBezTo>
                  <a:cubicBezTo>
                    <a:pt x="532" y="1147"/>
                    <a:pt x="603" y="1157"/>
                    <a:pt x="673" y="1157"/>
                  </a:cubicBezTo>
                  <a:cubicBezTo>
                    <a:pt x="859" y="1157"/>
                    <a:pt x="1043" y="1087"/>
                    <a:pt x="1188" y="975"/>
                  </a:cubicBezTo>
                  <a:cubicBezTo>
                    <a:pt x="2201" y="191"/>
                    <a:pt x="1437" y="0"/>
                    <a:pt x="71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60"/>
            <p:cNvSpPr/>
            <p:nvPr/>
          </p:nvSpPr>
          <p:spPr>
            <a:xfrm>
              <a:off x="2654750" y="2742350"/>
              <a:ext cx="25500" cy="7975"/>
            </a:xfrm>
            <a:custGeom>
              <a:avLst/>
              <a:gdLst/>
              <a:ahLst/>
              <a:cxnLst/>
              <a:rect l="l" t="t" r="r" b="b"/>
              <a:pathLst>
                <a:path w="1020" h="319" extrusionOk="0">
                  <a:moveTo>
                    <a:pt x="950" y="1"/>
                  </a:moveTo>
                  <a:cubicBezTo>
                    <a:pt x="941" y="1"/>
                    <a:pt x="933" y="3"/>
                    <a:pt x="924" y="9"/>
                  </a:cubicBezTo>
                  <a:cubicBezTo>
                    <a:pt x="657" y="148"/>
                    <a:pt x="361" y="221"/>
                    <a:pt x="60" y="221"/>
                  </a:cubicBezTo>
                  <a:lnTo>
                    <a:pt x="49" y="221"/>
                  </a:lnTo>
                  <a:cubicBezTo>
                    <a:pt x="23" y="221"/>
                    <a:pt x="1" y="242"/>
                    <a:pt x="1" y="270"/>
                  </a:cubicBezTo>
                  <a:cubicBezTo>
                    <a:pt x="1" y="299"/>
                    <a:pt x="29" y="318"/>
                    <a:pt x="60" y="318"/>
                  </a:cubicBezTo>
                  <a:cubicBezTo>
                    <a:pt x="376" y="318"/>
                    <a:pt x="688" y="241"/>
                    <a:pt x="969" y="93"/>
                  </a:cubicBezTo>
                  <a:cubicBezTo>
                    <a:pt x="1019" y="69"/>
                    <a:pt x="993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60"/>
            <p:cNvSpPr/>
            <p:nvPr/>
          </p:nvSpPr>
          <p:spPr>
            <a:xfrm>
              <a:off x="2688925" y="2732350"/>
              <a:ext cx="32425" cy="34525"/>
            </a:xfrm>
            <a:custGeom>
              <a:avLst/>
              <a:gdLst/>
              <a:ahLst/>
              <a:cxnLst/>
              <a:rect l="l" t="t" r="r" b="b"/>
              <a:pathLst>
                <a:path w="1297" h="1381" extrusionOk="0">
                  <a:moveTo>
                    <a:pt x="990" y="0"/>
                  </a:moveTo>
                  <a:cubicBezTo>
                    <a:pt x="798" y="0"/>
                    <a:pt x="525" y="196"/>
                    <a:pt x="292" y="413"/>
                  </a:cubicBezTo>
                  <a:cubicBezTo>
                    <a:pt x="89" y="601"/>
                    <a:pt x="1" y="944"/>
                    <a:pt x="175" y="1180"/>
                  </a:cubicBezTo>
                  <a:cubicBezTo>
                    <a:pt x="273" y="1312"/>
                    <a:pt x="436" y="1381"/>
                    <a:pt x="597" y="1381"/>
                  </a:cubicBezTo>
                  <a:cubicBezTo>
                    <a:pt x="670" y="1381"/>
                    <a:pt x="743" y="1366"/>
                    <a:pt x="808" y="1337"/>
                  </a:cubicBezTo>
                  <a:cubicBezTo>
                    <a:pt x="1017" y="1245"/>
                    <a:pt x="1152" y="1030"/>
                    <a:pt x="1192" y="802"/>
                  </a:cubicBezTo>
                  <a:cubicBezTo>
                    <a:pt x="1297" y="205"/>
                    <a:pt x="1186" y="0"/>
                    <a:pt x="99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60"/>
            <p:cNvSpPr/>
            <p:nvPr/>
          </p:nvSpPr>
          <p:spPr>
            <a:xfrm>
              <a:off x="2700500" y="2736700"/>
              <a:ext cx="14100" cy="19575"/>
            </a:xfrm>
            <a:custGeom>
              <a:avLst/>
              <a:gdLst/>
              <a:ahLst/>
              <a:cxnLst/>
              <a:rect l="l" t="t" r="r" b="b"/>
              <a:pathLst>
                <a:path w="564" h="783" extrusionOk="0">
                  <a:moveTo>
                    <a:pt x="511" y="1"/>
                  </a:moveTo>
                  <a:cubicBezTo>
                    <a:pt x="491" y="1"/>
                    <a:pt x="472" y="13"/>
                    <a:pt x="464" y="33"/>
                  </a:cubicBezTo>
                  <a:cubicBezTo>
                    <a:pt x="375" y="288"/>
                    <a:pt x="223" y="517"/>
                    <a:pt x="23" y="697"/>
                  </a:cubicBezTo>
                  <a:cubicBezTo>
                    <a:pt x="3" y="715"/>
                    <a:pt x="1" y="746"/>
                    <a:pt x="19" y="766"/>
                  </a:cubicBezTo>
                  <a:cubicBezTo>
                    <a:pt x="28" y="777"/>
                    <a:pt x="41" y="782"/>
                    <a:pt x="55" y="782"/>
                  </a:cubicBezTo>
                  <a:cubicBezTo>
                    <a:pt x="67" y="782"/>
                    <a:pt x="78" y="778"/>
                    <a:pt x="87" y="769"/>
                  </a:cubicBezTo>
                  <a:cubicBezTo>
                    <a:pt x="299" y="577"/>
                    <a:pt x="460" y="335"/>
                    <a:pt x="555" y="65"/>
                  </a:cubicBezTo>
                  <a:cubicBezTo>
                    <a:pt x="564" y="40"/>
                    <a:pt x="550" y="12"/>
                    <a:pt x="525" y="3"/>
                  </a:cubicBezTo>
                  <a:cubicBezTo>
                    <a:pt x="520" y="2"/>
                    <a:pt x="516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60"/>
            <p:cNvSpPr/>
            <p:nvPr/>
          </p:nvSpPr>
          <p:spPr>
            <a:xfrm>
              <a:off x="2681225" y="2706325"/>
              <a:ext cx="40950" cy="29075"/>
            </a:xfrm>
            <a:custGeom>
              <a:avLst/>
              <a:gdLst/>
              <a:ahLst/>
              <a:cxnLst/>
              <a:rect l="l" t="t" r="r" b="b"/>
              <a:pathLst>
                <a:path w="1638" h="1163" extrusionOk="0">
                  <a:moveTo>
                    <a:pt x="534" y="1"/>
                  </a:moveTo>
                  <a:cubicBezTo>
                    <a:pt x="301" y="1"/>
                    <a:pt x="75" y="163"/>
                    <a:pt x="41" y="393"/>
                  </a:cubicBezTo>
                  <a:cubicBezTo>
                    <a:pt x="0" y="674"/>
                    <a:pt x="247" y="947"/>
                    <a:pt x="522" y="1036"/>
                  </a:cubicBezTo>
                  <a:cubicBezTo>
                    <a:pt x="742" y="1108"/>
                    <a:pt x="976" y="1162"/>
                    <a:pt x="1155" y="1162"/>
                  </a:cubicBezTo>
                  <a:cubicBezTo>
                    <a:pt x="1493" y="1162"/>
                    <a:pt x="1637" y="968"/>
                    <a:pt x="1140" y="330"/>
                  </a:cubicBezTo>
                  <a:cubicBezTo>
                    <a:pt x="993" y="141"/>
                    <a:pt x="766" y="1"/>
                    <a:pt x="53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60"/>
            <p:cNvSpPr/>
            <p:nvPr/>
          </p:nvSpPr>
          <p:spPr>
            <a:xfrm>
              <a:off x="2691525" y="2717625"/>
              <a:ext cx="21700" cy="13325"/>
            </a:xfrm>
            <a:custGeom>
              <a:avLst/>
              <a:gdLst/>
              <a:ahLst/>
              <a:cxnLst/>
              <a:rect l="l" t="t" r="r" b="b"/>
              <a:pathLst>
                <a:path w="868" h="533" extrusionOk="0">
                  <a:moveTo>
                    <a:pt x="69" y="0"/>
                  </a:moveTo>
                  <a:cubicBezTo>
                    <a:pt x="19" y="0"/>
                    <a:pt x="1" y="78"/>
                    <a:pt x="57" y="95"/>
                  </a:cubicBezTo>
                  <a:cubicBezTo>
                    <a:pt x="327" y="179"/>
                    <a:pt x="574" y="324"/>
                    <a:pt x="780" y="519"/>
                  </a:cubicBezTo>
                  <a:cubicBezTo>
                    <a:pt x="789" y="527"/>
                    <a:pt x="801" y="533"/>
                    <a:pt x="814" y="533"/>
                  </a:cubicBezTo>
                  <a:cubicBezTo>
                    <a:pt x="827" y="533"/>
                    <a:pt x="839" y="527"/>
                    <a:pt x="849" y="517"/>
                  </a:cubicBezTo>
                  <a:cubicBezTo>
                    <a:pt x="868" y="498"/>
                    <a:pt x="866" y="466"/>
                    <a:pt x="847" y="449"/>
                  </a:cubicBezTo>
                  <a:cubicBezTo>
                    <a:pt x="630" y="244"/>
                    <a:pt x="370" y="92"/>
                    <a:pt x="85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60"/>
            <p:cNvSpPr/>
            <p:nvPr/>
          </p:nvSpPr>
          <p:spPr>
            <a:xfrm>
              <a:off x="2721650" y="2690475"/>
              <a:ext cx="40950" cy="29050"/>
            </a:xfrm>
            <a:custGeom>
              <a:avLst/>
              <a:gdLst/>
              <a:ahLst/>
              <a:cxnLst/>
              <a:rect l="l" t="t" r="r" b="b"/>
              <a:pathLst>
                <a:path w="1638" h="1162" extrusionOk="0">
                  <a:moveTo>
                    <a:pt x="534" y="0"/>
                  </a:moveTo>
                  <a:cubicBezTo>
                    <a:pt x="300" y="0"/>
                    <a:pt x="75" y="163"/>
                    <a:pt x="42" y="393"/>
                  </a:cubicBezTo>
                  <a:cubicBezTo>
                    <a:pt x="1" y="673"/>
                    <a:pt x="248" y="947"/>
                    <a:pt x="521" y="1036"/>
                  </a:cubicBezTo>
                  <a:cubicBezTo>
                    <a:pt x="742" y="1107"/>
                    <a:pt x="975" y="1162"/>
                    <a:pt x="1154" y="1162"/>
                  </a:cubicBezTo>
                  <a:cubicBezTo>
                    <a:pt x="1493" y="1162"/>
                    <a:pt x="1638" y="968"/>
                    <a:pt x="1140" y="330"/>
                  </a:cubicBezTo>
                  <a:cubicBezTo>
                    <a:pt x="992" y="140"/>
                    <a:pt x="766" y="0"/>
                    <a:pt x="5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60"/>
            <p:cNvSpPr/>
            <p:nvPr/>
          </p:nvSpPr>
          <p:spPr>
            <a:xfrm>
              <a:off x="2731925" y="2701775"/>
              <a:ext cx="21700" cy="13300"/>
            </a:xfrm>
            <a:custGeom>
              <a:avLst/>
              <a:gdLst/>
              <a:ahLst/>
              <a:cxnLst/>
              <a:rect l="l" t="t" r="r" b="b"/>
              <a:pathLst>
                <a:path w="868" h="532" extrusionOk="0">
                  <a:moveTo>
                    <a:pt x="70" y="1"/>
                  </a:moveTo>
                  <a:cubicBezTo>
                    <a:pt x="19" y="1"/>
                    <a:pt x="1" y="79"/>
                    <a:pt x="57" y="96"/>
                  </a:cubicBezTo>
                  <a:cubicBezTo>
                    <a:pt x="328" y="179"/>
                    <a:pt x="575" y="324"/>
                    <a:pt x="781" y="519"/>
                  </a:cubicBezTo>
                  <a:cubicBezTo>
                    <a:pt x="790" y="528"/>
                    <a:pt x="802" y="532"/>
                    <a:pt x="814" y="532"/>
                  </a:cubicBezTo>
                  <a:cubicBezTo>
                    <a:pt x="827" y="532"/>
                    <a:pt x="840" y="526"/>
                    <a:pt x="849" y="518"/>
                  </a:cubicBezTo>
                  <a:cubicBezTo>
                    <a:pt x="868" y="498"/>
                    <a:pt x="867" y="467"/>
                    <a:pt x="847" y="448"/>
                  </a:cubicBezTo>
                  <a:cubicBezTo>
                    <a:pt x="631" y="243"/>
                    <a:pt x="370" y="91"/>
                    <a:pt x="86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60"/>
            <p:cNvSpPr/>
            <p:nvPr/>
          </p:nvSpPr>
          <p:spPr>
            <a:xfrm>
              <a:off x="2731600" y="2715750"/>
              <a:ext cx="32425" cy="34525"/>
            </a:xfrm>
            <a:custGeom>
              <a:avLst/>
              <a:gdLst/>
              <a:ahLst/>
              <a:cxnLst/>
              <a:rect l="l" t="t" r="r" b="b"/>
              <a:pathLst>
                <a:path w="1297" h="1381" extrusionOk="0">
                  <a:moveTo>
                    <a:pt x="989" y="0"/>
                  </a:moveTo>
                  <a:cubicBezTo>
                    <a:pt x="797" y="0"/>
                    <a:pt x="524" y="195"/>
                    <a:pt x="291" y="411"/>
                  </a:cubicBezTo>
                  <a:cubicBezTo>
                    <a:pt x="89" y="601"/>
                    <a:pt x="0" y="944"/>
                    <a:pt x="175" y="1179"/>
                  </a:cubicBezTo>
                  <a:cubicBezTo>
                    <a:pt x="272" y="1312"/>
                    <a:pt x="436" y="1380"/>
                    <a:pt x="597" y="1380"/>
                  </a:cubicBezTo>
                  <a:cubicBezTo>
                    <a:pt x="670" y="1380"/>
                    <a:pt x="743" y="1366"/>
                    <a:pt x="808" y="1337"/>
                  </a:cubicBezTo>
                  <a:cubicBezTo>
                    <a:pt x="1016" y="1244"/>
                    <a:pt x="1152" y="1030"/>
                    <a:pt x="1191" y="801"/>
                  </a:cubicBezTo>
                  <a:cubicBezTo>
                    <a:pt x="1296" y="205"/>
                    <a:pt x="1185" y="0"/>
                    <a:pt x="989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60"/>
            <p:cNvSpPr/>
            <p:nvPr/>
          </p:nvSpPr>
          <p:spPr>
            <a:xfrm>
              <a:off x="2742900" y="2720100"/>
              <a:ext cx="14400" cy="19525"/>
            </a:xfrm>
            <a:custGeom>
              <a:avLst/>
              <a:gdLst/>
              <a:ahLst/>
              <a:cxnLst/>
              <a:rect l="l" t="t" r="r" b="b"/>
              <a:pathLst>
                <a:path w="576" h="781" extrusionOk="0">
                  <a:moveTo>
                    <a:pt x="522" y="1"/>
                  </a:moveTo>
                  <a:cubicBezTo>
                    <a:pt x="501" y="1"/>
                    <a:pt x="482" y="13"/>
                    <a:pt x="475" y="33"/>
                  </a:cubicBezTo>
                  <a:cubicBezTo>
                    <a:pt x="386" y="287"/>
                    <a:pt x="234" y="516"/>
                    <a:pt x="33" y="697"/>
                  </a:cubicBezTo>
                  <a:cubicBezTo>
                    <a:pt x="0" y="727"/>
                    <a:pt x="21" y="781"/>
                    <a:pt x="65" y="781"/>
                  </a:cubicBezTo>
                  <a:cubicBezTo>
                    <a:pt x="77" y="781"/>
                    <a:pt x="89" y="776"/>
                    <a:pt x="98" y="769"/>
                  </a:cubicBezTo>
                  <a:cubicBezTo>
                    <a:pt x="311" y="577"/>
                    <a:pt x="472" y="334"/>
                    <a:pt x="566" y="65"/>
                  </a:cubicBezTo>
                  <a:cubicBezTo>
                    <a:pt x="575" y="39"/>
                    <a:pt x="562" y="12"/>
                    <a:pt x="537" y="3"/>
                  </a:cubicBezTo>
                  <a:cubicBezTo>
                    <a:pt x="532" y="1"/>
                    <a:pt x="527" y="1"/>
                    <a:pt x="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60"/>
            <p:cNvSpPr/>
            <p:nvPr/>
          </p:nvSpPr>
          <p:spPr>
            <a:xfrm>
              <a:off x="2761450" y="2687750"/>
              <a:ext cx="30925" cy="28000"/>
            </a:xfrm>
            <a:custGeom>
              <a:avLst/>
              <a:gdLst/>
              <a:ahLst/>
              <a:cxnLst/>
              <a:rect l="l" t="t" r="r" b="b"/>
              <a:pathLst>
                <a:path w="1237" h="1120" extrusionOk="0">
                  <a:moveTo>
                    <a:pt x="588" y="0"/>
                  </a:moveTo>
                  <a:cubicBezTo>
                    <a:pt x="548" y="0"/>
                    <a:pt x="507" y="5"/>
                    <a:pt x="466" y="14"/>
                  </a:cubicBezTo>
                  <a:cubicBezTo>
                    <a:pt x="170" y="83"/>
                    <a:pt x="1" y="383"/>
                    <a:pt x="86" y="684"/>
                  </a:cubicBezTo>
                  <a:cubicBezTo>
                    <a:pt x="158" y="943"/>
                    <a:pt x="396" y="1119"/>
                    <a:pt x="649" y="1119"/>
                  </a:cubicBezTo>
                  <a:cubicBezTo>
                    <a:pt x="690" y="1119"/>
                    <a:pt x="731" y="1115"/>
                    <a:pt x="772" y="1105"/>
                  </a:cubicBezTo>
                  <a:cubicBezTo>
                    <a:pt x="1067" y="1036"/>
                    <a:pt x="1237" y="736"/>
                    <a:pt x="1152" y="435"/>
                  </a:cubicBezTo>
                  <a:cubicBezTo>
                    <a:pt x="1079" y="175"/>
                    <a:pt x="841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60"/>
            <p:cNvSpPr/>
            <p:nvPr/>
          </p:nvSpPr>
          <p:spPr>
            <a:xfrm>
              <a:off x="2096825" y="2444925"/>
              <a:ext cx="757025" cy="275200"/>
            </a:xfrm>
            <a:custGeom>
              <a:avLst/>
              <a:gdLst/>
              <a:ahLst/>
              <a:cxnLst/>
              <a:rect l="l" t="t" r="r" b="b"/>
              <a:pathLst>
                <a:path w="30281" h="11008" extrusionOk="0">
                  <a:moveTo>
                    <a:pt x="29263" y="0"/>
                  </a:moveTo>
                  <a:cubicBezTo>
                    <a:pt x="23195" y="2375"/>
                    <a:pt x="16875" y="4045"/>
                    <a:pt x="10427" y="4978"/>
                  </a:cubicBezTo>
                  <a:cubicBezTo>
                    <a:pt x="9698" y="5083"/>
                    <a:pt x="9008" y="5126"/>
                    <a:pt x="8340" y="5126"/>
                  </a:cubicBezTo>
                  <a:cubicBezTo>
                    <a:pt x="6078" y="5126"/>
                    <a:pt x="4073" y="4640"/>
                    <a:pt x="1724" y="4467"/>
                  </a:cubicBezTo>
                  <a:cubicBezTo>
                    <a:pt x="1496" y="4450"/>
                    <a:pt x="1296" y="4440"/>
                    <a:pt x="1122" y="4440"/>
                  </a:cubicBezTo>
                  <a:cubicBezTo>
                    <a:pt x="54" y="4440"/>
                    <a:pt x="0" y="4828"/>
                    <a:pt x="721" y="6474"/>
                  </a:cubicBezTo>
                  <a:cubicBezTo>
                    <a:pt x="1274" y="7737"/>
                    <a:pt x="2439" y="8815"/>
                    <a:pt x="3618" y="9485"/>
                  </a:cubicBezTo>
                  <a:cubicBezTo>
                    <a:pt x="5703" y="10669"/>
                    <a:pt x="8177" y="10943"/>
                    <a:pt x="10574" y="10997"/>
                  </a:cubicBezTo>
                  <a:cubicBezTo>
                    <a:pt x="10899" y="11004"/>
                    <a:pt x="11223" y="11007"/>
                    <a:pt x="11547" y="11007"/>
                  </a:cubicBezTo>
                  <a:cubicBezTo>
                    <a:pt x="14336" y="11007"/>
                    <a:pt x="17120" y="10744"/>
                    <a:pt x="19862" y="10221"/>
                  </a:cubicBezTo>
                  <a:cubicBezTo>
                    <a:pt x="22476" y="9721"/>
                    <a:pt x="25141" y="8934"/>
                    <a:pt x="27138" y="7173"/>
                  </a:cubicBezTo>
                  <a:cubicBezTo>
                    <a:pt x="29133" y="5412"/>
                    <a:pt x="30281" y="2459"/>
                    <a:pt x="29263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60"/>
            <p:cNvSpPr/>
            <p:nvPr/>
          </p:nvSpPr>
          <p:spPr>
            <a:xfrm>
              <a:off x="2548600" y="1905900"/>
              <a:ext cx="446850" cy="342025"/>
            </a:xfrm>
            <a:custGeom>
              <a:avLst/>
              <a:gdLst/>
              <a:ahLst/>
              <a:cxnLst/>
              <a:rect l="l" t="t" r="r" b="b"/>
              <a:pathLst>
                <a:path w="17874" h="13681" extrusionOk="0">
                  <a:moveTo>
                    <a:pt x="14837" y="0"/>
                  </a:moveTo>
                  <a:cubicBezTo>
                    <a:pt x="13510" y="0"/>
                    <a:pt x="12142" y="573"/>
                    <a:pt x="10932" y="1205"/>
                  </a:cubicBezTo>
                  <a:cubicBezTo>
                    <a:pt x="8342" y="2557"/>
                    <a:pt x="2084" y="5672"/>
                    <a:pt x="1108" y="8677"/>
                  </a:cubicBezTo>
                  <a:cubicBezTo>
                    <a:pt x="1" y="12089"/>
                    <a:pt x="7541" y="13182"/>
                    <a:pt x="9842" y="13617"/>
                  </a:cubicBezTo>
                  <a:cubicBezTo>
                    <a:pt x="10014" y="13649"/>
                    <a:pt x="10190" y="13681"/>
                    <a:pt x="10363" y="13681"/>
                  </a:cubicBezTo>
                  <a:cubicBezTo>
                    <a:pt x="10485" y="13681"/>
                    <a:pt x="10606" y="13665"/>
                    <a:pt x="10720" y="13622"/>
                  </a:cubicBezTo>
                  <a:cubicBezTo>
                    <a:pt x="10973" y="13526"/>
                    <a:pt x="11160" y="13318"/>
                    <a:pt x="11335" y="13113"/>
                  </a:cubicBezTo>
                  <a:cubicBezTo>
                    <a:pt x="13802" y="10236"/>
                    <a:pt x="15849" y="7023"/>
                    <a:pt x="17416" y="3571"/>
                  </a:cubicBezTo>
                  <a:cubicBezTo>
                    <a:pt x="17647" y="3059"/>
                    <a:pt x="17874" y="2510"/>
                    <a:pt x="17804" y="1953"/>
                  </a:cubicBezTo>
                  <a:cubicBezTo>
                    <a:pt x="17707" y="1171"/>
                    <a:pt x="17039" y="561"/>
                    <a:pt x="16306" y="270"/>
                  </a:cubicBezTo>
                  <a:cubicBezTo>
                    <a:pt x="15829" y="81"/>
                    <a:pt x="15336" y="0"/>
                    <a:pt x="1483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60"/>
            <p:cNvSpPr/>
            <p:nvPr/>
          </p:nvSpPr>
          <p:spPr>
            <a:xfrm>
              <a:off x="2929275" y="1813725"/>
              <a:ext cx="209550" cy="146250"/>
            </a:xfrm>
            <a:custGeom>
              <a:avLst/>
              <a:gdLst/>
              <a:ahLst/>
              <a:cxnLst/>
              <a:rect l="l" t="t" r="r" b="b"/>
              <a:pathLst>
                <a:path w="8382" h="5850" extrusionOk="0">
                  <a:moveTo>
                    <a:pt x="2553" y="0"/>
                  </a:moveTo>
                  <a:cubicBezTo>
                    <a:pt x="2375" y="0"/>
                    <a:pt x="2186" y="209"/>
                    <a:pt x="2074" y="389"/>
                  </a:cubicBezTo>
                  <a:cubicBezTo>
                    <a:pt x="677" y="2643"/>
                    <a:pt x="1" y="3655"/>
                    <a:pt x="733" y="5195"/>
                  </a:cubicBezTo>
                  <a:cubicBezTo>
                    <a:pt x="890" y="5525"/>
                    <a:pt x="1321" y="5828"/>
                    <a:pt x="1687" y="5847"/>
                  </a:cubicBezTo>
                  <a:cubicBezTo>
                    <a:pt x="1717" y="5849"/>
                    <a:pt x="1746" y="5849"/>
                    <a:pt x="1775" y="5849"/>
                  </a:cubicBezTo>
                  <a:cubicBezTo>
                    <a:pt x="2091" y="5849"/>
                    <a:pt x="2399" y="5762"/>
                    <a:pt x="2706" y="5688"/>
                  </a:cubicBezTo>
                  <a:cubicBezTo>
                    <a:pt x="3508" y="5498"/>
                    <a:pt x="4330" y="5400"/>
                    <a:pt x="5154" y="5396"/>
                  </a:cubicBezTo>
                  <a:cubicBezTo>
                    <a:pt x="5610" y="5395"/>
                    <a:pt x="6390" y="5316"/>
                    <a:pt x="6928" y="5075"/>
                  </a:cubicBezTo>
                  <a:cubicBezTo>
                    <a:pt x="7174" y="4963"/>
                    <a:pt x="7505" y="4494"/>
                    <a:pt x="6966" y="4486"/>
                  </a:cubicBezTo>
                  <a:cubicBezTo>
                    <a:pt x="6938" y="4486"/>
                    <a:pt x="5558" y="4451"/>
                    <a:pt x="5558" y="4451"/>
                  </a:cubicBezTo>
                  <a:cubicBezTo>
                    <a:pt x="6346" y="4177"/>
                    <a:pt x="7652" y="3972"/>
                    <a:pt x="8213" y="3354"/>
                  </a:cubicBezTo>
                  <a:cubicBezTo>
                    <a:pt x="8291" y="3268"/>
                    <a:pt x="8381" y="2903"/>
                    <a:pt x="7883" y="2903"/>
                  </a:cubicBezTo>
                  <a:cubicBezTo>
                    <a:pt x="7803" y="2903"/>
                    <a:pt x="7708" y="2912"/>
                    <a:pt x="7595" y="2934"/>
                  </a:cubicBezTo>
                  <a:cubicBezTo>
                    <a:pt x="6789" y="3087"/>
                    <a:pt x="5971" y="3365"/>
                    <a:pt x="5356" y="3425"/>
                  </a:cubicBezTo>
                  <a:cubicBezTo>
                    <a:pt x="6141" y="3043"/>
                    <a:pt x="6893" y="2594"/>
                    <a:pt x="7600" y="2081"/>
                  </a:cubicBezTo>
                  <a:cubicBezTo>
                    <a:pt x="7803" y="1935"/>
                    <a:pt x="8011" y="1769"/>
                    <a:pt x="8071" y="1519"/>
                  </a:cubicBezTo>
                  <a:cubicBezTo>
                    <a:pt x="8108" y="1357"/>
                    <a:pt x="8063" y="1179"/>
                    <a:pt x="7925" y="1085"/>
                  </a:cubicBezTo>
                  <a:cubicBezTo>
                    <a:pt x="7864" y="1043"/>
                    <a:pt x="7799" y="1027"/>
                    <a:pt x="7732" y="1027"/>
                  </a:cubicBezTo>
                  <a:cubicBezTo>
                    <a:pt x="7623" y="1027"/>
                    <a:pt x="7510" y="1071"/>
                    <a:pt x="7407" y="1115"/>
                  </a:cubicBezTo>
                  <a:lnTo>
                    <a:pt x="4756" y="2234"/>
                  </a:lnTo>
                  <a:cubicBezTo>
                    <a:pt x="4882" y="1816"/>
                    <a:pt x="5279" y="1549"/>
                    <a:pt x="5612" y="1265"/>
                  </a:cubicBezTo>
                  <a:cubicBezTo>
                    <a:pt x="5852" y="1060"/>
                    <a:pt x="6082" y="786"/>
                    <a:pt x="6147" y="490"/>
                  </a:cubicBezTo>
                  <a:cubicBezTo>
                    <a:pt x="6192" y="290"/>
                    <a:pt x="6032" y="117"/>
                    <a:pt x="5851" y="117"/>
                  </a:cubicBezTo>
                  <a:cubicBezTo>
                    <a:pt x="5804" y="117"/>
                    <a:pt x="5755" y="129"/>
                    <a:pt x="5709" y="155"/>
                  </a:cubicBezTo>
                  <a:lnTo>
                    <a:pt x="5705" y="158"/>
                  </a:lnTo>
                  <a:lnTo>
                    <a:pt x="2618" y="1912"/>
                  </a:lnTo>
                  <a:lnTo>
                    <a:pt x="2808" y="361"/>
                  </a:lnTo>
                  <a:cubicBezTo>
                    <a:pt x="2822" y="252"/>
                    <a:pt x="2790" y="137"/>
                    <a:pt x="2707" y="63"/>
                  </a:cubicBezTo>
                  <a:cubicBezTo>
                    <a:pt x="2659" y="19"/>
                    <a:pt x="2606" y="0"/>
                    <a:pt x="2553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60"/>
            <p:cNvSpPr/>
            <p:nvPr/>
          </p:nvSpPr>
          <p:spPr>
            <a:xfrm>
              <a:off x="3036500" y="1861775"/>
              <a:ext cx="32675" cy="70625"/>
            </a:xfrm>
            <a:custGeom>
              <a:avLst/>
              <a:gdLst/>
              <a:ahLst/>
              <a:cxnLst/>
              <a:rect l="l" t="t" r="r" b="b"/>
              <a:pathLst>
                <a:path w="1307" h="2825" extrusionOk="0">
                  <a:moveTo>
                    <a:pt x="111" y="1"/>
                  </a:moveTo>
                  <a:cubicBezTo>
                    <a:pt x="49" y="1"/>
                    <a:pt x="0" y="86"/>
                    <a:pt x="63" y="137"/>
                  </a:cubicBezTo>
                  <a:cubicBezTo>
                    <a:pt x="801" y="741"/>
                    <a:pt x="1144" y="1806"/>
                    <a:pt x="896" y="2727"/>
                  </a:cubicBezTo>
                  <a:cubicBezTo>
                    <a:pt x="883" y="2776"/>
                    <a:pt x="919" y="2824"/>
                    <a:pt x="970" y="2824"/>
                  </a:cubicBezTo>
                  <a:cubicBezTo>
                    <a:pt x="1004" y="2823"/>
                    <a:pt x="1034" y="2800"/>
                    <a:pt x="1043" y="2767"/>
                  </a:cubicBezTo>
                  <a:cubicBezTo>
                    <a:pt x="1306" y="1790"/>
                    <a:pt x="944" y="659"/>
                    <a:pt x="159" y="19"/>
                  </a:cubicBezTo>
                  <a:cubicBezTo>
                    <a:pt x="143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60"/>
            <p:cNvSpPr/>
            <p:nvPr/>
          </p:nvSpPr>
          <p:spPr>
            <a:xfrm>
              <a:off x="2964625" y="1863475"/>
              <a:ext cx="32700" cy="43875"/>
            </a:xfrm>
            <a:custGeom>
              <a:avLst/>
              <a:gdLst/>
              <a:ahLst/>
              <a:cxnLst/>
              <a:rect l="l" t="t" r="r" b="b"/>
              <a:pathLst>
                <a:path w="1308" h="1755" extrusionOk="0">
                  <a:moveTo>
                    <a:pt x="1225" y="1"/>
                  </a:moveTo>
                  <a:cubicBezTo>
                    <a:pt x="1186" y="1"/>
                    <a:pt x="1153" y="32"/>
                    <a:pt x="1152" y="73"/>
                  </a:cubicBezTo>
                  <a:cubicBezTo>
                    <a:pt x="1118" y="734"/>
                    <a:pt x="685" y="1351"/>
                    <a:pt x="76" y="1608"/>
                  </a:cubicBezTo>
                  <a:cubicBezTo>
                    <a:pt x="0" y="1640"/>
                    <a:pt x="23" y="1755"/>
                    <a:pt x="106" y="1755"/>
                  </a:cubicBezTo>
                  <a:cubicBezTo>
                    <a:pt x="116" y="1755"/>
                    <a:pt x="127" y="1753"/>
                    <a:pt x="136" y="1749"/>
                  </a:cubicBezTo>
                  <a:cubicBezTo>
                    <a:pt x="798" y="1468"/>
                    <a:pt x="1267" y="799"/>
                    <a:pt x="1304" y="80"/>
                  </a:cubicBezTo>
                  <a:cubicBezTo>
                    <a:pt x="1308" y="38"/>
                    <a:pt x="1275" y="3"/>
                    <a:pt x="1233" y="1"/>
                  </a:cubicBezTo>
                  <a:cubicBezTo>
                    <a:pt x="1230" y="1"/>
                    <a:pt x="1228" y="1"/>
                    <a:pt x="122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60"/>
            <p:cNvSpPr/>
            <p:nvPr/>
          </p:nvSpPr>
          <p:spPr>
            <a:xfrm>
              <a:off x="2854325" y="1907250"/>
              <a:ext cx="87525" cy="36900"/>
            </a:xfrm>
            <a:custGeom>
              <a:avLst/>
              <a:gdLst/>
              <a:ahLst/>
              <a:cxnLst/>
              <a:rect l="l" t="t" r="r" b="b"/>
              <a:pathLst>
                <a:path w="3501" h="1476" extrusionOk="0">
                  <a:moveTo>
                    <a:pt x="1396" y="1"/>
                  </a:moveTo>
                  <a:cubicBezTo>
                    <a:pt x="1078" y="1"/>
                    <a:pt x="756" y="67"/>
                    <a:pt x="461" y="189"/>
                  </a:cubicBezTo>
                  <a:cubicBezTo>
                    <a:pt x="127" y="329"/>
                    <a:pt x="1" y="741"/>
                    <a:pt x="223" y="1026"/>
                  </a:cubicBezTo>
                  <a:cubicBezTo>
                    <a:pt x="406" y="1257"/>
                    <a:pt x="666" y="1412"/>
                    <a:pt x="956" y="1461"/>
                  </a:cubicBezTo>
                  <a:cubicBezTo>
                    <a:pt x="1004" y="1470"/>
                    <a:pt x="1103" y="1476"/>
                    <a:pt x="1188" y="1476"/>
                  </a:cubicBezTo>
                  <a:cubicBezTo>
                    <a:pt x="1237" y="1476"/>
                    <a:pt x="1282" y="1474"/>
                    <a:pt x="1310" y="1469"/>
                  </a:cubicBezTo>
                  <a:cubicBezTo>
                    <a:pt x="3501" y="1085"/>
                    <a:pt x="2521" y="205"/>
                    <a:pt x="1896" y="58"/>
                  </a:cubicBezTo>
                  <a:cubicBezTo>
                    <a:pt x="1733" y="19"/>
                    <a:pt x="1565" y="1"/>
                    <a:pt x="139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60"/>
            <p:cNvSpPr/>
            <p:nvPr/>
          </p:nvSpPr>
          <p:spPr>
            <a:xfrm>
              <a:off x="2875500" y="1915475"/>
              <a:ext cx="42175" cy="14925"/>
            </a:xfrm>
            <a:custGeom>
              <a:avLst/>
              <a:gdLst/>
              <a:ahLst/>
              <a:cxnLst/>
              <a:rect l="l" t="t" r="r" b="b"/>
              <a:pathLst>
                <a:path w="1687" h="597" extrusionOk="0">
                  <a:moveTo>
                    <a:pt x="991" y="1"/>
                  </a:moveTo>
                  <a:cubicBezTo>
                    <a:pt x="985" y="1"/>
                    <a:pt x="978" y="1"/>
                    <a:pt x="972" y="1"/>
                  </a:cubicBezTo>
                  <a:cubicBezTo>
                    <a:pt x="611" y="17"/>
                    <a:pt x="269" y="159"/>
                    <a:pt x="1" y="401"/>
                  </a:cubicBezTo>
                  <a:cubicBezTo>
                    <a:pt x="205" y="493"/>
                    <a:pt x="419" y="569"/>
                    <a:pt x="641" y="590"/>
                  </a:cubicBezTo>
                  <a:cubicBezTo>
                    <a:pt x="682" y="594"/>
                    <a:pt x="724" y="597"/>
                    <a:pt x="766" y="597"/>
                  </a:cubicBezTo>
                  <a:cubicBezTo>
                    <a:pt x="949" y="597"/>
                    <a:pt x="1133" y="556"/>
                    <a:pt x="1289" y="461"/>
                  </a:cubicBezTo>
                  <a:cubicBezTo>
                    <a:pt x="1687" y="222"/>
                    <a:pt x="1267" y="1"/>
                    <a:pt x="9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60"/>
            <p:cNvSpPr/>
            <p:nvPr/>
          </p:nvSpPr>
          <p:spPr>
            <a:xfrm>
              <a:off x="2894225" y="1957825"/>
              <a:ext cx="82975" cy="41500"/>
            </a:xfrm>
            <a:custGeom>
              <a:avLst/>
              <a:gdLst/>
              <a:ahLst/>
              <a:cxnLst/>
              <a:rect l="l" t="t" r="r" b="b"/>
              <a:pathLst>
                <a:path w="3319" h="1660" extrusionOk="0">
                  <a:moveTo>
                    <a:pt x="1699" y="1"/>
                  </a:moveTo>
                  <a:cubicBezTo>
                    <a:pt x="1658" y="1"/>
                    <a:pt x="1618" y="3"/>
                    <a:pt x="1580" y="7"/>
                  </a:cubicBezTo>
                  <a:cubicBezTo>
                    <a:pt x="1101" y="58"/>
                    <a:pt x="632" y="280"/>
                    <a:pt x="270" y="606"/>
                  </a:cubicBezTo>
                  <a:cubicBezTo>
                    <a:pt x="0" y="849"/>
                    <a:pt x="18" y="1279"/>
                    <a:pt x="323" y="1474"/>
                  </a:cubicBezTo>
                  <a:cubicBezTo>
                    <a:pt x="515" y="1596"/>
                    <a:pt x="737" y="1659"/>
                    <a:pt x="962" y="1659"/>
                  </a:cubicBezTo>
                  <a:cubicBezTo>
                    <a:pt x="1027" y="1659"/>
                    <a:pt x="1093" y="1654"/>
                    <a:pt x="1158" y="1643"/>
                  </a:cubicBezTo>
                  <a:cubicBezTo>
                    <a:pt x="1234" y="1629"/>
                    <a:pt x="1427" y="1570"/>
                    <a:pt x="1494" y="1533"/>
                  </a:cubicBezTo>
                  <a:cubicBezTo>
                    <a:pt x="3319" y="509"/>
                    <a:pt x="2352" y="1"/>
                    <a:pt x="1699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60"/>
            <p:cNvSpPr/>
            <p:nvPr/>
          </p:nvSpPr>
          <p:spPr>
            <a:xfrm>
              <a:off x="2914600" y="1963975"/>
              <a:ext cx="36350" cy="18900"/>
            </a:xfrm>
            <a:custGeom>
              <a:avLst/>
              <a:gdLst/>
              <a:ahLst/>
              <a:cxnLst/>
              <a:rect l="l" t="t" r="r" b="b"/>
              <a:pathLst>
                <a:path w="1454" h="756" extrusionOk="0">
                  <a:moveTo>
                    <a:pt x="1027" y="1"/>
                  </a:moveTo>
                  <a:cubicBezTo>
                    <a:pt x="942" y="1"/>
                    <a:pt x="853" y="16"/>
                    <a:pt x="783" y="44"/>
                  </a:cubicBezTo>
                  <a:cubicBezTo>
                    <a:pt x="449" y="178"/>
                    <a:pt x="171" y="426"/>
                    <a:pt x="0" y="744"/>
                  </a:cubicBezTo>
                  <a:cubicBezTo>
                    <a:pt x="84" y="751"/>
                    <a:pt x="169" y="756"/>
                    <a:pt x="253" y="756"/>
                  </a:cubicBezTo>
                  <a:cubicBezTo>
                    <a:pt x="393" y="756"/>
                    <a:pt x="532" y="743"/>
                    <a:pt x="667" y="710"/>
                  </a:cubicBezTo>
                  <a:cubicBezTo>
                    <a:pt x="884" y="657"/>
                    <a:pt x="1092" y="546"/>
                    <a:pt x="1234" y="373"/>
                  </a:cubicBezTo>
                  <a:cubicBezTo>
                    <a:pt x="1454" y="107"/>
                    <a:pt x="1252" y="1"/>
                    <a:pt x="1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60"/>
            <p:cNvSpPr/>
            <p:nvPr/>
          </p:nvSpPr>
          <p:spPr>
            <a:xfrm>
              <a:off x="2865575" y="1934825"/>
              <a:ext cx="97125" cy="42800"/>
            </a:xfrm>
            <a:custGeom>
              <a:avLst/>
              <a:gdLst/>
              <a:ahLst/>
              <a:cxnLst/>
              <a:rect l="l" t="t" r="r" b="b"/>
              <a:pathLst>
                <a:path w="3885" h="1712" extrusionOk="0">
                  <a:moveTo>
                    <a:pt x="1797" y="0"/>
                  </a:moveTo>
                  <a:cubicBezTo>
                    <a:pt x="1310" y="0"/>
                    <a:pt x="817" y="152"/>
                    <a:pt x="401" y="415"/>
                  </a:cubicBezTo>
                  <a:cubicBezTo>
                    <a:pt x="62" y="628"/>
                    <a:pt x="0" y="1102"/>
                    <a:pt x="297" y="1372"/>
                  </a:cubicBezTo>
                  <a:cubicBezTo>
                    <a:pt x="539" y="1589"/>
                    <a:pt x="852" y="1710"/>
                    <a:pt x="1177" y="1711"/>
                  </a:cubicBezTo>
                  <a:cubicBezTo>
                    <a:pt x="1263" y="1711"/>
                    <a:pt x="1484" y="1683"/>
                    <a:pt x="1565" y="1654"/>
                  </a:cubicBezTo>
                  <a:cubicBezTo>
                    <a:pt x="3885" y="829"/>
                    <a:pt x="2652" y="50"/>
                    <a:pt x="1944" y="5"/>
                  </a:cubicBezTo>
                  <a:cubicBezTo>
                    <a:pt x="1895" y="2"/>
                    <a:pt x="1846" y="0"/>
                    <a:pt x="179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60"/>
            <p:cNvSpPr/>
            <p:nvPr/>
          </p:nvSpPr>
          <p:spPr>
            <a:xfrm>
              <a:off x="2888700" y="1939650"/>
              <a:ext cx="51025" cy="21075"/>
            </a:xfrm>
            <a:custGeom>
              <a:avLst/>
              <a:gdLst/>
              <a:ahLst/>
              <a:cxnLst/>
              <a:rect l="l" t="t" r="r" b="b"/>
              <a:pathLst>
                <a:path w="2041" h="843" extrusionOk="0">
                  <a:moveTo>
                    <a:pt x="1314" y="1"/>
                  </a:moveTo>
                  <a:cubicBezTo>
                    <a:pt x="1256" y="1"/>
                    <a:pt x="1199" y="7"/>
                    <a:pt x="1148" y="18"/>
                  </a:cubicBezTo>
                  <a:cubicBezTo>
                    <a:pt x="694" y="120"/>
                    <a:pt x="289" y="376"/>
                    <a:pt x="1" y="742"/>
                  </a:cubicBezTo>
                  <a:cubicBezTo>
                    <a:pt x="228" y="801"/>
                    <a:pt x="463" y="842"/>
                    <a:pt x="698" y="842"/>
                  </a:cubicBezTo>
                  <a:cubicBezTo>
                    <a:pt x="749" y="842"/>
                    <a:pt x="800" y="840"/>
                    <a:pt x="850" y="836"/>
                  </a:cubicBezTo>
                  <a:cubicBezTo>
                    <a:pt x="1137" y="813"/>
                    <a:pt x="1424" y="716"/>
                    <a:pt x="1642" y="528"/>
                  </a:cubicBezTo>
                  <a:cubicBezTo>
                    <a:pt x="2040" y="185"/>
                    <a:pt x="1651" y="1"/>
                    <a:pt x="1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60"/>
            <p:cNvSpPr/>
            <p:nvPr/>
          </p:nvSpPr>
          <p:spPr>
            <a:xfrm>
              <a:off x="2895800" y="1985125"/>
              <a:ext cx="82925" cy="50150"/>
            </a:xfrm>
            <a:custGeom>
              <a:avLst/>
              <a:gdLst/>
              <a:ahLst/>
              <a:cxnLst/>
              <a:rect l="l" t="t" r="r" b="b"/>
              <a:pathLst>
                <a:path w="3317" h="2006" extrusionOk="0">
                  <a:moveTo>
                    <a:pt x="1958" y="0"/>
                  </a:moveTo>
                  <a:cubicBezTo>
                    <a:pt x="1812" y="0"/>
                    <a:pt x="1667" y="21"/>
                    <a:pt x="1546" y="57"/>
                  </a:cubicBezTo>
                  <a:cubicBezTo>
                    <a:pt x="1034" y="211"/>
                    <a:pt x="571" y="549"/>
                    <a:pt x="243" y="978"/>
                  </a:cubicBezTo>
                  <a:cubicBezTo>
                    <a:pt x="1" y="1298"/>
                    <a:pt x="108" y="1763"/>
                    <a:pt x="480" y="1913"/>
                  </a:cubicBezTo>
                  <a:cubicBezTo>
                    <a:pt x="637" y="1974"/>
                    <a:pt x="802" y="2005"/>
                    <a:pt x="968" y="2005"/>
                  </a:cubicBezTo>
                  <a:cubicBezTo>
                    <a:pt x="1122" y="2005"/>
                    <a:pt x="1276" y="1978"/>
                    <a:pt x="1423" y="1925"/>
                  </a:cubicBezTo>
                  <a:cubicBezTo>
                    <a:pt x="1504" y="1894"/>
                    <a:pt x="1701" y="1790"/>
                    <a:pt x="1766" y="1735"/>
                  </a:cubicBezTo>
                  <a:cubicBezTo>
                    <a:pt x="3316" y="435"/>
                    <a:pt x="2630" y="0"/>
                    <a:pt x="195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60"/>
            <p:cNvSpPr/>
            <p:nvPr/>
          </p:nvSpPr>
          <p:spPr>
            <a:xfrm>
              <a:off x="2918675" y="1991400"/>
              <a:ext cx="35500" cy="25800"/>
            </a:xfrm>
            <a:custGeom>
              <a:avLst/>
              <a:gdLst/>
              <a:ahLst/>
              <a:cxnLst/>
              <a:rect l="l" t="t" r="r" b="b"/>
              <a:pathLst>
                <a:path w="1420" h="1032" extrusionOk="0">
                  <a:moveTo>
                    <a:pt x="1091" y="0"/>
                  </a:moveTo>
                  <a:cubicBezTo>
                    <a:pt x="963" y="0"/>
                    <a:pt x="811" y="45"/>
                    <a:pt x="709" y="110"/>
                  </a:cubicBezTo>
                  <a:cubicBezTo>
                    <a:pt x="373" y="325"/>
                    <a:pt x="123" y="651"/>
                    <a:pt x="0" y="1032"/>
                  </a:cubicBezTo>
                  <a:cubicBezTo>
                    <a:pt x="247" y="1008"/>
                    <a:pt x="494" y="961"/>
                    <a:pt x="719" y="859"/>
                  </a:cubicBezTo>
                  <a:cubicBezTo>
                    <a:pt x="945" y="756"/>
                    <a:pt x="1147" y="593"/>
                    <a:pt x="1267" y="376"/>
                  </a:cubicBezTo>
                  <a:cubicBezTo>
                    <a:pt x="1420" y="99"/>
                    <a:pt x="1281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60"/>
            <p:cNvSpPr/>
            <p:nvPr/>
          </p:nvSpPr>
          <p:spPr>
            <a:xfrm>
              <a:off x="2935500" y="1992925"/>
              <a:ext cx="53925" cy="56375"/>
            </a:xfrm>
            <a:custGeom>
              <a:avLst/>
              <a:gdLst/>
              <a:ahLst/>
              <a:cxnLst/>
              <a:rect l="l" t="t" r="r" b="b"/>
              <a:pathLst>
                <a:path w="2157" h="2255" extrusionOk="0">
                  <a:moveTo>
                    <a:pt x="1512" y="1"/>
                  </a:moveTo>
                  <a:cubicBezTo>
                    <a:pt x="1259" y="1"/>
                    <a:pt x="950" y="154"/>
                    <a:pt x="764" y="325"/>
                  </a:cubicBezTo>
                  <a:cubicBezTo>
                    <a:pt x="410" y="651"/>
                    <a:pt x="167" y="1109"/>
                    <a:pt x="70" y="1587"/>
                  </a:cubicBezTo>
                  <a:cubicBezTo>
                    <a:pt x="1" y="1930"/>
                    <a:pt x="250" y="2254"/>
                    <a:pt x="592" y="2254"/>
                  </a:cubicBezTo>
                  <a:cubicBezTo>
                    <a:pt x="605" y="2254"/>
                    <a:pt x="618" y="2254"/>
                    <a:pt x="631" y="2253"/>
                  </a:cubicBezTo>
                  <a:cubicBezTo>
                    <a:pt x="924" y="2231"/>
                    <a:pt x="1198" y="2101"/>
                    <a:pt x="1402" y="1889"/>
                  </a:cubicBezTo>
                  <a:cubicBezTo>
                    <a:pt x="1455" y="1833"/>
                    <a:pt x="1574" y="1671"/>
                    <a:pt x="1606" y="1601"/>
                  </a:cubicBezTo>
                  <a:cubicBezTo>
                    <a:pt x="2157" y="367"/>
                    <a:pt x="1903" y="1"/>
                    <a:pt x="151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60"/>
            <p:cNvSpPr/>
            <p:nvPr/>
          </p:nvSpPr>
          <p:spPr>
            <a:xfrm>
              <a:off x="2952600" y="1999550"/>
              <a:ext cx="20800" cy="32625"/>
            </a:xfrm>
            <a:custGeom>
              <a:avLst/>
              <a:gdLst/>
              <a:ahLst/>
              <a:cxnLst/>
              <a:rect l="l" t="t" r="r" b="b"/>
              <a:pathLst>
                <a:path w="832" h="1305" extrusionOk="0">
                  <a:moveTo>
                    <a:pt x="664" y="0"/>
                  </a:moveTo>
                  <a:cubicBezTo>
                    <a:pt x="530" y="0"/>
                    <a:pt x="346" y="141"/>
                    <a:pt x="263" y="276"/>
                  </a:cubicBezTo>
                  <a:cubicBezTo>
                    <a:pt x="76" y="583"/>
                    <a:pt x="1" y="948"/>
                    <a:pt x="51" y="1305"/>
                  </a:cubicBezTo>
                  <a:cubicBezTo>
                    <a:pt x="242" y="1188"/>
                    <a:pt x="425" y="1053"/>
                    <a:pt x="567" y="880"/>
                  </a:cubicBezTo>
                  <a:cubicBezTo>
                    <a:pt x="709" y="707"/>
                    <a:pt x="810" y="495"/>
                    <a:pt x="821" y="271"/>
                  </a:cubicBezTo>
                  <a:cubicBezTo>
                    <a:pt x="832" y="73"/>
                    <a:pt x="761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60"/>
            <p:cNvSpPr/>
            <p:nvPr/>
          </p:nvSpPr>
          <p:spPr>
            <a:xfrm>
              <a:off x="2893500" y="1866750"/>
              <a:ext cx="127150" cy="148975"/>
            </a:xfrm>
            <a:custGeom>
              <a:avLst/>
              <a:gdLst/>
              <a:ahLst/>
              <a:cxnLst/>
              <a:rect l="l" t="t" r="r" b="b"/>
              <a:pathLst>
                <a:path w="5086" h="5959" extrusionOk="0">
                  <a:moveTo>
                    <a:pt x="1823" y="1"/>
                  </a:moveTo>
                  <a:cubicBezTo>
                    <a:pt x="1127" y="1"/>
                    <a:pt x="143" y="970"/>
                    <a:pt x="65" y="1500"/>
                  </a:cubicBezTo>
                  <a:cubicBezTo>
                    <a:pt x="0" y="1937"/>
                    <a:pt x="219" y="2402"/>
                    <a:pt x="595" y="2630"/>
                  </a:cubicBezTo>
                  <a:cubicBezTo>
                    <a:pt x="903" y="2817"/>
                    <a:pt x="1315" y="2871"/>
                    <a:pt x="1511" y="3173"/>
                  </a:cubicBezTo>
                  <a:cubicBezTo>
                    <a:pt x="1619" y="3338"/>
                    <a:pt x="1636" y="3543"/>
                    <a:pt x="1662" y="3739"/>
                  </a:cubicBezTo>
                  <a:cubicBezTo>
                    <a:pt x="1744" y="4381"/>
                    <a:pt x="1961" y="5034"/>
                    <a:pt x="2427" y="5483"/>
                  </a:cubicBezTo>
                  <a:cubicBezTo>
                    <a:pt x="2732" y="5777"/>
                    <a:pt x="3161" y="5959"/>
                    <a:pt x="3578" y="5959"/>
                  </a:cubicBezTo>
                  <a:cubicBezTo>
                    <a:pt x="3798" y="5959"/>
                    <a:pt x="4016" y="5908"/>
                    <a:pt x="4210" y="5795"/>
                  </a:cubicBezTo>
                  <a:cubicBezTo>
                    <a:pt x="4758" y="5477"/>
                    <a:pt x="4969" y="4795"/>
                    <a:pt x="5052" y="4167"/>
                  </a:cubicBezTo>
                  <a:cubicBezTo>
                    <a:pt x="5072" y="4017"/>
                    <a:pt x="5086" y="3858"/>
                    <a:pt x="5026" y="3719"/>
                  </a:cubicBezTo>
                  <a:cubicBezTo>
                    <a:pt x="4889" y="3399"/>
                    <a:pt x="4408" y="3283"/>
                    <a:pt x="4365" y="2936"/>
                  </a:cubicBezTo>
                  <a:cubicBezTo>
                    <a:pt x="4343" y="2756"/>
                    <a:pt x="4456" y="2591"/>
                    <a:pt x="4522" y="2423"/>
                  </a:cubicBezTo>
                  <a:cubicBezTo>
                    <a:pt x="4665" y="2063"/>
                    <a:pt x="4596" y="1628"/>
                    <a:pt x="4349" y="1330"/>
                  </a:cubicBezTo>
                  <a:cubicBezTo>
                    <a:pt x="4145" y="1084"/>
                    <a:pt x="3825" y="939"/>
                    <a:pt x="3505" y="939"/>
                  </a:cubicBezTo>
                  <a:cubicBezTo>
                    <a:pt x="3439" y="939"/>
                    <a:pt x="3372" y="945"/>
                    <a:pt x="3307" y="958"/>
                  </a:cubicBezTo>
                  <a:cubicBezTo>
                    <a:pt x="3155" y="988"/>
                    <a:pt x="2985" y="1044"/>
                    <a:pt x="2835" y="1044"/>
                  </a:cubicBezTo>
                  <a:cubicBezTo>
                    <a:pt x="2734" y="1044"/>
                    <a:pt x="2641" y="1018"/>
                    <a:pt x="2571" y="942"/>
                  </a:cubicBezTo>
                  <a:cubicBezTo>
                    <a:pt x="2458" y="821"/>
                    <a:pt x="2473" y="632"/>
                    <a:pt x="2419" y="476"/>
                  </a:cubicBezTo>
                  <a:cubicBezTo>
                    <a:pt x="2301" y="135"/>
                    <a:pt x="2082" y="1"/>
                    <a:pt x="1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60"/>
            <p:cNvSpPr/>
            <p:nvPr/>
          </p:nvSpPr>
          <p:spPr>
            <a:xfrm>
              <a:off x="1963500" y="2154350"/>
              <a:ext cx="331200" cy="446075"/>
            </a:xfrm>
            <a:custGeom>
              <a:avLst/>
              <a:gdLst/>
              <a:ahLst/>
              <a:cxnLst/>
              <a:rect l="l" t="t" r="r" b="b"/>
              <a:pathLst>
                <a:path w="13248" h="17843" extrusionOk="0">
                  <a:moveTo>
                    <a:pt x="7634" y="1"/>
                  </a:moveTo>
                  <a:cubicBezTo>
                    <a:pt x="7329" y="1"/>
                    <a:pt x="7014" y="78"/>
                    <a:pt x="6692" y="248"/>
                  </a:cubicBezTo>
                  <a:cubicBezTo>
                    <a:pt x="3897" y="1718"/>
                    <a:pt x="1885" y="8413"/>
                    <a:pt x="990" y="11194"/>
                  </a:cubicBezTo>
                  <a:cubicBezTo>
                    <a:pt x="415" y="12982"/>
                    <a:pt x="1" y="15045"/>
                    <a:pt x="978" y="16648"/>
                  </a:cubicBezTo>
                  <a:cubicBezTo>
                    <a:pt x="1376" y="17300"/>
                    <a:pt x="2058" y="17842"/>
                    <a:pt x="2815" y="17842"/>
                  </a:cubicBezTo>
                  <a:cubicBezTo>
                    <a:pt x="2840" y="17842"/>
                    <a:pt x="2865" y="17842"/>
                    <a:pt x="2891" y="17840"/>
                  </a:cubicBezTo>
                  <a:cubicBezTo>
                    <a:pt x="3451" y="17814"/>
                    <a:pt x="3954" y="17499"/>
                    <a:pt x="4419" y="17184"/>
                  </a:cubicBezTo>
                  <a:cubicBezTo>
                    <a:pt x="7556" y="15056"/>
                    <a:pt x="10377" y="12495"/>
                    <a:pt x="12795" y="9577"/>
                  </a:cubicBezTo>
                  <a:cubicBezTo>
                    <a:pt x="12967" y="9370"/>
                    <a:pt x="13142" y="9150"/>
                    <a:pt x="13193" y="8886"/>
                  </a:cubicBezTo>
                  <a:cubicBezTo>
                    <a:pt x="13248" y="8594"/>
                    <a:pt x="13142" y="8298"/>
                    <a:pt x="13039" y="8021"/>
                  </a:cubicBezTo>
                  <a:cubicBezTo>
                    <a:pt x="12304" y="6049"/>
                    <a:pt x="10330" y="1"/>
                    <a:pt x="7634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60"/>
            <p:cNvSpPr/>
            <p:nvPr/>
          </p:nvSpPr>
          <p:spPr>
            <a:xfrm>
              <a:off x="1873850" y="2542925"/>
              <a:ext cx="167800" cy="187800"/>
            </a:xfrm>
            <a:custGeom>
              <a:avLst/>
              <a:gdLst/>
              <a:ahLst/>
              <a:cxnLst/>
              <a:rect l="l" t="t" r="r" b="b"/>
              <a:pathLst>
                <a:path w="6712" h="7512" extrusionOk="0">
                  <a:moveTo>
                    <a:pt x="4529" y="0"/>
                  </a:moveTo>
                  <a:cubicBezTo>
                    <a:pt x="3692" y="0"/>
                    <a:pt x="2698" y="346"/>
                    <a:pt x="1245" y="830"/>
                  </a:cubicBezTo>
                  <a:cubicBezTo>
                    <a:pt x="983" y="917"/>
                    <a:pt x="645" y="1120"/>
                    <a:pt x="781" y="1370"/>
                  </a:cubicBezTo>
                  <a:cubicBezTo>
                    <a:pt x="834" y="1467"/>
                    <a:pt x="938" y="1525"/>
                    <a:pt x="1048" y="1537"/>
                  </a:cubicBezTo>
                  <a:lnTo>
                    <a:pt x="2600" y="1711"/>
                  </a:lnTo>
                  <a:lnTo>
                    <a:pt x="179" y="4308"/>
                  </a:lnTo>
                  <a:lnTo>
                    <a:pt x="176" y="4311"/>
                  </a:lnTo>
                  <a:cubicBezTo>
                    <a:pt x="1" y="4501"/>
                    <a:pt x="143" y="4810"/>
                    <a:pt x="401" y="4815"/>
                  </a:cubicBezTo>
                  <a:cubicBezTo>
                    <a:pt x="406" y="4815"/>
                    <a:pt x="411" y="4815"/>
                    <a:pt x="416" y="4815"/>
                  </a:cubicBezTo>
                  <a:cubicBezTo>
                    <a:pt x="713" y="4815"/>
                    <a:pt x="1027" y="4656"/>
                    <a:pt x="1278" y="4473"/>
                  </a:cubicBezTo>
                  <a:cubicBezTo>
                    <a:pt x="1631" y="4215"/>
                    <a:pt x="1983" y="3892"/>
                    <a:pt x="2421" y="3865"/>
                  </a:cubicBezTo>
                  <a:lnTo>
                    <a:pt x="2421" y="3865"/>
                  </a:lnTo>
                  <a:cubicBezTo>
                    <a:pt x="1853" y="4638"/>
                    <a:pt x="1285" y="5412"/>
                    <a:pt x="717" y="6185"/>
                  </a:cubicBezTo>
                  <a:cubicBezTo>
                    <a:pt x="610" y="6331"/>
                    <a:pt x="497" y="6498"/>
                    <a:pt x="568" y="6683"/>
                  </a:cubicBezTo>
                  <a:cubicBezTo>
                    <a:pt x="628" y="6838"/>
                    <a:pt x="791" y="6923"/>
                    <a:pt x="956" y="6925"/>
                  </a:cubicBezTo>
                  <a:cubicBezTo>
                    <a:pt x="1215" y="6925"/>
                    <a:pt x="1423" y="6759"/>
                    <a:pt x="1611" y="6597"/>
                  </a:cubicBezTo>
                  <a:cubicBezTo>
                    <a:pt x="2275" y="6027"/>
                    <a:pt x="2886" y="5400"/>
                    <a:pt x="3440" y="4724"/>
                  </a:cubicBezTo>
                  <a:lnTo>
                    <a:pt x="3440" y="4724"/>
                  </a:lnTo>
                  <a:cubicBezTo>
                    <a:pt x="3239" y="5308"/>
                    <a:pt x="2779" y="6040"/>
                    <a:pt x="2443" y="6788"/>
                  </a:cubicBezTo>
                  <a:cubicBezTo>
                    <a:pt x="2178" y="7378"/>
                    <a:pt x="2415" y="7512"/>
                    <a:pt x="2588" y="7512"/>
                  </a:cubicBezTo>
                  <a:cubicBezTo>
                    <a:pt x="2637" y="7512"/>
                    <a:pt x="2682" y="7501"/>
                    <a:pt x="2708" y="7486"/>
                  </a:cubicBezTo>
                  <a:cubicBezTo>
                    <a:pt x="3439" y="7084"/>
                    <a:pt x="3942" y="5861"/>
                    <a:pt x="4391" y="5158"/>
                  </a:cubicBezTo>
                  <a:lnTo>
                    <a:pt x="4391" y="5158"/>
                  </a:lnTo>
                  <a:cubicBezTo>
                    <a:pt x="4391" y="5159"/>
                    <a:pt x="4105" y="6509"/>
                    <a:pt x="4099" y="6536"/>
                  </a:cubicBezTo>
                  <a:cubicBezTo>
                    <a:pt x="4045" y="6780"/>
                    <a:pt x="4130" y="6865"/>
                    <a:pt x="4253" y="6865"/>
                  </a:cubicBezTo>
                  <a:cubicBezTo>
                    <a:pt x="4396" y="6865"/>
                    <a:pt x="4592" y="6750"/>
                    <a:pt x="4680" y="6635"/>
                  </a:cubicBezTo>
                  <a:cubicBezTo>
                    <a:pt x="5040" y="6169"/>
                    <a:pt x="5297" y="5428"/>
                    <a:pt x="5404" y="4986"/>
                  </a:cubicBezTo>
                  <a:cubicBezTo>
                    <a:pt x="5597" y="4183"/>
                    <a:pt x="5883" y="3407"/>
                    <a:pt x="6255" y="2671"/>
                  </a:cubicBezTo>
                  <a:cubicBezTo>
                    <a:pt x="6411" y="2362"/>
                    <a:pt x="6582" y="2056"/>
                    <a:pt x="6645" y="1717"/>
                  </a:cubicBezTo>
                  <a:cubicBezTo>
                    <a:pt x="6711" y="1356"/>
                    <a:pt x="6516" y="866"/>
                    <a:pt x="6231" y="637"/>
                  </a:cubicBezTo>
                  <a:cubicBezTo>
                    <a:pt x="5670" y="186"/>
                    <a:pt x="5142" y="0"/>
                    <a:pt x="4529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60"/>
            <p:cNvSpPr/>
            <p:nvPr/>
          </p:nvSpPr>
          <p:spPr>
            <a:xfrm>
              <a:off x="1928250" y="2627600"/>
              <a:ext cx="64325" cy="40225"/>
            </a:xfrm>
            <a:custGeom>
              <a:avLst/>
              <a:gdLst/>
              <a:ahLst/>
              <a:cxnLst/>
              <a:rect l="l" t="t" r="r" b="b"/>
              <a:pathLst>
                <a:path w="2573" h="1609" extrusionOk="0">
                  <a:moveTo>
                    <a:pt x="101" y="1"/>
                  </a:moveTo>
                  <a:cubicBezTo>
                    <a:pt x="51" y="1"/>
                    <a:pt x="1" y="51"/>
                    <a:pt x="30" y="111"/>
                  </a:cubicBezTo>
                  <a:cubicBezTo>
                    <a:pt x="461" y="1001"/>
                    <a:pt x="1440" y="1608"/>
                    <a:pt x="2428" y="1608"/>
                  </a:cubicBezTo>
                  <a:cubicBezTo>
                    <a:pt x="2451" y="1608"/>
                    <a:pt x="2475" y="1608"/>
                    <a:pt x="2499" y="1607"/>
                  </a:cubicBezTo>
                  <a:cubicBezTo>
                    <a:pt x="2540" y="1605"/>
                    <a:pt x="2572" y="1571"/>
                    <a:pt x="2571" y="1530"/>
                  </a:cubicBezTo>
                  <a:cubicBezTo>
                    <a:pt x="2570" y="1489"/>
                    <a:pt x="2538" y="1456"/>
                    <a:pt x="2496" y="1455"/>
                  </a:cubicBezTo>
                  <a:lnTo>
                    <a:pt x="2494" y="1455"/>
                  </a:lnTo>
                  <a:cubicBezTo>
                    <a:pt x="2473" y="1456"/>
                    <a:pt x="2452" y="1456"/>
                    <a:pt x="2431" y="1456"/>
                  </a:cubicBezTo>
                  <a:cubicBezTo>
                    <a:pt x="1505" y="1456"/>
                    <a:pt x="574" y="884"/>
                    <a:pt x="168" y="45"/>
                  </a:cubicBezTo>
                  <a:cubicBezTo>
                    <a:pt x="153" y="14"/>
                    <a:pt x="127" y="1"/>
                    <a:pt x="101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60"/>
            <p:cNvSpPr/>
            <p:nvPr/>
          </p:nvSpPr>
          <p:spPr>
            <a:xfrm>
              <a:off x="1940400" y="2567175"/>
              <a:ext cx="50225" cy="22650"/>
            </a:xfrm>
            <a:custGeom>
              <a:avLst/>
              <a:gdLst/>
              <a:ahLst/>
              <a:cxnLst/>
              <a:rect l="l" t="t" r="r" b="b"/>
              <a:pathLst>
                <a:path w="2009" h="906" extrusionOk="0">
                  <a:moveTo>
                    <a:pt x="1900" y="1"/>
                  </a:moveTo>
                  <a:cubicBezTo>
                    <a:pt x="1879" y="1"/>
                    <a:pt x="1857" y="11"/>
                    <a:pt x="1840" y="34"/>
                  </a:cubicBezTo>
                  <a:cubicBezTo>
                    <a:pt x="1509" y="485"/>
                    <a:pt x="957" y="753"/>
                    <a:pt x="401" y="753"/>
                  </a:cubicBezTo>
                  <a:cubicBezTo>
                    <a:pt x="299" y="753"/>
                    <a:pt x="198" y="744"/>
                    <a:pt x="97" y="726"/>
                  </a:cubicBezTo>
                  <a:cubicBezTo>
                    <a:pt x="93" y="725"/>
                    <a:pt x="88" y="724"/>
                    <a:pt x="83" y="724"/>
                  </a:cubicBezTo>
                  <a:cubicBezTo>
                    <a:pt x="47" y="724"/>
                    <a:pt x="15" y="750"/>
                    <a:pt x="8" y="786"/>
                  </a:cubicBezTo>
                  <a:cubicBezTo>
                    <a:pt x="1" y="828"/>
                    <a:pt x="28" y="868"/>
                    <a:pt x="70" y="876"/>
                  </a:cubicBezTo>
                  <a:cubicBezTo>
                    <a:pt x="179" y="895"/>
                    <a:pt x="289" y="905"/>
                    <a:pt x="400" y="905"/>
                  </a:cubicBezTo>
                  <a:cubicBezTo>
                    <a:pt x="1004" y="905"/>
                    <a:pt x="1604" y="613"/>
                    <a:pt x="1964" y="124"/>
                  </a:cubicBezTo>
                  <a:cubicBezTo>
                    <a:pt x="2008" y="65"/>
                    <a:pt x="1955" y="1"/>
                    <a:pt x="1900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60"/>
            <p:cNvSpPr/>
            <p:nvPr/>
          </p:nvSpPr>
          <p:spPr>
            <a:xfrm>
              <a:off x="1969275" y="2470600"/>
              <a:ext cx="37850" cy="63100"/>
            </a:xfrm>
            <a:custGeom>
              <a:avLst/>
              <a:gdLst/>
              <a:ahLst/>
              <a:cxnLst/>
              <a:rect l="l" t="t" r="r" b="b"/>
              <a:pathLst>
                <a:path w="1514" h="2524" extrusionOk="0">
                  <a:moveTo>
                    <a:pt x="645" y="0"/>
                  </a:moveTo>
                  <a:cubicBezTo>
                    <a:pt x="400" y="0"/>
                    <a:pt x="169" y="175"/>
                    <a:pt x="109" y="440"/>
                  </a:cubicBezTo>
                  <a:cubicBezTo>
                    <a:pt x="0" y="915"/>
                    <a:pt x="33" y="1432"/>
                    <a:pt x="223" y="1876"/>
                  </a:cubicBezTo>
                  <a:cubicBezTo>
                    <a:pt x="348" y="2172"/>
                    <a:pt x="669" y="2524"/>
                    <a:pt x="960" y="2524"/>
                  </a:cubicBezTo>
                  <a:cubicBezTo>
                    <a:pt x="1250" y="2524"/>
                    <a:pt x="1510" y="2172"/>
                    <a:pt x="1514" y="1059"/>
                  </a:cubicBezTo>
                  <a:cubicBezTo>
                    <a:pt x="1514" y="982"/>
                    <a:pt x="1472" y="785"/>
                    <a:pt x="1447" y="712"/>
                  </a:cubicBezTo>
                  <a:cubicBezTo>
                    <a:pt x="1349" y="435"/>
                    <a:pt x="1151" y="204"/>
                    <a:pt x="894" y="64"/>
                  </a:cubicBezTo>
                  <a:cubicBezTo>
                    <a:pt x="813" y="21"/>
                    <a:pt x="728" y="0"/>
                    <a:pt x="645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60"/>
            <p:cNvSpPr/>
            <p:nvPr/>
          </p:nvSpPr>
          <p:spPr>
            <a:xfrm>
              <a:off x="1980125" y="2488825"/>
              <a:ext cx="15825" cy="36425"/>
            </a:xfrm>
            <a:custGeom>
              <a:avLst/>
              <a:gdLst/>
              <a:ahLst/>
              <a:cxnLst/>
              <a:rect l="l" t="t" r="r" b="b"/>
              <a:pathLst>
                <a:path w="633" h="1457" extrusionOk="0">
                  <a:moveTo>
                    <a:pt x="275" y="0"/>
                  </a:moveTo>
                  <a:cubicBezTo>
                    <a:pt x="82" y="305"/>
                    <a:pt x="0" y="667"/>
                    <a:pt x="44" y="1025"/>
                  </a:cubicBezTo>
                  <a:cubicBezTo>
                    <a:pt x="68" y="1209"/>
                    <a:pt x="213" y="1456"/>
                    <a:pt x="358" y="1456"/>
                  </a:cubicBezTo>
                  <a:cubicBezTo>
                    <a:pt x="427" y="1456"/>
                    <a:pt x="495" y="1401"/>
                    <a:pt x="551" y="1259"/>
                  </a:cubicBezTo>
                  <a:cubicBezTo>
                    <a:pt x="633" y="1050"/>
                    <a:pt x="628" y="816"/>
                    <a:pt x="570" y="600"/>
                  </a:cubicBezTo>
                  <a:cubicBezTo>
                    <a:pt x="511" y="384"/>
                    <a:pt x="400" y="186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60"/>
            <p:cNvSpPr/>
            <p:nvPr/>
          </p:nvSpPr>
          <p:spPr>
            <a:xfrm>
              <a:off x="2028050" y="2499200"/>
              <a:ext cx="39325" cy="63375"/>
            </a:xfrm>
            <a:custGeom>
              <a:avLst/>
              <a:gdLst/>
              <a:ahLst/>
              <a:cxnLst/>
              <a:rect l="l" t="t" r="r" b="b"/>
              <a:pathLst>
                <a:path w="1573" h="2535" extrusionOk="0">
                  <a:moveTo>
                    <a:pt x="876" y="1"/>
                  </a:moveTo>
                  <a:cubicBezTo>
                    <a:pt x="693" y="1"/>
                    <a:pt x="509" y="93"/>
                    <a:pt x="400" y="266"/>
                  </a:cubicBezTo>
                  <a:cubicBezTo>
                    <a:pt x="140" y="679"/>
                    <a:pt x="0" y="1179"/>
                    <a:pt x="31" y="1660"/>
                  </a:cubicBezTo>
                  <a:cubicBezTo>
                    <a:pt x="55" y="2022"/>
                    <a:pt x="289" y="2534"/>
                    <a:pt x="623" y="2534"/>
                  </a:cubicBezTo>
                  <a:cubicBezTo>
                    <a:pt x="880" y="2534"/>
                    <a:pt x="1196" y="2230"/>
                    <a:pt x="1521" y="1317"/>
                  </a:cubicBezTo>
                  <a:cubicBezTo>
                    <a:pt x="1547" y="1244"/>
                    <a:pt x="1572" y="1044"/>
                    <a:pt x="1572" y="967"/>
                  </a:cubicBezTo>
                  <a:cubicBezTo>
                    <a:pt x="1571" y="673"/>
                    <a:pt x="1462" y="391"/>
                    <a:pt x="1265" y="173"/>
                  </a:cubicBezTo>
                  <a:cubicBezTo>
                    <a:pt x="1159" y="56"/>
                    <a:pt x="1018" y="1"/>
                    <a:pt x="87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60"/>
            <p:cNvSpPr/>
            <p:nvPr/>
          </p:nvSpPr>
          <p:spPr>
            <a:xfrm>
              <a:off x="2034800" y="2517650"/>
              <a:ext cx="17425" cy="35250"/>
            </a:xfrm>
            <a:custGeom>
              <a:avLst/>
              <a:gdLst/>
              <a:ahLst/>
              <a:cxnLst/>
              <a:rect l="l" t="t" r="r" b="b"/>
              <a:pathLst>
                <a:path w="697" h="1410" extrusionOk="0">
                  <a:moveTo>
                    <a:pt x="599" y="1"/>
                  </a:moveTo>
                  <a:cubicBezTo>
                    <a:pt x="316" y="225"/>
                    <a:pt x="119" y="539"/>
                    <a:pt x="43" y="891"/>
                  </a:cubicBezTo>
                  <a:cubicBezTo>
                    <a:pt x="0" y="1091"/>
                    <a:pt x="71" y="1409"/>
                    <a:pt x="239" y="1409"/>
                  </a:cubicBezTo>
                  <a:cubicBezTo>
                    <a:pt x="296" y="1409"/>
                    <a:pt x="365" y="1372"/>
                    <a:pt x="444" y="1280"/>
                  </a:cubicBezTo>
                  <a:cubicBezTo>
                    <a:pt x="590" y="1110"/>
                    <a:pt x="663" y="888"/>
                    <a:pt x="680" y="664"/>
                  </a:cubicBezTo>
                  <a:cubicBezTo>
                    <a:pt x="696" y="442"/>
                    <a:pt x="657" y="217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60"/>
            <p:cNvSpPr/>
            <p:nvPr/>
          </p:nvSpPr>
          <p:spPr>
            <a:xfrm>
              <a:off x="1999700" y="2475875"/>
              <a:ext cx="42525" cy="70675"/>
            </a:xfrm>
            <a:custGeom>
              <a:avLst/>
              <a:gdLst/>
              <a:ahLst/>
              <a:cxnLst/>
              <a:rect l="l" t="t" r="r" b="b"/>
              <a:pathLst>
                <a:path w="1701" h="2827" extrusionOk="0">
                  <a:moveTo>
                    <a:pt x="837" y="1"/>
                  </a:moveTo>
                  <a:cubicBezTo>
                    <a:pt x="600" y="1"/>
                    <a:pt x="368" y="145"/>
                    <a:pt x="267" y="388"/>
                  </a:cubicBezTo>
                  <a:cubicBezTo>
                    <a:pt x="60" y="888"/>
                    <a:pt x="1" y="1458"/>
                    <a:pt x="124" y="1977"/>
                  </a:cubicBezTo>
                  <a:cubicBezTo>
                    <a:pt x="212" y="2346"/>
                    <a:pt x="530" y="2826"/>
                    <a:pt x="872" y="2826"/>
                  </a:cubicBezTo>
                  <a:cubicBezTo>
                    <a:pt x="1172" y="2826"/>
                    <a:pt x="1489" y="2458"/>
                    <a:pt x="1686" y="1325"/>
                  </a:cubicBezTo>
                  <a:cubicBezTo>
                    <a:pt x="1700" y="1241"/>
                    <a:pt x="1691" y="1018"/>
                    <a:pt x="1677" y="934"/>
                  </a:cubicBezTo>
                  <a:cubicBezTo>
                    <a:pt x="1620" y="613"/>
                    <a:pt x="1448" y="325"/>
                    <a:pt x="1194" y="124"/>
                  </a:cubicBezTo>
                  <a:cubicBezTo>
                    <a:pt x="1085" y="40"/>
                    <a:pt x="961" y="1"/>
                    <a:pt x="83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60"/>
            <p:cNvSpPr/>
            <p:nvPr/>
          </p:nvSpPr>
          <p:spPr>
            <a:xfrm>
              <a:off x="2008125" y="2496325"/>
              <a:ext cx="19875" cy="46675"/>
            </a:xfrm>
            <a:custGeom>
              <a:avLst/>
              <a:gdLst/>
              <a:ahLst/>
              <a:cxnLst/>
              <a:rect l="l" t="t" r="r" b="b"/>
              <a:pathLst>
                <a:path w="795" h="1867" extrusionOk="0">
                  <a:moveTo>
                    <a:pt x="532" y="0"/>
                  </a:moveTo>
                  <a:cubicBezTo>
                    <a:pt x="220" y="345"/>
                    <a:pt x="37" y="788"/>
                    <a:pt x="13" y="1253"/>
                  </a:cubicBezTo>
                  <a:cubicBezTo>
                    <a:pt x="0" y="1503"/>
                    <a:pt x="141" y="1867"/>
                    <a:pt x="338" y="1867"/>
                  </a:cubicBezTo>
                  <a:cubicBezTo>
                    <a:pt x="418" y="1867"/>
                    <a:pt x="507" y="1806"/>
                    <a:pt x="599" y="1654"/>
                  </a:cubicBezTo>
                  <a:cubicBezTo>
                    <a:pt x="748" y="1406"/>
                    <a:pt x="795" y="1106"/>
                    <a:pt x="770" y="821"/>
                  </a:cubicBezTo>
                  <a:cubicBezTo>
                    <a:pt x="743" y="534"/>
                    <a:pt x="650" y="26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60"/>
            <p:cNvSpPr/>
            <p:nvPr/>
          </p:nvSpPr>
          <p:spPr>
            <a:xfrm>
              <a:off x="2055800" y="2495525"/>
              <a:ext cx="48250" cy="68050"/>
            </a:xfrm>
            <a:custGeom>
              <a:avLst/>
              <a:gdLst/>
              <a:ahLst/>
              <a:cxnLst/>
              <a:rect l="l" t="t" r="r" b="b"/>
              <a:pathLst>
                <a:path w="1930" h="2722" extrusionOk="0">
                  <a:moveTo>
                    <a:pt x="1200" y="0"/>
                  </a:moveTo>
                  <a:cubicBezTo>
                    <a:pt x="1034" y="0"/>
                    <a:pt x="866" y="68"/>
                    <a:pt x="740" y="203"/>
                  </a:cubicBezTo>
                  <a:cubicBezTo>
                    <a:pt x="372" y="598"/>
                    <a:pt x="117" y="1113"/>
                    <a:pt x="52" y="1642"/>
                  </a:cubicBezTo>
                  <a:cubicBezTo>
                    <a:pt x="1" y="2065"/>
                    <a:pt x="173" y="2721"/>
                    <a:pt x="586" y="2721"/>
                  </a:cubicBezTo>
                  <a:cubicBezTo>
                    <a:pt x="862" y="2721"/>
                    <a:pt x="1246" y="2428"/>
                    <a:pt x="1744" y="1576"/>
                  </a:cubicBezTo>
                  <a:cubicBezTo>
                    <a:pt x="1787" y="1501"/>
                    <a:pt x="1855" y="1289"/>
                    <a:pt x="1871" y="1205"/>
                  </a:cubicBezTo>
                  <a:cubicBezTo>
                    <a:pt x="1930" y="885"/>
                    <a:pt x="1869" y="555"/>
                    <a:pt x="1701" y="278"/>
                  </a:cubicBezTo>
                  <a:cubicBezTo>
                    <a:pt x="1587" y="93"/>
                    <a:pt x="1395" y="0"/>
                    <a:pt x="120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60"/>
            <p:cNvSpPr/>
            <p:nvPr/>
          </p:nvSpPr>
          <p:spPr>
            <a:xfrm>
              <a:off x="2062625" y="2515850"/>
              <a:ext cx="22475" cy="36550"/>
            </a:xfrm>
            <a:custGeom>
              <a:avLst/>
              <a:gdLst/>
              <a:ahLst/>
              <a:cxnLst/>
              <a:rect l="l" t="t" r="r" b="b"/>
              <a:pathLst>
                <a:path w="899" h="1462" extrusionOk="0">
                  <a:moveTo>
                    <a:pt x="880" y="0"/>
                  </a:moveTo>
                  <a:lnTo>
                    <a:pt x="880" y="0"/>
                  </a:lnTo>
                  <a:cubicBezTo>
                    <a:pt x="526" y="184"/>
                    <a:pt x="248" y="486"/>
                    <a:pt x="92" y="854"/>
                  </a:cubicBezTo>
                  <a:cubicBezTo>
                    <a:pt x="1" y="1073"/>
                    <a:pt x="18" y="1461"/>
                    <a:pt x="228" y="1461"/>
                  </a:cubicBezTo>
                  <a:cubicBezTo>
                    <a:pt x="286" y="1461"/>
                    <a:pt x="359" y="1431"/>
                    <a:pt x="448" y="1360"/>
                  </a:cubicBezTo>
                  <a:cubicBezTo>
                    <a:pt x="642" y="1206"/>
                    <a:pt x="768" y="977"/>
                    <a:pt x="832" y="738"/>
                  </a:cubicBezTo>
                  <a:cubicBezTo>
                    <a:pt x="894" y="498"/>
                    <a:pt x="899" y="247"/>
                    <a:pt x="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60"/>
            <p:cNvSpPr/>
            <p:nvPr/>
          </p:nvSpPr>
          <p:spPr>
            <a:xfrm>
              <a:off x="2065650" y="2530550"/>
              <a:ext cx="56775" cy="51675"/>
            </a:xfrm>
            <a:custGeom>
              <a:avLst/>
              <a:gdLst/>
              <a:ahLst/>
              <a:cxnLst/>
              <a:rect l="l" t="t" r="r" b="b"/>
              <a:pathLst>
                <a:path w="2271" h="2067" extrusionOk="0">
                  <a:moveTo>
                    <a:pt x="1701" y="1"/>
                  </a:moveTo>
                  <a:cubicBezTo>
                    <a:pt x="1632" y="1"/>
                    <a:pt x="1562" y="14"/>
                    <a:pt x="1493" y="40"/>
                  </a:cubicBezTo>
                  <a:cubicBezTo>
                    <a:pt x="1038" y="215"/>
                    <a:pt x="627" y="533"/>
                    <a:pt x="366" y="937"/>
                  </a:cubicBezTo>
                  <a:cubicBezTo>
                    <a:pt x="122" y="1314"/>
                    <a:pt x="0" y="2066"/>
                    <a:pt x="577" y="2066"/>
                  </a:cubicBezTo>
                  <a:cubicBezTo>
                    <a:pt x="826" y="2066"/>
                    <a:pt x="1207" y="1925"/>
                    <a:pt x="1766" y="1551"/>
                  </a:cubicBezTo>
                  <a:cubicBezTo>
                    <a:pt x="1830" y="1508"/>
                    <a:pt x="1970" y="1363"/>
                    <a:pt x="2016" y="1301"/>
                  </a:cubicBezTo>
                  <a:cubicBezTo>
                    <a:pt x="2190" y="1065"/>
                    <a:pt x="2271" y="772"/>
                    <a:pt x="2244" y="480"/>
                  </a:cubicBezTo>
                  <a:cubicBezTo>
                    <a:pt x="2215" y="193"/>
                    <a:pt x="1970" y="1"/>
                    <a:pt x="170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60"/>
            <p:cNvSpPr/>
            <p:nvPr/>
          </p:nvSpPr>
          <p:spPr>
            <a:xfrm>
              <a:off x="2072325" y="2548025"/>
              <a:ext cx="33025" cy="23725"/>
            </a:xfrm>
            <a:custGeom>
              <a:avLst/>
              <a:gdLst/>
              <a:ahLst/>
              <a:cxnLst/>
              <a:rect l="l" t="t" r="r" b="b"/>
              <a:pathLst>
                <a:path w="1321" h="949" extrusionOk="0">
                  <a:moveTo>
                    <a:pt x="1321" y="0"/>
                  </a:moveTo>
                  <a:lnTo>
                    <a:pt x="1321" y="0"/>
                  </a:lnTo>
                  <a:cubicBezTo>
                    <a:pt x="960" y="10"/>
                    <a:pt x="614" y="145"/>
                    <a:pt x="343" y="383"/>
                  </a:cubicBezTo>
                  <a:cubicBezTo>
                    <a:pt x="157" y="546"/>
                    <a:pt x="1" y="949"/>
                    <a:pt x="315" y="949"/>
                  </a:cubicBezTo>
                  <a:cubicBezTo>
                    <a:pt x="349" y="949"/>
                    <a:pt x="388" y="944"/>
                    <a:pt x="433" y="934"/>
                  </a:cubicBezTo>
                  <a:cubicBezTo>
                    <a:pt x="651" y="885"/>
                    <a:pt x="844" y="749"/>
                    <a:pt x="989" y="581"/>
                  </a:cubicBezTo>
                  <a:cubicBezTo>
                    <a:pt x="1136" y="411"/>
                    <a:pt x="1238" y="208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60"/>
            <p:cNvSpPr/>
            <p:nvPr/>
          </p:nvSpPr>
          <p:spPr>
            <a:xfrm>
              <a:off x="1921225" y="2510425"/>
              <a:ext cx="177100" cy="114525"/>
            </a:xfrm>
            <a:custGeom>
              <a:avLst/>
              <a:gdLst/>
              <a:ahLst/>
              <a:cxnLst/>
              <a:rect l="l" t="t" r="r" b="b"/>
              <a:pathLst>
                <a:path w="7084" h="4581" extrusionOk="0">
                  <a:moveTo>
                    <a:pt x="2262" y="0"/>
                  </a:moveTo>
                  <a:cubicBezTo>
                    <a:pt x="2148" y="0"/>
                    <a:pt x="2034" y="17"/>
                    <a:pt x="1925" y="53"/>
                  </a:cubicBezTo>
                  <a:cubicBezTo>
                    <a:pt x="1226" y="281"/>
                    <a:pt x="1" y="2330"/>
                    <a:pt x="1312" y="2546"/>
                  </a:cubicBezTo>
                  <a:cubicBezTo>
                    <a:pt x="1475" y="2573"/>
                    <a:pt x="1658" y="2526"/>
                    <a:pt x="1797" y="2617"/>
                  </a:cubicBezTo>
                  <a:cubicBezTo>
                    <a:pt x="2014" y="2758"/>
                    <a:pt x="1943" y="3082"/>
                    <a:pt x="1938" y="3340"/>
                  </a:cubicBezTo>
                  <a:cubicBezTo>
                    <a:pt x="1929" y="3726"/>
                    <a:pt x="2146" y="4111"/>
                    <a:pt x="2481" y="4304"/>
                  </a:cubicBezTo>
                  <a:cubicBezTo>
                    <a:pt x="2644" y="4398"/>
                    <a:pt x="2832" y="4445"/>
                    <a:pt x="3020" y="4445"/>
                  </a:cubicBezTo>
                  <a:cubicBezTo>
                    <a:pt x="3219" y="4445"/>
                    <a:pt x="3417" y="4393"/>
                    <a:pt x="3587" y="4289"/>
                  </a:cubicBezTo>
                  <a:cubicBezTo>
                    <a:pt x="3742" y="4196"/>
                    <a:pt x="3885" y="4058"/>
                    <a:pt x="4066" y="4049"/>
                  </a:cubicBezTo>
                  <a:cubicBezTo>
                    <a:pt x="4073" y="4049"/>
                    <a:pt x="4079" y="4049"/>
                    <a:pt x="4086" y="4049"/>
                  </a:cubicBezTo>
                  <a:cubicBezTo>
                    <a:pt x="4423" y="4049"/>
                    <a:pt x="4617" y="4487"/>
                    <a:pt x="4951" y="4567"/>
                  </a:cubicBezTo>
                  <a:cubicBezTo>
                    <a:pt x="4990" y="4576"/>
                    <a:pt x="5029" y="4580"/>
                    <a:pt x="5068" y="4580"/>
                  </a:cubicBezTo>
                  <a:cubicBezTo>
                    <a:pt x="5178" y="4580"/>
                    <a:pt x="5289" y="4549"/>
                    <a:pt x="5395" y="4516"/>
                  </a:cubicBezTo>
                  <a:cubicBezTo>
                    <a:pt x="6001" y="4329"/>
                    <a:pt x="6637" y="4005"/>
                    <a:pt x="6858" y="3411"/>
                  </a:cubicBezTo>
                  <a:cubicBezTo>
                    <a:pt x="7084" y="2804"/>
                    <a:pt x="6771" y="2091"/>
                    <a:pt x="6250" y="1707"/>
                  </a:cubicBezTo>
                  <a:cubicBezTo>
                    <a:pt x="5779" y="1361"/>
                    <a:pt x="5181" y="1243"/>
                    <a:pt x="4594" y="1243"/>
                  </a:cubicBezTo>
                  <a:cubicBezTo>
                    <a:pt x="4529" y="1243"/>
                    <a:pt x="4464" y="1245"/>
                    <a:pt x="4400" y="1247"/>
                  </a:cubicBezTo>
                  <a:cubicBezTo>
                    <a:pt x="4324" y="1250"/>
                    <a:pt x="4246" y="1255"/>
                    <a:pt x="4169" y="1255"/>
                  </a:cubicBezTo>
                  <a:cubicBezTo>
                    <a:pt x="4048" y="1255"/>
                    <a:pt x="3927" y="1243"/>
                    <a:pt x="3816" y="1196"/>
                  </a:cubicBezTo>
                  <a:cubicBezTo>
                    <a:pt x="3487" y="1052"/>
                    <a:pt x="3364" y="656"/>
                    <a:pt x="3127" y="385"/>
                  </a:cubicBezTo>
                  <a:cubicBezTo>
                    <a:pt x="2914" y="139"/>
                    <a:pt x="2587" y="0"/>
                    <a:pt x="2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60"/>
            <p:cNvSpPr/>
            <p:nvPr/>
          </p:nvSpPr>
          <p:spPr>
            <a:xfrm>
              <a:off x="2055525" y="2056225"/>
              <a:ext cx="797575" cy="598650"/>
            </a:xfrm>
            <a:custGeom>
              <a:avLst/>
              <a:gdLst/>
              <a:ahLst/>
              <a:cxnLst/>
              <a:rect l="l" t="t" r="r" b="b"/>
              <a:pathLst>
                <a:path w="31903" h="23946" extrusionOk="0">
                  <a:moveTo>
                    <a:pt x="21246" y="0"/>
                  </a:moveTo>
                  <a:cubicBezTo>
                    <a:pt x="20453" y="0"/>
                    <a:pt x="19653" y="100"/>
                    <a:pt x="18867" y="209"/>
                  </a:cubicBezTo>
                  <a:cubicBezTo>
                    <a:pt x="14301" y="846"/>
                    <a:pt x="9435" y="1603"/>
                    <a:pt x="5082" y="3169"/>
                  </a:cubicBezTo>
                  <a:cubicBezTo>
                    <a:pt x="1162" y="4581"/>
                    <a:pt x="1300" y="8362"/>
                    <a:pt x="667" y="12125"/>
                  </a:cubicBezTo>
                  <a:cubicBezTo>
                    <a:pt x="288" y="14376"/>
                    <a:pt x="1" y="16801"/>
                    <a:pt x="1011" y="18849"/>
                  </a:cubicBezTo>
                  <a:cubicBezTo>
                    <a:pt x="2619" y="22110"/>
                    <a:pt x="6741" y="23076"/>
                    <a:pt x="10348" y="23547"/>
                  </a:cubicBezTo>
                  <a:cubicBezTo>
                    <a:pt x="11971" y="23759"/>
                    <a:pt x="13609" y="23945"/>
                    <a:pt x="15243" y="23945"/>
                  </a:cubicBezTo>
                  <a:cubicBezTo>
                    <a:pt x="15869" y="23945"/>
                    <a:pt x="16494" y="23918"/>
                    <a:pt x="17118" y="23854"/>
                  </a:cubicBezTo>
                  <a:cubicBezTo>
                    <a:pt x="19017" y="23660"/>
                    <a:pt x="20865" y="23133"/>
                    <a:pt x="22701" y="22607"/>
                  </a:cubicBezTo>
                  <a:cubicBezTo>
                    <a:pt x="24603" y="22062"/>
                    <a:pt x="26554" y="21494"/>
                    <a:pt x="28130" y="20296"/>
                  </a:cubicBezTo>
                  <a:cubicBezTo>
                    <a:pt x="30741" y="18309"/>
                    <a:pt x="31902" y="14780"/>
                    <a:pt x="31520" y="11523"/>
                  </a:cubicBezTo>
                  <a:cubicBezTo>
                    <a:pt x="31137" y="8265"/>
                    <a:pt x="29382" y="5284"/>
                    <a:pt x="27111" y="2916"/>
                  </a:cubicBezTo>
                  <a:cubicBezTo>
                    <a:pt x="25957" y="1713"/>
                    <a:pt x="24606" y="612"/>
                    <a:pt x="22991" y="201"/>
                  </a:cubicBezTo>
                  <a:cubicBezTo>
                    <a:pt x="22420" y="55"/>
                    <a:pt x="21835" y="0"/>
                    <a:pt x="21246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60"/>
            <p:cNvSpPr/>
            <p:nvPr/>
          </p:nvSpPr>
          <p:spPr>
            <a:xfrm>
              <a:off x="2437250" y="2417600"/>
              <a:ext cx="153250" cy="226600"/>
            </a:xfrm>
            <a:custGeom>
              <a:avLst/>
              <a:gdLst/>
              <a:ahLst/>
              <a:cxnLst/>
              <a:rect l="l" t="t" r="r" b="b"/>
              <a:pathLst>
                <a:path w="6130" h="9064" extrusionOk="0">
                  <a:moveTo>
                    <a:pt x="2898" y="0"/>
                  </a:moveTo>
                  <a:cubicBezTo>
                    <a:pt x="2710" y="0"/>
                    <a:pt x="2522" y="8"/>
                    <a:pt x="2339" y="18"/>
                  </a:cubicBezTo>
                  <a:cubicBezTo>
                    <a:pt x="1991" y="37"/>
                    <a:pt x="1620" y="65"/>
                    <a:pt x="1346" y="308"/>
                  </a:cubicBezTo>
                  <a:cubicBezTo>
                    <a:pt x="1215" y="423"/>
                    <a:pt x="1114" y="582"/>
                    <a:pt x="974" y="685"/>
                  </a:cubicBezTo>
                  <a:cubicBezTo>
                    <a:pt x="332" y="1147"/>
                    <a:pt x="151" y="881"/>
                    <a:pt x="69" y="1721"/>
                  </a:cubicBezTo>
                  <a:cubicBezTo>
                    <a:pt x="0" y="2415"/>
                    <a:pt x="200" y="3388"/>
                    <a:pt x="307" y="4083"/>
                  </a:cubicBezTo>
                  <a:cubicBezTo>
                    <a:pt x="544" y="5621"/>
                    <a:pt x="1001" y="7119"/>
                    <a:pt x="1660" y="8492"/>
                  </a:cubicBezTo>
                  <a:cubicBezTo>
                    <a:pt x="1740" y="8659"/>
                    <a:pt x="1827" y="8831"/>
                    <a:pt x="1967" y="8934"/>
                  </a:cubicBezTo>
                  <a:cubicBezTo>
                    <a:pt x="2127" y="9053"/>
                    <a:pt x="2327" y="9062"/>
                    <a:pt x="2517" y="9063"/>
                  </a:cubicBezTo>
                  <a:cubicBezTo>
                    <a:pt x="2540" y="9063"/>
                    <a:pt x="2564" y="9063"/>
                    <a:pt x="2588" y="9063"/>
                  </a:cubicBezTo>
                  <a:cubicBezTo>
                    <a:pt x="3755" y="9063"/>
                    <a:pt x="4916" y="8904"/>
                    <a:pt x="6040" y="8588"/>
                  </a:cubicBezTo>
                  <a:cubicBezTo>
                    <a:pt x="6129" y="6549"/>
                    <a:pt x="5977" y="4508"/>
                    <a:pt x="5586" y="2503"/>
                  </a:cubicBezTo>
                  <a:cubicBezTo>
                    <a:pt x="5456" y="1842"/>
                    <a:pt x="5283" y="1153"/>
                    <a:pt x="4858" y="680"/>
                  </a:cubicBezTo>
                  <a:cubicBezTo>
                    <a:pt x="4349" y="116"/>
                    <a:pt x="3618" y="0"/>
                    <a:pt x="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60"/>
            <p:cNvSpPr/>
            <p:nvPr/>
          </p:nvSpPr>
          <p:spPr>
            <a:xfrm>
              <a:off x="2495375" y="2535850"/>
              <a:ext cx="60025" cy="57775"/>
            </a:xfrm>
            <a:custGeom>
              <a:avLst/>
              <a:gdLst/>
              <a:ahLst/>
              <a:cxnLst/>
              <a:rect l="l" t="t" r="r" b="b"/>
              <a:pathLst>
                <a:path w="2401" h="2311" extrusionOk="0">
                  <a:moveTo>
                    <a:pt x="1246" y="0"/>
                  </a:moveTo>
                  <a:cubicBezTo>
                    <a:pt x="779" y="0"/>
                    <a:pt x="357" y="281"/>
                    <a:pt x="179" y="713"/>
                  </a:cubicBezTo>
                  <a:cubicBezTo>
                    <a:pt x="0" y="1145"/>
                    <a:pt x="99" y="1642"/>
                    <a:pt x="430" y="1972"/>
                  </a:cubicBezTo>
                  <a:cubicBezTo>
                    <a:pt x="650" y="2193"/>
                    <a:pt x="945" y="2310"/>
                    <a:pt x="1245" y="2310"/>
                  </a:cubicBezTo>
                  <a:cubicBezTo>
                    <a:pt x="1394" y="2310"/>
                    <a:pt x="1545" y="2281"/>
                    <a:pt x="1688" y="2222"/>
                  </a:cubicBezTo>
                  <a:cubicBezTo>
                    <a:pt x="2120" y="2044"/>
                    <a:pt x="2401" y="1622"/>
                    <a:pt x="2401" y="1155"/>
                  </a:cubicBezTo>
                  <a:cubicBezTo>
                    <a:pt x="2401" y="517"/>
                    <a:pt x="1884" y="0"/>
                    <a:pt x="124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60"/>
            <p:cNvSpPr/>
            <p:nvPr/>
          </p:nvSpPr>
          <p:spPr>
            <a:xfrm>
              <a:off x="2060625" y="2242550"/>
              <a:ext cx="67950" cy="337900"/>
            </a:xfrm>
            <a:custGeom>
              <a:avLst/>
              <a:gdLst/>
              <a:ahLst/>
              <a:cxnLst/>
              <a:rect l="l" t="t" r="r" b="b"/>
              <a:pathLst>
                <a:path w="2718" h="13516" extrusionOk="0">
                  <a:moveTo>
                    <a:pt x="1758" y="1"/>
                  </a:moveTo>
                  <a:cubicBezTo>
                    <a:pt x="1697" y="1"/>
                    <a:pt x="1640" y="38"/>
                    <a:pt x="1617" y="99"/>
                  </a:cubicBezTo>
                  <a:cubicBezTo>
                    <a:pt x="972" y="1840"/>
                    <a:pt x="230" y="4948"/>
                    <a:pt x="124" y="7279"/>
                  </a:cubicBezTo>
                  <a:cubicBezTo>
                    <a:pt x="1" y="10013"/>
                    <a:pt x="727" y="11982"/>
                    <a:pt x="2409" y="13477"/>
                  </a:cubicBezTo>
                  <a:cubicBezTo>
                    <a:pt x="2438" y="13503"/>
                    <a:pt x="2473" y="13516"/>
                    <a:pt x="2510" y="13516"/>
                  </a:cubicBezTo>
                  <a:lnTo>
                    <a:pt x="2511" y="13516"/>
                  </a:lnTo>
                  <a:cubicBezTo>
                    <a:pt x="2651" y="13516"/>
                    <a:pt x="2717" y="13343"/>
                    <a:pt x="2613" y="13249"/>
                  </a:cubicBezTo>
                  <a:cubicBezTo>
                    <a:pt x="1004" y="11820"/>
                    <a:pt x="310" y="9927"/>
                    <a:pt x="429" y="7293"/>
                  </a:cubicBezTo>
                  <a:cubicBezTo>
                    <a:pt x="533" y="4992"/>
                    <a:pt x="1265" y="1923"/>
                    <a:pt x="1903" y="205"/>
                  </a:cubicBezTo>
                  <a:cubicBezTo>
                    <a:pt x="1931" y="127"/>
                    <a:pt x="1890" y="39"/>
                    <a:pt x="1812" y="11"/>
                  </a:cubicBezTo>
                  <a:cubicBezTo>
                    <a:pt x="1794" y="4"/>
                    <a:pt x="1776" y="1"/>
                    <a:pt x="1758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60"/>
            <p:cNvSpPr/>
            <p:nvPr/>
          </p:nvSpPr>
          <p:spPr>
            <a:xfrm>
              <a:off x="2710925" y="2114775"/>
              <a:ext cx="132925" cy="234475"/>
            </a:xfrm>
            <a:custGeom>
              <a:avLst/>
              <a:gdLst/>
              <a:ahLst/>
              <a:cxnLst/>
              <a:rect l="l" t="t" r="r" b="b"/>
              <a:pathLst>
                <a:path w="5317" h="9379" extrusionOk="0">
                  <a:moveTo>
                    <a:pt x="167" y="1"/>
                  </a:moveTo>
                  <a:cubicBezTo>
                    <a:pt x="126" y="1"/>
                    <a:pt x="86" y="17"/>
                    <a:pt x="56" y="48"/>
                  </a:cubicBezTo>
                  <a:cubicBezTo>
                    <a:pt x="0" y="107"/>
                    <a:pt x="0" y="198"/>
                    <a:pt x="55" y="258"/>
                  </a:cubicBezTo>
                  <a:lnTo>
                    <a:pt x="258" y="449"/>
                  </a:lnTo>
                  <a:cubicBezTo>
                    <a:pt x="1695" y="1805"/>
                    <a:pt x="4370" y="4326"/>
                    <a:pt x="5004" y="9246"/>
                  </a:cubicBezTo>
                  <a:cubicBezTo>
                    <a:pt x="5014" y="9322"/>
                    <a:pt x="5079" y="9379"/>
                    <a:pt x="5156" y="9379"/>
                  </a:cubicBezTo>
                  <a:cubicBezTo>
                    <a:pt x="5162" y="9379"/>
                    <a:pt x="5168" y="9379"/>
                    <a:pt x="5175" y="9378"/>
                  </a:cubicBezTo>
                  <a:cubicBezTo>
                    <a:pt x="5259" y="9367"/>
                    <a:pt x="5317" y="9291"/>
                    <a:pt x="5306" y="9207"/>
                  </a:cubicBezTo>
                  <a:cubicBezTo>
                    <a:pt x="4658" y="4181"/>
                    <a:pt x="1931" y="1610"/>
                    <a:pt x="467" y="228"/>
                  </a:cubicBezTo>
                  <a:lnTo>
                    <a:pt x="266" y="37"/>
                  </a:lnTo>
                  <a:cubicBezTo>
                    <a:pt x="237" y="13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60"/>
            <p:cNvSpPr/>
            <p:nvPr/>
          </p:nvSpPr>
          <p:spPr>
            <a:xfrm>
              <a:off x="2393425" y="2509725"/>
              <a:ext cx="39250" cy="145225"/>
            </a:xfrm>
            <a:custGeom>
              <a:avLst/>
              <a:gdLst/>
              <a:ahLst/>
              <a:cxnLst/>
              <a:rect l="l" t="t" r="r" b="b"/>
              <a:pathLst>
                <a:path w="1570" h="5809" extrusionOk="0">
                  <a:moveTo>
                    <a:pt x="72" y="0"/>
                  </a:moveTo>
                  <a:cubicBezTo>
                    <a:pt x="70" y="0"/>
                    <a:pt x="68" y="0"/>
                    <a:pt x="66" y="1"/>
                  </a:cubicBezTo>
                  <a:cubicBezTo>
                    <a:pt x="28" y="4"/>
                    <a:pt x="1" y="38"/>
                    <a:pt x="4" y="76"/>
                  </a:cubicBezTo>
                  <a:cubicBezTo>
                    <a:pt x="198" y="2060"/>
                    <a:pt x="677" y="3975"/>
                    <a:pt x="1427" y="5766"/>
                  </a:cubicBezTo>
                  <a:cubicBezTo>
                    <a:pt x="1438" y="5792"/>
                    <a:pt x="1464" y="5809"/>
                    <a:pt x="1491" y="5809"/>
                  </a:cubicBezTo>
                  <a:cubicBezTo>
                    <a:pt x="1500" y="5809"/>
                    <a:pt x="1509" y="5808"/>
                    <a:pt x="1518" y="5805"/>
                  </a:cubicBezTo>
                  <a:cubicBezTo>
                    <a:pt x="1553" y="5789"/>
                    <a:pt x="1569" y="5749"/>
                    <a:pt x="1555" y="5714"/>
                  </a:cubicBezTo>
                  <a:cubicBezTo>
                    <a:pt x="809" y="3934"/>
                    <a:pt x="334" y="2033"/>
                    <a:pt x="142" y="62"/>
                  </a:cubicBezTo>
                  <a:cubicBezTo>
                    <a:pt x="137" y="27"/>
                    <a:pt x="107" y="0"/>
                    <a:pt x="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60"/>
            <p:cNvSpPr/>
            <p:nvPr/>
          </p:nvSpPr>
          <p:spPr>
            <a:xfrm>
              <a:off x="2374600" y="2481325"/>
              <a:ext cx="34525" cy="57050"/>
            </a:xfrm>
            <a:custGeom>
              <a:avLst/>
              <a:gdLst/>
              <a:ahLst/>
              <a:cxnLst/>
              <a:rect l="l" t="t" r="r" b="b"/>
              <a:pathLst>
                <a:path w="1381" h="2282" extrusionOk="0">
                  <a:moveTo>
                    <a:pt x="718" y="0"/>
                  </a:moveTo>
                  <a:cubicBezTo>
                    <a:pt x="450" y="0"/>
                    <a:pt x="196" y="234"/>
                    <a:pt x="102" y="535"/>
                  </a:cubicBezTo>
                  <a:cubicBezTo>
                    <a:pt x="0" y="865"/>
                    <a:pt x="71" y="1246"/>
                    <a:pt x="237" y="1538"/>
                  </a:cubicBezTo>
                  <a:cubicBezTo>
                    <a:pt x="542" y="2074"/>
                    <a:pt x="770" y="2281"/>
                    <a:pt x="938" y="2281"/>
                  </a:cubicBezTo>
                  <a:cubicBezTo>
                    <a:pt x="1242" y="2281"/>
                    <a:pt x="1352" y="1607"/>
                    <a:pt x="1369" y="967"/>
                  </a:cubicBezTo>
                  <a:cubicBezTo>
                    <a:pt x="1380" y="540"/>
                    <a:pt x="1157" y="71"/>
                    <a:pt x="798" y="7"/>
                  </a:cubicBezTo>
                  <a:cubicBezTo>
                    <a:pt x="771" y="3"/>
                    <a:pt x="744" y="0"/>
                    <a:pt x="71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60"/>
            <p:cNvSpPr/>
            <p:nvPr/>
          </p:nvSpPr>
          <p:spPr>
            <a:xfrm>
              <a:off x="2391000" y="2496800"/>
              <a:ext cx="8750" cy="34075"/>
            </a:xfrm>
            <a:custGeom>
              <a:avLst/>
              <a:gdLst/>
              <a:ahLst/>
              <a:cxnLst/>
              <a:rect l="l" t="t" r="r" b="b"/>
              <a:pathLst>
                <a:path w="350" h="1363" extrusionOk="0">
                  <a:moveTo>
                    <a:pt x="82" y="1"/>
                  </a:moveTo>
                  <a:cubicBezTo>
                    <a:pt x="47" y="3"/>
                    <a:pt x="22" y="25"/>
                    <a:pt x="19" y="58"/>
                  </a:cubicBezTo>
                  <a:cubicBezTo>
                    <a:pt x="1" y="490"/>
                    <a:pt x="71" y="921"/>
                    <a:pt x="226" y="1324"/>
                  </a:cubicBezTo>
                  <a:cubicBezTo>
                    <a:pt x="235" y="1347"/>
                    <a:pt x="257" y="1363"/>
                    <a:pt x="283" y="1363"/>
                  </a:cubicBezTo>
                  <a:cubicBezTo>
                    <a:pt x="289" y="1363"/>
                    <a:pt x="297" y="1362"/>
                    <a:pt x="305" y="1358"/>
                  </a:cubicBezTo>
                  <a:cubicBezTo>
                    <a:pt x="334" y="1346"/>
                    <a:pt x="350" y="1312"/>
                    <a:pt x="338" y="1281"/>
                  </a:cubicBezTo>
                  <a:cubicBezTo>
                    <a:pt x="189" y="893"/>
                    <a:pt x="122" y="479"/>
                    <a:pt x="139" y="64"/>
                  </a:cubicBezTo>
                  <a:cubicBezTo>
                    <a:pt x="142" y="31"/>
                    <a:pt x="115" y="2"/>
                    <a:pt x="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60"/>
            <p:cNvSpPr/>
            <p:nvPr/>
          </p:nvSpPr>
          <p:spPr>
            <a:xfrm>
              <a:off x="2368975" y="2544825"/>
              <a:ext cx="46875" cy="40800"/>
            </a:xfrm>
            <a:custGeom>
              <a:avLst/>
              <a:gdLst/>
              <a:ahLst/>
              <a:cxnLst/>
              <a:rect l="l" t="t" r="r" b="b"/>
              <a:pathLst>
                <a:path w="1875" h="1632" extrusionOk="0">
                  <a:moveTo>
                    <a:pt x="581" y="0"/>
                  </a:moveTo>
                  <a:cubicBezTo>
                    <a:pt x="485" y="0"/>
                    <a:pt x="390" y="28"/>
                    <a:pt x="305" y="91"/>
                  </a:cubicBezTo>
                  <a:cubicBezTo>
                    <a:pt x="78" y="257"/>
                    <a:pt x="0" y="632"/>
                    <a:pt x="94" y="927"/>
                  </a:cubicBezTo>
                  <a:cubicBezTo>
                    <a:pt x="185" y="1206"/>
                    <a:pt x="405" y="1425"/>
                    <a:pt x="683" y="1517"/>
                  </a:cubicBezTo>
                  <a:cubicBezTo>
                    <a:pt x="924" y="1597"/>
                    <a:pt x="1110" y="1632"/>
                    <a:pt x="1249" y="1632"/>
                  </a:cubicBezTo>
                  <a:cubicBezTo>
                    <a:pt x="1875" y="1632"/>
                    <a:pt x="1560" y="921"/>
                    <a:pt x="1171" y="351"/>
                  </a:cubicBezTo>
                  <a:cubicBezTo>
                    <a:pt x="1029" y="143"/>
                    <a:pt x="800" y="0"/>
                    <a:pt x="58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60"/>
            <p:cNvSpPr/>
            <p:nvPr/>
          </p:nvSpPr>
          <p:spPr>
            <a:xfrm>
              <a:off x="2381800" y="2558025"/>
              <a:ext cx="23050" cy="20750"/>
            </a:xfrm>
            <a:custGeom>
              <a:avLst/>
              <a:gdLst/>
              <a:ahLst/>
              <a:cxnLst/>
              <a:rect l="l" t="t" r="r" b="b"/>
              <a:pathLst>
                <a:path w="922" h="830" extrusionOk="0">
                  <a:moveTo>
                    <a:pt x="85" y="0"/>
                  </a:moveTo>
                  <a:cubicBezTo>
                    <a:pt x="42" y="0"/>
                    <a:pt x="1" y="49"/>
                    <a:pt x="35" y="96"/>
                  </a:cubicBezTo>
                  <a:cubicBezTo>
                    <a:pt x="239" y="407"/>
                    <a:pt x="506" y="657"/>
                    <a:pt x="809" y="822"/>
                  </a:cubicBezTo>
                  <a:cubicBezTo>
                    <a:pt x="818" y="826"/>
                    <a:pt x="828" y="830"/>
                    <a:pt x="838" y="830"/>
                  </a:cubicBezTo>
                  <a:cubicBezTo>
                    <a:pt x="901" y="830"/>
                    <a:pt x="922" y="746"/>
                    <a:pt x="867" y="716"/>
                  </a:cubicBezTo>
                  <a:cubicBezTo>
                    <a:pt x="581" y="561"/>
                    <a:pt x="328" y="324"/>
                    <a:pt x="135" y="30"/>
                  </a:cubicBezTo>
                  <a:cubicBezTo>
                    <a:pt x="122" y="9"/>
                    <a:pt x="104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60"/>
            <p:cNvSpPr/>
            <p:nvPr/>
          </p:nvSpPr>
          <p:spPr>
            <a:xfrm>
              <a:off x="2402600" y="2537800"/>
              <a:ext cx="37325" cy="46700"/>
            </a:xfrm>
            <a:custGeom>
              <a:avLst/>
              <a:gdLst/>
              <a:ahLst/>
              <a:cxnLst/>
              <a:rect l="l" t="t" r="r" b="b"/>
              <a:pathLst>
                <a:path w="1493" h="1868" extrusionOk="0">
                  <a:moveTo>
                    <a:pt x="941" y="1"/>
                  </a:moveTo>
                  <a:cubicBezTo>
                    <a:pt x="666" y="1"/>
                    <a:pt x="406" y="269"/>
                    <a:pt x="305" y="582"/>
                  </a:cubicBezTo>
                  <a:cubicBezTo>
                    <a:pt x="111" y="1183"/>
                    <a:pt x="0" y="1868"/>
                    <a:pt x="383" y="1868"/>
                  </a:cubicBezTo>
                  <a:cubicBezTo>
                    <a:pt x="531" y="1868"/>
                    <a:pt x="754" y="1764"/>
                    <a:pt x="1076" y="1513"/>
                  </a:cubicBezTo>
                  <a:cubicBezTo>
                    <a:pt x="1298" y="1338"/>
                    <a:pt x="1468" y="1051"/>
                    <a:pt x="1480" y="736"/>
                  </a:cubicBezTo>
                  <a:cubicBezTo>
                    <a:pt x="1492" y="422"/>
                    <a:pt x="1319" y="94"/>
                    <a:pt x="1059" y="18"/>
                  </a:cubicBezTo>
                  <a:cubicBezTo>
                    <a:pt x="1020" y="6"/>
                    <a:pt x="980" y="1"/>
                    <a:pt x="94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60"/>
            <p:cNvSpPr/>
            <p:nvPr/>
          </p:nvSpPr>
          <p:spPr>
            <a:xfrm>
              <a:off x="2410150" y="2551325"/>
              <a:ext cx="17075" cy="26650"/>
            </a:xfrm>
            <a:custGeom>
              <a:avLst/>
              <a:gdLst/>
              <a:ahLst/>
              <a:cxnLst/>
              <a:rect l="l" t="t" r="r" b="b"/>
              <a:pathLst>
                <a:path w="683" h="1066" extrusionOk="0">
                  <a:moveTo>
                    <a:pt x="609" y="0"/>
                  </a:moveTo>
                  <a:cubicBezTo>
                    <a:pt x="586" y="0"/>
                    <a:pt x="562" y="13"/>
                    <a:pt x="553" y="43"/>
                  </a:cubicBezTo>
                  <a:cubicBezTo>
                    <a:pt x="447" y="392"/>
                    <a:pt x="267" y="712"/>
                    <a:pt x="36" y="965"/>
                  </a:cubicBezTo>
                  <a:cubicBezTo>
                    <a:pt x="0" y="1004"/>
                    <a:pt x="28" y="1066"/>
                    <a:pt x="80" y="1066"/>
                  </a:cubicBezTo>
                  <a:cubicBezTo>
                    <a:pt x="96" y="1066"/>
                    <a:pt x="113" y="1059"/>
                    <a:pt x="124" y="1047"/>
                  </a:cubicBezTo>
                  <a:cubicBezTo>
                    <a:pt x="368" y="780"/>
                    <a:pt x="556" y="445"/>
                    <a:pt x="668" y="77"/>
                  </a:cubicBezTo>
                  <a:cubicBezTo>
                    <a:pt x="682" y="31"/>
                    <a:pt x="645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60"/>
            <p:cNvSpPr/>
            <p:nvPr/>
          </p:nvSpPr>
          <p:spPr>
            <a:xfrm>
              <a:off x="2418575" y="2594600"/>
              <a:ext cx="37300" cy="46675"/>
            </a:xfrm>
            <a:custGeom>
              <a:avLst/>
              <a:gdLst/>
              <a:ahLst/>
              <a:cxnLst/>
              <a:rect l="l" t="t" r="r" b="b"/>
              <a:pathLst>
                <a:path w="1492" h="1867" extrusionOk="0">
                  <a:moveTo>
                    <a:pt x="938" y="0"/>
                  </a:moveTo>
                  <a:cubicBezTo>
                    <a:pt x="664" y="0"/>
                    <a:pt x="404" y="267"/>
                    <a:pt x="303" y="581"/>
                  </a:cubicBezTo>
                  <a:cubicBezTo>
                    <a:pt x="111" y="1182"/>
                    <a:pt x="0" y="1866"/>
                    <a:pt x="382" y="1866"/>
                  </a:cubicBezTo>
                  <a:cubicBezTo>
                    <a:pt x="531" y="1866"/>
                    <a:pt x="753" y="1763"/>
                    <a:pt x="1075" y="1512"/>
                  </a:cubicBezTo>
                  <a:cubicBezTo>
                    <a:pt x="1297" y="1338"/>
                    <a:pt x="1467" y="1050"/>
                    <a:pt x="1479" y="736"/>
                  </a:cubicBezTo>
                  <a:cubicBezTo>
                    <a:pt x="1491" y="421"/>
                    <a:pt x="1318" y="94"/>
                    <a:pt x="1058" y="18"/>
                  </a:cubicBezTo>
                  <a:cubicBezTo>
                    <a:pt x="1018" y="6"/>
                    <a:pt x="978" y="0"/>
                    <a:pt x="93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60"/>
            <p:cNvSpPr/>
            <p:nvPr/>
          </p:nvSpPr>
          <p:spPr>
            <a:xfrm>
              <a:off x="2426125" y="2608025"/>
              <a:ext cx="17100" cy="26750"/>
            </a:xfrm>
            <a:custGeom>
              <a:avLst/>
              <a:gdLst/>
              <a:ahLst/>
              <a:cxnLst/>
              <a:rect l="l" t="t" r="r" b="b"/>
              <a:pathLst>
                <a:path w="684" h="1070" extrusionOk="0">
                  <a:moveTo>
                    <a:pt x="609" y="1"/>
                  </a:moveTo>
                  <a:cubicBezTo>
                    <a:pt x="585" y="1"/>
                    <a:pt x="562" y="14"/>
                    <a:pt x="553" y="46"/>
                  </a:cubicBezTo>
                  <a:cubicBezTo>
                    <a:pt x="447" y="396"/>
                    <a:pt x="268" y="716"/>
                    <a:pt x="36" y="968"/>
                  </a:cubicBezTo>
                  <a:cubicBezTo>
                    <a:pt x="0" y="1007"/>
                    <a:pt x="28" y="1068"/>
                    <a:pt x="80" y="1069"/>
                  </a:cubicBezTo>
                  <a:cubicBezTo>
                    <a:pt x="96" y="1069"/>
                    <a:pt x="113" y="1062"/>
                    <a:pt x="124" y="1050"/>
                  </a:cubicBezTo>
                  <a:cubicBezTo>
                    <a:pt x="368" y="784"/>
                    <a:pt x="557" y="448"/>
                    <a:pt x="668" y="80"/>
                  </a:cubicBezTo>
                  <a:cubicBezTo>
                    <a:pt x="684" y="33"/>
                    <a:pt x="646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60"/>
            <p:cNvSpPr/>
            <p:nvPr/>
          </p:nvSpPr>
          <p:spPr>
            <a:xfrm>
              <a:off x="2385650" y="2604750"/>
              <a:ext cx="46925" cy="40800"/>
            </a:xfrm>
            <a:custGeom>
              <a:avLst/>
              <a:gdLst/>
              <a:ahLst/>
              <a:cxnLst/>
              <a:rect l="l" t="t" r="r" b="b"/>
              <a:pathLst>
                <a:path w="1877" h="1632" extrusionOk="0">
                  <a:moveTo>
                    <a:pt x="582" y="0"/>
                  </a:moveTo>
                  <a:cubicBezTo>
                    <a:pt x="486" y="0"/>
                    <a:pt x="391" y="28"/>
                    <a:pt x="307" y="90"/>
                  </a:cubicBezTo>
                  <a:cubicBezTo>
                    <a:pt x="80" y="257"/>
                    <a:pt x="1" y="632"/>
                    <a:pt x="96" y="927"/>
                  </a:cubicBezTo>
                  <a:cubicBezTo>
                    <a:pt x="187" y="1206"/>
                    <a:pt x="405" y="1425"/>
                    <a:pt x="684" y="1518"/>
                  </a:cubicBezTo>
                  <a:cubicBezTo>
                    <a:pt x="925" y="1597"/>
                    <a:pt x="1110" y="1631"/>
                    <a:pt x="1249" y="1631"/>
                  </a:cubicBezTo>
                  <a:cubicBezTo>
                    <a:pt x="1876" y="1631"/>
                    <a:pt x="1561" y="921"/>
                    <a:pt x="1172" y="351"/>
                  </a:cubicBezTo>
                  <a:cubicBezTo>
                    <a:pt x="1031" y="143"/>
                    <a:pt x="801" y="0"/>
                    <a:pt x="58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60"/>
            <p:cNvSpPr/>
            <p:nvPr/>
          </p:nvSpPr>
          <p:spPr>
            <a:xfrm>
              <a:off x="2398575" y="2617975"/>
              <a:ext cx="22975" cy="20700"/>
            </a:xfrm>
            <a:custGeom>
              <a:avLst/>
              <a:gdLst/>
              <a:ahLst/>
              <a:cxnLst/>
              <a:rect l="l" t="t" r="r" b="b"/>
              <a:pathLst>
                <a:path w="919" h="828" extrusionOk="0">
                  <a:moveTo>
                    <a:pt x="83" y="1"/>
                  </a:moveTo>
                  <a:cubicBezTo>
                    <a:pt x="41" y="1"/>
                    <a:pt x="0" y="48"/>
                    <a:pt x="31" y="95"/>
                  </a:cubicBezTo>
                  <a:cubicBezTo>
                    <a:pt x="235" y="405"/>
                    <a:pt x="504" y="656"/>
                    <a:pt x="807" y="821"/>
                  </a:cubicBezTo>
                  <a:cubicBezTo>
                    <a:pt x="816" y="826"/>
                    <a:pt x="826" y="828"/>
                    <a:pt x="836" y="828"/>
                  </a:cubicBezTo>
                  <a:cubicBezTo>
                    <a:pt x="897" y="828"/>
                    <a:pt x="918" y="745"/>
                    <a:pt x="864" y="715"/>
                  </a:cubicBezTo>
                  <a:cubicBezTo>
                    <a:pt x="579" y="560"/>
                    <a:pt x="326" y="322"/>
                    <a:pt x="132" y="29"/>
                  </a:cubicBezTo>
                  <a:cubicBezTo>
                    <a:pt x="119" y="9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60"/>
            <p:cNvSpPr/>
            <p:nvPr/>
          </p:nvSpPr>
          <p:spPr>
            <a:xfrm>
              <a:off x="2621750" y="2468975"/>
              <a:ext cx="17975" cy="149275"/>
            </a:xfrm>
            <a:custGeom>
              <a:avLst/>
              <a:gdLst/>
              <a:ahLst/>
              <a:cxnLst/>
              <a:rect l="l" t="t" r="r" b="b"/>
              <a:pathLst>
                <a:path w="719" h="5971" extrusionOk="0">
                  <a:moveTo>
                    <a:pt x="81" y="1"/>
                  </a:moveTo>
                  <a:cubicBezTo>
                    <a:pt x="41" y="1"/>
                    <a:pt x="0" y="33"/>
                    <a:pt x="12" y="85"/>
                  </a:cubicBezTo>
                  <a:cubicBezTo>
                    <a:pt x="440" y="2018"/>
                    <a:pt x="579" y="3973"/>
                    <a:pt x="424" y="5895"/>
                  </a:cubicBezTo>
                  <a:cubicBezTo>
                    <a:pt x="421" y="5934"/>
                    <a:pt x="449" y="5967"/>
                    <a:pt x="487" y="5970"/>
                  </a:cubicBezTo>
                  <a:lnTo>
                    <a:pt x="492" y="5970"/>
                  </a:lnTo>
                  <a:cubicBezTo>
                    <a:pt x="529" y="5970"/>
                    <a:pt x="558" y="5943"/>
                    <a:pt x="562" y="5906"/>
                  </a:cubicBezTo>
                  <a:cubicBezTo>
                    <a:pt x="718" y="3971"/>
                    <a:pt x="578" y="2002"/>
                    <a:pt x="146" y="55"/>
                  </a:cubicBezTo>
                  <a:cubicBezTo>
                    <a:pt x="138" y="17"/>
                    <a:pt x="110" y="1"/>
                    <a:pt x="8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60"/>
            <p:cNvSpPr/>
            <p:nvPr/>
          </p:nvSpPr>
          <p:spPr>
            <a:xfrm>
              <a:off x="2605375" y="2440675"/>
              <a:ext cx="36625" cy="56775"/>
            </a:xfrm>
            <a:custGeom>
              <a:avLst/>
              <a:gdLst/>
              <a:ahLst/>
              <a:cxnLst/>
              <a:rect l="l" t="t" r="r" b="b"/>
              <a:pathLst>
                <a:path w="1465" h="2271" extrusionOk="0">
                  <a:moveTo>
                    <a:pt x="614" y="0"/>
                  </a:moveTo>
                  <a:cubicBezTo>
                    <a:pt x="536" y="0"/>
                    <a:pt x="459" y="17"/>
                    <a:pt x="389" y="55"/>
                  </a:cubicBezTo>
                  <a:cubicBezTo>
                    <a:pt x="68" y="228"/>
                    <a:pt x="0" y="742"/>
                    <a:pt x="144" y="1145"/>
                  </a:cubicBezTo>
                  <a:cubicBezTo>
                    <a:pt x="345" y="1706"/>
                    <a:pt x="630" y="2271"/>
                    <a:pt x="901" y="2271"/>
                  </a:cubicBezTo>
                  <a:cubicBezTo>
                    <a:pt x="1083" y="2271"/>
                    <a:pt x="1258" y="2016"/>
                    <a:pt x="1397" y="1336"/>
                  </a:cubicBezTo>
                  <a:cubicBezTo>
                    <a:pt x="1464" y="1006"/>
                    <a:pt x="1413" y="622"/>
                    <a:pt x="1213" y="341"/>
                  </a:cubicBezTo>
                  <a:cubicBezTo>
                    <a:pt x="1067" y="134"/>
                    <a:pt x="833" y="0"/>
                    <a:pt x="61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60"/>
            <p:cNvSpPr/>
            <p:nvPr/>
          </p:nvSpPr>
          <p:spPr>
            <a:xfrm>
              <a:off x="2620000" y="2456100"/>
              <a:ext cx="8675" cy="34050"/>
            </a:xfrm>
            <a:custGeom>
              <a:avLst/>
              <a:gdLst/>
              <a:ahLst/>
              <a:cxnLst/>
              <a:rect l="l" t="t" r="r" b="b"/>
              <a:pathLst>
                <a:path w="347" h="1362" extrusionOk="0">
                  <a:moveTo>
                    <a:pt x="75" y="1"/>
                  </a:moveTo>
                  <a:cubicBezTo>
                    <a:pt x="38" y="1"/>
                    <a:pt x="0" y="34"/>
                    <a:pt x="16" y="80"/>
                  </a:cubicBezTo>
                  <a:cubicBezTo>
                    <a:pt x="161" y="469"/>
                    <a:pt x="226" y="883"/>
                    <a:pt x="205" y="1298"/>
                  </a:cubicBezTo>
                  <a:cubicBezTo>
                    <a:pt x="203" y="1331"/>
                    <a:pt x="228" y="1360"/>
                    <a:pt x="261" y="1361"/>
                  </a:cubicBezTo>
                  <a:lnTo>
                    <a:pt x="265" y="1361"/>
                  </a:lnTo>
                  <a:cubicBezTo>
                    <a:pt x="297" y="1361"/>
                    <a:pt x="323" y="1337"/>
                    <a:pt x="325" y="1304"/>
                  </a:cubicBezTo>
                  <a:cubicBezTo>
                    <a:pt x="346" y="873"/>
                    <a:pt x="280" y="442"/>
                    <a:pt x="128" y="37"/>
                  </a:cubicBezTo>
                  <a:cubicBezTo>
                    <a:pt x="117" y="12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60"/>
            <p:cNvSpPr/>
            <p:nvPr/>
          </p:nvSpPr>
          <p:spPr>
            <a:xfrm>
              <a:off x="2627600" y="2498200"/>
              <a:ext cx="36500" cy="45350"/>
            </a:xfrm>
            <a:custGeom>
              <a:avLst/>
              <a:gdLst/>
              <a:ahLst/>
              <a:cxnLst/>
              <a:rect l="l" t="t" r="r" b="b"/>
              <a:pathLst>
                <a:path w="1460" h="1814" extrusionOk="0">
                  <a:moveTo>
                    <a:pt x="853" y="1"/>
                  </a:moveTo>
                  <a:cubicBezTo>
                    <a:pt x="581" y="1"/>
                    <a:pt x="340" y="245"/>
                    <a:pt x="255" y="541"/>
                  </a:cubicBezTo>
                  <a:cubicBezTo>
                    <a:pt x="82" y="1133"/>
                    <a:pt x="1" y="1814"/>
                    <a:pt x="410" y="1814"/>
                  </a:cubicBezTo>
                  <a:cubicBezTo>
                    <a:pt x="560" y="1814"/>
                    <a:pt x="777" y="1722"/>
                    <a:pt x="1080" y="1499"/>
                  </a:cubicBezTo>
                  <a:cubicBezTo>
                    <a:pt x="1299" y="1339"/>
                    <a:pt x="1459" y="1064"/>
                    <a:pt x="1457" y="755"/>
                  </a:cubicBezTo>
                  <a:cubicBezTo>
                    <a:pt x="1455" y="444"/>
                    <a:pt x="1264" y="112"/>
                    <a:pt x="996" y="24"/>
                  </a:cubicBezTo>
                  <a:cubicBezTo>
                    <a:pt x="948" y="8"/>
                    <a:pt x="900" y="1"/>
                    <a:pt x="853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60"/>
            <p:cNvSpPr/>
            <p:nvPr/>
          </p:nvSpPr>
          <p:spPr>
            <a:xfrm>
              <a:off x="2635000" y="2511475"/>
              <a:ext cx="16150" cy="25650"/>
            </a:xfrm>
            <a:custGeom>
              <a:avLst/>
              <a:gdLst/>
              <a:ahLst/>
              <a:cxnLst/>
              <a:rect l="l" t="t" r="r" b="b"/>
              <a:pathLst>
                <a:path w="646" h="1026" extrusionOk="0">
                  <a:moveTo>
                    <a:pt x="578" y="0"/>
                  </a:moveTo>
                  <a:cubicBezTo>
                    <a:pt x="551" y="0"/>
                    <a:pt x="528" y="18"/>
                    <a:pt x="521" y="44"/>
                  </a:cubicBezTo>
                  <a:cubicBezTo>
                    <a:pt x="428" y="383"/>
                    <a:pt x="261" y="688"/>
                    <a:pt x="37" y="924"/>
                  </a:cubicBezTo>
                  <a:cubicBezTo>
                    <a:pt x="1" y="963"/>
                    <a:pt x="28" y="1026"/>
                    <a:pt x="81" y="1026"/>
                  </a:cubicBezTo>
                  <a:cubicBezTo>
                    <a:pt x="98" y="1026"/>
                    <a:pt x="113" y="1019"/>
                    <a:pt x="124" y="1007"/>
                  </a:cubicBezTo>
                  <a:cubicBezTo>
                    <a:pt x="362" y="756"/>
                    <a:pt x="538" y="434"/>
                    <a:pt x="636" y="76"/>
                  </a:cubicBezTo>
                  <a:cubicBezTo>
                    <a:pt x="645" y="44"/>
                    <a:pt x="627" y="11"/>
                    <a:pt x="595" y="2"/>
                  </a:cubicBezTo>
                  <a:cubicBezTo>
                    <a:pt x="589" y="1"/>
                    <a:pt x="584" y="0"/>
                    <a:pt x="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60"/>
            <p:cNvSpPr/>
            <p:nvPr/>
          </p:nvSpPr>
          <p:spPr>
            <a:xfrm>
              <a:off x="2592750" y="2504825"/>
              <a:ext cx="48425" cy="41100"/>
            </a:xfrm>
            <a:custGeom>
              <a:avLst/>
              <a:gdLst/>
              <a:ahLst/>
              <a:cxnLst/>
              <a:rect l="l" t="t" r="r" b="b"/>
              <a:pathLst>
                <a:path w="1937" h="1644" extrusionOk="0">
                  <a:moveTo>
                    <a:pt x="536" y="0"/>
                  </a:moveTo>
                  <a:cubicBezTo>
                    <a:pt x="447" y="0"/>
                    <a:pt x="362" y="24"/>
                    <a:pt x="286" y="75"/>
                  </a:cubicBezTo>
                  <a:cubicBezTo>
                    <a:pt x="64" y="229"/>
                    <a:pt x="1" y="594"/>
                    <a:pt x="110" y="890"/>
                  </a:cubicBezTo>
                  <a:cubicBezTo>
                    <a:pt x="219" y="1185"/>
                    <a:pt x="469" y="1405"/>
                    <a:pt x="736" y="1501"/>
                  </a:cubicBezTo>
                  <a:cubicBezTo>
                    <a:pt x="1009" y="1600"/>
                    <a:pt x="1211" y="1644"/>
                    <a:pt x="1356" y="1644"/>
                  </a:cubicBezTo>
                  <a:cubicBezTo>
                    <a:pt x="1937" y="1644"/>
                    <a:pt x="1590" y="946"/>
                    <a:pt x="1178" y="377"/>
                  </a:cubicBezTo>
                  <a:cubicBezTo>
                    <a:pt x="1019" y="157"/>
                    <a:pt x="767" y="0"/>
                    <a:pt x="53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60"/>
            <p:cNvSpPr/>
            <p:nvPr/>
          </p:nvSpPr>
          <p:spPr>
            <a:xfrm>
              <a:off x="2605775" y="2517850"/>
              <a:ext cx="24150" cy="21450"/>
            </a:xfrm>
            <a:custGeom>
              <a:avLst/>
              <a:gdLst/>
              <a:ahLst/>
              <a:cxnLst/>
              <a:rect l="l" t="t" r="r" b="b"/>
              <a:pathLst>
                <a:path w="966" h="858" extrusionOk="0">
                  <a:moveTo>
                    <a:pt x="86" y="1"/>
                  </a:moveTo>
                  <a:cubicBezTo>
                    <a:pt x="42" y="1"/>
                    <a:pt x="1" y="51"/>
                    <a:pt x="36" y="98"/>
                  </a:cubicBezTo>
                  <a:cubicBezTo>
                    <a:pt x="256" y="413"/>
                    <a:pt x="540" y="673"/>
                    <a:pt x="855" y="850"/>
                  </a:cubicBezTo>
                  <a:cubicBezTo>
                    <a:pt x="863" y="856"/>
                    <a:pt x="873" y="858"/>
                    <a:pt x="883" y="858"/>
                  </a:cubicBezTo>
                  <a:cubicBezTo>
                    <a:pt x="945" y="858"/>
                    <a:pt x="966" y="776"/>
                    <a:pt x="913" y="745"/>
                  </a:cubicBezTo>
                  <a:cubicBezTo>
                    <a:pt x="614" y="577"/>
                    <a:pt x="345" y="329"/>
                    <a:pt x="134" y="29"/>
                  </a:cubicBezTo>
                  <a:cubicBezTo>
                    <a:pt x="121" y="9"/>
                    <a:pt x="103" y="1"/>
                    <a:pt x="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60"/>
            <p:cNvSpPr/>
            <p:nvPr/>
          </p:nvSpPr>
          <p:spPr>
            <a:xfrm>
              <a:off x="2595200" y="2563750"/>
              <a:ext cx="48450" cy="41100"/>
            </a:xfrm>
            <a:custGeom>
              <a:avLst/>
              <a:gdLst/>
              <a:ahLst/>
              <a:cxnLst/>
              <a:rect l="l" t="t" r="r" b="b"/>
              <a:pathLst>
                <a:path w="1938" h="1644" extrusionOk="0">
                  <a:moveTo>
                    <a:pt x="538" y="1"/>
                  </a:moveTo>
                  <a:cubicBezTo>
                    <a:pt x="449" y="1"/>
                    <a:pt x="363" y="24"/>
                    <a:pt x="287" y="76"/>
                  </a:cubicBezTo>
                  <a:cubicBezTo>
                    <a:pt x="64" y="229"/>
                    <a:pt x="1" y="594"/>
                    <a:pt x="110" y="889"/>
                  </a:cubicBezTo>
                  <a:cubicBezTo>
                    <a:pt x="219" y="1184"/>
                    <a:pt x="470" y="1405"/>
                    <a:pt x="736" y="1502"/>
                  </a:cubicBezTo>
                  <a:cubicBezTo>
                    <a:pt x="1008" y="1601"/>
                    <a:pt x="1211" y="1644"/>
                    <a:pt x="1355" y="1644"/>
                  </a:cubicBezTo>
                  <a:cubicBezTo>
                    <a:pt x="1938" y="1644"/>
                    <a:pt x="1591" y="946"/>
                    <a:pt x="1179" y="377"/>
                  </a:cubicBezTo>
                  <a:cubicBezTo>
                    <a:pt x="1020" y="157"/>
                    <a:pt x="768" y="1"/>
                    <a:pt x="53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60"/>
            <p:cNvSpPr/>
            <p:nvPr/>
          </p:nvSpPr>
          <p:spPr>
            <a:xfrm>
              <a:off x="2608250" y="2576800"/>
              <a:ext cx="24175" cy="21450"/>
            </a:xfrm>
            <a:custGeom>
              <a:avLst/>
              <a:gdLst/>
              <a:ahLst/>
              <a:cxnLst/>
              <a:rect l="l" t="t" r="r" b="b"/>
              <a:pathLst>
                <a:path w="967" h="858" extrusionOk="0">
                  <a:moveTo>
                    <a:pt x="85" y="0"/>
                  </a:moveTo>
                  <a:cubicBezTo>
                    <a:pt x="42" y="0"/>
                    <a:pt x="1" y="50"/>
                    <a:pt x="35" y="97"/>
                  </a:cubicBezTo>
                  <a:cubicBezTo>
                    <a:pt x="255" y="411"/>
                    <a:pt x="539" y="671"/>
                    <a:pt x="854" y="849"/>
                  </a:cubicBezTo>
                  <a:cubicBezTo>
                    <a:pt x="863" y="854"/>
                    <a:pt x="872" y="856"/>
                    <a:pt x="883" y="857"/>
                  </a:cubicBezTo>
                  <a:cubicBezTo>
                    <a:pt x="944" y="856"/>
                    <a:pt x="966" y="775"/>
                    <a:pt x="912" y="745"/>
                  </a:cubicBezTo>
                  <a:cubicBezTo>
                    <a:pt x="614" y="577"/>
                    <a:pt x="344" y="329"/>
                    <a:pt x="133" y="28"/>
                  </a:cubicBezTo>
                  <a:cubicBezTo>
                    <a:pt x="120" y="8"/>
                    <a:pt x="103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60"/>
            <p:cNvSpPr/>
            <p:nvPr/>
          </p:nvSpPr>
          <p:spPr>
            <a:xfrm>
              <a:off x="2630350" y="2560375"/>
              <a:ext cx="36400" cy="45325"/>
            </a:xfrm>
            <a:custGeom>
              <a:avLst/>
              <a:gdLst/>
              <a:ahLst/>
              <a:cxnLst/>
              <a:rect l="l" t="t" r="r" b="b"/>
              <a:pathLst>
                <a:path w="1456" h="1813" extrusionOk="0">
                  <a:moveTo>
                    <a:pt x="851" y="0"/>
                  </a:moveTo>
                  <a:cubicBezTo>
                    <a:pt x="580" y="0"/>
                    <a:pt x="340" y="244"/>
                    <a:pt x="254" y="541"/>
                  </a:cubicBezTo>
                  <a:cubicBezTo>
                    <a:pt x="82" y="1132"/>
                    <a:pt x="1" y="1812"/>
                    <a:pt x="410" y="1812"/>
                  </a:cubicBezTo>
                  <a:cubicBezTo>
                    <a:pt x="560" y="1812"/>
                    <a:pt x="777" y="1720"/>
                    <a:pt x="1080" y="1498"/>
                  </a:cubicBezTo>
                  <a:cubicBezTo>
                    <a:pt x="1316" y="1324"/>
                    <a:pt x="1456" y="1047"/>
                    <a:pt x="1456" y="753"/>
                  </a:cubicBezTo>
                  <a:cubicBezTo>
                    <a:pt x="1455" y="444"/>
                    <a:pt x="1263" y="112"/>
                    <a:pt x="995" y="24"/>
                  </a:cubicBezTo>
                  <a:cubicBezTo>
                    <a:pt x="947" y="8"/>
                    <a:pt x="898" y="0"/>
                    <a:pt x="85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60"/>
            <p:cNvSpPr/>
            <p:nvPr/>
          </p:nvSpPr>
          <p:spPr>
            <a:xfrm>
              <a:off x="2637750" y="2573600"/>
              <a:ext cx="16225" cy="25675"/>
            </a:xfrm>
            <a:custGeom>
              <a:avLst/>
              <a:gdLst/>
              <a:ahLst/>
              <a:cxnLst/>
              <a:rect l="l" t="t" r="r" b="b"/>
              <a:pathLst>
                <a:path w="649" h="1027" extrusionOk="0">
                  <a:moveTo>
                    <a:pt x="576" y="0"/>
                  </a:moveTo>
                  <a:cubicBezTo>
                    <a:pt x="552" y="0"/>
                    <a:pt x="528" y="14"/>
                    <a:pt x="520" y="45"/>
                  </a:cubicBezTo>
                  <a:cubicBezTo>
                    <a:pt x="427" y="384"/>
                    <a:pt x="260" y="689"/>
                    <a:pt x="37" y="925"/>
                  </a:cubicBezTo>
                  <a:cubicBezTo>
                    <a:pt x="1" y="963"/>
                    <a:pt x="27" y="1026"/>
                    <a:pt x="80" y="1026"/>
                  </a:cubicBezTo>
                  <a:cubicBezTo>
                    <a:pt x="97" y="1026"/>
                    <a:pt x="112" y="1020"/>
                    <a:pt x="124" y="1008"/>
                  </a:cubicBezTo>
                  <a:cubicBezTo>
                    <a:pt x="361" y="756"/>
                    <a:pt x="537" y="435"/>
                    <a:pt x="636" y="77"/>
                  </a:cubicBezTo>
                  <a:cubicBezTo>
                    <a:pt x="648" y="30"/>
                    <a:pt x="612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60"/>
            <p:cNvSpPr/>
            <p:nvPr/>
          </p:nvSpPr>
          <p:spPr>
            <a:xfrm>
              <a:off x="2455950" y="2614475"/>
              <a:ext cx="187200" cy="123050"/>
            </a:xfrm>
            <a:custGeom>
              <a:avLst/>
              <a:gdLst/>
              <a:ahLst/>
              <a:cxnLst/>
              <a:rect l="l" t="t" r="r" b="b"/>
              <a:pathLst>
                <a:path w="7488" h="4922" extrusionOk="0">
                  <a:moveTo>
                    <a:pt x="5736" y="1068"/>
                  </a:moveTo>
                  <a:cubicBezTo>
                    <a:pt x="5862" y="1068"/>
                    <a:pt x="5967" y="1088"/>
                    <a:pt x="6037" y="1143"/>
                  </a:cubicBezTo>
                  <a:cubicBezTo>
                    <a:pt x="6150" y="1231"/>
                    <a:pt x="6215" y="1453"/>
                    <a:pt x="6254" y="1611"/>
                  </a:cubicBezTo>
                  <a:cubicBezTo>
                    <a:pt x="6374" y="2106"/>
                    <a:pt x="6411" y="2616"/>
                    <a:pt x="6365" y="3123"/>
                  </a:cubicBezTo>
                  <a:cubicBezTo>
                    <a:pt x="5087" y="3379"/>
                    <a:pt x="3783" y="3576"/>
                    <a:pt x="2488" y="3707"/>
                  </a:cubicBezTo>
                  <a:cubicBezTo>
                    <a:pt x="2386" y="3717"/>
                    <a:pt x="2263" y="3738"/>
                    <a:pt x="2121" y="3762"/>
                  </a:cubicBezTo>
                  <a:cubicBezTo>
                    <a:pt x="1936" y="3792"/>
                    <a:pt x="1555" y="3856"/>
                    <a:pt x="1324" y="3856"/>
                  </a:cubicBezTo>
                  <a:cubicBezTo>
                    <a:pt x="1295" y="3856"/>
                    <a:pt x="1269" y="3855"/>
                    <a:pt x="1245" y="3853"/>
                  </a:cubicBezTo>
                  <a:cubicBezTo>
                    <a:pt x="1168" y="3610"/>
                    <a:pt x="1139" y="3024"/>
                    <a:pt x="1125" y="2787"/>
                  </a:cubicBezTo>
                  <a:cubicBezTo>
                    <a:pt x="1119" y="2655"/>
                    <a:pt x="1112" y="2541"/>
                    <a:pt x="1104" y="2463"/>
                  </a:cubicBezTo>
                  <a:cubicBezTo>
                    <a:pt x="1094" y="2364"/>
                    <a:pt x="1078" y="2195"/>
                    <a:pt x="1111" y="2118"/>
                  </a:cubicBezTo>
                  <a:cubicBezTo>
                    <a:pt x="1180" y="1954"/>
                    <a:pt x="1624" y="1864"/>
                    <a:pt x="1770" y="1834"/>
                  </a:cubicBezTo>
                  <a:lnTo>
                    <a:pt x="5209" y="1136"/>
                  </a:lnTo>
                  <a:cubicBezTo>
                    <a:pt x="5396" y="1099"/>
                    <a:pt x="5581" y="1068"/>
                    <a:pt x="5736" y="1068"/>
                  </a:cubicBezTo>
                  <a:close/>
                  <a:moveTo>
                    <a:pt x="5727" y="1"/>
                  </a:moveTo>
                  <a:cubicBezTo>
                    <a:pt x="5444" y="1"/>
                    <a:pt x="5184" y="53"/>
                    <a:pt x="4998" y="91"/>
                  </a:cubicBezTo>
                  <a:lnTo>
                    <a:pt x="1558" y="788"/>
                  </a:lnTo>
                  <a:cubicBezTo>
                    <a:pt x="1188" y="864"/>
                    <a:pt x="416" y="1020"/>
                    <a:pt x="128" y="1704"/>
                  </a:cubicBezTo>
                  <a:cubicBezTo>
                    <a:pt x="0" y="2006"/>
                    <a:pt x="18" y="2308"/>
                    <a:pt x="43" y="2568"/>
                  </a:cubicBezTo>
                  <a:cubicBezTo>
                    <a:pt x="50" y="2634"/>
                    <a:pt x="54" y="2729"/>
                    <a:pt x="60" y="2843"/>
                  </a:cubicBezTo>
                  <a:cubicBezTo>
                    <a:pt x="104" y="3680"/>
                    <a:pt x="166" y="4347"/>
                    <a:pt x="518" y="4669"/>
                  </a:cubicBezTo>
                  <a:cubicBezTo>
                    <a:pt x="723" y="4856"/>
                    <a:pt x="1000" y="4922"/>
                    <a:pt x="1331" y="4922"/>
                  </a:cubicBezTo>
                  <a:cubicBezTo>
                    <a:pt x="1616" y="4922"/>
                    <a:pt x="1942" y="4873"/>
                    <a:pt x="2299" y="4814"/>
                  </a:cubicBezTo>
                  <a:cubicBezTo>
                    <a:pt x="2417" y="4794"/>
                    <a:pt x="2520" y="4775"/>
                    <a:pt x="2595" y="4768"/>
                  </a:cubicBezTo>
                  <a:cubicBezTo>
                    <a:pt x="3928" y="4633"/>
                    <a:pt x="5270" y="4431"/>
                    <a:pt x="6584" y="4167"/>
                  </a:cubicBezTo>
                  <a:cubicBezTo>
                    <a:pt x="6724" y="4140"/>
                    <a:pt x="7014" y="4081"/>
                    <a:pt x="7216" y="3836"/>
                  </a:cubicBezTo>
                  <a:cubicBezTo>
                    <a:pt x="7388" y="3627"/>
                    <a:pt x="7412" y="3385"/>
                    <a:pt x="7424" y="3268"/>
                  </a:cubicBezTo>
                  <a:cubicBezTo>
                    <a:pt x="7488" y="2629"/>
                    <a:pt x="7443" y="1984"/>
                    <a:pt x="7291" y="1359"/>
                  </a:cubicBezTo>
                  <a:cubicBezTo>
                    <a:pt x="7208" y="1020"/>
                    <a:pt x="7066" y="594"/>
                    <a:pt x="6697" y="303"/>
                  </a:cubicBezTo>
                  <a:cubicBezTo>
                    <a:pt x="6397" y="68"/>
                    <a:pt x="6047" y="1"/>
                    <a:pt x="5727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60"/>
            <p:cNvSpPr/>
            <p:nvPr/>
          </p:nvSpPr>
          <p:spPr>
            <a:xfrm>
              <a:off x="2476700" y="2678650"/>
              <a:ext cx="39650" cy="17650"/>
            </a:xfrm>
            <a:custGeom>
              <a:avLst/>
              <a:gdLst/>
              <a:ahLst/>
              <a:cxnLst/>
              <a:rect l="l" t="t" r="r" b="b"/>
              <a:pathLst>
                <a:path w="1586" h="706" extrusionOk="0">
                  <a:moveTo>
                    <a:pt x="1202" y="0"/>
                  </a:moveTo>
                  <a:cubicBezTo>
                    <a:pt x="829" y="0"/>
                    <a:pt x="463" y="96"/>
                    <a:pt x="137" y="278"/>
                  </a:cubicBezTo>
                  <a:cubicBezTo>
                    <a:pt x="45" y="329"/>
                    <a:pt x="0" y="435"/>
                    <a:pt x="27" y="536"/>
                  </a:cubicBezTo>
                  <a:cubicBezTo>
                    <a:pt x="53" y="635"/>
                    <a:pt x="143" y="706"/>
                    <a:pt x="246" y="706"/>
                  </a:cubicBezTo>
                  <a:cubicBezTo>
                    <a:pt x="246" y="706"/>
                    <a:pt x="247" y="706"/>
                    <a:pt x="248" y="706"/>
                  </a:cubicBezTo>
                  <a:cubicBezTo>
                    <a:pt x="288" y="706"/>
                    <a:pt x="326" y="696"/>
                    <a:pt x="360" y="676"/>
                  </a:cubicBezTo>
                  <a:cubicBezTo>
                    <a:pt x="618" y="532"/>
                    <a:pt x="908" y="457"/>
                    <a:pt x="1202" y="457"/>
                  </a:cubicBezTo>
                  <a:cubicBezTo>
                    <a:pt x="1243" y="457"/>
                    <a:pt x="1284" y="458"/>
                    <a:pt x="1325" y="461"/>
                  </a:cubicBezTo>
                  <a:cubicBezTo>
                    <a:pt x="1333" y="462"/>
                    <a:pt x="1341" y="462"/>
                    <a:pt x="1349" y="462"/>
                  </a:cubicBezTo>
                  <a:cubicBezTo>
                    <a:pt x="1467" y="462"/>
                    <a:pt x="1566" y="370"/>
                    <a:pt x="1576" y="251"/>
                  </a:cubicBezTo>
                  <a:cubicBezTo>
                    <a:pt x="1585" y="123"/>
                    <a:pt x="1487" y="12"/>
                    <a:pt x="1360" y="6"/>
                  </a:cubicBezTo>
                  <a:cubicBezTo>
                    <a:pt x="1307" y="2"/>
                    <a:pt x="1254" y="0"/>
                    <a:pt x="120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60"/>
            <p:cNvSpPr/>
            <p:nvPr/>
          </p:nvSpPr>
          <p:spPr>
            <a:xfrm>
              <a:off x="1976800" y="1617875"/>
              <a:ext cx="710050" cy="498925"/>
            </a:xfrm>
            <a:custGeom>
              <a:avLst/>
              <a:gdLst/>
              <a:ahLst/>
              <a:cxnLst/>
              <a:rect l="l" t="t" r="r" b="b"/>
              <a:pathLst>
                <a:path w="28402" h="19957" extrusionOk="0">
                  <a:moveTo>
                    <a:pt x="14587" y="1"/>
                  </a:moveTo>
                  <a:cubicBezTo>
                    <a:pt x="12852" y="1"/>
                    <a:pt x="11240" y="186"/>
                    <a:pt x="10252" y="662"/>
                  </a:cubicBezTo>
                  <a:cubicBezTo>
                    <a:pt x="4389" y="3488"/>
                    <a:pt x="1" y="13993"/>
                    <a:pt x="6725" y="18292"/>
                  </a:cubicBezTo>
                  <a:cubicBezTo>
                    <a:pt x="8872" y="19664"/>
                    <a:pt x="11540" y="19879"/>
                    <a:pt x="14089" y="19939"/>
                  </a:cubicBezTo>
                  <a:cubicBezTo>
                    <a:pt x="14551" y="19950"/>
                    <a:pt x="15015" y="19956"/>
                    <a:pt x="15479" y="19956"/>
                  </a:cubicBezTo>
                  <a:cubicBezTo>
                    <a:pt x="18651" y="19956"/>
                    <a:pt x="21857" y="19651"/>
                    <a:pt x="24715" y="18316"/>
                  </a:cubicBezTo>
                  <a:cubicBezTo>
                    <a:pt x="25570" y="17916"/>
                    <a:pt x="26401" y="17412"/>
                    <a:pt x="26995" y="16679"/>
                  </a:cubicBezTo>
                  <a:cubicBezTo>
                    <a:pt x="27775" y="15713"/>
                    <a:pt x="28071" y="14436"/>
                    <a:pt x="28128" y="13195"/>
                  </a:cubicBezTo>
                  <a:cubicBezTo>
                    <a:pt x="28401" y="7357"/>
                    <a:pt x="26939" y="2517"/>
                    <a:pt x="21342" y="837"/>
                  </a:cubicBezTo>
                  <a:cubicBezTo>
                    <a:pt x="19831" y="384"/>
                    <a:pt x="17082" y="1"/>
                    <a:pt x="14587" y="1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60"/>
            <p:cNvSpPr/>
            <p:nvPr/>
          </p:nvSpPr>
          <p:spPr>
            <a:xfrm>
              <a:off x="2552425" y="1775900"/>
              <a:ext cx="87350" cy="84025"/>
            </a:xfrm>
            <a:custGeom>
              <a:avLst/>
              <a:gdLst/>
              <a:ahLst/>
              <a:cxnLst/>
              <a:rect l="l" t="t" r="r" b="b"/>
              <a:pathLst>
                <a:path w="3494" h="3361" extrusionOk="0">
                  <a:moveTo>
                    <a:pt x="1813" y="0"/>
                  </a:moveTo>
                  <a:cubicBezTo>
                    <a:pt x="1133" y="0"/>
                    <a:pt x="521" y="410"/>
                    <a:pt x="261" y="1038"/>
                  </a:cubicBezTo>
                  <a:cubicBezTo>
                    <a:pt x="1" y="1665"/>
                    <a:pt x="144" y="2388"/>
                    <a:pt x="624" y="2868"/>
                  </a:cubicBezTo>
                  <a:cubicBezTo>
                    <a:pt x="946" y="3190"/>
                    <a:pt x="1376" y="3361"/>
                    <a:pt x="1813" y="3361"/>
                  </a:cubicBezTo>
                  <a:cubicBezTo>
                    <a:pt x="2030" y="3361"/>
                    <a:pt x="2248" y="3319"/>
                    <a:pt x="2455" y="3233"/>
                  </a:cubicBezTo>
                  <a:cubicBezTo>
                    <a:pt x="3083" y="2973"/>
                    <a:pt x="3493" y="2360"/>
                    <a:pt x="3493" y="1681"/>
                  </a:cubicBezTo>
                  <a:cubicBezTo>
                    <a:pt x="3493" y="753"/>
                    <a:pt x="2741" y="0"/>
                    <a:pt x="1813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60"/>
            <p:cNvSpPr/>
            <p:nvPr/>
          </p:nvSpPr>
          <p:spPr>
            <a:xfrm>
              <a:off x="2223700" y="1883975"/>
              <a:ext cx="87350" cy="84050"/>
            </a:xfrm>
            <a:custGeom>
              <a:avLst/>
              <a:gdLst/>
              <a:ahLst/>
              <a:cxnLst/>
              <a:rect l="l" t="t" r="r" b="b"/>
              <a:pathLst>
                <a:path w="3494" h="3362" extrusionOk="0">
                  <a:moveTo>
                    <a:pt x="1813" y="1"/>
                  </a:moveTo>
                  <a:cubicBezTo>
                    <a:pt x="1133" y="1"/>
                    <a:pt x="521" y="410"/>
                    <a:pt x="261" y="1038"/>
                  </a:cubicBezTo>
                  <a:cubicBezTo>
                    <a:pt x="1" y="1665"/>
                    <a:pt x="144" y="2388"/>
                    <a:pt x="624" y="2869"/>
                  </a:cubicBezTo>
                  <a:cubicBezTo>
                    <a:pt x="946" y="3191"/>
                    <a:pt x="1376" y="3361"/>
                    <a:pt x="1813" y="3361"/>
                  </a:cubicBezTo>
                  <a:cubicBezTo>
                    <a:pt x="2029" y="3361"/>
                    <a:pt x="2248" y="3319"/>
                    <a:pt x="2455" y="3233"/>
                  </a:cubicBezTo>
                  <a:cubicBezTo>
                    <a:pt x="3083" y="2973"/>
                    <a:pt x="3493" y="2360"/>
                    <a:pt x="3493" y="1681"/>
                  </a:cubicBezTo>
                  <a:cubicBezTo>
                    <a:pt x="3493" y="753"/>
                    <a:pt x="2741" y="1"/>
                    <a:pt x="1813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60"/>
            <p:cNvSpPr/>
            <p:nvPr/>
          </p:nvSpPr>
          <p:spPr>
            <a:xfrm>
              <a:off x="2043900" y="1650500"/>
              <a:ext cx="745150" cy="840900"/>
            </a:xfrm>
            <a:custGeom>
              <a:avLst/>
              <a:gdLst/>
              <a:ahLst/>
              <a:cxnLst/>
              <a:rect l="l" t="t" r="r" b="b"/>
              <a:pathLst>
                <a:path w="29806" h="33636" extrusionOk="0">
                  <a:moveTo>
                    <a:pt x="22228" y="0"/>
                  </a:moveTo>
                  <a:cubicBezTo>
                    <a:pt x="21935" y="0"/>
                    <a:pt x="21654" y="90"/>
                    <a:pt x="21426" y="294"/>
                  </a:cubicBezTo>
                  <a:cubicBezTo>
                    <a:pt x="22164" y="2498"/>
                    <a:pt x="22911" y="4764"/>
                    <a:pt x="22802" y="7085"/>
                  </a:cubicBezTo>
                  <a:cubicBezTo>
                    <a:pt x="22693" y="9407"/>
                    <a:pt x="21533" y="11829"/>
                    <a:pt x="19404" y="12763"/>
                  </a:cubicBezTo>
                  <a:cubicBezTo>
                    <a:pt x="18446" y="13182"/>
                    <a:pt x="17378" y="13272"/>
                    <a:pt x="16332" y="13314"/>
                  </a:cubicBezTo>
                  <a:cubicBezTo>
                    <a:pt x="15819" y="13334"/>
                    <a:pt x="15307" y="13344"/>
                    <a:pt x="14795" y="13344"/>
                  </a:cubicBezTo>
                  <a:cubicBezTo>
                    <a:pt x="13260" y="13344"/>
                    <a:pt x="11726" y="13253"/>
                    <a:pt x="10200" y="13073"/>
                  </a:cubicBezTo>
                  <a:cubicBezTo>
                    <a:pt x="9408" y="12980"/>
                    <a:pt x="8604" y="12857"/>
                    <a:pt x="7892" y="12497"/>
                  </a:cubicBezTo>
                  <a:cubicBezTo>
                    <a:pt x="5834" y="11457"/>
                    <a:pt x="5945" y="6529"/>
                    <a:pt x="3979" y="6476"/>
                  </a:cubicBezTo>
                  <a:cubicBezTo>
                    <a:pt x="3973" y="6476"/>
                    <a:pt x="3967" y="6476"/>
                    <a:pt x="3961" y="6476"/>
                  </a:cubicBezTo>
                  <a:cubicBezTo>
                    <a:pt x="2056" y="6476"/>
                    <a:pt x="801" y="14315"/>
                    <a:pt x="521" y="15756"/>
                  </a:cubicBezTo>
                  <a:cubicBezTo>
                    <a:pt x="222" y="17296"/>
                    <a:pt x="1" y="18904"/>
                    <a:pt x="403" y="20420"/>
                  </a:cubicBezTo>
                  <a:cubicBezTo>
                    <a:pt x="800" y="21918"/>
                    <a:pt x="1815" y="23240"/>
                    <a:pt x="3161" y="24009"/>
                  </a:cubicBezTo>
                  <a:cubicBezTo>
                    <a:pt x="2180" y="26583"/>
                    <a:pt x="3061" y="29747"/>
                    <a:pt x="5231" y="31443"/>
                  </a:cubicBezTo>
                  <a:cubicBezTo>
                    <a:pt x="6366" y="32331"/>
                    <a:pt x="7807" y="32779"/>
                    <a:pt x="9246" y="32779"/>
                  </a:cubicBezTo>
                  <a:cubicBezTo>
                    <a:pt x="10557" y="32779"/>
                    <a:pt x="11867" y="32407"/>
                    <a:pt x="12945" y="31657"/>
                  </a:cubicBezTo>
                  <a:cubicBezTo>
                    <a:pt x="14084" y="32971"/>
                    <a:pt x="15819" y="33636"/>
                    <a:pt x="17551" y="33636"/>
                  </a:cubicBezTo>
                  <a:cubicBezTo>
                    <a:pt x="19153" y="33636"/>
                    <a:pt x="20752" y="33066"/>
                    <a:pt x="21874" y="31914"/>
                  </a:cubicBezTo>
                  <a:cubicBezTo>
                    <a:pt x="22350" y="31425"/>
                    <a:pt x="22751" y="30849"/>
                    <a:pt x="23322" y="30471"/>
                  </a:cubicBezTo>
                  <a:cubicBezTo>
                    <a:pt x="23949" y="30055"/>
                    <a:pt x="24715" y="29924"/>
                    <a:pt x="25421" y="29670"/>
                  </a:cubicBezTo>
                  <a:cubicBezTo>
                    <a:pt x="27356" y="28972"/>
                    <a:pt x="28887" y="27246"/>
                    <a:pt x="29346" y="25240"/>
                  </a:cubicBezTo>
                  <a:cubicBezTo>
                    <a:pt x="29806" y="23235"/>
                    <a:pt x="29180" y="21015"/>
                    <a:pt x="27741" y="19544"/>
                  </a:cubicBezTo>
                  <a:cubicBezTo>
                    <a:pt x="29709" y="17423"/>
                    <a:pt x="29326" y="14015"/>
                    <a:pt x="28168" y="11366"/>
                  </a:cubicBezTo>
                  <a:cubicBezTo>
                    <a:pt x="27009" y="8716"/>
                    <a:pt x="25205" y="6315"/>
                    <a:pt x="24590" y="3488"/>
                  </a:cubicBezTo>
                  <a:cubicBezTo>
                    <a:pt x="24394" y="2589"/>
                    <a:pt x="24310" y="1628"/>
                    <a:pt x="23793" y="866"/>
                  </a:cubicBezTo>
                  <a:cubicBezTo>
                    <a:pt x="23448" y="359"/>
                    <a:pt x="22815" y="0"/>
                    <a:pt x="22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60"/>
            <p:cNvSpPr/>
            <p:nvPr/>
          </p:nvSpPr>
          <p:spPr>
            <a:xfrm>
              <a:off x="2043900" y="1650500"/>
              <a:ext cx="745150" cy="840900"/>
            </a:xfrm>
            <a:custGeom>
              <a:avLst/>
              <a:gdLst/>
              <a:ahLst/>
              <a:cxnLst/>
              <a:rect l="l" t="t" r="r" b="b"/>
              <a:pathLst>
                <a:path w="29806" h="33636" extrusionOk="0">
                  <a:moveTo>
                    <a:pt x="22228" y="0"/>
                  </a:moveTo>
                  <a:cubicBezTo>
                    <a:pt x="21935" y="0"/>
                    <a:pt x="21654" y="90"/>
                    <a:pt x="21426" y="294"/>
                  </a:cubicBezTo>
                  <a:cubicBezTo>
                    <a:pt x="22164" y="2498"/>
                    <a:pt x="22911" y="4764"/>
                    <a:pt x="22802" y="7085"/>
                  </a:cubicBezTo>
                  <a:cubicBezTo>
                    <a:pt x="22693" y="9407"/>
                    <a:pt x="21533" y="11829"/>
                    <a:pt x="19404" y="12763"/>
                  </a:cubicBezTo>
                  <a:cubicBezTo>
                    <a:pt x="18446" y="13182"/>
                    <a:pt x="17378" y="13272"/>
                    <a:pt x="16332" y="13314"/>
                  </a:cubicBezTo>
                  <a:cubicBezTo>
                    <a:pt x="15819" y="13334"/>
                    <a:pt x="15307" y="13344"/>
                    <a:pt x="14795" y="13344"/>
                  </a:cubicBezTo>
                  <a:cubicBezTo>
                    <a:pt x="13260" y="13344"/>
                    <a:pt x="11726" y="13253"/>
                    <a:pt x="10200" y="13073"/>
                  </a:cubicBezTo>
                  <a:cubicBezTo>
                    <a:pt x="9408" y="12980"/>
                    <a:pt x="8604" y="12857"/>
                    <a:pt x="7892" y="12497"/>
                  </a:cubicBezTo>
                  <a:cubicBezTo>
                    <a:pt x="5834" y="11457"/>
                    <a:pt x="5945" y="6529"/>
                    <a:pt x="3979" y="6476"/>
                  </a:cubicBezTo>
                  <a:cubicBezTo>
                    <a:pt x="3973" y="6476"/>
                    <a:pt x="3967" y="6476"/>
                    <a:pt x="3961" y="6476"/>
                  </a:cubicBezTo>
                  <a:cubicBezTo>
                    <a:pt x="2056" y="6476"/>
                    <a:pt x="801" y="14315"/>
                    <a:pt x="521" y="15756"/>
                  </a:cubicBezTo>
                  <a:cubicBezTo>
                    <a:pt x="222" y="17296"/>
                    <a:pt x="1" y="18904"/>
                    <a:pt x="403" y="20420"/>
                  </a:cubicBezTo>
                  <a:cubicBezTo>
                    <a:pt x="800" y="21918"/>
                    <a:pt x="1815" y="23240"/>
                    <a:pt x="3161" y="24009"/>
                  </a:cubicBezTo>
                  <a:cubicBezTo>
                    <a:pt x="2180" y="26583"/>
                    <a:pt x="3061" y="29747"/>
                    <a:pt x="5231" y="31443"/>
                  </a:cubicBezTo>
                  <a:cubicBezTo>
                    <a:pt x="6366" y="32331"/>
                    <a:pt x="7807" y="32779"/>
                    <a:pt x="9246" y="32779"/>
                  </a:cubicBezTo>
                  <a:cubicBezTo>
                    <a:pt x="10557" y="32779"/>
                    <a:pt x="11867" y="32407"/>
                    <a:pt x="12945" y="31657"/>
                  </a:cubicBezTo>
                  <a:cubicBezTo>
                    <a:pt x="14084" y="32971"/>
                    <a:pt x="15819" y="33636"/>
                    <a:pt x="17551" y="33636"/>
                  </a:cubicBezTo>
                  <a:cubicBezTo>
                    <a:pt x="19153" y="33636"/>
                    <a:pt x="20752" y="33066"/>
                    <a:pt x="21874" y="31914"/>
                  </a:cubicBezTo>
                  <a:cubicBezTo>
                    <a:pt x="22350" y="31425"/>
                    <a:pt x="22751" y="30849"/>
                    <a:pt x="23322" y="30471"/>
                  </a:cubicBezTo>
                  <a:cubicBezTo>
                    <a:pt x="23949" y="30055"/>
                    <a:pt x="24715" y="29924"/>
                    <a:pt x="25421" y="29670"/>
                  </a:cubicBezTo>
                  <a:cubicBezTo>
                    <a:pt x="27356" y="28972"/>
                    <a:pt x="28887" y="27246"/>
                    <a:pt x="29346" y="25240"/>
                  </a:cubicBezTo>
                  <a:cubicBezTo>
                    <a:pt x="29806" y="23235"/>
                    <a:pt x="29180" y="21015"/>
                    <a:pt x="27741" y="19544"/>
                  </a:cubicBezTo>
                  <a:cubicBezTo>
                    <a:pt x="29709" y="17423"/>
                    <a:pt x="29326" y="14015"/>
                    <a:pt x="28168" y="11366"/>
                  </a:cubicBezTo>
                  <a:cubicBezTo>
                    <a:pt x="27009" y="8716"/>
                    <a:pt x="25205" y="6315"/>
                    <a:pt x="24590" y="3488"/>
                  </a:cubicBezTo>
                  <a:cubicBezTo>
                    <a:pt x="24394" y="2589"/>
                    <a:pt x="24310" y="1628"/>
                    <a:pt x="23793" y="866"/>
                  </a:cubicBezTo>
                  <a:cubicBezTo>
                    <a:pt x="23448" y="359"/>
                    <a:pt x="22815" y="0"/>
                    <a:pt x="2222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60"/>
            <p:cNvSpPr/>
            <p:nvPr/>
          </p:nvSpPr>
          <p:spPr>
            <a:xfrm>
              <a:off x="2448950" y="1982600"/>
              <a:ext cx="90375" cy="501750"/>
            </a:xfrm>
            <a:custGeom>
              <a:avLst/>
              <a:gdLst/>
              <a:ahLst/>
              <a:cxnLst/>
              <a:rect l="l" t="t" r="r" b="b"/>
              <a:pathLst>
                <a:path w="3615" h="20070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64" y="7"/>
                    <a:pt x="448" y="14"/>
                    <a:pt x="331" y="20"/>
                  </a:cubicBezTo>
                  <a:cubicBezTo>
                    <a:pt x="480" y="1467"/>
                    <a:pt x="385" y="2956"/>
                    <a:pt x="291" y="4410"/>
                  </a:cubicBezTo>
                  <a:lnTo>
                    <a:pt x="263" y="4878"/>
                  </a:lnTo>
                  <a:cubicBezTo>
                    <a:pt x="82" y="7772"/>
                    <a:pt x="1" y="10866"/>
                    <a:pt x="621" y="13887"/>
                  </a:cubicBezTo>
                  <a:cubicBezTo>
                    <a:pt x="987" y="15665"/>
                    <a:pt x="1738" y="18004"/>
                    <a:pt x="3266" y="20070"/>
                  </a:cubicBezTo>
                  <a:cubicBezTo>
                    <a:pt x="3384" y="20033"/>
                    <a:pt x="3500" y="19995"/>
                    <a:pt x="3614" y="19952"/>
                  </a:cubicBezTo>
                  <a:cubicBezTo>
                    <a:pt x="2077" y="17914"/>
                    <a:pt x="1326" y="15584"/>
                    <a:pt x="962" y="13816"/>
                  </a:cubicBezTo>
                  <a:cubicBezTo>
                    <a:pt x="350" y="10836"/>
                    <a:pt x="431" y="7769"/>
                    <a:pt x="611" y="4900"/>
                  </a:cubicBezTo>
                  <a:lnTo>
                    <a:pt x="641" y="4432"/>
                  </a:lnTo>
                  <a:cubicBezTo>
                    <a:pt x="734" y="2968"/>
                    <a:pt x="830" y="1468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60"/>
            <p:cNvSpPr/>
            <p:nvPr/>
          </p:nvSpPr>
          <p:spPr>
            <a:xfrm>
              <a:off x="2320850" y="1983500"/>
              <a:ext cx="125350" cy="503200"/>
            </a:xfrm>
            <a:custGeom>
              <a:avLst/>
              <a:gdLst/>
              <a:ahLst/>
              <a:cxnLst/>
              <a:rect l="l" t="t" r="r" b="b"/>
              <a:pathLst>
                <a:path w="5014" h="20128" extrusionOk="0">
                  <a:moveTo>
                    <a:pt x="5013" y="0"/>
                  </a:moveTo>
                  <a:lnTo>
                    <a:pt x="5013" y="0"/>
                  </a:lnTo>
                  <a:cubicBezTo>
                    <a:pt x="4887" y="5"/>
                    <a:pt x="4760" y="9"/>
                    <a:pt x="4633" y="11"/>
                  </a:cubicBezTo>
                  <a:cubicBezTo>
                    <a:pt x="4544" y="224"/>
                    <a:pt x="4442" y="439"/>
                    <a:pt x="4326" y="657"/>
                  </a:cubicBezTo>
                  <a:lnTo>
                    <a:pt x="4284" y="641"/>
                  </a:lnTo>
                  <a:cubicBezTo>
                    <a:pt x="4253" y="727"/>
                    <a:pt x="4222" y="813"/>
                    <a:pt x="4191" y="899"/>
                  </a:cubicBezTo>
                  <a:cubicBezTo>
                    <a:pt x="3993" y="1242"/>
                    <a:pt x="3776" y="1573"/>
                    <a:pt x="3541" y="1893"/>
                  </a:cubicBezTo>
                  <a:cubicBezTo>
                    <a:pt x="3274" y="2261"/>
                    <a:pt x="2984" y="2627"/>
                    <a:pt x="2703" y="2980"/>
                  </a:cubicBezTo>
                  <a:cubicBezTo>
                    <a:pt x="1940" y="3944"/>
                    <a:pt x="1151" y="4942"/>
                    <a:pt x="680" y="6107"/>
                  </a:cubicBezTo>
                  <a:cubicBezTo>
                    <a:pt x="155" y="7410"/>
                    <a:pt x="63" y="8814"/>
                    <a:pt x="44" y="10137"/>
                  </a:cubicBezTo>
                  <a:cubicBezTo>
                    <a:pt x="1" y="12960"/>
                    <a:pt x="324" y="15136"/>
                    <a:pt x="1063" y="16984"/>
                  </a:cubicBezTo>
                  <a:cubicBezTo>
                    <a:pt x="1259" y="17475"/>
                    <a:pt x="1491" y="17950"/>
                    <a:pt x="1759" y="18406"/>
                  </a:cubicBezTo>
                  <a:cubicBezTo>
                    <a:pt x="1794" y="18382"/>
                    <a:pt x="1832" y="18361"/>
                    <a:pt x="1867" y="18337"/>
                  </a:cubicBezTo>
                  <a:cubicBezTo>
                    <a:pt x="2079" y="18582"/>
                    <a:pt x="2314" y="18807"/>
                    <a:pt x="2569" y="19008"/>
                  </a:cubicBezTo>
                  <a:cubicBezTo>
                    <a:pt x="2086" y="18343"/>
                    <a:pt x="1689" y="17620"/>
                    <a:pt x="1387" y="16855"/>
                  </a:cubicBezTo>
                  <a:cubicBezTo>
                    <a:pt x="666" y="15051"/>
                    <a:pt x="350" y="12918"/>
                    <a:pt x="392" y="10144"/>
                  </a:cubicBezTo>
                  <a:cubicBezTo>
                    <a:pt x="411" y="8854"/>
                    <a:pt x="499" y="7489"/>
                    <a:pt x="1003" y="6238"/>
                  </a:cubicBezTo>
                  <a:cubicBezTo>
                    <a:pt x="1455" y="5120"/>
                    <a:pt x="2228" y="4143"/>
                    <a:pt x="2976" y="3197"/>
                  </a:cubicBezTo>
                  <a:cubicBezTo>
                    <a:pt x="3220" y="2890"/>
                    <a:pt x="3471" y="2573"/>
                    <a:pt x="3710" y="2252"/>
                  </a:cubicBezTo>
                  <a:lnTo>
                    <a:pt x="3710" y="2252"/>
                  </a:lnTo>
                  <a:cubicBezTo>
                    <a:pt x="3051" y="4143"/>
                    <a:pt x="2449" y="6086"/>
                    <a:pt x="2168" y="8090"/>
                  </a:cubicBezTo>
                  <a:cubicBezTo>
                    <a:pt x="1594" y="12177"/>
                    <a:pt x="2408" y="16403"/>
                    <a:pt x="4415" y="19992"/>
                  </a:cubicBezTo>
                  <a:cubicBezTo>
                    <a:pt x="4573" y="20044"/>
                    <a:pt x="4734" y="20088"/>
                    <a:pt x="4894" y="20128"/>
                  </a:cubicBezTo>
                  <a:cubicBezTo>
                    <a:pt x="2797" y="16540"/>
                    <a:pt x="1932" y="12268"/>
                    <a:pt x="2512" y="8139"/>
                  </a:cubicBezTo>
                  <a:cubicBezTo>
                    <a:pt x="2855" y="5699"/>
                    <a:pt x="3685" y="3335"/>
                    <a:pt x="4509" y="1046"/>
                  </a:cubicBezTo>
                  <a:cubicBezTo>
                    <a:pt x="4702" y="710"/>
                    <a:pt x="4870" y="360"/>
                    <a:pt x="5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60"/>
            <p:cNvSpPr/>
            <p:nvPr/>
          </p:nvSpPr>
          <p:spPr>
            <a:xfrm>
              <a:off x="2515875" y="1971450"/>
              <a:ext cx="175250" cy="419425"/>
            </a:xfrm>
            <a:custGeom>
              <a:avLst/>
              <a:gdLst/>
              <a:ahLst/>
              <a:cxnLst/>
              <a:rect l="l" t="t" r="r" b="b"/>
              <a:pathLst>
                <a:path w="7010" h="16777" extrusionOk="0">
                  <a:moveTo>
                    <a:pt x="331" y="1"/>
                  </a:moveTo>
                  <a:cubicBezTo>
                    <a:pt x="222" y="43"/>
                    <a:pt x="112" y="81"/>
                    <a:pt x="1" y="116"/>
                  </a:cubicBezTo>
                  <a:cubicBezTo>
                    <a:pt x="715" y="2763"/>
                    <a:pt x="1967" y="5261"/>
                    <a:pt x="3188" y="7692"/>
                  </a:cubicBezTo>
                  <a:cubicBezTo>
                    <a:pt x="3563" y="8440"/>
                    <a:pt x="3950" y="9212"/>
                    <a:pt x="4315" y="9973"/>
                  </a:cubicBezTo>
                  <a:cubicBezTo>
                    <a:pt x="5265" y="11958"/>
                    <a:pt x="6248" y="14305"/>
                    <a:pt x="6681" y="16777"/>
                  </a:cubicBezTo>
                  <a:cubicBezTo>
                    <a:pt x="6792" y="16734"/>
                    <a:pt x="6902" y="16687"/>
                    <a:pt x="7010" y="16637"/>
                  </a:cubicBezTo>
                  <a:cubicBezTo>
                    <a:pt x="6563" y="14157"/>
                    <a:pt x="5580" y="11810"/>
                    <a:pt x="4630" y="9823"/>
                  </a:cubicBezTo>
                  <a:cubicBezTo>
                    <a:pt x="4264" y="9058"/>
                    <a:pt x="3876" y="8285"/>
                    <a:pt x="3500" y="7535"/>
                  </a:cubicBezTo>
                  <a:cubicBezTo>
                    <a:pt x="2284" y="5114"/>
                    <a:pt x="1034" y="2624"/>
                    <a:pt x="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60"/>
            <p:cNvSpPr/>
            <p:nvPr/>
          </p:nvSpPr>
          <p:spPr>
            <a:xfrm>
              <a:off x="2535450" y="1962025"/>
              <a:ext cx="231000" cy="360700"/>
            </a:xfrm>
            <a:custGeom>
              <a:avLst/>
              <a:gdLst/>
              <a:ahLst/>
              <a:cxnLst/>
              <a:rect l="l" t="t" r="r" b="b"/>
              <a:pathLst>
                <a:path w="9240" h="14428" extrusionOk="0">
                  <a:moveTo>
                    <a:pt x="306" y="1"/>
                  </a:moveTo>
                  <a:cubicBezTo>
                    <a:pt x="207" y="61"/>
                    <a:pt x="105" y="120"/>
                    <a:pt x="0" y="174"/>
                  </a:cubicBezTo>
                  <a:cubicBezTo>
                    <a:pt x="1047" y="2965"/>
                    <a:pt x="2909" y="5383"/>
                    <a:pt x="4714" y="7726"/>
                  </a:cubicBezTo>
                  <a:cubicBezTo>
                    <a:pt x="5260" y="8432"/>
                    <a:pt x="5822" y="9163"/>
                    <a:pt x="6351" y="9890"/>
                  </a:cubicBezTo>
                  <a:cubicBezTo>
                    <a:pt x="7510" y="11482"/>
                    <a:pt x="8404" y="12995"/>
                    <a:pt x="9032" y="14428"/>
                  </a:cubicBezTo>
                  <a:cubicBezTo>
                    <a:pt x="9106" y="14299"/>
                    <a:pt x="9174" y="14168"/>
                    <a:pt x="9239" y="14036"/>
                  </a:cubicBezTo>
                  <a:cubicBezTo>
                    <a:pt x="8607" y="12651"/>
                    <a:pt x="7739" y="11201"/>
                    <a:pt x="6633" y="9684"/>
                  </a:cubicBezTo>
                  <a:cubicBezTo>
                    <a:pt x="6101" y="8953"/>
                    <a:pt x="5537" y="8221"/>
                    <a:pt x="4991" y="7514"/>
                  </a:cubicBezTo>
                  <a:cubicBezTo>
                    <a:pt x="3191" y="5177"/>
                    <a:pt x="1333" y="2765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60"/>
            <p:cNvSpPr/>
            <p:nvPr/>
          </p:nvSpPr>
          <p:spPr>
            <a:xfrm>
              <a:off x="2562250" y="1940750"/>
              <a:ext cx="218825" cy="300350"/>
            </a:xfrm>
            <a:custGeom>
              <a:avLst/>
              <a:gdLst/>
              <a:ahLst/>
              <a:cxnLst/>
              <a:rect l="l" t="t" r="r" b="b"/>
              <a:pathLst>
                <a:path w="8753" h="12014" extrusionOk="0">
                  <a:moveTo>
                    <a:pt x="274" y="0"/>
                  </a:moveTo>
                  <a:cubicBezTo>
                    <a:pt x="186" y="94"/>
                    <a:pt x="95" y="185"/>
                    <a:pt x="0" y="272"/>
                  </a:cubicBezTo>
                  <a:cubicBezTo>
                    <a:pt x="1054" y="3088"/>
                    <a:pt x="3147" y="5385"/>
                    <a:pt x="5175" y="7610"/>
                  </a:cubicBezTo>
                  <a:lnTo>
                    <a:pt x="5621" y="8099"/>
                  </a:lnTo>
                  <a:cubicBezTo>
                    <a:pt x="6702" y="9289"/>
                    <a:pt x="7829" y="10590"/>
                    <a:pt x="8752" y="12013"/>
                  </a:cubicBezTo>
                  <a:cubicBezTo>
                    <a:pt x="8740" y="11764"/>
                    <a:pt x="8715" y="11518"/>
                    <a:pt x="8674" y="11272"/>
                  </a:cubicBezTo>
                  <a:cubicBezTo>
                    <a:pt x="7817" y="10044"/>
                    <a:pt x="6830" y="8912"/>
                    <a:pt x="5879" y="7864"/>
                  </a:cubicBezTo>
                  <a:lnTo>
                    <a:pt x="5433" y="7375"/>
                  </a:lnTo>
                  <a:cubicBezTo>
                    <a:pt x="3391" y="5135"/>
                    <a:pt x="1286" y="2822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60"/>
            <p:cNvSpPr/>
            <p:nvPr/>
          </p:nvSpPr>
          <p:spPr>
            <a:xfrm>
              <a:off x="2617275" y="1948025"/>
              <a:ext cx="141400" cy="167650"/>
            </a:xfrm>
            <a:custGeom>
              <a:avLst/>
              <a:gdLst/>
              <a:ahLst/>
              <a:cxnLst/>
              <a:rect l="l" t="t" r="r" b="b"/>
              <a:pathLst>
                <a:path w="5656" h="6706" extrusionOk="0">
                  <a:moveTo>
                    <a:pt x="320" y="0"/>
                  </a:moveTo>
                  <a:lnTo>
                    <a:pt x="0" y="139"/>
                  </a:lnTo>
                  <a:cubicBezTo>
                    <a:pt x="769" y="1915"/>
                    <a:pt x="2177" y="3305"/>
                    <a:pt x="3539" y="4648"/>
                  </a:cubicBezTo>
                  <a:cubicBezTo>
                    <a:pt x="3716" y="4823"/>
                    <a:pt x="3893" y="4998"/>
                    <a:pt x="4068" y="5173"/>
                  </a:cubicBezTo>
                  <a:cubicBezTo>
                    <a:pt x="4558" y="5663"/>
                    <a:pt x="5042" y="6172"/>
                    <a:pt x="5483" y="6705"/>
                  </a:cubicBezTo>
                  <a:cubicBezTo>
                    <a:pt x="5545" y="6595"/>
                    <a:pt x="5602" y="6483"/>
                    <a:pt x="5655" y="6368"/>
                  </a:cubicBezTo>
                  <a:cubicBezTo>
                    <a:pt x="5232" y="5867"/>
                    <a:pt x="4777" y="5388"/>
                    <a:pt x="4315" y="4926"/>
                  </a:cubicBezTo>
                  <a:cubicBezTo>
                    <a:pt x="4139" y="4750"/>
                    <a:pt x="3962" y="4574"/>
                    <a:pt x="3785" y="4400"/>
                  </a:cubicBezTo>
                  <a:cubicBezTo>
                    <a:pt x="2446" y="3081"/>
                    <a:pt x="1062" y="1715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60"/>
            <p:cNvSpPr/>
            <p:nvPr/>
          </p:nvSpPr>
          <p:spPr>
            <a:xfrm>
              <a:off x="2655500" y="1940025"/>
              <a:ext cx="116600" cy="112150"/>
            </a:xfrm>
            <a:custGeom>
              <a:avLst/>
              <a:gdLst/>
              <a:ahLst/>
              <a:cxnLst/>
              <a:rect l="l" t="t" r="r" b="b"/>
              <a:pathLst>
                <a:path w="4664" h="4486" extrusionOk="0">
                  <a:moveTo>
                    <a:pt x="163" y="1"/>
                  </a:moveTo>
                  <a:lnTo>
                    <a:pt x="0" y="309"/>
                  </a:lnTo>
                  <a:cubicBezTo>
                    <a:pt x="1858" y="1292"/>
                    <a:pt x="3466" y="2746"/>
                    <a:pt x="4649" y="4486"/>
                  </a:cubicBezTo>
                  <a:cubicBezTo>
                    <a:pt x="4660" y="4291"/>
                    <a:pt x="4664" y="4095"/>
                    <a:pt x="4661" y="3897"/>
                  </a:cubicBezTo>
                  <a:cubicBezTo>
                    <a:pt x="3476" y="2284"/>
                    <a:pt x="1930" y="935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60"/>
            <p:cNvSpPr/>
            <p:nvPr/>
          </p:nvSpPr>
          <p:spPr>
            <a:xfrm>
              <a:off x="2653825" y="1963025"/>
              <a:ext cx="110850" cy="140000"/>
            </a:xfrm>
            <a:custGeom>
              <a:avLst/>
              <a:gdLst/>
              <a:ahLst/>
              <a:cxnLst/>
              <a:rect l="l" t="t" r="r" b="b"/>
              <a:pathLst>
                <a:path w="4434" h="5600" extrusionOk="0">
                  <a:moveTo>
                    <a:pt x="217" y="1"/>
                  </a:moveTo>
                  <a:lnTo>
                    <a:pt x="0" y="275"/>
                  </a:lnTo>
                  <a:cubicBezTo>
                    <a:pt x="1803" y="1699"/>
                    <a:pt x="3265" y="3537"/>
                    <a:pt x="4268" y="5599"/>
                  </a:cubicBezTo>
                  <a:cubicBezTo>
                    <a:pt x="4330" y="5452"/>
                    <a:pt x="4385" y="5302"/>
                    <a:pt x="4434" y="5149"/>
                  </a:cubicBezTo>
                  <a:cubicBezTo>
                    <a:pt x="3413" y="3160"/>
                    <a:pt x="1973" y="1390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60"/>
            <p:cNvSpPr/>
            <p:nvPr/>
          </p:nvSpPr>
          <p:spPr>
            <a:xfrm>
              <a:off x="2477675" y="1980675"/>
              <a:ext cx="132050" cy="455475"/>
            </a:xfrm>
            <a:custGeom>
              <a:avLst/>
              <a:gdLst/>
              <a:ahLst/>
              <a:cxnLst/>
              <a:rect l="l" t="t" r="r" b="b"/>
              <a:pathLst>
                <a:path w="5282" h="18219" extrusionOk="0">
                  <a:moveTo>
                    <a:pt x="336" y="1"/>
                  </a:moveTo>
                  <a:cubicBezTo>
                    <a:pt x="224" y="16"/>
                    <a:pt x="113" y="28"/>
                    <a:pt x="1" y="39"/>
                  </a:cubicBezTo>
                  <a:lnTo>
                    <a:pt x="32" y="240"/>
                  </a:lnTo>
                  <a:cubicBezTo>
                    <a:pt x="449" y="2012"/>
                    <a:pt x="1117" y="3728"/>
                    <a:pt x="1767" y="5396"/>
                  </a:cubicBezTo>
                  <a:cubicBezTo>
                    <a:pt x="2051" y="6125"/>
                    <a:pt x="2344" y="6878"/>
                    <a:pt x="2612" y="7624"/>
                  </a:cubicBezTo>
                  <a:cubicBezTo>
                    <a:pt x="3829" y="11017"/>
                    <a:pt x="4621" y="14602"/>
                    <a:pt x="4966" y="18219"/>
                  </a:cubicBezTo>
                  <a:cubicBezTo>
                    <a:pt x="5070" y="18101"/>
                    <a:pt x="5174" y="17984"/>
                    <a:pt x="5281" y="17870"/>
                  </a:cubicBezTo>
                  <a:cubicBezTo>
                    <a:pt x="4919" y="14331"/>
                    <a:pt x="4132" y="10827"/>
                    <a:pt x="2940" y="7506"/>
                  </a:cubicBezTo>
                  <a:cubicBezTo>
                    <a:pt x="2671" y="6757"/>
                    <a:pt x="2377" y="6001"/>
                    <a:pt x="2092" y="5270"/>
                  </a:cubicBezTo>
                  <a:cubicBezTo>
                    <a:pt x="1427" y="3563"/>
                    <a:pt x="744" y="1808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60"/>
            <p:cNvSpPr/>
            <p:nvPr/>
          </p:nvSpPr>
          <p:spPr>
            <a:xfrm>
              <a:off x="2468975" y="1981650"/>
              <a:ext cx="104075" cy="486950"/>
            </a:xfrm>
            <a:custGeom>
              <a:avLst/>
              <a:gdLst/>
              <a:ahLst/>
              <a:cxnLst/>
              <a:rect l="l" t="t" r="r" b="b"/>
              <a:pathLst>
                <a:path w="4163" h="19478" extrusionOk="0">
                  <a:moveTo>
                    <a:pt x="349" y="0"/>
                  </a:moveTo>
                  <a:cubicBezTo>
                    <a:pt x="233" y="12"/>
                    <a:pt x="117" y="22"/>
                    <a:pt x="1" y="30"/>
                  </a:cubicBezTo>
                  <a:cubicBezTo>
                    <a:pt x="827" y="5427"/>
                    <a:pt x="1693" y="10989"/>
                    <a:pt x="2985" y="16381"/>
                  </a:cubicBezTo>
                  <a:cubicBezTo>
                    <a:pt x="3228" y="17390"/>
                    <a:pt x="3502" y="18445"/>
                    <a:pt x="3862" y="19478"/>
                  </a:cubicBezTo>
                  <a:cubicBezTo>
                    <a:pt x="3965" y="19414"/>
                    <a:pt x="4065" y="19348"/>
                    <a:pt x="4163" y="19277"/>
                  </a:cubicBezTo>
                  <a:cubicBezTo>
                    <a:pt x="3821" y="18285"/>
                    <a:pt x="3558" y="17271"/>
                    <a:pt x="3324" y="16300"/>
                  </a:cubicBezTo>
                  <a:cubicBezTo>
                    <a:pt x="2053" y="10997"/>
                    <a:pt x="1195" y="5521"/>
                    <a:pt x="380" y="20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60"/>
            <p:cNvSpPr/>
            <p:nvPr/>
          </p:nvSpPr>
          <p:spPr>
            <a:xfrm>
              <a:off x="2258125" y="2042350"/>
              <a:ext cx="88075" cy="426775"/>
            </a:xfrm>
            <a:custGeom>
              <a:avLst/>
              <a:gdLst/>
              <a:ahLst/>
              <a:cxnLst/>
              <a:rect l="l" t="t" r="r" b="b"/>
              <a:pathLst>
                <a:path w="3523" h="17071" extrusionOk="0">
                  <a:moveTo>
                    <a:pt x="3173" y="0"/>
                  </a:moveTo>
                  <a:cubicBezTo>
                    <a:pt x="3115" y="1304"/>
                    <a:pt x="2579" y="2551"/>
                    <a:pt x="2059" y="3758"/>
                  </a:cubicBezTo>
                  <a:cubicBezTo>
                    <a:pt x="1956" y="3995"/>
                    <a:pt x="1855" y="4232"/>
                    <a:pt x="1757" y="4468"/>
                  </a:cubicBezTo>
                  <a:cubicBezTo>
                    <a:pt x="530" y="7423"/>
                    <a:pt x="1" y="10207"/>
                    <a:pt x="186" y="12744"/>
                  </a:cubicBezTo>
                  <a:cubicBezTo>
                    <a:pt x="300" y="14296"/>
                    <a:pt x="694" y="15768"/>
                    <a:pt x="1322" y="17071"/>
                  </a:cubicBezTo>
                  <a:cubicBezTo>
                    <a:pt x="1445" y="17060"/>
                    <a:pt x="1568" y="17044"/>
                    <a:pt x="1690" y="17027"/>
                  </a:cubicBezTo>
                  <a:cubicBezTo>
                    <a:pt x="1050" y="15738"/>
                    <a:pt x="648" y="14270"/>
                    <a:pt x="534" y="12719"/>
                  </a:cubicBezTo>
                  <a:cubicBezTo>
                    <a:pt x="353" y="10237"/>
                    <a:pt x="872" y="7507"/>
                    <a:pt x="2079" y="4602"/>
                  </a:cubicBezTo>
                  <a:cubicBezTo>
                    <a:pt x="2177" y="4367"/>
                    <a:pt x="2278" y="4132"/>
                    <a:pt x="2380" y="3896"/>
                  </a:cubicBezTo>
                  <a:cubicBezTo>
                    <a:pt x="2912" y="2661"/>
                    <a:pt x="3461" y="1383"/>
                    <a:pt x="3522" y="16"/>
                  </a:cubicBezTo>
                  <a:lnTo>
                    <a:pt x="3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60"/>
            <p:cNvSpPr/>
            <p:nvPr/>
          </p:nvSpPr>
          <p:spPr>
            <a:xfrm>
              <a:off x="2141000" y="1978200"/>
              <a:ext cx="174975" cy="440500"/>
            </a:xfrm>
            <a:custGeom>
              <a:avLst/>
              <a:gdLst/>
              <a:ahLst/>
              <a:cxnLst/>
              <a:rect l="l" t="t" r="r" b="b"/>
              <a:pathLst>
                <a:path w="6999" h="17620" extrusionOk="0">
                  <a:moveTo>
                    <a:pt x="6640" y="1"/>
                  </a:moveTo>
                  <a:cubicBezTo>
                    <a:pt x="6085" y="1463"/>
                    <a:pt x="4875" y="3002"/>
                    <a:pt x="3777" y="4396"/>
                  </a:cubicBezTo>
                  <a:cubicBezTo>
                    <a:pt x="3296" y="5008"/>
                    <a:pt x="2841" y="5585"/>
                    <a:pt x="2478" y="6112"/>
                  </a:cubicBezTo>
                  <a:cubicBezTo>
                    <a:pt x="271" y="9315"/>
                    <a:pt x="0" y="13327"/>
                    <a:pt x="204" y="17157"/>
                  </a:cubicBezTo>
                  <a:cubicBezTo>
                    <a:pt x="323" y="17316"/>
                    <a:pt x="448" y="17472"/>
                    <a:pt x="581" y="17619"/>
                  </a:cubicBezTo>
                  <a:cubicBezTo>
                    <a:pt x="332" y="13706"/>
                    <a:pt x="525" y="9561"/>
                    <a:pt x="2766" y="6310"/>
                  </a:cubicBezTo>
                  <a:cubicBezTo>
                    <a:pt x="3121" y="5792"/>
                    <a:pt x="3573" y="5218"/>
                    <a:pt x="4051" y="4611"/>
                  </a:cubicBezTo>
                  <a:cubicBezTo>
                    <a:pt x="5186" y="3171"/>
                    <a:pt x="6438" y="1579"/>
                    <a:pt x="6998" y="39"/>
                  </a:cubicBezTo>
                  <a:cubicBezTo>
                    <a:pt x="6879" y="27"/>
                    <a:pt x="6759" y="14"/>
                    <a:pt x="6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60"/>
            <p:cNvSpPr/>
            <p:nvPr/>
          </p:nvSpPr>
          <p:spPr>
            <a:xfrm>
              <a:off x="2177975" y="1979750"/>
              <a:ext cx="155625" cy="481950"/>
            </a:xfrm>
            <a:custGeom>
              <a:avLst/>
              <a:gdLst/>
              <a:ahLst/>
              <a:cxnLst/>
              <a:rect l="l" t="t" r="r" b="b"/>
              <a:pathLst>
                <a:path w="6225" h="19278" extrusionOk="0">
                  <a:moveTo>
                    <a:pt x="5759" y="0"/>
                  </a:moveTo>
                  <a:lnTo>
                    <a:pt x="5759" y="0"/>
                  </a:lnTo>
                  <a:cubicBezTo>
                    <a:pt x="5886" y="1370"/>
                    <a:pt x="5346" y="2695"/>
                    <a:pt x="4948" y="3460"/>
                  </a:cubicBezTo>
                  <a:cubicBezTo>
                    <a:pt x="4530" y="4262"/>
                    <a:pt x="4001" y="5022"/>
                    <a:pt x="3489" y="5757"/>
                  </a:cubicBezTo>
                  <a:cubicBezTo>
                    <a:pt x="3071" y="6356"/>
                    <a:pt x="2640" y="6977"/>
                    <a:pt x="2265" y="7622"/>
                  </a:cubicBezTo>
                  <a:cubicBezTo>
                    <a:pt x="274" y="11058"/>
                    <a:pt x="1" y="15397"/>
                    <a:pt x="1353" y="19121"/>
                  </a:cubicBezTo>
                  <a:cubicBezTo>
                    <a:pt x="1494" y="19178"/>
                    <a:pt x="1637" y="19231"/>
                    <a:pt x="1781" y="19277"/>
                  </a:cubicBezTo>
                  <a:cubicBezTo>
                    <a:pt x="347" y="15589"/>
                    <a:pt x="578" y="11230"/>
                    <a:pt x="2567" y="7797"/>
                  </a:cubicBezTo>
                  <a:cubicBezTo>
                    <a:pt x="2934" y="7164"/>
                    <a:pt x="3361" y="6550"/>
                    <a:pt x="3775" y="5956"/>
                  </a:cubicBezTo>
                  <a:cubicBezTo>
                    <a:pt x="4293" y="5213"/>
                    <a:pt x="4829" y="4442"/>
                    <a:pt x="5257" y="3622"/>
                  </a:cubicBezTo>
                  <a:cubicBezTo>
                    <a:pt x="5669" y="2830"/>
                    <a:pt x="6225" y="1464"/>
                    <a:pt x="6110" y="31"/>
                  </a:cubicBezTo>
                  <a:cubicBezTo>
                    <a:pt x="5993" y="21"/>
                    <a:pt x="5875" y="11"/>
                    <a:pt x="5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60"/>
            <p:cNvSpPr/>
            <p:nvPr/>
          </p:nvSpPr>
          <p:spPr>
            <a:xfrm>
              <a:off x="2080850" y="1971675"/>
              <a:ext cx="194775" cy="250300"/>
            </a:xfrm>
            <a:custGeom>
              <a:avLst/>
              <a:gdLst/>
              <a:ahLst/>
              <a:cxnLst/>
              <a:rect l="l" t="t" r="r" b="b"/>
              <a:pathLst>
                <a:path w="7791" h="10012" extrusionOk="0">
                  <a:moveTo>
                    <a:pt x="7386" y="0"/>
                  </a:moveTo>
                  <a:cubicBezTo>
                    <a:pt x="7270" y="115"/>
                    <a:pt x="7153" y="232"/>
                    <a:pt x="7029" y="354"/>
                  </a:cubicBezTo>
                  <a:cubicBezTo>
                    <a:pt x="4793" y="2571"/>
                    <a:pt x="1459" y="5877"/>
                    <a:pt x="0" y="9707"/>
                  </a:cubicBezTo>
                  <a:cubicBezTo>
                    <a:pt x="83" y="9811"/>
                    <a:pt x="169" y="9913"/>
                    <a:pt x="259" y="10012"/>
                  </a:cubicBezTo>
                  <a:cubicBezTo>
                    <a:pt x="1653" y="6176"/>
                    <a:pt x="5026" y="2831"/>
                    <a:pt x="7275" y="602"/>
                  </a:cubicBezTo>
                  <a:cubicBezTo>
                    <a:pt x="7457" y="422"/>
                    <a:pt x="7626" y="254"/>
                    <a:pt x="7790" y="90"/>
                  </a:cubicBezTo>
                  <a:cubicBezTo>
                    <a:pt x="7655" y="63"/>
                    <a:pt x="7521" y="34"/>
                    <a:pt x="7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60"/>
            <p:cNvSpPr/>
            <p:nvPr/>
          </p:nvSpPr>
          <p:spPr>
            <a:xfrm>
              <a:off x="2057575" y="1966975"/>
              <a:ext cx="202200" cy="216800"/>
            </a:xfrm>
            <a:custGeom>
              <a:avLst/>
              <a:gdLst/>
              <a:ahLst/>
              <a:cxnLst/>
              <a:rect l="l" t="t" r="r" b="b"/>
              <a:pathLst>
                <a:path w="8088" h="8672" extrusionOk="0">
                  <a:moveTo>
                    <a:pt x="7717" y="0"/>
                  </a:moveTo>
                  <a:cubicBezTo>
                    <a:pt x="7085" y="596"/>
                    <a:pt x="6375" y="1117"/>
                    <a:pt x="5678" y="1626"/>
                  </a:cubicBezTo>
                  <a:cubicBezTo>
                    <a:pt x="5203" y="1973"/>
                    <a:pt x="4711" y="2332"/>
                    <a:pt x="4250" y="2711"/>
                  </a:cubicBezTo>
                  <a:cubicBezTo>
                    <a:pt x="2431" y="4206"/>
                    <a:pt x="980" y="6101"/>
                    <a:pt x="0" y="8223"/>
                  </a:cubicBezTo>
                  <a:cubicBezTo>
                    <a:pt x="54" y="8375"/>
                    <a:pt x="115" y="8524"/>
                    <a:pt x="182" y="8672"/>
                  </a:cubicBezTo>
                  <a:cubicBezTo>
                    <a:pt x="1139" y="6475"/>
                    <a:pt x="2608" y="4513"/>
                    <a:pt x="4472" y="2981"/>
                  </a:cubicBezTo>
                  <a:cubicBezTo>
                    <a:pt x="4926" y="2609"/>
                    <a:pt x="5413" y="2253"/>
                    <a:pt x="5885" y="1908"/>
                  </a:cubicBezTo>
                  <a:cubicBezTo>
                    <a:pt x="6640" y="1356"/>
                    <a:pt x="7411" y="789"/>
                    <a:pt x="8088" y="127"/>
                  </a:cubicBezTo>
                  <a:cubicBezTo>
                    <a:pt x="7962" y="89"/>
                    <a:pt x="7839" y="47"/>
                    <a:pt x="7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60"/>
            <p:cNvSpPr/>
            <p:nvPr/>
          </p:nvSpPr>
          <p:spPr>
            <a:xfrm>
              <a:off x="2604150" y="1739475"/>
              <a:ext cx="91200" cy="92675"/>
            </a:xfrm>
            <a:custGeom>
              <a:avLst/>
              <a:gdLst/>
              <a:ahLst/>
              <a:cxnLst/>
              <a:rect l="l" t="t" r="r" b="b"/>
              <a:pathLst>
                <a:path w="3648" h="3707" extrusionOk="0">
                  <a:moveTo>
                    <a:pt x="1" y="1"/>
                  </a:moveTo>
                  <a:cubicBezTo>
                    <a:pt x="45" y="187"/>
                    <a:pt x="87" y="373"/>
                    <a:pt x="125" y="561"/>
                  </a:cubicBezTo>
                  <a:cubicBezTo>
                    <a:pt x="289" y="696"/>
                    <a:pt x="454" y="832"/>
                    <a:pt x="618" y="967"/>
                  </a:cubicBezTo>
                  <a:cubicBezTo>
                    <a:pt x="1139" y="1397"/>
                    <a:pt x="1679" y="1841"/>
                    <a:pt x="2193" y="2295"/>
                  </a:cubicBezTo>
                  <a:cubicBezTo>
                    <a:pt x="2637" y="2687"/>
                    <a:pt x="3145" y="3161"/>
                    <a:pt x="3648" y="3706"/>
                  </a:cubicBezTo>
                  <a:cubicBezTo>
                    <a:pt x="3477" y="3376"/>
                    <a:pt x="3313" y="3042"/>
                    <a:pt x="3156" y="2707"/>
                  </a:cubicBezTo>
                  <a:cubicBezTo>
                    <a:pt x="2902" y="2461"/>
                    <a:pt x="2654" y="2236"/>
                    <a:pt x="2424" y="2034"/>
                  </a:cubicBezTo>
                  <a:cubicBezTo>
                    <a:pt x="1906" y="1575"/>
                    <a:pt x="1364" y="1129"/>
                    <a:pt x="839" y="697"/>
                  </a:cubicBezTo>
                  <a:cubicBezTo>
                    <a:pt x="560" y="468"/>
                    <a:pt x="281" y="2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60"/>
            <p:cNvSpPr/>
            <p:nvPr/>
          </p:nvSpPr>
          <p:spPr>
            <a:xfrm>
              <a:off x="2594375" y="1703800"/>
              <a:ext cx="62225" cy="23675"/>
            </a:xfrm>
            <a:custGeom>
              <a:avLst/>
              <a:gdLst/>
              <a:ahLst/>
              <a:cxnLst/>
              <a:rect l="l" t="t" r="r" b="b"/>
              <a:pathLst>
                <a:path w="2489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19"/>
                    <a:pt x="72" y="238"/>
                    <a:pt x="106" y="357"/>
                  </a:cubicBezTo>
                  <a:lnTo>
                    <a:pt x="304" y="369"/>
                  </a:lnTo>
                  <a:cubicBezTo>
                    <a:pt x="993" y="408"/>
                    <a:pt x="1706" y="447"/>
                    <a:pt x="2433" y="911"/>
                  </a:cubicBezTo>
                  <a:cubicBezTo>
                    <a:pt x="2452" y="923"/>
                    <a:pt x="2471" y="935"/>
                    <a:pt x="2488" y="946"/>
                  </a:cubicBezTo>
                  <a:cubicBezTo>
                    <a:pt x="2460" y="794"/>
                    <a:pt x="2431" y="641"/>
                    <a:pt x="2401" y="488"/>
                  </a:cubicBezTo>
                  <a:cubicBezTo>
                    <a:pt x="1678" y="97"/>
                    <a:pt x="990" y="57"/>
                    <a:pt x="324" y="20"/>
                  </a:cubicBezTo>
                  <a:cubicBezTo>
                    <a:pt x="216" y="14"/>
                    <a:pt x="108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60"/>
            <p:cNvSpPr/>
            <p:nvPr/>
          </p:nvSpPr>
          <p:spPr>
            <a:xfrm>
              <a:off x="2612900" y="1790350"/>
              <a:ext cx="152375" cy="195625"/>
            </a:xfrm>
            <a:custGeom>
              <a:avLst/>
              <a:gdLst/>
              <a:ahLst/>
              <a:cxnLst/>
              <a:rect l="l" t="t" r="r" b="b"/>
              <a:pathLst>
                <a:path w="6095" h="7825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176"/>
                    <a:pt x="30" y="352"/>
                    <a:pt x="39" y="530"/>
                  </a:cubicBezTo>
                  <a:cubicBezTo>
                    <a:pt x="2237" y="2708"/>
                    <a:pt x="4460" y="5092"/>
                    <a:pt x="6095" y="7824"/>
                  </a:cubicBezTo>
                  <a:cubicBezTo>
                    <a:pt x="5998" y="7412"/>
                    <a:pt x="5878" y="7006"/>
                    <a:pt x="5737" y="6606"/>
                  </a:cubicBezTo>
                  <a:cubicBezTo>
                    <a:pt x="4094" y="4158"/>
                    <a:pt x="2025" y="199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60"/>
            <p:cNvSpPr/>
            <p:nvPr/>
          </p:nvSpPr>
          <p:spPr>
            <a:xfrm>
              <a:off x="2048475" y="1883725"/>
              <a:ext cx="150500" cy="239150"/>
            </a:xfrm>
            <a:custGeom>
              <a:avLst/>
              <a:gdLst/>
              <a:ahLst/>
              <a:cxnLst/>
              <a:rect l="l" t="t" r="r" b="b"/>
              <a:pathLst>
                <a:path w="6020" h="9566" extrusionOk="0">
                  <a:moveTo>
                    <a:pt x="5792" y="1"/>
                  </a:moveTo>
                  <a:cubicBezTo>
                    <a:pt x="5316" y="2678"/>
                    <a:pt x="4008" y="5226"/>
                    <a:pt x="2090" y="7143"/>
                  </a:cubicBezTo>
                  <a:cubicBezTo>
                    <a:pt x="1735" y="7498"/>
                    <a:pt x="1348" y="7846"/>
                    <a:pt x="973" y="8182"/>
                  </a:cubicBezTo>
                  <a:cubicBezTo>
                    <a:pt x="648" y="8474"/>
                    <a:pt x="320" y="8769"/>
                    <a:pt x="5" y="9077"/>
                  </a:cubicBezTo>
                  <a:cubicBezTo>
                    <a:pt x="1" y="9241"/>
                    <a:pt x="2" y="9404"/>
                    <a:pt x="7" y="9566"/>
                  </a:cubicBezTo>
                  <a:cubicBezTo>
                    <a:pt x="390" y="9176"/>
                    <a:pt x="801" y="8807"/>
                    <a:pt x="1207" y="8442"/>
                  </a:cubicBezTo>
                  <a:cubicBezTo>
                    <a:pt x="1584" y="8103"/>
                    <a:pt x="1975" y="7751"/>
                    <a:pt x="2336" y="7390"/>
                  </a:cubicBezTo>
                  <a:cubicBezTo>
                    <a:pt x="4165" y="5562"/>
                    <a:pt x="5454" y="3175"/>
                    <a:pt x="6019" y="642"/>
                  </a:cubicBezTo>
                  <a:cubicBezTo>
                    <a:pt x="5941" y="429"/>
                    <a:pt x="5866" y="214"/>
                    <a:pt x="5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60"/>
            <p:cNvSpPr/>
            <p:nvPr/>
          </p:nvSpPr>
          <p:spPr>
            <a:xfrm>
              <a:off x="2123750" y="1599700"/>
              <a:ext cx="499350" cy="181425"/>
            </a:xfrm>
            <a:custGeom>
              <a:avLst/>
              <a:gdLst/>
              <a:ahLst/>
              <a:cxnLst/>
              <a:rect l="l" t="t" r="r" b="b"/>
              <a:pathLst>
                <a:path w="19974" h="7257" extrusionOk="0">
                  <a:moveTo>
                    <a:pt x="16251" y="1"/>
                  </a:moveTo>
                  <a:cubicBezTo>
                    <a:pt x="15826" y="1"/>
                    <a:pt x="15398" y="32"/>
                    <a:pt x="14977" y="65"/>
                  </a:cubicBezTo>
                  <a:lnTo>
                    <a:pt x="9478" y="493"/>
                  </a:lnTo>
                  <a:cubicBezTo>
                    <a:pt x="7490" y="647"/>
                    <a:pt x="5455" y="815"/>
                    <a:pt x="3643" y="1643"/>
                  </a:cubicBezTo>
                  <a:cubicBezTo>
                    <a:pt x="1830" y="2472"/>
                    <a:pt x="254" y="4112"/>
                    <a:pt x="77" y="6100"/>
                  </a:cubicBezTo>
                  <a:cubicBezTo>
                    <a:pt x="0" y="6979"/>
                    <a:pt x="320" y="7256"/>
                    <a:pt x="785" y="7256"/>
                  </a:cubicBezTo>
                  <a:cubicBezTo>
                    <a:pt x="1417" y="7256"/>
                    <a:pt x="2319" y="6743"/>
                    <a:pt x="2857" y="6538"/>
                  </a:cubicBezTo>
                  <a:cubicBezTo>
                    <a:pt x="4327" y="5978"/>
                    <a:pt x="5863" y="5622"/>
                    <a:pt x="7412" y="5358"/>
                  </a:cubicBezTo>
                  <a:cubicBezTo>
                    <a:pt x="10501" y="4833"/>
                    <a:pt x="13645" y="4749"/>
                    <a:pt x="16759" y="4426"/>
                  </a:cubicBezTo>
                  <a:cubicBezTo>
                    <a:pt x="17822" y="4316"/>
                    <a:pt x="19058" y="4055"/>
                    <a:pt x="19509" y="3084"/>
                  </a:cubicBezTo>
                  <a:cubicBezTo>
                    <a:pt x="19974" y="2081"/>
                    <a:pt x="19242" y="850"/>
                    <a:pt x="18242" y="376"/>
                  </a:cubicBezTo>
                  <a:cubicBezTo>
                    <a:pt x="17623" y="83"/>
                    <a:pt x="16942" y="1"/>
                    <a:pt x="16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60"/>
            <p:cNvSpPr/>
            <p:nvPr/>
          </p:nvSpPr>
          <p:spPr>
            <a:xfrm>
              <a:off x="2282175" y="1860575"/>
              <a:ext cx="44675" cy="42975"/>
            </a:xfrm>
            <a:custGeom>
              <a:avLst/>
              <a:gdLst/>
              <a:ahLst/>
              <a:cxnLst/>
              <a:rect l="l" t="t" r="r" b="b"/>
              <a:pathLst>
                <a:path w="1787" h="1719" extrusionOk="0">
                  <a:moveTo>
                    <a:pt x="927" y="0"/>
                  </a:moveTo>
                  <a:cubicBezTo>
                    <a:pt x="580" y="0"/>
                    <a:pt x="266" y="209"/>
                    <a:pt x="134" y="531"/>
                  </a:cubicBezTo>
                  <a:cubicBezTo>
                    <a:pt x="1" y="852"/>
                    <a:pt x="75" y="1222"/>
                    <a:pt x="320" y="1468"/>
                  </a:cubicBezTo>
                  <a:cubicBezTo>
                    <a:pt x="485" y="1632"/>
                    <a:pt x="704" y="1719"/>
                    <a:pt x="928" y="1719"/>
                  </a:cubicBezTo>
                  <a:cubicBezTo>
                    <a:pt x="1038" y="1719"/>
                    <a:pt x="1150" y="1698"/>
                    <a:pt x="1257" y="1654"/>
                  </a:cubicBezTo>
                  <a:cubicBezTo>
                    <a:pt x="1577" y="1521"/>
                    <a:pt x="1787" y="1208"/>
                    <a:pt x="1787" y="859"/>
                  </a:cubicBezTo>
                  <a:cubicBezTo>
                    <a:pt x="1787" y="385"/>
                    <a:pt x="1402" y="0"/>
                    <a:pt x="927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60"/>
            <p:cNvSpPr/>
            <p:nvPr/>
          </p:nvSpPr>
          <p:spPr>
            <a:xfrm>
              <a:off x="2486350" y="1795800"/>
              <a:ext cx="44675" cy="43000"/>
            </a:xfrm>
            <a:custGeom>
              <a:avLst/>
              <a:gdLst/>
              <a:ahLst/>
              <a:cxnLst/>
              <a:rect l="l" t="t" r="r" b="b"/>
              <a:pathLst>
                <a:path w="1787" h="1720" extrusionOk="0">
                  <a:moveTo>
                    <a:pt x="927" y="1"/>
                  </a:moveTo>
                  <a:cubicBezTo>
                    <a:pt x="580" y="1"/>
                    <a:pt x="266" y="210"/>
                    <a:pt x="134" y="531"/>
                  </a:cubicBezTo>
                  <a:cubicBezTo>
                    <a:pt x="1" y="853"/>
                    <a:pt x="75" y="1222"/>
                    <a:pt x="320" y="1467"/>
                  </a:cubicBezTo>
                  <a:cubicBezTo>
                    <a:pt x="485" y="1632"/>
                    <a:pt x="704" y="1719"/>
                    <a:pt x="928" y="1719"/>
                  </a:cubicBezTo>
                  <a:cubicBezTo>
                    <a:pt x="1038" y="1719"/>
                    <a:pt x="1150" y="1698"/>
                    <a:pt x="1257" y="1654"/>
                  </a:cubicBezTo>
                  <a:cubicBezTo>
                    <a:pt x="1577" y="1521"/>
                    <a:pt x="1787" y="1207"/>
                    <a:pt x="1787" y="860"/>
                  </a:cubicBezTo>
                  <a:cubicBezTo>
                    <a:pt x="1787" y="385"/>
                    <a:pt x="1402" y="1"/>
                    <a:pt x="927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60"/>
            <p:cNvSpPr/>
            <p:nvPr/>
          </p:nvSpPr>
          <p:spPr>
            <a:xfrm>
              <a:off x="2212725" y="1783600"/>
              <a:ext cx="113500" cy="75175"/>
            </a:xfrm>
            <a:custGeom>
              <a:avLst/>
              <a:gdLst/>
              <a:ahLst/>
              <a:cxnLst/>
              <a:rect l="l" t="t" r="r" b="b"/>
              <a:pathLst>
                <a:path w="4540" h="3007" extrusionOk="0">
                  <a:moveTo>
                    <a:pt x="3204" y="1"/>
                  </a:moveTo>
                  <a:cubicBezTo>
                    <a:pt x="2698" y="1"/>
                    <a:pt x="2067" y="423"/>
                    <a:pt x="1908" y="926"/>
                  </a:cubicBezTo>
                  <a:cubicBezTo>
                    <a:pt x="1308" y="1000"/>
                    <a:pt x="756" y="1291"/>
                    <a:pt x="356" y="1744"/>
                  </a:cubicBezTo>
                  <a:cubicBezTo>
                    <a:pt x="161" y="1967"/>
                    <a:pt x="0" y="2267"/>
                    <a:pt x="87" y="2551"/>
                  </a:cubicBezTo>
                  <a:cubicBezTo>
                    <a:pt x="172" y="2829"/>
                    <a:pt x="475" y="2992"/>
                    <a:pt x="766" y="3005"/>
                  </a:cubicBezTo>
                  <a:cubicBezTo>
                    <a:pt x="784" y="3006"/>
                    <a:pt x="802" y="3007"/>
                    <a:pt x="820" y="3007"/>
                  </a:cubicBezTo>
                  <a:cubicBezTo>
                    <a:pt x="1091" y="3007"/>
                    <a:pt x="1353" y="2909"/>
                    <a:pt x="1608" y="2813"/>
                  </a:cubicBezTo>
                  <a:cubicBezTo>
                    <a:pt x="2117" y="2620"/>
                    <a:pt x="2636" y="2421"/>
                    <a:pt x="3049" y="2068"/>
                  </a:cubicBezTo>
                  <a:cubicBezTo>
                    <a:pt x="3462" y="1713"/>
                    <a:pt x="4539" y="1440"/>
                    <a:pt x="3724" y="239"/>
                  </a:cubicBezTo>
                  <a:lnTo>
                    <a:pt x="3723" y="239"/>
                  </a:lnTo>
                  <a:cubicBezTo>
                    <a:pt x="3599" y="72"/>
                    <a:pt x="3412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60"/>
            <p:cNvSpPr/>
            <p:nvPr/>
          </p:nvSpPr>
          <p:spPr>
            <a:xfrm>
              <a:off x="2451825" y="1725600"/>
              <a:ext cx="109925" cy="51200"/>
            </a:xfrm>
            <a:custGeom>
              <a:avLst/>
              <a:gdLst/>
              <a:ahLst/>
              <a:cxnLst/>
              <a:rect l="l" t="t" r="r" b="b"/>
              <a:pathLst>
                <a:path w="4397" h="2048" extrusionOk="0">
                  <a:moveTo>
                    <a:pt x="3167" y="1"/>
                  </a:moveTo>
                  <a:cubicBezTo>
                    <a:pt x="2703" y="1"/>
                    <a:pt x="2246" y="131"/>
                    <a:pt x="1849" y="381"/>
                  </a:cubicBezTo>
                  <a:cubicBezTo>
                    <a:pt x="1637" y="242"/>
                    <a:pt x="1356" y="171"/>
                    <a:pt x="1077" y="171"/>
                  </a:cubicBezTo>
                  <a:cubicBezTo>
                    <a:pt x="534" y="171"/>
                    <a:pt x="0" y="439"/>
                    <a:pt x="7" y="994"/>
                  </a:cubicBezTo>
                  <a:cubicBezTo>
                    <a:pt x="84" y="1879"/>
                    <a:pt x="492" y="2047"/>
                    <a:pt x="921" y="2047"/>
                  </a:cubicBezTo>
                  <a:cubicBezTo>
                    <a:pt x="1183" y="2047"/>
                    <a:pt x="1453" y="1985"/>
                    <a:pt x="1661" y="1985"/>
                  </a:cubicBezTo>
                  <a:cubicBezTo>
                    <a:pt x="1669" y="1985"/>
                    <a:pt x="1677" y="1985"/>
                    <a:pt x="1685" y="1985"/>
                  </a:cubicBezTo>
                  <a:cubicBezTo>
                    <a:pt x="1706" y="1985"/>
                    <a:pt x="1727" y="1986"/>
                    <a:pt x="1748" y="1986"/>
                  </a:cubicBezTo>
                  <a:cubicBezTo>
                    <a:pt x="2270" y="1986"/>
                    <a:pt x="2778" y="1818"/>
                    <a:pt x="3273" y="1653"/>
                  </a:cubicBezTo>
                  <a:cubicBezTo>
                    <a:pt x="3549" y="1561"/>
                    <a:pt x="3832" y="1464"/>
                    <a:pt x="4048" y="1271"/>
                  </a:cubicBezTo>
                  <a:cubicBezTo>
                    <a:pt x="4265" y="1077"/>
                    <a:pt x="4396" y="759"/>
                    <a:pt x="4287" y="490"/>
                  </a:cubicBezTo>
                  <a:cubicBezTo>
                    <a:pt x="4175" y="214"/>
                    <a:pt x="3862" y="83"/>
                    <a:pt x="3569" y="34"/>
                  </a:cubicBezTo>
                  <a:cubicBezTo>
                    <a:pt x="3435" y="12"/>
                    <a:pt x="3301" y="1"/>
                    <a:pt x="3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60"/>
            <p:cNvSpPr/>
            <p:nvPr/>
          </p:nvSpPr>
          <p:spPr>
            <a:xfrm>
              <a:off x="2440825" y="1862500"/>
              <a:ext cx="310300" cy="166975"/>
            </a:xfrm>
            <a:custGeom>
              <a:avLst/>
              <a:gdLst/>
              <a:ahLst/>
              <a:cxnLst/>
              <a:rect l="l" t="t" r="r" b="b"/>
              <a:pathLst>
                <a:path w="12412" h="6679" extrusionOk="0">
                  <a:moveTo>
                    <a:pt x="10862" y="1"/>
                  </a:moveTo>
                  <a:cubicBezTo>
                    <a:pt x="10681" y="1"/>
                    <a:pt x="10503" y="58"/>
                    <a:pt x="10371" y="183"/>
                  </a:cubicBezTo>
                  <a:cubicBezTo>
                    <a:pt x="10377" y="183"/>
                    <a:pt x="10382" y="183"/>
                    <a:pt x="10388" y="183"/>
                  </a:cubicBezTo>
                  <a:cubicBezTo>
                    <a:pt x="10843" y="183"/>
                    <a:pt x="10959" y="885"/>
                    <a:pt x="10706" y="1274"/>
                  </a:cubicBezTo>
                  <a:cubicBezTo>
                    <a:pt x="10370" y="1790"/>
                    <a:pt x="9771" y="1999"/>
                    <a:pt x="9142" y="1999"/>
                  </a:cubicBezTo>
                  <a:cubicBezTo>
                    <a:pt x="8738" y="1999"/>
                    <a:pt x="8321" y="1912"/>
                    <a:pt x="7954" y="1765"/>
                  </a:cubicBezTo>
                  <a:cubicBezTo>
                    <a:pt x="7015" y="1390"/>
                    <a:pt x="6196" y="725"/>
                    <a:pt x="5215" y="479"/>
                  </a:cubicBezTo>
                  <a:cubicBezTo>
                    <a:pt x="4980" y="420"/>
                    <a:pt x="4717" y="392"/>
                    <a:pt x="4439" y="392"/>
                  </a:cubicBezTo>
                  <a:cubicBezTo>
                    <a:pt x="3016" y="392"/>
                    <a:pt x="1197" y="1140"/>
                    <a:pt x="652" y="2370"/>
                  </a:cubicBezTo>
                  <a:cubicBezTo>
                    <a:pt x="1" y="3840"/>
                    <a:pt x="1454" y="5632"/>
                    <a:pt x="2700" y="6207"/>
                  </a:cubicBezTo>
                  <a:cubicBezTo>
                    <a:pt x="3432" y="6547"/>
                    <a:pt x="4228" y="6678"/>
                    <a:pt x="5037" y="6678"/>
                  </a:cubicBezTo>
                  <a:cubicBezTo>
                    <a:pt x="5786" y="6678"/>
                    <a:pt x="6545" y="6565"/>
                    <a:pt x="7274" y="6399"/>
                  </a:cubicBezTo>
                  <a:cubicBezTo>
                    <a:pt x="8602" y="6097"/>
                    <a:pt x="9935" y="5601"/>
                    <a:pt x="10908" y="4647"/>
                  </a:cubicBezTo>
                  <a:cubicBezTo>
                    <a:pt x="11880" y="3693"/>
                    <a:pt x="12411" y="2196"/>
                    <a:pt x="11927" y="923"/>
                  </a:cubicBezTo>
                  <a:cubicBezTo>
                    <a:pt x="11806" y="605"/>
                    <a:pt x="11614" y="299"/>
                    <a:pt x="11321" y="126"/>
                  </a:cubicBezTo>
                  <a:cubicBezTo>
                    <a:pt x="11184" y="45"/>
                    <a:pt x="11022" y="1"/>
                    <a:pt x="10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60"/>
            <p:cNvSpPr/>
            <p:nvPr/>
          </p:nvSpPr>
          <p:spPr>
            <a:xfrm>
              <a:off x="2470175" y="1863675"/>
              <a:ext cx="267200" cy="104700"/>
            </a:xfrm>
            <a:custGeom>
              <a:avLst/>
              <a:gdLst/>
              <a:ahLst/>
              <a:cxnLst/>
              <a:rect l="l" t="t" r="r" b="b"/>
              <a:pathLst>
                <a:path w="10688" h="4188" extrusionOk="0">
                  <a:moveTo>
                    <a:pt x="10086" y="869"/>
                  </a:moveTo>
                  <a:lnTo>
                    <a:pt x="10086" y="869"/>
                  </a:lnTo>
                  <a:cubicBezTo>
                    <a:pt x="10185" y="1065"/>
                    <a:pt x="10259" y="1280"/>
                    <a:pt x="10329" y="1493"/>
                  </a:cubicBezTo>
                  <a:cubicBezTo>
                    <a:pt x="10418" y="1774"/>
                    <a:pt x="10508" y="2140"/>
                    <a:pt x="10417" y="2487"/>
                  </a:cubicBezTo>
                  <a:cubicBezTo>
                    <a:pt x="10282" y="2996"/>
                    <a:pt x="9779" y="3391"/>
                    <a:pt x="8922" y="3658"/>
                  </a:cubicBezTo>
                  <a:cubicBezTo>
                    <a:pt x="8383" y="3827"/>
                    <a:pt x="7597" y="4013"/>
                    <a:pt x="6747" y="4013"/>
                  </a:cubicBezTo>
                  <a:cubicBezTo>
                    <a:pt x="5935" y="4013"/>
                    <a:pt x="5065" y="3843"/>
                    <a:pt x="4299" y="3327"/>
                  </a:cubicBezTo>
                  <a:cubicBezTo>
                    <a:pt x="3918" y="3070"/>
                    <a:pt x="3583" y="2736"/>
                    <a:pt x="3258" y="2414"/>
                  </a:cubicBezTo>
                  <a:cubicBezTo>
                    <a:pt x="2996" y="2152"/>
                    <a:pt x="2723" y="1882"/>
                    <a:pt x="2425" y="1649"/>
                  </a:cubicBezTo>
                  <a:cubicBezTo>
                    <a:pt x="2093" y="1387"/>
                    <a:pt x="1688" y="1236"/>
                    <a:pt x="1266" y="1217"/>
                  </a:cubicBezTo>
                  <a:lnTo>
                    <a:pt x="1265" y="1217"/>
                  </a:lnTo>
                  <a:cubicBezTo>
                    <a:pt x="1575" y="1144"/>
                    <a:pt x="1897" y="1108"/>
                    <a:pt x="2227" y="1108"/>
                  </a:cubicBezTo>
                  <a:cubicBezTo>
                    <a:pt x="2820" y="1108"/>
                    <a:pt x="3438" y="1226"/>
                    <a:pt x="4059" y="1463"/>
                  </a:cubicBezTo>
                  <a:cubicBezTo>
                    <a:pt x="4297" y="1554"/>
                    <a:pt x="4535" y="1651"/>
                    <a:pt x="4773" y="1747"/>
                  </a:cubicBezTo>
                  <a:cubicBezTo>
                    <a:pt x="5785" y="2158"/>
                    <a:pt x="6830" y="2584"/>
                    <a:pt x="7925" y="2584"/>
                  </a:cubicBezTo>
                  <a:cubicBezTo>
                    <a:pt x="7989" y="2584"/>
                    <a:pt x="8052" y="2583"/>
                    <a:pt x="8116" y="2580"/>
                  </a:cubicBezTo>
                  <a:cubicBezTo>
                    <a:pt x="8960" y="2542"/>
                    <a:pt x="9638" y="2189"/>
                    <a:pt x="9929" y="1634"/>
                  </a:cubicBezTo>
                  <a:cubicBezTo>
                    <a:pt x="10061" y="1381"/>
                    <a:pt x="10115" y="1116"/>
                    <a:pt x="10086" y="869"/>
                  </a:cubicBezTo>
                  <a:close/>
                  <a:moveTo>
                    <a:pt x="9405" y="1"/>
                  </a:moveTo>
                  <a:cubicBezTo>
                    <a:pt x="9323" y="1"/>
                    <a:pt x="9281" y="122"/>
                    <a:pt x="9369" y="167"/>
                  </a:cubicBezTo>
                  <a:cubicBezTo>
                    <a:pt x="9626" y="295"/>
                    <a:pt x="9801" y="485"/>
                    <a:pt x="9876" y="720"/>
                  </a:cubicBezTo>
                  <a:cubicBezTo>
                    <a:pt x="9958" y="975"/>
                    <a:pt x="9922" y="1271"/>
                    <a:pt x="9773" y="1553"/>
                  </a:cubicBezTo>
                  <a:cubicBezTo>
                    <a:pt x="9512" y="2052"/>
                    <a:pt x="8889" y="2370"/>
                    <a:pt x="8108" y="2406"/>
                  </a:cubicBezTo>
                  <a:cubicBezTo>
                    <a:pt x="8049" y="2408"/>
                    <a:pt x="7990" y="2410"/>
                    <a:pt x="7932" y="2410"/>
                  </a:cubicBezTo>
                  <a:cubicBezTo>
                    <a:pt x="6864" y="2410"/>
                    <a:pt x="5836" y="1991"/>
                    <a:pt x="4838" y="1586"/>
                  </a:cubicBezTo>
                  <a:cubicBezTo>
                    <a:pt x="4599" y="1489"/>
                    <a:pt x="4359" y="1392"/>
                    <a:pt x="4120" y="1301"/>
                  </a:cubicBezTo>
                  <a:cubicBezTo>
                    <a:pt x="3491" y="1060"/>
                    <a:pt x="2851" y="940"/>
                    <a:pt x="2235" y="940"/>
                  </a:cubicBezTo>
                  <a:cubicBezTo>
                    <a:pt x="1457" y="940"/>
                    <a:pt x="716" y="1131"/>
                    <a:pt x="77" y="1508"/>
                  </a:cubicBezTo>
                  <a:cubicBezTo>
                    <a:pt x="0" y="1559"/>
                    <a:pt x="48" y="1668"/>
                    <a:pt x="124" y="1668"/>
                  </a:cubicBezTo>
                  <a:cubicBezTo>
                    <a:pt x="137" y="1668"/>
                    <a:pt x="150" y="1665"/>
                    <a:pt x="163" y="1659"/>
                  </a:cubicBezTo>
                  <a:cubicBezTo>
                    <a:pt x="494" y="1479"/>
                    <a:pt x="839" y="1390"/>
                    <a:pt x="1174" y="1390"/>
                  </a:cubicBezTo>
                  <a:cubicBezTo>
                    <a:pt x="1584" y="1390"/>
                    <a:pt x="1979" y="1523"/>
                    <a:pt x="2317" y="1787"/>
                  </a:cubicBezTo>
                  <a:cubicBezTo>
                    <a:pt x="2608" y="2013"/>
                    <a:pt x="2875" y="2280"/>
                    <a:pt x="3134" y="2538"/>
                  </a:cubicBezTo>
                  <a:cubicBezTo>
                    <a:pt x="3465" y="2866"/>
                    <a:pt x="3806" y="3206"/>
                    <a:pt x="4201" y="3472"/>
                  </a:cubicBezTo>
                  <a:cubicBezTo>
                    <a:pt x="5002" y="4011"/>
                    <a:pt x="5905" y="4187"/>
                    <a:pt x="6747" y="4187"/>
                  </a:cubicBezTo>
                  <a:cubicBezTo>
                    <a:pt x="7618" y="4187"/>
                    <a:pt x="8422" y="3998"/>
                    <a:pt x="8972" y="3826"/>
                  </a:cubicBezTo>
                  <a:cubicBezTo>
                    <a:pt x="9891" y="3538"/>
                    <a:pt x="10434" y="3103"/>
                    <a:pt x="10585" y="2532"/>
                  </a:cubicBezTo>
                  <a:cubicBezTo>
                    <a:pt x="10688" y="2142"/>
                    <a:pt x="10590" y="1745"/>
                    <a:pt x="10494" y="1442"/>
                  </a:cubicBezTo>
                  <a:cubicBezTo>
                    <a:pt x="10305" y="851"/>
                    <a:pt x="10070" y="254"/>
                    <a:pt x="9439" y="7"/>
                  </a:cubicBezTo>
                  <a:cubicBezTo>
                    <a:pt x="9428" y="3"/>
                    <a:pt x="9416" y="1"/>
                    <a:pt x="940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60"/>
            <p:cNvSpPr/>
            <p:nvPr/>
          </p:nvSpPr>
          <p:spPr>
            <a:xfrm>
              <a:off x="2470800" y="1901025"/>
              <a:ext cx="225375" cy="84050"/>
            </a:xfrm>
            <a:custGeom>
              <a:avLst/>
              <a:gdLst/>
              <a:ahLst/>
              <a:cxnLst/>
              <a:rect l="l" t="t" r="r" b="b"/>
              <a:pathLst>
                <a:path w="9015" h="3362" extrusionOk="0">
                  <a:moveTo>
                    <a:pt x="96" y="0"/>
                  </a:moveTo>
                  <a:cubicBezTo>
                    <a:pt x="57" y="0"/>
                    <a:pt x="21" y="27"/>
                    <a:pt x="11" y="68"/>
                  </a:cubicBezTo>
                  <a:cubicBezTo>
                    <a:pt x="0" y="114"/>
                    <a:pt x="29" y="161"/>
                    <a:pt x="76" y="172"/>
                  </a:cubicBezTo>
                  <a:cubicBezTo>
                    <a:pt x="532" y="280"/>
                    <a:pt x="940" y="615"/>
                    <a:pt x="1360" y="1227"/>
                  </a:cubicBezTo>
                  <a:cubicBezTo>
                    <a:pt x="1440" y="1342"/>
                    <a:pt x="1517" y="1461"/>
                    <a:pt x="1594" y="1580"/>
                  </a:cubicBezTo>
                  <a:cubicBezTo>
                    <a:pt x="1838" y="1957"/>
                    <a:pt x="2089" y="2346"/>
                    <a:pt x="2436" y="2646"/>
                  </a:cubicBezTo>
                  <a:cubicBezTo>
                    <a:pt x="2988" y="3123"/>
                    <a:pt x="3767" y="3362"/>
                    <a:pt x="4759" y="3362"/>
                  </a:cubicBezTo>
                  <a:cubicBezTo>
                    <a:pt x="4980" y="3362"/>
                    <a:pt x="5213" y="3350"/>
                    <a:pt x="5455" y="3326"/>
                  </a:cubicBezTo>
                  <a:cubicBezTo>
                    <a:pt x="6667" y="3207"/>
                    <a:pt x="7850" y="2882"/>
                    <a:pt x="8952" y="2364"/>
                  </a:cubicBezTo>
                  <a:cubicBezTo>
                    <a:pt x="8996" y="2343"/>
                    <a:pt x="9015" y="2291"/>
                    <a:pt x="8994" y="2248"/>
                  </a:cubicBezTo>
                  <a:cubicBezTo>
                    <a:pt x="8979" y="2216"/>
                    <a:pt x="8948" y="2197"/>
                    <a:pt x="8914" y="2197"/>
                  </a:cubicBezTo>
                  <a:cubicBezTo>
                    <a:pt x="8902" y="2197"/>
                    <a:pt x="8890" y="2200"/>
                    <a:pt x="8878" y="2205"/>
                  </a:cubicBezTo>
                  <a:cubicBezTo>
                    <a:pt x="7794" y="2714"/>
                    <a:pt x="6630" y="3035"/>
                    <a:pt x="5437" y="3153"/>
                  </a:cubicBezTo>
                  <a:cubicBezTo>
                    <a:pt x="5201" y="3176"/>
                    <a:pt x="4976" y="3187"/>
                    <a:pt x="4760" y="3187"/>
                  </a:cubicBezTo>
                  <a:cubicBezTo>
                    <a:pt x="3811" y="3187"/>
                    <a:pt x="3069" y="2962"/>
                    <a:pt x="2550" y="2514"/>
                  </a:cubicBezTo>
                  <a:cubicBezTo>
                    <a:pt x="2221" y="2230"/>
                    <a:pt x="1977" y="1851"/>
                    <a:pt x="1740" y="1486"/>
                  </a:cubicBezTo>
                  <a:cubicBezTo>
                    <a:pt x="1663" y="1366"/>
                    <a:pt x="1585" y="1246"/>
                    <a:pt x="1504" y="1128"/>
                  </a:cubicBezTo>
                  <a:cubicBezTo>
                    <a:pt x="1058" y="479"/>
                    <a:pt x="617" y="122"/>
                    <a:pt x="116" y="3"/>
                  </a:cubicBezTo>
                  <a:cubicBezTo>
                    <a:pt x="109" y="1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60"/>
            <p:cNvSpPr/>
            <p:nvPr/>
          </p:nvSpPr>
          <p:spPr>
            <a:xfrm>
              <a:off x="2459375" y="1887025"/>
              <a:ext cx="277125" cy="127300"/>
            </a:xfrm>
            <a:custGeom>
              <a:avLst/>
              <a:gdLst/>
              <a:ahLst/>
              <a:cxnLst/>
              <a:rect l="l" t="t" r="r" b="b"/>
              <a:pathLst>
                <a:path w="11085" h="5092" extrusionOk="0">
                  <a:moveTo>
                    <a:pt x="502" y="1165"/>
                  </a:moveTo>
                  <a:lnTo>
                    <a:pt x="502" y="1165"/>
                  </a:lnTo>
                  <a:cubicBezTo>
                    <a:pt x="650" y="1797"/>
                    <a:pt x="841" y="2470"/>
                    <a:pt x="1243" y="3023"/>
                  </a:cubicBezTo>
                  <a:cubicBezTo>
                    <a:pt x="2157" y="4282"/>
                    <a:pt x="3841" y="4524"/>
                    <a:pt x="4997" y="4524"/>
                  </a:cubicBezTo>
                  <a:cubicBezTo>
                    <a:pt x="5158" y="4524"/>
                    <a:pt x="5308" y="4520"/>
                    <a:pt x="5445" y="4512"/>
                  </a:cubicBezTo>
                  <a:cubicBezTo>
                    <a:pt x="6472" y="4457"/>
                    <a:pt x="7767" y="4246"/>
                    <a:pt x="8920" y="3626"/>
                  </a:cubicBezTo>
                  <a:lnTo>
                    <a:pt x="8920" y="3626"/>
                  </a:lnTo>
                  <a:cubicBezTo>
                    <a:pt x="7708" y="4415"/>
                    <a:pt x="6278" y="4869"/>
                    <a:pt x="4832" y="4913"/>
                  </a:cubicBezTo>
                  <a:cubicBezTo>
                    <a:pt x="4760" y="4916"/>
                    <a:pt x="4685" y="4917"/>
                    <a:pt x="4609" y="4917"/>
                  </a:cubicBezTo>
                  <a:cubicBezTo>
                    <a:pt x="3689" y="4917"/>
                    <a:pt x="2482" y="4735"/>
                    <a:pt x="1539" y="3958"/>
                  </a:cubicBezTo>
                  <a:cubicBezTo>
                    <a:pt x="677" y="3248"/>
                    <a:pt x="271" y="2117"/>
                    <a:pt x="502" y="1165"/>
                  </a:cubicBezTo>
                  <a:close/>
                  <a:moveTo>
                    <a:pt x="10684" y="1"/>
                  </a:moveTo>
                  <a:cubicBezTo>
                    <a:pt x="10670" y="1"/>
                    <a:pt x="10655" y="4"/>
                    <a:pt x="10642" y="12"/>
                  </a:cubicBezTo>
                  <a:cubicBezTo>
                    <a:pt x="10599" y="37"/>
                    <a:pt x="10584" y="92"/>
                    <a:pt x="10611" y="134"/>
                  </a:cubicBezTo>
                  <a:cubicBezTo>
                    <a:pt x="10893" y="633"/>
                    <a:pt x="10816" y="1450"/>
                    <a:pt x="10578" y="1952"/>
                  </a:cubicBezTo>
                  <a:cubicBezTo>
                    <a:pt x="10509" y="2095"/>
                    <a:pt x="10428" y="2233"/>
                    <a:pt x="10335" y="2362"/>
                  </a:cubicBezTo>
                  <a:cubicBezTo>
                    <a:pt x="10324" y="2357"/>
                    <a:pt x="10313" y="2355"/>
                    <a:pt x="10301" y="2355"/>
                  </a:cubicBezTo>
                  <a:cubicBezTo>
                    <a:pt x="10277" y="2355"/>
                    <a:pt x="10253" y="2365"/>
                    <a:pt x="10236" y="2384"/>
                  </a:cubicBezTo>
                  <a:cubicBezTo>
                    <a:pt x="8915" y="3858"/>
                    <a:pt x="6897" y="4260"/>
                    <a:pt x="5436" y="4338"/>
                  </a:cubicBezTo>
                  <a:cubicBezTo>
                    <a:pt x="5303" y="4345"/>
                    <a:pt x="5157" y="4350"/>
                    <a:pt x="5002" y="4350"/>
                  </a:cubicBezTo>
                  <a:cubicBezTo>
                    <a:pt x="3883" y="4350"/>
                    <a:pt x="2256" y="4121"/>
                    <a:pt x="1384" y="2920"/>
                  </a:cubicBezTo>
                  <a:cubicBezTo>
                    <a:pt x="937" y="2306"/>
                    <a:pt x="759" y="1516"/>
                    <a:pt x="603" y="817"/>
                  </a:cubicBezTo>
                  <a:cubicBezTo>
                    <a:pt x="594" y="781"/>
                    <a:pt x="563" y="753"/>
                    <a:pt x="525" y="750"/>
                  </a:cubicBezTo>
                  <a:cubicBezTo>
                    <a:pt x="523" y="750"/>
                    <a:pt x="521" y="750"/>
                    <a:pt x="519" y="750"/>
                  </a:cubicBezTo>
                  <a:cubicBezTo>
                    <a:pt x="484" y="750"/>
                    <a:pt x="451" y="770"/>
                    <a:pt x="437" y="804"/>
                  </a:cubicBezTo>
                  <a:cubicBezTo>
                    <a:pt x="0" y="1876"/>
                    <a:pt x="418" y="3260"/>
                    <a:pt x="1429" y="4093"/>
                  </a:cubicBezTo>
                  <a:cubicBezTo>
                    <a:pt x="2413" y="4904"/>
                    <a:pt x="3664" y="5092"/>
                    <a:pt x="4613" y="5092"/>
                  </a:cubicBezTo>
                  <a:cubicBezTo>
                    <a:pt x="4690" y="5092"/>
                    <a:pt x="4765" y="5090"/>
                    <a:pt x="4837" y="5088"/>
                  </a:cubicBezTo>
                  <a:cubicBezTo>
                    <a:pt x="6530" y="5036"/>
                    <a:pt x="8199" y="4436"/>
                    <a:pt x="9539" y="3399"/>
                  </a:cubicBezTo>
                  <a:cubicBezTo>
                    <a:pt x="10127" y="2942"/>
                    <a:pt x="10507" y="2506"/>
                    <a:pt x="10735" y="2027"/>
                  </a:cubicBezTo>
                  <a:cubicBezTo>
                    <a:pt x="10989" y="1492"/>
                    <a:pt x="11084" y="617"/>
                    <a:pt x="10763" y="48"/>
                  </a:cubicBezTo>
                  <a:cubicBezTo>
                    <a:pt x="10747" y="18"/>
                    <a:pt x="10716" y="1"/>
                    <a:pt x="1068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60"/>
            <p:cNvSpPr/>
            <p:nvPr/>
          </p:nvSpPr>
          <p:spPr>
            <a:xfrm>
              <a:off x="2173575" y="1915750"/>
              <a:ext cx="310850" cy="166800"/>
            </a:xfrm>
            <a:custGeom>
              <a:avLst/>
              <a:gdLst/>
              <a:ahLst/>
              <a:cxnLst/>
              <a:rect l="l" t="t" r="r" b="b"/>
              <a:pathLst>
                <a:path w="12434" h="6672" extrusionOk="0">
                  <a:moveTo>
                    <a:pt x="8496" y="0"/>
                  </a:moveTo>
                  <a:cubicBezTo>
                    <a:pt x="7766" y="0"/>
                    <a:pt x="7061" y="146"/>
                    <a:pt x="6551" y="422"/>
                  </a:cubicBezTo>
                  <a:cubicBezTo>
                    <a:pt x="5661" y="902"/>
                    <a:pt x="5031" y="1748"/>
                    <a:pt x="4215" y="2344"/>
                  </a:cubicBezTo>
                  <a:cubicBezTo>
                    <a:pt x="3731" y="2697"/>
                    <a:pt x="3103" y="2944"/>
                    <a:pt x="2516" y="2944"/>
                  </a:cubicBezTo>
                  <a:cubicBezTo>
                    <a:pt x="2113" y="2944"/>
                    <a:pt x="1729" y="2827"/>
                    <a:pt x="1426" y="2548"/>
                  </a:cubicBezTo>
                  <a:cubicBezTo>
                    <a:pt x="1080" y="2230"/>
                    <a:pt x="1022" y="1508"/>
                    <a:pt x="1481" y="1408"/>
                  </a:cubicBezTo>
                  <a:cubicBezTo>
                    <a:pt x="1382" y="1353"/>
                    <a:pt x="1272" y="1328"/>
                    <a:pt x="1160" y="1328"/>
                  </a:cubicBezTo>
                  <a:cubicBezTo>
                    <a:pt x="937" y="1328"/>
                    <a:pt x="708" y="1427"/>
                    <a:pt x="547" y="1587"/>
                  </a:cubicBezTo>
                  <a:cubicBezTo>
                    <a:pt x="305" y="1828"/>
                    <a:pt x="196" y="2172"/>
                    <a:pt x="156" y="2510"/>
                  </a:cubicBezTo>
                  <a:cubicBezTo>
                    <a:pt x="1" y="3864"/>
                    <a:pt x="886" y="5182"/>
                    <a:pt x="2064" y="5867"/>
                  </a:cubicBezTo>
                  <a:cubicBezTo>
                    <a:pt x="3137" y="6492"/>
                    <a:pt x="4409" y="6671"/>
                    <a:pt x="5657" y="6671"/>
                  </a:cubicBezTo>
                  <a:cubicBezTo>
                    <a:pt x="5777" y="6671"/>
                    <a:pt x="5897" y="6670"/>
                    <a:pt x="6017" y="6666"/>
                  </a:cubicBezTo>
                  <a:cubicBezTo>
                    <a:pt x="7572" y="6627"/>
                    <a:pt x="9197" y="6331"/>
                    <a:pt x="10403" y="5351"/>
                  </a:cubicBezTo>
                  <a:cubicBezTo>
                    <a:pt x="11467" y="4486"/>
                    <a:pt x="12434" y="2391"/>
                    <a:pt x="11439" y="1126"/>
                  </a:cubicBezTo>
                  <a:cubicBezTo>
                    <a:pt x="10832" y="356"/>
                    <a:pt x="9634" y="0"/>
                    <a:pt x="8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60"/>
            <p:cNvSpPr/>
            <p:nvPr/>
          </p:nvSpPr>
          <p:spPr>
            <a:xfrm>
              <a:off x="2186775" y="1923875"/>
              <a:ext cx="255025" cy="115375"/>
            </a:xfrm>
            <a:custGeom>
              <a:avLst/>
              <a:gdLst/>
              <a:ahLst/>
              <a:cxnLst/>
              <a:rect l="l" t="t" r="r" b="b"/>
              <a:pathLst>
                <a:path w="10201" h="4615" extrusionOk="0">
                  <a:moveTo>
                    <a:pt x="8906" y="172"/>
                  </a:moveTo>
                  <a:cubicBezTo>
                    <a:pt x="8501" y="294"/>
                    <a:pt x="8146" y="541"/>
                    <a:pt x="7890" y="876"/>
                  </a:cubicBezTo>
                  <a:cubicBezTo>
                    <a:pt x="7658" y="1175"/>
                    <a:pt x="7461" y="1505"/>
                    <a:pt x="7272" y="1822"/>
                  </a:cubicBezTo>
                  <a:cubicBezTo>
                    <a:pt x="7037" y="2217"/>
                    <a:pt x="6795" y="2622"/>
                    <a:pt x="6487" y="2966"/>
                  </a:cubicBezTo>
                  <a:cubicBezTo>
                    <a:pt x="5384" y="4203"/>
                    <a:pt x="3685" y="4441"/>
                    <a:pt x="2540" y="4441"/>
                  </a:cubicBezTo>
                  <a:cubicBezTo>
                    <a:pt x="2378" y="4441"/>
                    <a:pt x="2228" y="4436"/>
                    <a:pt x="2091" y="4429"/>
                  </a:cubicBezTo>
                  <a:cubicBezTo>
                    <a:pt x="1194" y="4380"/>
                    <a:pt x="609" y="4123"/>
                    <a:pt x="353" y="3663"/>
                  </a:cubicBezTo>
                  <a:cubicBezTo>
                    <a:pt x="179" y="3349"/>
                    <a:pt x="176" y="2972"/>
                    <a:pt x="193" y="2678"/>
                  </a:cubicBezTo>
                  <a:cubicBezTo>
                    <a:pt x="208" y="2439"/>
                    <a:pt x="228" y="2197"/>
                    <a:pt x="286" y="1970"/>
                  </a:cubicBezTo>
                  <a:cubicBezTo>
                    <a:pt x="315" y="2246"/>
                    <a:pt x="430" y="2507"/>
                    <a:pt x="615" y="2716"/>
                  </a:cubicBezTo>
                  <a:cubicBezTo>
                    <a:pt x="928" y="3063"/>
                    <a:pt x="1423" y="3249"/>
                    <a:pt x="1998" y="3249"/>
                  </a:cubicBezTo>
                  <a:cubicBezTo>
                    <a:pt x="2192" y="3249"/>
                    <a:pt x="2396" y="3227"/>
                    <a:pt x="2605" y="3184"/>
                  </a:cubicBezTo>
                  <a:cubicBezTo>
                    <a:pt x="3746" y="2947"/>
                    <a:pt x="4708" y="2237"/>
                    <a:pt x="5639" y="1551"/>
                  </a:cubicBezTo>
                  <a:cubicBezTo>
                    <a:pt x="5845" y="1399"/>
                    <a:pt x="6052" y="1246"/>
                    <a:pt x="6260" y="1099"/>
                  </a:cubicBezTo>
                  <a:cubicBezTo>
                    <a:pt x="7104" y="503"/>
                    <a:pt x="8013" y="189"/>
                    <a:pt x="8906" y="172"/>
                  </a:cubicBezTo>
                  <a:close/>
                  <a:moveTo>
                    <a:pt x="9004" y="1"/>
                  </a:moveTo>
                  <a:cubicBezTo>
                    <a:pt x="8044" y="1"/>
                    <a:pt x="7050" y="329"/>
                    <a:pt x="6160" y="957"/>
                  </a:cubicBezTo>
                  <a:cubicBezTo>
                    <a:pt x="5951" y="1105"/>
                    <a:pt x="5744" y="1258"/>
                    <a:pt x="5535" y="1411"/>
                  </a:cubicBezTo>
                  <a:cubicBezTo>
                    <a:pt x="4620" y="2087"/>
                    <a:pt x="3674" y="2784"/>
                    <a:pt x="2570" y="3013"/>
                  </a:cubicBezTo>
                  <a:cubicBezTo>
                    <a:pt x="2371" y="3054"/>
                    <a:pt x="2179" y="3075"/>
                    <a:pt x="1995" y="3075"/>
                  </a:cubicBezTo>
                  <a:cubicBezTo>
                    <a:pt x="1471" y="3075"/>
                    <a:pt x="1024" y="2909"/>
                    <a:pt x="744" y="2599"/>
                  </a:cubicBezTo>
                  <a:cubicBezTo>
                    <a:pt x="529" y="2360"/>
                    <a:pt x="421" y="2022"/>
                    <a:pt x="463" y="1716"/>
                  </a:cubicBezTo>
                  <a:cubicBezTo>
                    <a:pt x="480" y="1594"/>
                    <a:pt x="526" y="1437"/>
                    <a:pt x="646" y="1302"/>
                  </a:cubicBezTo>
                  <a:cubicBezTo>
                    <a:pt x="692" y="1256"/>
                    <a:pt x="743" y="1213"/>
                    <a:pt x="797" y="1174"/>
                  </a:cubicBezTo>
                  <a:cubicBezTo>
                    <a:pt x="837" y="1147"/>
                    <a:pt x="848" y="1093"/>
                    <a:pt x="820" y="1053"/>
                  </a:cubicBezTo>
                  <a:cubicBezTo>
                    <a:pt x="804" y="1028"/>
                    <a:pt x="776" y="1015"/>
                    <a:pt x="748" y="1015"/>
                  </a:cubicBezTo>
                  <a:cubicBezTo>
                    <a:pt x="731" y="1015"/>
                    <a:pt x="714" y="1020"/>
                    <a:pt x="699" y="1030"/>
                  </a:cubicBezTo>
                  <a:cubicBezTo>
                    <a:pt x="636" y="1071"/>
                    <a:pt x="578" y="1119"/>
                    <a:pt x="527" y="1174"/>
                  </a:cubicBezTo>
                  <a:cubicBezTo>
                    <a:pt x="119" y="1578"/>
                    <a:pt x="50" y="2152"/>
                    <a:pt x="19" y="2668"/>
                  </a:cubicBezTo>
                  <a:cubicBezTo>
                    <a:pt x="0" y="2986"/>
                    <a:pt x="5" y="3395"/>
                    <a:pt x="201" y="3748"/>
                  </a:cubicBezTo>
                  <a:cubicBezTo>
                    <a:pt x="487" y="4264"/>
                    <a:pt x="1121" y="4551"/>
                    <a:pt x="2082" y="4603"/>
                  </a:cubicBezTo>
                  <a:cubicBezTo>
                    <a:pt x="2219" y="4611"/>
                    <a:pt x="2372" y="4615"/>
                    <a:pt x="2537" y="4615"/>
                  </a:cubicBezTo>
                  <a:cubicBezTo>
                    <a:pt x="3714" y="4615"/>
                    <a:pt x="5470" y="4368"/>
                    <a:pt x="6618" y="3081"/>
                  </a:cubicBezTo>
                  <a:cubicBezTo>
                    <a:pt x="6936" y="2726"/>
                    <a:pt x="7184" y="2312"/>
                    <a:pt x="7422" y="1912"/>
                  </a:cubicBezTo>
                  <a:cubicBezTo>
                    <a:pt x="7609" y="1598"/>
                    <a:pt x="7803" y="1275"/>
                    <a:pt x="8028" y="984"/>
                  </a:cubicBezTo>
                  <a:cubicBezTo>
                    <a:pt x="8394" y="511"/>
                    <a:pt x="8932" y="257"/>
                    <a:pt x="9529" y="257"/>
                  </a:cubicBezTo>
                  <a:cubicBezTo>
                    <a:pt x="9710" y="257"/>
                    <a:pt x="9895" y="280"/>
                    <a:pt x="10083" y="327"/>
                  </a:cubicBezTo>
                  <a:cubicBezTo>
                    <a:pt x="10090" y="329"/>
                    <a:pt x="10097" y="330"/>
                    <a:pt x="10103" y="330"/>
                  </a:cubicBezTo>
                  <a:cubicBezTo>
                    <a:pt x="10142" y="330"/>
                    <a:pt x="10177" y="304"/>
                    <a:pt x="10187" y="265"/>
                  </a:cubicBezTo>
                  <a:cubicBezTo>
                    <a:pt x="10200" y="220"/>
                    <a:pt x="10174" y="173"/>
                    <a:pt x="10128" y="159"/>
                  </a:cubicBezTo>
                  <a:cubicBezTo>
                    <a:pt x="9765" y="53"/>
                    <a:pt x="9387" y="1"/>
                    <a:pt x="900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60"/>
            <p:cNvSpPr/>
            <p:nvPr/>
          </p:nvSpPr>
          <p:spPr>
            <a:xfrm>
              <a:off x="2236900" y="1927775"/>
              <a:ext cx="205025" cy="116775"/>
            </a:xfrm>
            <a:custGeom>
              <a:avLst/>
              <a:gdLst/>
              <a:ahLst/>
              <a:cxnLst/>
              <a:rect l="l" t="t" r="r" b="b"/>
              <a:pathLst>
                <a:path w="8201" h="4671" extrusionOk="0">
                  <a:moveTo>
                    <a:pt x="8101" y="0"/>
                  </a:moveTo>
                  <a:cubicBezTo>
                    <a:pt x="8087" y="0"/>
                    <a:pt x="8072" y="4"/>
                    <a:pt x="8058" y="11"/>
                  </a:cubicBezTo>
                  <a:cubicBezTo>
                    <a:pt x="7602" y="249"/>
                    <a:pt x="7264" y="704"/>
                    <a:pt x="6991" y="1444"/>
                  </a:cubicBezTo>
                  <a:cubicBezTo>
                    <a:pt x="6942" y="1577"/>
                    <a:pt x="6897" y="1712"/>
                    <a:pt x="6852" y="1848"/>
                  </a:cubicBezTo>
                  <a:cubicBezTo>
                    <a:pt x="6713" y="2261"/>
                    <a:pt x="6569" y="2689"/>
                    <a:pt x="6321" y="3044"/>
                  </a:cubicBezTo>
                  <a:cubicBezTo>
                    <a:pt x="5840" y="3735"/>
                    <a:pt x="4951" y="4184"/>
                    <a:pt x="3680" y="4376"/>
                  </a:cubicBezTo>
                  <a:cubicBezTo>
                    <a:pt x="3153" y="4457"/>
                    <a:pt x="2622" y="4497"/>
                    <a:pt x="2090" y="4497"/>
                  </a:cubicBezTo>
                  <a:cubicBezTo>
                    <a:pt x="1428" y="4497"/>
                    <a:pt x="766" y="4434"/>
                    <a:pt x="113" y="4309"/>
                  </a:cubicBezTo>
                  <a:cubicBezTo>
                    <a:pt x="107" y="4308"/>
                    <a:pt x="101" y="4307"/>
                    <a:pt x="95" y="4307"/>
                  </a:cubicBezTo>
                  <a:cubicBezTo>
                    <a:pt x="54" y="4307"/>
                    <a:pt x="17" y="4336"/>
                    <a:pt x="9" y="4379"/>
                  </a:cubicBezTo>
                  <a:cubicBezTo>
                    <a:pt x="1" y="4426"/>
                    <a:pt x="32" y="4472"/>
                    <a:pt x="80" y="4481"/>
                  </a:cubicBezTo>
                  <a:cubicBezTo>
                    <a:pt x="743" y="4608"/>
                    <a:pt x="1417" y="4671"/>
                    <a:pt x="2092" y="4671"/>
                  </a:cubicBezTo>
                  <a:cubicBezTo>
                    <a:pt x="2099" y="4671"/>
                    <a:pt x="2106" y="4671"/>
                    <a:pt x="2113" y="4671"/>
                  </a:cubicBezTo>
                  <a:cubicBezTo>
                    <a:pt x="2647" y="4671"/>
                    <a:pt x="3179" y="4630"/>
                    <a:pt x="3707" y="4549"/>
                  </a:cubicBezTo>
                  <a:cubicBezTo>
                    <a:pt x="5027" y="4349"/>
                    <a:pt x="5954" y="3876"/>
                    <a:pt x="6463" y="3145"/>
                  </a:cubicBezTo>
                  <a:cubicBezTo>
                    <a:pt x="6727" y="2768"/>
                    <a:pt x="6874" y="2328"/>
                    <a:pt x="7017" y="1903"/>
                  </a:cubicBezTo>
                  <a:cubicBezTo>
                    <a:pt x="7061" y="1770"/>
                    <a:pt x="7107" y="1635"/>
                    <a:pt x="7155" y="1504"/>
                  </a:cubicBezTo>
                  <a:cubicBezTo>
                    <a:pt x="7412" y="808"/>
                    <a:pt x="7724" y="383"/>
                    <a:pt x="8139" y="166"/>
                  </a:cubicBezTo>
                  <a:cubicBezTo>
                    <a:pt x="8183" y="144"/>
                    <a:pt x="8201" y="91"/>
                    <a:pt x="8177" y="47"/>
                  </a:cubicBezTo>
                  <a:cubicBezTo>
                    <a:pt x="8162" y="17"/>
                    <a:pt x="8132" y="0"/>
                    <a:pt x="810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60"/>
            <p:cNvSpPr/>
            <p:nvPr/>
          </p:nvSpPr>
          <p:spPr>
            <a:xfrm>
              <a:off x="2183750" y="1932100"/>
              <a:ext cx="276625" cy="136625"/>
            </a:xfrm>
            <a:custGeom>
              <a:avLst/>
              <a:gdLst/>
              <a:ahLst/>
              <a:cxnLst/>
              <a:rect l="l" t="t" r="r" b="b"/>
              <a:pathLst>
                <a:path w="11065" h="5465" extrusionOk="0">
                  <a:moveTo>
                    <a:pt x="10403" y="402"/>
                  </a:moveTo>
                  <a:lnTo>
                    <a:pt x="10403" y="402"/>
                  </a:lnTo>
                  <a:cubicBezTo>
                    <a:pt x="10862" y="1267"/>
                    <a:pt x="10747" y="2463"/>
                    <a:pt x="10088" y="3365"/>
                  </a:cubicBezTo>
                  <a:cubicBezTo>
                    <a:pt x="9306" y="4433"/>
                    <a:pt x="8049" y="4900"/>
                    <a:pt x="7134" y="5103"/>
                  </a:cubicBezTo>
                  <a:cubicBezTo>
                    <a:pt x="6574" y="5228"/>
                    <a:pt x="6001" y="5290"/>
                    <a:pt x="5428" y="5290"/>
                  </a:cubicBezTo>
                  <a:cubicBezTo>
                    <a:pt x="4555" y="5290"/>
                    <a:pt x="3681" y="5147"/>
                    <a:pt x="2855" y="4866"/>
                  </a:cubicBezTo>
                  <a:lnTo>
                    <a:pt x="2855" y="4866"/>
                  </a:lnTo>
                  <a:cubicBezTo>
                    <a:pt x="3422" y="5007"/>
                    <a:pt x="3997" y="5062"/>
                    <a:pt x="4550" y="5062"/>
                  </a:cubicBezTo>
                  <a:cubicBezTo>
                    <a:pt x="5234" y="5062"/>
                    <a:pt x="5883" y="4978"/>
                    <a:pt x="6441" y="4867"/>
                  </a:cubicBezTo>
                  <a:cubicBezTo>
                    <a:pt x="7543" y="4646"/>
                    <a:pt x="9489" y="4033"/>
                    <a:pt x="10145" y="2384"/>
                  </a:cubicBezTo>
                  <a:cubicBezTo>
                    <a:pt x="10397" y="1751"/>
                    <a:pt x="10417" y="1050"/>
                    <a:pt x="10403" y="402"/>
                  </a:cubicBezTo>
                  <a:close/>
                  <a:moveTo>
                    <a:pt x="10308" y="0"/>
                  </a:moveTo>
                  <a:cubicBezTo>
                    <a:pt x="10262" y="0"/>
                    <a:pt x="10218" y="35"/>
                    <a:pt x="10220" y="91"/>
                  </a:cubicBezTo>
                  <a:cubicBezTo>
                    <a:pt x="10240" y="806"/>
                    <a:pt x="10263" y="1614"/>
                    <a:pt x="9982" y="2321"/>
                  </a:cubicBezTo>
                  <a:cubicBezTo>
                    <a:pt x="9357" y="3892"/>
                    <a:pt x="7473" y="4482"/>
                    <a:pt x="6406" y="4695"/>
                  </a:cubicBezTo>
                  <a:cubicBezTo>
                    <a:pt x="5858" y="4804"/>
                    <a:pt x="5220" y="4887"/>
                    <a:pt x="4549" y="4887"/>
                  </a:cubicBezTo>
                  <a:cubicBezTo>
                    <a:pt x="3463" y="4887"/>
                    <a:pt x="2289" y="4669"/>
                    <a:pt x="1273" y="3987"/>
                  </a:cubicBezTo>
                  <a:cubicBezTo>
                    <a:pt x="1259" y="3978"/>
                    <a:pt x="1242" y="3973"/>
                    <a:pt x="1226" y="3973"/>
                  </a:cubicBezTo>
                  <a:cubicBezTo>
                    <a:pt x="1223" y="3973"/>
                    <a:pt x="1220" y="3973"/>
                    <a:pt x="1218" y="3973"/>
                  </a:cubicBezTo>
                  <a:cubicBezTo>
                    <a:pt x="1084" y="3866"/>
                    <a:pt x="954" y="3755"/>
                    <a:pt x="824" y="3643"/>
                  </a:cubicBezTo>
                  <a:cubicBezTo>
                    <a:pt x="385" y="3263"/>
                    <a:pt x="185" y="2604"/>
                    <a:pt x="338" y="2041"/>
                  </a:cubicBezTo>
                  <a:cubicBezTo>
                    <a:pt x="353" y="1993"/>
                    <a:pt x="325" y="1944"/>
                    <a:pt x="278" y="1931"/>
                  </a:cubicBezTo>
                  <a:cubicBezTo>
                    <a:pt x="270" y="1929"/>
                    <a:pt x="263" y="1928"/>
                    <a:pt x="256" y="1928"/>
                  </a:cubicBezTo>
                  <a:cubicBezTo>
                    <a:pt x="216" y="1928"/>
                    <a:pt x="180" y="1954"/>
                    <a:pt x="170" y="1994"/>
                  </a:cubicBezTo>
                  <a:cubicBezTo>
                    <a:pt x="0" y="2621"/>
                    <a:pt x="222" y="3353"/>
                    <a:pt x="710" y="3775"/>
                  </a:cubicBezTo>
                  <a:cubicBezTo>
                    <a:pt x="1154" y="4159"/>
                    <a:pt x="1635" y="4554"/>
                    <a:pt x="2199" y="4798"/>
                  </a:cubicBezTo>
                  <a:cubicBezTo>
                    <a:pt x="3218" y="5239"/>
                    <a:pt x="4317" y="5465"/>
                    <a:pt x="5427" y="5465"/>
                  </a:cubicBezTo>
                  <a:cubicBezTo>
                    <a:pt x="6013" y="5465"/>
                    <a:pt x="6598" y="5401"/>
                    <a:pt x="7170" y="5274"/>
                  </a:cubicBezTo>
                  <a:cubicBezTo>
                    <a:pt x="8117" y="5064"/>
                    <a:pt x="9414" y="4580"/>
                    <a:pt x="10227" y="3467"/>
                  </a:cubicBezTo>
                  <a:cubicBezTo>
                    <a:pt x="11002" y="2410"/>
                    <a:pt x="11065" y="967"/>
                    <a:pt x="10377" y="36"/>
                  </a:cubicBezTo>
                  <a:cubicBezTo>
                    <a:pt x="10359" y="11"/>
                    <a:pt x="10333" y="0"/>
                    <a:pt x="1030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60"/>
            <p:cNvSpPr/>
            <p:nvPr/>
          </p:nvSpPr>
          <p:spPr>
            <a:xfrm>
              <a:off x="2470775" y="1829525"/>
              <a:ext cx="103025" cy="103025"/>
            </a:xfrm>
            <a:custGeom>
              <a:avLst/>
              <a:gdLst/>
              <a:ahLst/>
              <a:cxnLst/>
              <a:rect l="l" t="t" r="r" b="b"/>
              <a:pathLst>
                <a:path w="4121" h="4121" extrusionOk="0">
                  <a:moveTo>
                    <a:pt x="2060" y="524"/>
                  </a:moveTo>
                  <a:cubicBezTo>
                    <a:pt x="2909" y="525"/>
                    <a:pt x="3596" y="1212"/>
                    <a:pt x="3597" y="2061"/>
                  </a:cubicBezTo>
                  <a:cubicBezTo>
                    <a:pt x="3597" y="2682"/>
                    <a:pt x="3223" y="3243"/>
                    <a:pt x="2649" y="3481"/>
                  </a:cubicBezTo>
                  <a:cubicBezTo>
                    <a:pt x="2459" y="3560"/>
                    <a:pt x="2259" y="3598"/>
                    <a:pt x="2061" y="3598"/>
                  </a:cubicBezTo>
                  <a:cubicBezTo>
                    <a:pt x="1661" y="3598"/>
                    <a:pt x="1268" y="3441"/>
                    <a:pt x="974" y="3147"/>
                  </a:cubicBezTo>
                  <a:cubicBezTo>
                    <a:pt x="535" y="2707"/>
                    <a:pt x="402" y="2046"/>
                    <a:pt x="640" y="1472"/>
                  </a:cubicBezTo>
                  <a:cubicBezTo>
                    <a:pt x="878" y="898"/>
                    <a:pt x="1439" y="524"/>
                    <a:pt x="2060" y="524"/>
                  </a:cubicBezTo>
                  <a:close/>
                  <a:moveTo>
                    <a:pt x="2060" y="0"/>
                  </a:moveTo>
                  <a:cubicBezTo>
                    <a:pt x="925" y="0"/>
                    <a:pt x="0" y="925"/>
                    <a:pt x="0" y="2061"/>
                  </a:cubicBezTo>
                  <a:cubicBezTo>
                    <a:pt x="0" y="3197"/>
                    <a:pt x="925" y="4121"/>
                    <a:pt x="2060" y="4121"/>
                  </a:cubicBezTo>
                  <a:cubicBezTo>
                    <a:pt x="3196" y="4121"/>
                    <a:pt x="4121" y="3197"/>
                    <a:pt x="4121" y="2061"/>
                  </a:cubicBezTo>
                  <a:cubicBezTo>
                    <a:pt x="4121" y="925"/>
                    <a:pt x="3196" y="0"/>
                    <a:pt x="206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60"/>
            <p:cNvSpPr/>
            <p:nvPr/>
          </p:nvSpPr>
          <p:spPr>
            <a:xfrm>
              <a:off x="2396925" y="1836325"/>
              <a:ext cx="76625" cy="95375"/>
            </a:xfrm>
            <a:custGeom>
              <a:avLst/>
              <a:gdLst/>
              <a:ahLst/>
              <a:cxnLst/>
              <a:rect l="l" t="t" r="r" b="b"/>
              <a:pathLst>
                <a:path w="3065" h="3815" extrusionOk="0">
                  <a:moveTo>
                    <a:pt x="942" y="0"/>
                  </a:moveTo>
                  <a:cubicBezTo>
                    <a:pt x="557" y="0"/>
                    <a:pt x="153" y="149"/>
                    <a:pt x="0" y="494"/>
                  </a:cubicBezTo>
                  <a:cubicBezTo>
                    <a:pt x="306" y="1370"/>
                    <a:pt x="809" y="2262"/>
                    <a:pt x="1114" y="3139"/>
                  </a:cubicBezTo>
                  <a:cubicBezTo>
                    <a:pt x="1218" y="3436"/>
                    <a:pt x="1383" y="3784"/>
                    <a:pt x="1696" y="3813"/>
                  </a:cubicBezTo>
                  <a:cubicBezTo>
                    <a:pt x="1709" y="3814"/>
                    <a:pt x="1722" y="3814"/>
                    <a:pt x="1735" y="3814"/>
                  </a:cubicBezTo>
                  <a:cubicBezTo>
                    <a:pt x="1898" y="3814"/>
                    <a:pt x="2052" y="3721"/>
                    <a:pt x="2180" y="3615"/>
                  </a:cubicBezTo>
                  <a:cubicBezTo>
                    <a:pt x="2794" y="3109"/>
                    <a:pt x="3064" y="2221"/>
                    <a:pt x="2837" y="1457"/>
                  </a:cubicBezTo>
                  <a:cubicBezTo>
                    <a:pt x="2609" y="692"/>
                    <a:pt x="1898" y="98"/>
                    <a:pt x="1106" y="9"/>
                  </a:cubicBezTo>
                  <a:cubicBezTo>
                    <a:pt x="1052" y="4"/>
                    <a:pt x="997" y="0"/>
                    <a:pt x="942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60"/>
            <p:cNvSpPr/>
            <p:nvPr/>
          </p:nvSpPr>
          <p:spPr>
            <a:xfrm>
              <a:off x="2399575" y="1828375"/>
              <a:ext cx="76625" cy="95350"/>
            </a:xfrm>
            <a:custGeom>
              <a:avLst/>
              <a:gdLst/>
              <a:ahLst/>
              <a:cxnLst/>
              <a:rect l="l" t="t" r="r" b="b"/>
              <a:pathLst>
                <a:path w="3065" h="3814" extrusionOk="0">
                  <a:moveTo>
                    <a:pt x="942" y="0"/>
                  </a:moveTo>
                  <a:cubicBezTo>
                    <a:pt x="557" y="0"/>
                    <a:pt x="154" y="149"/>
                    <a:pt x="0" y="493"/>
                  </a:cubicBezTo>
                  <a:cubicBezTo>
                    <a:pt x="307" y="1370"/>
                    <a:pt x="809" y="2262"/>
                    <a:pt x="1114" y="3139"/>
                  </a:cubicBezTo>
                  <a:cubicBezTo>
                    <a:pt x="1218" y="3435"/>
                    <a:pt x="1383" y="3784"/>
                    <a:pt x="1696" y="3812"/>
                  </a:cubicBezTo>
                  <a:cubicBezTo>
                    <a:pt x="1708" y="3813"/>
                    <a:pt x="1721" y="3814"/>
                    <a:pt x="1733" y="3814"/>
                  </a:cubicBezTo>
                  <a:cubicBezTo>
                    <a:pt x="1898" y="3814"/>
                    <a:pt x="2051" y="3722"/>
                    <a:pt x="2179" y="3615"/>
                  </a:cubicBezTo>
                  <a:cubicBezTo>
                    <a:pt x="2794" y="3108"/>
                    <a:pt x="3064" y="2220"/>
                    <a:pt x="2837" y="1456"/>
                  </a:cubicBezTo>
                  <a:cubicBezTo>
                    <a:pt x="2610" y="692"/>
                    <a:pt x="1897" y="97"/>
                    <a:pt x="1105" y="9"/>
                  </a:cubicBezTo>
                  <a:cubicBezTo>
                    <a:pt x="1052" y="3"/>
                    <a:pt x="997" y="0"/>
                    <a:pt x="942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60"/>
            <p:cNvSpPr/>
            <p:nvPr/>
          </p:nvSpPr>
          <p:spPr>
            <a:xfrm>
              <a:off x="2318700" y="1869450"/>
              <a:ext cx="103050" cy="103050"/>
            </a:xfrm>
            <a:custGeom>
              <a:avLst/>
              <a:gdLst/>
              <a:ahLst/>
              <a:cxnLst/>
              <a:rect l="l" t="t" r="r" b="b"/>
              <a:pathLst>
                <a:path w="4122" h="4122" extrusionOk="0">
                  <a:moveTo>
                    <a:pt x="2061" y="524"/>
                  </a:moveTo>
                  <a:cubicBezTo>
                    <a:pt x="2909" y="525"/>
                    <a:pt x="3597" y="1213"/>
                    <a:pt x="3598" y="2061"/>
                  </a:cubicBezTo>
                  <a:cubicBezTo>
                    <a:pt x="3598" y="2684"/>
                    <a:pt x="3223" y="3243"/>
                    <a:pt x="2649" y="3481"/>
                  </a:cubicBezTo>
                  <a:cubicBezTo>
                    <a:pt x="2459" y="3560"/>
                    <a:pt x="2259" y="3599"/>
                    <a:pt x="2060" y="3599"/>
                  </a:cubicBezTo>
                  <a:cubicBezTo>
                    <a:pt x="1660" y="3599"/>
                    <a:pt x="1268" y="3443"/>
                    <a:pt x="975" y="3149"/>
                  </a:cubicBezTo>
                  <a:cubicBezTo>
                    <a:pt x="535" y="2709"/>
                    <a:pt x="403" y="2048"/>
                    <a:pt x="641" y="1474"/>
                  </a:cubicBezTo>
                  <a:cubicBezTo>
                    <a:pt x="879" y="899"/>
                    <a:pt x="1439" y="524"/>
                    <a:pt x="2061" y="524"/>
                  </a:cubicBezTo>
                  <a:close/>
                  <a:moveTo>
                    <a:pt x="2061" y="1"/>
                  </a:moveTo>
                  <a:cubicBezTo>
                    <a:pt x="925" y="1"/>
                    <a:pt x="1" y="925"/>
                    <a:pt x="1" y="2061"/>
                  </a:cubicBezTo>
                  <a:cubicBezTo>
                    <a:pt x="1" y="3198"/>
                    <a:pt x="925" y="4121"/>
                    <a:pt x="2061" y="4121"/>
                  </a:cubicBezTo>
                  <a:cubicBezTo>
                    <a:pt x="3197" y="4121"/>
                    <a:pt x="4121" y="3198"/>
                    <a:pt x="4121" y="2061"/>
                  </a:cubicBezTo>
                  <a:cubicBezTo>
                    <a:pt x="4121" y="925"/>
                    <a:pt x="3197" y="1"/>
                    <a:pt x="206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60"/>
            <p:cNvSpPr/>
            <p:nvPr/>
          </p:nvSpPr>
          <p:spPr>
            <a:xfrm>
              <a:off x="2392775" y="1845825"/>
              <a:ext cx="93925" cy="39575"/>
            </a:xfrm>
            <a:custGeom>
              <a:avLst/>
              <a:gdLst/>
              <a:ahLst/>
              <a:cxnLst/>
              <a:rect l="l" t="t" r="r" b="b"/>
              <a:pathLst>
                <a:path w="3757" h="1583" extrusionOk="0">
                  <a:moveTo>
                    <a:pt x="2191" y="0"/>
                  </a:moveTo>
                  <a:cubicBezTo>
                    <a:pt x="1651" y="0"/>
                    <a:pt x="1224" y="174"/>
                    <a:pt x="956" y="324"/>
                  </a:cubicBezTo>
                  <a:cubicBezTo>
                    <a:pt x="378" y="647"/>
                    <a:pt x="11" y="1137"/>
                    <a:pt x="3" y="1403"/>
                  </a:cubicBezTo>
                  <a:cubicBezTo>
                    <a:pt x="0" y="1499"/>
                    <a:pt x="75" y="1579"/>
                    <a:pt x="171" y="1583"/>
                  </a:cubicBezTo>
                  <a:lnTo>
                    <a:pt x="178" y="1583"/>
                  </a:lnTo>
                  <a:cubicBezTo>
                    <a:pt x="271" y="1582"/>
                    <a:pt x="348" y="1508"/>
                    <a:pt x="352" y="1414"/>
                  </a:cubicBezTo>
                  <a:cubicBezTo>
                    <a:pt x="355" y="1326"/>
                    <a:pt x="597" y="922"/>
                    <a:pt x="1135" y="624"/>
                  </a:cubicBezTo>
                  <a:cubicBezTo>
                    <a:pt x="1403" y="476"/>
                    <a:pt x="1759" y="347"/>
                    <a:pt x="2188" y="347"/>
                  </a:cubicBezTo>
                  <a:cubicBezTo>
                    <a:pt x="2564" y="347"/>
                    <a:pt x="2995" y="446"/>
                    <a:pt x="3472" y="719"/>
                  </a:cubicBezTo>
                  <a:cubicBezTo>
                    <a:pt x="3499" y="734"/>
                    <a:pt x="3528" y="742"/>
                    <a:pt x="3557" y="742"/>
                  </a:cubicBezTo>
                  <a:cubicBezTo>
                    <a:pt x="3618" y="742"/>
                    <a:pt x="3677" y="710"/>
                    <a:pt x="3710" y="654"/>
                  </a:cubicBezTo>
                  <a:cubicBezTo>
                    <a:pt x="3757" y="570"/>
                    <a:pt x="3728" y="463"/>
                    <a:pt x="3645" y="416"/>
                  </a:cubicBezTo>
                  <a:cubicBezTo>
                    <a:pt x="3106" y="107"/>
                    <a:pt x="2614" y="0"/>
                    <a:pt x="2191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60"/>
            <p:cNvSpPr/>
            <p:nvPr/>
          </p:nvSpPr>
          <p:spPr>
            <a:xfrm>
              <a:off x="2128050" y="1946825"/>
              <a:ext cx="215250" cy="206625"/>
            </a:xfrm>
            <a:custGeom>
              <a:avLst/>
              <a:gdLst/>
              <a:ahLst/>
              <a:cxnLst/>
              <a:rect l="l" t="t" r="r" b="b"/>
              <a:pathLst>
                <a:path w="8610" h="8265" extrusionOk="0">
                  <a:moveTo>
                    <a:pt x="228" y="1"/>
                  </a:moveTo>
                  <a:cubicBezTo>
                    <a:pt x="221" y="1"/>
                    <a:pt x="213" y="1"/>
                    <a:pt x="205" y="2"/>
                  </a:cubicBezTo>
                  <a:cubicBezTo>
                    <a:pt x="86" y="14"/>
                    <a:pt x="1" y="120"/>
                    <a:pt x="13" y="239"/>
                  </a:cubicBezTo>
                  <a:lnTo>
                    <a:pt x="13" y="238"/>
                  </a:lnTo>
                  <a:cubicBezTo>
                    <a:pt x="24" y="348"/>
                    <a:pt x="115" y="433"/>
                    <a:pt x="225" y="433"/>
                  </a:cubicBezTo>
                  <a:cubicBezTo>
                    <a:pt x="226" y="433"/>
                    <a:pt x="227" y="433"/>
                    <a:pt x="227" y="433"/>
                  </a:cubicBezTo>
                  <a:cubicBezTo>
                    <a:pt x="230" y="433"/>
                    <a:pt x="232" y="433"/>
                    <a:pt x="234" y="433"/>
                  </a:cubicBezTo>
                  <a:cubicBezTo>
                    <a:pt x="239" y="433"/>
                    <a:pt x="244" y="432"/>
                    <a:pt x="250" y="431"/>
                  </a:cubicBezTo>
                  <a:cubicBezTo>
                    <a:pt x="370" y="419"/>
                    <a:pt x="457" y="313"/>
                    <a:pt x="445" y="194"/>
                  </a:cubicBezTo>
                  <a:cubicBezTo>
                    <a:pt x="432" y="82"/>
                    <a:pt x="338" y="1"/>
                    <a:pt x="228" y="1"/>
                  </a:cubicBezTo>
                  <a:close/>
                  <a:moveTo>
                    <a:pt x="8169" y="432"/>
                  </a:moveTo>
                  <a:cubicBezTo>
                    <a:pt x="8162" y="432"/>
                    <a:pt x="8156" y="432"/>
                    <a:pt x="8149" y="433"/>
                  </a:cubicBezTo>
                  <a:cubicBezTo>
                    <a:pt x="8030" y="444"/>
                    <a:pt x="7942" y="548"/>
                    <a:pt x="7953" y="667"/>
                  </a:cubicBezTo>
                  <a:lnTo>
                    <a:pt x="7952" y="666"/>
                  </a:lnTo>
                  <a:lnTo>
                    <a:pt x="7952" y="666"/>
                  </a:lnTo>
                  <a:cubicBezTo>
                    <a:pt x="7962" y="779"/>
                    <a:pt x="8056" y="864"/>
                    <a:pt x="8169" y="864"/>
                  </a:cubicBezTo>
                  <a:lnTo>
                    <a:pt x="8187" y="864"/>
                  </a:lnTo>
                  <a:cubicBezTo>
                    <a:pt x="8307" y="855"/>
                    <a:pt x="8396" y="749"/>
                    <a:pt x="8383" y="629"/>
                  </a:cubicBezTo>
                  <a:cubicBezTo>
                    <a:pt x="8374" y="516"/>
                    <a:pt x="8279" y="432"/>
                    <a:pt x="8169" y="432"/>
                  </a:cubicBezTo>
                  <a:close/>
                  <a:moveTo>
                    <a:pt x="316" y="772"/>
                  </a:moveTo>
                  <a:cubicBezTo>
                    <a:pt x="307" y="772"/>
                    <a:pt x="298" y="773"/>
                    <a:pt x="288" y="774"/>
                  </a:cubicBezTo>
                  <a:cubicBezTo>
                    <a:pt x="170" y="790"/>
                    <a:pt x="86" y="898"/>
                    <a:pt x="102" y="1017"/>
                  </a:cubicBezTo>
                  <a:lnTo>
                    <a:pt x="101" y="1015"/>
                  </a:lnTo>
                  <a:lnTo>
                    <a:pt x="101" y="1015"/>
                  </a:lnTo>
                  <a:cubicBezTo>
                    <a:pt x="114" y="1124"/>
                    <a:pt x="207" y="1206"/>
                    <a:pt x="317" y="1206"/>
                  </a:cubicBezTo>
                  <a:cubicBezTo>
                    <a:pt x="324" y="1206"/>
                    <a:pt x="334" y="1204"/>
                    <a:pt x="343" y="1204"/>
                  </a:cubicBezTo>
                  <a:cubicBezTo>
                    <a:pt x="462" y="1188"/>
                    <a:pt x="546" y="1080"/>
                    <a:pt x="532" y="961"/>
                  </a:cubicBezTo>
                  <a:cubicBezTo>
                    <a:pt x="517" y="852"/>
                    <a:pt x="424" y="772"/>
                    <a:pt x="316" y="772"/>
                  </a:cubicBezTo>
                  <a:close/>
                  <a:moveTo>
                    <a:pt x="8253" y="1205"/>
                  </a:moveTo>
                  <a:cubicBezTo>
                    <a:pt x="8245" y="1205"/>
                    <a:pt x="8237" y="1205"/>
                    <a:pt x="8229" y="1206"/>
                  </a:cubicBezTo>
                  <a:cubicBezTo>
                    <a:pt x="8110" y="1219"/>
                    <a:pt x="8024" y="1326"/>
                    <a:pt x="8038" y="1444"/>
                  </a:cubicBezTo>
                  <a:lnTo>
                    <a:pt x="8036" y="1443"/>
                  </a:lnTo>
                  <a:lnTo>
                    <a:pt x="8036" y="1443"/>
                  </a:lnTo>
                  <a:cubicBezTo>
                    <a:pt x="8049" y="1554"/>
                    <a:pt x="8142" y="1638"/>
                    <a:pt x="8253" y="1638"/>
                  </a:cubicBezTo>
                  <a:cubicBezTo>
                    <a:pt x="8261" y="1638"/>
                    <a:pt x="8269" y="1638"/>
                    <a:pt x="8278" y="1636"/>
                  </a:cubicBezTo>
                  <a:cubicBezTo>
                    <a:pt x="8396" y="1622"/>
                    <a:pt x="8482" y="1517"/>
                    <a:pt x="8469" y="1398"/>
                  </a:cubicBezTo>
                  <a:cubicBezTo>
                    <a:pt x="8456" y="1287"/>
                    <a:pt x="8362" y="1205"/>
                    <a:pt x="8253" y="1205"/>
                  </a:cubicBezTo>
                  <a:close/>
                  <a:moveTo>
                    <a:pt x="428" y="1543"/>
                  </a:moveTo>
                  <a:cubicBezTo>
                    <a:pt x="417" y="1543"/>
                    <a:pt x="405" y="1543"/>
                    <a:pt x="394" y="1545"/>
                  </a:cubicBezTo>
                  <a:cubicBezTo>
                    <a:pt x="275" y="1564"/>
                    <a:pt x="194" y="1674"/>
                    <a:pt x="213" y="1793"/>
                  </a:cubicBezTo>
                  <a:lnTo>
                    <a:pt x="213" y="1792"/>
                  </a:lnTo>
                  <a:cubicBezTo>
                    <a:pt x="229" y="1897"/>
                    <a:pt x="319" y="1975"/>
                    <a:pt x="426" y="1975"/>
                  </a:cubicBezTo>
                  <a:cubicBezTo>
                    <a:pt x="438" y="1975"/>
                    <a:pt x="450" y="1974"/>
                    <a:pt x="461" y="1972"/>
                  </a:cubicBezTo>
                  <a:cubicBezTo>
                    <a:pt x="579" y="1953"/>
                    <a:pt x="659" y="1842"/>
                    <a:pt x="642" y="1724"/>
                  </a:cubicBezTo>
                  <a:cubicBezTo>
                    <a:pt x="624" y="1618"/>
                    <a:pt x="532" y="1543"/>
                    <a:pt x="428" y="1543"/>
                  </a:cubicBezTo>
                  <a:close/>
                  <a:moveTo>
                    <a:pt x="8330" y="1978"/>
                  </a:moveTo>
                  <a:cubicBezTo>
                    <a:pt x="8324" y="1978"/>
                    <a:pt x="8318" y="1978"/>
                    <a:pt x="8312" y="1978"/>
                  </a:cubicBezTo>
                  <a:cubicBezTo>
                    <a:pt x="8193" y="1988"/>
                    <a:pt x="8104" y="2093"/>
                    <a:pt x="8114" y="2213"/>
                  </a:cubicBezTo>
                  <a:lnTo>
                    <a:pt x="8114" y="2212"/>
                  </a:lnTo>
                  <a:cubicBezTo>
                    <a:pt x="8122" y="2324"/>
                    <a:pt x="8216" y="2411"/>
                    <a:pt x="8328" y="2412"/>
                  </a:cubicBezTo>
                  <a:cubicBezTo>
                    <a:pt x="8335" y="2412"/>
                    <a:pt x="8342" y="2411"/>
                    <a:pt x="8347" y="2410"/>
                  </a:cubicBezTo>
                  <a:cubicBezTo>
                    <a:pt x="8467" y="2401"/>
                    <a:pt x="8556" y="2296"/>
                    <a:pt x="8545" y="2177"/>
                  </a:cubicBezTo>
                  <a:cubicBezTo>
                    <a:pt x="8536" y="2064"/>
                    <a:pt x="8441" y="1978"/>
                    <a:pt x="8330" y="1978"/>
                  </a:cubicBezTo>
                  <a:close/>
                  <a:moveTo>
                    <a:pt x="567" y="2305"/>
                  </a:moveTo>
                  <a:cubicBezTo>
                    <a:pt x="553" y="2305"/>
                    <a:pt x="539" y="2307"/>
                    <a:pt x="524" y="2310"/>
                  </a:cubicBezTo>
                  <a:cubicBezTo>
                    <a:pt x="406" y="2334"/>
                    <a:pt x="331" y="2449"/>
                    <a:pt x="355" y="2567"/>
                  </a:cubicBezTo>
                  <a:lnTo>
                    <a:pt x="354" y="2566"/>
                  </a:lnTo>
                  <a:lnTo>
                    <a:pt x="354" y="2566"/>
                  </a:lnTo>
                  <a:cubicBezTo>
                    <a:pt x="374" y="2667"/>
                    <a:pt x="463" y="2740"/>
                    <a:pt x="567" y="2740"/>
                  </a:cubicBezTo>
                  <a:cubicBezTo>
                    <a:pt x="581" y="2740"/>
                    <a:pt x="595" y="2739"/>
                    <a:pt x="610" y="2735"/>
                  </a:cubicBezTo>
                  <a:cubicBezTo>
                    <a:pt x="728" y="2711"/>
                    <a:pt x="803" y="2595"/>
                    <a:pt x="778" y="2478"/>
                  </a:cubicBezTo>
                  <a:cubicBezTo>
                    <a:pt x="757" y="2376"/>
                    <a:pt x="668" y="2305"/>
                    <a:pt x="567" y="2305"/>
                  </a:cubicBezTo>
                  <a:close/>
                  <a:moveTo>
                    <a:pt x="8378" y="2753"/>
                  </a:moveTo>
                  <a:cubicBezTo>
                    <a:pt x="8376" y="2753"/>
                    <a:pt x="8373" y="2753"/>
                    <a:pt x="8370" y="2753"/>
                  </a:cubicBezTo>
                  <a:cubicBezTo>
                    <a:pt x="8250" y="2758"/>
                    <a:pt x="8158" y="2860"/>
                    <a:pt x="8163" y="2980"/>
                  </a:cubicBezTo>
                  <a:lnTo>
                    <a:pt x="8163" y="2979"/>
                  </a:lnTo>
                  <a:cubicBezTo>
                    <a:pt x="8168" y="3094"/>
                    <a:pt x="8262" y="3186"/>
                    <a:pt x="8378" y="3186"/>
                  </a:cubicBezTo>
                  <a:lnTo>
                    <a:pt x="8389" y="3186"/>
                  </a:lnTo>
                  <a:cubicBezTo>
                    <a:pt x="8508" y="3181"/>
                    <a:pt x="8601" y="3080"/>
                    <a:pt x="8595" y="2961"/>
                  </a:cubicBezTo>
                  <a:cubicBezTo>
                    <a:pt x="8591" y="2844"/>
                    <a:pt x="8494" y="2753"/>
                    <a:pt x="8378" y="2753"/>
                  </a:cubicBezTo>
                  <a:close/>
                  <a:moveTo>
                    <a:pt x="741" y="3062"/>
                  </a:moveTo>
                  <a:cubicBezTo>
                    <a:pt x="723" y="3062"/>
                    <a:pt x="704" y="3064"/>
                    <a:pt x="686" y="3069"/>
                  </a:cubicBezTo>
                  <a:cubicBezTo>
                    <a:pt x="571" y="3100"/>
                    <a:pt x="502" y="3218"/>
                    <a:pt x="532" y="3333"/>
                  </a:cubicBezTo>
                  <a:cubicBezTo>
                    <a:pt x="556" y="3429"/>
                    <a:pt x="642" y="3496"/>
                    <a:pt x="741" y="3496"/>
                  </a:cubicBezTo>
                  <a:cubicBezTo>
                    <a:pt x="760" y="3495"/>
                    <a:pt x="777" y="3493"/>
                    <a:pt x="795" y="3490"/>
                  </a:cubicBezTo>
                  <a:cubicBezTo>
                    <a:pt x="911" y="3459"/>
                    <a:pt x="981" y="3341"/>
                    <a:pt x="951" y="3224"/>
                  </a:cubicBezTo>
                  <a:cubicBezTo>
                    <a:pt x="926" y="3127"/>
                    <a:pt x="838" y="3062"/>
                    <a:pt x="741" y="3062"/>
                  </a:cubicBezTo>
                  <a:close/>
                  <a:moveTo>
                    <a:pt x="8391" y="3528"/>
                  </a:moveTo>
                  <a:cubicBezTo>
                    <a:pt x="8273" y="3528"/>
                    <a:pt x="8177" y="3623"/>
                    <a:pt x="8175" y="3742"/>
                  </a:cubicBezTo>
                  <a:cubicBezTo>
                    <a:pt x="8172" y="3862"/>
                    <a:pt x="8268" y="3961"/>
                    <a:pt x="8389" y="3963"/>
                  </a:cubicBezTo>
                  <a:lnTo>
                    <a:pt x="8390" y="3963"/>
                  </a:lnTo>
                  <a:cubicBezTo>
                    <a:pt x="8509" y="3963"/>
                    <a:pt x="8606" y="3867"/>
                    <a:pt x="8607" y="3749"/>
                  </a:cubicBezTo>
                  <a:cubicBezTo>
                    <a:pt x="8609" y="3629"/>
                    <a:pt x="8513" y="3530"/>
                    <a:pt x="8393" y="3528"/>
                  </a:cubicBezTo>
                  <a:cubicBezTo>
                    <a:pt x="8393" y="3528"/>
                    <a:pt x="8392" y="3528"/>
                    <a:pt x="8391" y="3528"/>
                  </a:cubicBezTo>
                  <a:close/>
                  <a:moveTo>
                    <a:pt x="960" y="3807"/>
                  </a:moveTo>
                  <a:cubicBezTo>
                    <a:pt x="938" y="3807"/>
                    <a:pt x="915" y="3810"/>
                    <a:pt x="892" y="3818"/>
                  </a:cubicBezTo>
                  <a:cubicBezTo>
                    <a:pt x="777" y="3855"/>
                    <a:pt x="716" y="3977"/>
                    <a:pt x="753" y="4090"/>
                  </a:cubicBezTo>
                  <a:cubicBezTo>
                    <a:pt x="782" y="4180"/>
                    <a:pt x="864" y="4240"/>
                    <a:pt x="958" y="4241"/>
                  </a:cubicBezTo>
                  <a:cubicBezTo>
                    <a:pt x="981" y="4241"/>
                    <a:pt x="1004" y="4238"/>
                    <a:pt x="1027" y="4231"/>
                  </a:cubicBezTo>
                  <a:cubicBezTo>
                    <a:pt x="1141" y="4193"/>
                    <a:pt x="1201" y="4070"/>
                    <a:pt x="1165" y="3956"/>
                  </a:cubicBezTo>
                  <a:cubicBezTo>
                    <a:pt x="1135" y="3865"/>
                    <a:pt x="1051" y="3807"/>
                    <a:pt x="960" y="3807"/>
                  </a:cubicBezTo>
                  <a:close/>
                  <a:moveTo>
                    <a:pt x="8351" y="4306"/>
                  </a:moveTo>
                  <a:cubicBezTo>
                    <a:pt x="8240" y="4306"/>
                    <a:pt x="8146" y="4392"/>
                    <a:pt x="8138" y="4505"/>
                  </a:cubicBezTo>
                  <a:cubicBezTo>
                    <a:pt x="8128" y="4624"/>
                    <a:pt x="8216" y="4728"/>
                    <a:pt x="8334" y="4739"/>
                  </a:cubicBezTo>
                  <a:lnTo>
                    <a:pt x="8353" y="4739"/>
                  </a:lnTo>
                  <a:cubicBezTo>
                    <a:pt x="8465" y="4739"/>
                    <a:pt x="8560" y="4653"/>
                    <a:pt x="8570" y="4541"/>
                  </a:cubicBezTo>
                  <a:cubicBezTo>
                    <a:pt x="8579" y="4422"/>
                    <a:pt x="8491" y="4318"/>
                    <a:pt x="8372" y="4307"/>
                  </a:cubicBezTo>
                  <a:cubicBezTo>
                    <a:pt x="8365" y="4307"/>
                    <a:pt x="8358" y="4306"/>
                    <a:pt x="8351" y="4306"/>
                  </a:cubicBezTo>
                  <a:close/>
                  <a:moveTo>
                    <a:pt x="1226" y="4537"/>
                  </a:moveTo>
                  <a:cubicBezTo>
                    <a:pt x="1199" y="4537"/>
                    <a:pt x="1171" y="4542"/>
                    <a:pt x="1144" y="4553"/>
                  </a:cubicBezTo>
                  <a:cubicBezTo>
                    <a:pt x="1033" y="4598"/>
                    <a:pt x="981" y="4725"/>
                    <a:pt x="1025" y="4836"/>
                  </a:cubicBezTo>
                  <a:lnTo>
                    <a:pt x="1027" y="4836"/>
                  </a:lnTo>
                  <a:cubicBezTo>
                    <a:pt x="1060" y="4918"/>
                    <a:pt x="1140" y="4971"/>
                    <a:pt x="1227" y="4971"/>
                  </a:cubicBezTo>
                  <a:cubicBezTo>
                    <a:pt x="1255" y="4971"/>
                    <a:pt x="1283" y="4965"/>
                    <a:pt x="1309" y="4954"/>
                  </a:cubicBezTo>
                  <a:cubicBezTo>
                    <a:pt x="1420" y="4908"/>
                    <a:pt x="1471" y="4782"/>
                    <a:pt x="1427" y="4671"/>
                  </a:cubicBezTo>
                  <a:cubicBezTo>
                    <a:pt x="1392" y="4587"/>
                    <a:pt x="1311" y="4537"/>
                    <a:pt x="1226" y="4537"/>
                  </a:cubicBezTo>
                  <a:close/>
                  <a:moveTo>
                    <a:pt x="8246" y="5076"/>
                  </a:moveTo>
                  <a:cubicBezTo>
                    <a:pt x="8145" y="5076"/>
                    <a:pt x="8055" y="5148"/>
                    <a:pt x="8034" y="5252"/>
                  </a:cubicBezTo>
                  <a:cubicBezTo>
                    <a:pt x="8011" y="5368"/>
                    <a:pt x="8088" y="5483"/>
                    <a:pt x="8206" y="5505"/>
                  </a:cubicBezTo>
                  <a:lnTo>
                    <a:pt x="8207" y="5505"/>
                  </a:lnTo>
                  <a:cubicBezTo>
                    <a:pt x="8219" y="5508"/>
                    <a:pt x="8233" y="5509"/>
                    <a:pt x="8246" y="5509"/>
                  </a:cubicBezTo>
                  <a:cubicBezTo>
                    <a:pt x="8350" y="5508"/>
                    <a:pt x="8440" y="5434"/>
                    <a:pt x="8460" y="5333"/>
                  </a:cubicBezTo>
                  <a:cubicBezTo>
                    <a:pt x="8482" y="5215"/>
                    <a:pt x="8404" y="5103"/>
                    <a:pt x="8288" y="5080"/>
                  </a:cubicBezTo>
                  <a:cubicBezTo>
                    <a:pt x="8274" y="5077"/>
                    <a:pt x="8260" y="5076"/>
                    <a:pt x="8246" y="5076"/>
                  </a:cubicBezTo>
                  <a:close/>
                  <a:moveTo>
                    <a:pt x="1549" y="5242"/>
                  </a:moveTo>
                  <a:cubicBezTo>
                    <a:pt x="1516" y="5242"/>
                    <a:pt x="1482" y="5250"/>
                    <a:pt x="1450" y="5266"/>
                  </a:cubicBezTo>
                  <a:cubicBezTo>
                    <a:pt x="1345" y="5321"/>
                    <a:pt x="1303" y="5452"/>
                    <a:pt x="1358" y="5558"/>
                  </a:cubicBezTo>
                  <a:cubicBezTo>
                    <a:pt x="1394" y="5631"/>
                    <a:pt x="1468" y="5676"/>
                    <a:pt x="1550" y="5676"/>
                  </a:cubicBezTo>
                  <a:cubicBezTo>
                    <a:pt x="1584" y="5676"/>
                    <a:pt x="1618" y="5668"/>
                    <a:pt x="1650" y="5653"/>
                  </a:cubicBezTo>
                  <a:cubicBezTo>
                    <a:pt x="1756" y="5599"/>
                    <a:pt x="1797" y="5467"/>
                    <a:pt x="1742" y="5362"/>
                  </a:cubicBezTo>
                  <a:cubicBezTo>
                    <a:pt x="1704" y="5286"/>
                    <a:pt x="1628" y="5242"/>
                    <a:pt x="1549" y="5242"/>
                  </a:cubicBezTo>
                  <a:close/>
                  <a:moveTo>
                    <a:pt x="8051" y="5826"/>
                  </a:moveTo>
                  <a:cubicBezTo>
                    <a:pt x="7961" y="5826"/>
                    <a:pt x="7877" y="5883"/>
                    <a:pt x="7846" y="5972"/>
                  </a:cubicBezTo>
                  <a:cubicBezTo>
                    <a:pt x="7806" y="6086"/>
                    <a:pt x="7867" y="6209"/>
                    <a:pt x="7980" y="6247"/>
                  </a:cubicBezTo>
                  <a:lnTo>
                    <a:pt x="7980" y="6249"/>
                  </a:lnTo>
                  <a:cubicBezTo>
                    <a:pt x="8002" y="6256"/>
                    <a:pt x="8027" y="6260"/>
                    <a:pt x="8051" y="6260"/>
                  </a:cubicBezTo>
                  <a:cubicBezTo>
                    <a:pt x="8143" y="6259"/>
                    <a:pt x="8225" y="6201"/>
                    <a:pt x="8256" y="6114"/>
                  </a:cubicBezTo>
                  <a:cubicBezTo>
                    <a:pt x="8294" y="6001"/>
                    <a:pt x="8235" y="5877"/>
                    <a:pt x="8121" y="5838"/>
                  </a:cubicBezTo>
                  <a:cubicBezTo>
                    <a:pt x="8098" y="5830"/>
                    <a:pt x="8074" y="5826"/>
                    <a:pt x="8051" y="5826"/>
                  </a:cubicBezTo>
                  <a:close/>
                  <a:moveTo>
                    <a:pt x="1938" y="5916"/>
                  </a:moveTo>
                  <a:cubicBezTo>
                    <a:pt x="1898" y="5916"/>
                    <a:pt x="1857" y="5927"/>
                    <a:pt x="1821" y="5950"/>
                  </a:cubicBezTo>
                  <a:cubicBezTo>
                    <a:pt x="1720" y="6015"/>
                    <a:pt x="1692" y="6148"/>
                    <a:pt x="1756" y="6250"/>
                  </a:cubicBezTo>
                  <a:lnTo>
                    <a:pt x="1754" y="6250"/>
                  </a:lnTo>
                  <a:cubicBezTo>
                    <a:pt x="1794" y="6312"/>
                    <a:pt x="1864" y="6350"/>
                    <a:pt x="1937" y="6350"/>
                  </a:cubicBezTo>
                  <a:cubicBezTo>
                    <a:pt x="1979" y="6350"/>
                    <a:pt x="2021" y="6338"/>
                    <a:pt x="2056" y="6315"/>
                  </a:cubicBezTo>
                  <a:cubicBezTo>
                    <a:pt x="2157" y="6250"/>
                    <a:pt x="2185" y="6115"/>
                    <a:pt x="2121" y="6015"/>
                  </a:cubicBezTo>
                  <a:lnTo>
                    <a:pt x="2121" y="6015"/>
                  </a:lnTo>
                  <a:lnTo>
                    <a:pt x="2121" y="6016"/>
                  </a:lnTo>
                  <a:cubicBezTo>
                    <a:pt x="2080" y="5951"/>
                    <a:pt x="2009" y="5916"/>
                    <a:pt x="1938" y="5916"/>
                  </a:cubicBezTo>
                  <a:close/>
                  <a:moveTo>
                    <a:pt x="7729" y="6532"/>
                  </a:moveTo>
                  <a:cubicBezTo>
                    <a:pt x="7655" y="6532"/>
                    <a:pt x="7584" y="6570"/>
                    <a:pt x="7543" y="6639"/>
                  </a:cubicBezTo>
                  <a:cubicBezTo>
                    <a:pt x="7482" y="6741"/>
                    <a:pt x="7515" y="6873"/>
                    <a:pt x="7618" y="6935"/>
                  </a:cubicBezTo>
                  <a:lnTo>
                    <a:pt x="7617" y="6935"/>
                  </a:lnTo>
                  <a:cubicBezTo>
                    <a:pt x="7649" y="6955"/>
                    <a:pt x="7686" y="6965"/>
                    <a:pt x="7723" y="6965"/>
                  </a:cubicBezTo>
                  <a:cubicBezTo>
                    <a:pt x="7725" y="6965"/>
                    <a:pt x="7727" y="6965"/>
                    <a:pt x="7729" y="6965"/>
                  </a:cubicBezTo>
                  <a:cubicBezTo>
                    <a:pt x="7806" y="6965"/>
                    <a:pt x="7877" y="6925"/>
                    <a:pt x="7916" y="6860"/>
                  </a:cubicBezTo>
                  <a:cubicBezTo>
                    <a:pt x="7976" y="6758"/>
                    <a:pt x="7943" y="6625"/>
                    <a:pt x="7841" y="6564"/>
                  </a:cubicBezTo>
                  <a:cubicBezTo>
                    <a:pt x="7806" y="6542"/>
                    <a:pt x="7768" y="6532"/>
                    <a:pt x="7729" y="6532"/>
                  </a:cubicBezTo>
                  <a:close/>
                  <a:moveTo>
                    <a:pt x="2390" y="6547"/>
                  </a:moveTo>
                  <a:cubicBezTo>
                    <a:pt x="2342" y="6547"/>
                    <a:pt x="2295" y="6563"/>
                    <a:pt x="2255" y="6595"/>
                  </a:cubicBezTo>
                  <a:cubicBezTo>
                    <a:pt x="2160" y="6669"/>
                    <a:pt x="2147" y="6807"/>
                    <a:pt x="2223" y="6900"/>
                  </a:cubicBezTo>
                  <a:lnTo>
                    <a:pt x="2222" y="6900"/>
                  </a:lnTo>
                  <a:cubicBezTo>
                    <a:pt x="2263" y="6949"/>
                    <a:pt x="2323" y="6979"/>
                    <a:pt x="2388" y="6979"/>
                  </a:cubicBezTo>
                  <a:cubicBezTo>
                    <a:pt x="2389" y="6979"/>
                    <a:pt x="2390" y="6979"/>
                    <a:pt x="2391" y="6979"/>
                  </a:cubicBezTo>
                  <a:cubicBezTo>
                    <a:pt x="2393" y="6979"/>
                    <a:pt x="2394" y="6979"/>
                    <a:pt x="2396" y="6979"/>
                  </a:cubicBezTo>
                  <a:cubicBezTo>
                    <a:pt x="2444" y="6979"/>
                    <a:pt x="2489" y="6962"/>
                    <a:pt x="2526" y="6932"/>
                  </a:cubicBezTo>
                  <a:cubicBezTo>
                    <a:pt x="2619" y="6857"/>
                    <a:pt x="2634" y="6721"/>
                    <a:pt x="2560" y="6629"/>
                  </a:cubicBezTo>
                  <a:cubicBezTo>
                    <a:pt x="2517" y="6575"/>
                    <a:pt x="2454" y="6547"/>
                    <a:pt x="2390" y="6547"/>
                  </a:cubicBezTo>
                  <a:close/>
                  <a:moveTo>
                    <a:pt x="2929" y="7105"/>
                  </a:moveTo>
                  <a:cubicBezTo>
                    <a:pt x="2868" y="7105"/>
                    <a:pt x="2806" y="7131"/>
                    <a:pt x="2764" y="7182"/>
                  </a:cubicBezTo>
                  <a:cubicBezTo>
                    <a:pt x="2687" y="7273"/>
                    <a:pt x="2696" y="7410"/>
                    <a:pt x="2788" y="7488"/>
                  </a:cubicBezTo>
                  <a:lnTo>
                    <a:pt x="2788" y="7488"/>
                  </a:lnTo>
                  <a:lnTo>
                    <a:pt x="2788" y="7488"/>
                  </a:lnTo>
                  <a:cubicBezTo>
                    <a:pt x="2827" y="7520"/>
                    <a:pt x="2878" y="7539"/>
                    <a:pt x="2929" y="7539"/>
                  </a:cubicBezTo>
                  <a:cubicBezTo>
                    <a:pt x="2993" y="7539"/>
                    <a:pt x="3052" y="7511"/>
                    <a:pt x="3094" y="7464"/>
                  </a:cubicBezTo>
                  <a:cubicBezTo>
                    <a:pt x="3170" y="7371"/>
                    <a:pt x="3159" y="7236"/>
                    <a:pt x="3069" y="7156"/>
                  </a:cubicBezTo>
                  <a:cubicBezTo>
                    <a:pt x="3028" y="7122"/>
                    <a:pt x="2979" y="7105"/>
                    <a:pt x="2929" y="7105"/>
                  </a:cubicBezTo>
                  <a:close/>
                  <a:moveTo>
                    <a:pt x="7248" y="7138"/>
                  </a:moveTo>
                  <a:cubicBezTo>
                    <a:pt x="7195" y="7138"/>
                    <a:pt x="7142" y="7158"/>
                    <a:pt x="7100" y="7197"/>
                  </a:cubicBezTo>
                  <a:cubicBezTo>
                    <a:pt x="7012" y="7279"/>
                    <a:pt x="7007" y="7416"/>
                    <a:pt x="7090" y="7503"/>
                  </a:cubicBezTo>
                  <a:cubicBezTo>
                    <a:pt x="7131" y="7548"/>
                    <a:pt x="7188" y="7572"/>
                    <a:pt x="7249" y="7572"/>
                  </a:cubicBezTo>
                  <a:cubicBezTo>
                    <a:pt x="7303" y="7572"/>
                    <a:pt x="7356" y="7551"/>
                    <a:pt x="7395" y="7513"/>
                  </a:cubicBezTo>
                  <a:lnTo>
                    <a:pt x="7397" y="7513"/>
                  </a:lnTo>
                  <a:cubicBezTo>
                    <a:pt x="7484" y="7431"/>
                    <a:pt x="7488" y="7293"/>
                    <a:pt x="7405" y="7207"/>
                  </a:cubicBezTo>
                  <a:cubicBezTo>
                    <a:pt x="7363" y="7161"/>
                    <a:pt x="7305" y="7138"/>
                    <a:pt x="7248" y="7138"/>
                  </a:cubicBezTo>
                  <a:close/>
                  <a:moveTo>
                    <a:pt x="3579" y="7527"/>
                  </a:moveTo>
                  <a:cubicBezTo>
                    <a:pt x="3497" y="7527"/>
                    <a:pt x="3418" y="7574"/>
                    <a:pt x="3381" y="7653"/>
                  </a:cubicBezTo>
                  <a:cubicBezTo>
                    <a:pt x="3331" y="7762"/>
                    <a:pt x="3379" y="7890"/>
                    <a:pt x="3487" y="7940"/>
                  </a:cubicBezTo>
                  <a:cubicBezTo>
                    <a:pt x="3516" y="7953"/>
                    <a:pt x="3547" y="7961"/>
                    <a:pt x="3579" y="7961"/>
                  </a:cubicBezTo>
                  <a:cubicBezTo>
                    <a:pt x="3664" y="7961"/>
                    <a:pt x="3741" y="7911"/>
                    <a:pt x="3776" y="7833"/>
                  </a:cubicBezTo>
                  <a:cubicBezTo>
                    <a:pt x="3826" y="7725"/>
                    <a:pt x="3778" y="7596"/>
                    <a:pt x="3669" y="7546"/>
                  </a:cubicBezTo>
                  <a:cubicBezTo>
                    <a:pt x="3640" y="7533"/>
                    <a:pt x="3609" y="7527"/>
                    <a:pt x="3579" y="7527"/>
                  </a:cubicBezTo>
                  <a:close/>
                  <a:moveTo>
                    <a:pt x="6609" y="7571"/>
                  </a:moveTo>
                  <a:cubicBezTo>
                    <a:pt x="6578" y="7571"/>
                    <a:pt x="6547" y="7577"/>
                    <a:pt x="6517" y="7592"/>
                  </a:cubicBezTo>
                  <a:cubicBezTo>
                    <a:pt x="6408" y="7642"/>
                    <a:pt x="6362" y="7770"/>
                    <a:pt x="6411" y="7878"/>
                  </a:cubicBezTo>
                  <a:cubicBezTo>
                    <a:pt x="6446" y="7954"/>
                    <a:pt x="6522" y="8004"/>
                    <a:pt x="6606" y="8004"/>
                  </a:cubicBezTo>
                  <a:cubicBezTo>
                    <a:pt x="6607" y="8004"/>
                    <a:pt x="6608" y="8004"/>
                    <a:pt x="6609" y="8004"/>
                  </a:cubicBezTo>
                  <a:cubicBezTo>
                    <a:pt x="6641" y="8004"/>
                    <a:pt x="6671" y="7997"/>
                    <a:pt x="6700" y="7984"/>
                  </a:cubicBezTo>
                  <a:cubicBezTo>
                    <a:pt x="6808" y="7933"/>
                    <a:pt x="6855" y="7805"/>
                    <a:pt x="6806" y="7697"/>
                  </a:cubicBezTo>
                  <a:cubicBezTo>
                    <a:pt x="6769" y="7617"/>
                    <a:pt x="6691" y="7571"/>
                    <a:pt x="6609" y="7571"/>
                  </a:cubicBezTo>
                  <a:close/>
                  <a:moveTo>
                    <a:pt x="4322" y="7740"/>
                  </a:moveTo>
                  <a:cubicBezTo>
                    <a:pt x="4219" y="7740"/>
                    <a:pt x="4128" y="7812"/>
                    <a:pt x="4109" y="7917"/>
                  </a:cubicBezTo>
                  <a:cubicBezTo>
                    <a:pt x="4087" y="8034"/>
                    <a:pt x="4165" y="8148"/>
                    <a:pt x="4283" y="8170"/>
                  </a:cubicBezTo>
                  <a:cubicBezTo>
                    <a:pt x="4292" y="8172"/>
                    <a:pt x="4302" y="8174"/>
                    <a:pt x="4312" y="8174"/>
                  </a:cubicBezTo>
                  <a:cubicBezTo>
                    <a:pt x="4316" y="8174"/>
                    <a:pt x="4319" y="8174"/>
                    <a:pt x="4323" y="8173"/>
                  </a:cubicBezTo>
                  <a:cubicBezTo>
                    <a:pt x="4323" y="8173"/>
                    <a:pt x="4324" y="8173"/>
                    <a:pt x="4325" y="8173"/>
                  </a:cubicBezTo>
                  <a:cubicBezTo>
                    <a:pt x="4429" y="8173"/>
                    <a:pt x="4517" y="8099"/>
                    <a:pt x="4535" y="7997"/>
                  </a:cubicBezTo>
                  <a:cubicBezTo>
                    <a:pt x="4556" y="7879"/>
                    <a:pt x="4479" y="7767"/>
                    <a:pt x="4362" y="7744"/>
                  </a:cubicBezTo>
                  <a:cubicBezTo>
                    <a:pt x="4349" y="7741"/>
                    <a:pt x="4335" y="7740"/>
                    <a:pt x="4322" y="7740"/>
                  </a:cubicBezTo>
                  <a:close/>
                  <a:moveTo>
                    <a:pt x="5867" y="7793"/>
                  </a:moveTo>
                  <a:cubicBezTo>
                    <a:pt x="5856" y="7793"/>
                    <a:pt x="5844" y="7794"/>
                    <a:pt x="5833" y="7795"/>
                  </a:cubicBezTo>
                  <a:cubicBezTo>
                    <a:pt x="5715" y="7814"/>
                    <a:pt x="5635" y="7925"/>
                    <a:pt x="5652" y="8043"/>
                  </a:cubicBezTo>
                  <a:cubicBezTo>
                    <a:pt x="5670" y="8149"/>
                    <a:pt x="5760" y="8225"/>
                    <a:pt x="5867" y="8225"/>
                  </a:cubicBezTo>
                  <a:cubicBezTo>
                    <a:pt x="5878" y="8225"/>
                    <a:pt x="5889" y="8225"/>
                    <a:pt x="5900" y="8224"/>
                  </a:cubicBezTo>
                  <a:cubicBezTo>
                    <a:pt x="6018" y="8204"/>
                    <a:pt x="6099" y="8094"/>
                    <a:pt x="6081" y="7976"/>
                  </a:cubicBezTo>
                  <a:cubicBezTo>
                    <a:pt x="6064" y="7870"/>
                    <a:pt x="5971" y="7793"/>
                    <a:pt x="5867" y="7793"/>
                  </a:cubicBezTo>
                  <a:close/>
                  <a:moveTo>
                    <a:pt x="5094" y="7832"/>
                  </a:moveTo>
                  <a:cubicBezTo>
                    <a:pt x="4979" y="7832"/>
                    <a:pt x="4882" y="7922"/>
                    <a:pt x="4878" y="8039"/>
                  </a:cubicBezTo>
                  <a:cubicBezTo>
                    <a:pt x="4871" y="8158"/>
                    <a:pt x="4964" y="8260"/>
                    <a:pt x="5084" y="8265"/>
                  </a:cubicBezTo>
                  <a:cubicBezTo>
                    <a:pt x="5087" y="8265"/>
                    <a:pt x="5091" y="8265"/>
                    <a:pt x="5094" y="8265"/>
                  </a:cubicBezTo>
                  <a:cubicBezTo>
                    <a:pt x="5209" y="8265"/>
                    <a:pt x="5304" y="8174"/>
                    <a:pt x="5310" y="8059"/>
                  </a:cubicBezTo>
                  <a:cubicBezTo>
                    <a:pt x="5315" y="7939"/>
                    <a:pt x="5223" y="7837"/>
                    <a:pt x="5103" y="7832"/>
                  </a:cubicBezTo>
                  <a:cubicBezTo>
                    <a:pt x="5100" y="7832"/>
                    <a:pt x="5097" y="7832"/>
                    <a:pt x="5094" y="7832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60"/>
            <p:cNvSpPr/>
            <p:nvPr/>
          </p:nvSpPr>
          <p:spPr>
            <a:xfrm>
              <a:off x="2001300" y="1458950"/>
              <a:ext cx="571750" cy="510150"/>
            </a:xfrm>
            <a:custGeom>
              <a:avLst/>
              <a:gdLst/>
              <a:ahLst/>
              <a:cxnLst/>
              <a:rect l="l" t="t" r="r" b="b"/>
              <a:pathLst>
                <a:path w="22870" h="20406" extrusionOk="0">
                  <a:moveTo>
                    <a:pt x="11896" y="1"/>
                  </a:moveTo>
                  <a:cubicBezTo>
                    <a:pt x="11854" y="1"/>
                    <a:pt x="11811" y="1"/>
                    <a:pt x="11768" y="1"/>
                  </a:cubicBezTo>
                  <a:cubicBezTo>
                    <a:pt x="9134" y="15"/>
                    <a:pt x="3945" y="1007"/>
                    <a:pt x="2244" y="3017"/>
                  </a:cubicBezTo>
                  <a:cubicBezTo>
                    <a:pt x="859" y="4655"/>
                    <a:pt x="0" y="15092"/>
                    <a:pt x="2247" y="19203"/>
                  </a:cubicBezTo>
                  <a:cubicBezTo>
                    <a:pt x="2369" y="19426"/>
                    <a:pt x="2255" y="19724"/>
                    <a:pt x="2375" y="19948"/>
                  </a:cubicBezTo>
                  <a:cubicBezTo>
                    <a:pt x="2549" y="20273"/>
                    <a:pt x="2896" y="20405"/>
                    <a:pt x="3270" y="20405"/>
                  </a:cubicBezTo>
                  <a:cubicBezTo>
                    <a:pt x="3575" y="20405"/>
                    <a:pt x="3898" y="20317"/>
                    <a:pt x="4163" y="20175"/>
                  </a:cubicBezTo>
                  <a:cubicBezTo>
                    <a:pt x="6032" y="19163"/>
                    <a:pt x="6421" y="16724"/>
                    <a:pt x="6985" y="14675"/>
                  </a:cubicBezTo>
                  <a:cubicBezTo>
                    <a:pt x="7704" y="12077"/>
                    <a:pt x="9015" y="9682"/>
                    <a:pt x="10814" y="7676"/>
                  </a:cubicBezTo>
                  <a:cubicBezTo>
                    <a:pt x="11106" y="7350"/>
                    <a:pt x="11419" y="7031"/>
                    <a:pt x="11814" y="6846"/>
                  </a:cubicBezTo>
                  <a:cubicBezTo>
                    <a:pt x="12282" y="6628"/>
                    <a:pt x="12817" y="6620"/>
                    <a:pt x="13333" y="6609"/>
                  </a:cubicBezTo>
                  <a:cubicBezTo>
                    <a:pt x="13418" y="6607"/>
                    <a:pt x="13516" y="6606"/>
                    <a:pt x="13628" y="6606"/>
                  </a:cubicBezTo>
                  <a:cubicBezTo>
                    <a:pt x="14108" y="6606"/>
                    <a:pt x="14824" y="6620"/>
                    <a:pt x="15636" y="6620"/>
                  </a:cubicBezTo>
                  <a:cubicBezTo>
                    <a:pt x="17986" y="6620"/>
                    <a:pt x="21149" y="6503"/>
                    <a:pt x="21797" y="5590"/>
                  </a:cubicBezTo>
                  <a:cubicBezTo>
                    <a:pt x="22870" y="4078"/>
                    <a:pt x="19362" y="1760"/>
                    <a:pt x="18216" y="1212"/>
                  </a:cubicBezTo>
                  <a:cubicBezTo>
                    <a:pt x="16265" y="277"/>
                    <a:pt x="14061" y="1"/>
                    <a:pt x="11896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60"/>
            <p:cNvSpPr/>
            <p:nvPr/>
          </p:nvSpPr>
          <p:spPr>
            <a:xfrm>
              <a:off x="2105950" y="1593500"/>
              <a:ext cx="232800" cy="389850"/>
            </a:xfrm>
            <a:custGeom>
              <a:avLst/>
              <a:gdLst/>
              <a:ahLst/>
              <a:cxnLst/>
              <a:rect l="l" t="t" r="r" b="b"/>
              <a:pathLst>
                <a:path w="9312" h="15594" extrusionOk="0">
                  <a:moveTo>
                    <a:pt x="9112" y="1"/>
                  </a:moveTo>
                  <a:cubicBezTo>
                    <a:pt x="9078" y="1"/>
                    <a:pt x="9044" y="11"/>
                    <a:pt x="9014" y="32"/>
                  </a:cubicBezTo>
                  <a:cubicBezTo>
                    <a:pt x="7293" y="1147"/>
                    <a:pt x="5870" y="2664"/>
                    <a:pt x="4865" y="4452"/>
                  </a:cubicBezTo>
                  <a:cubicBezTo>
                    <a:pt x="4721" y="4707"/>
                    <a:pt x="4552" y="4983"/>
                    <a:pt x="4373" y="5275"/>
                  </a:cubicBezTo>
                  <a:cubicBezTo>
                    <a:pt x="4028" y="5839"/>
                    <a:pt x="3670" y="6422"/>
                    <a:pt x="3441" y="6953"/>
                  </a:cubicBezTo>
                  <a:cubicBezTo>
                    <a:pt x="2985" y="8008"/>
                    <a:pt x="2641" y="9121"/>
                    <a:pt x="2309" y="10196"/>
                  </a:cubicBezTo>
                  <a:cubicBezTo>
                    <a:pt x="1727" y="12079"/>
                    <a:pt x="1178" y="13857"/>
                    <a:pt x="87" y="15314"/>
                  </a:cubicBezTo>
                  <a:cubicBezTo>
                    <a:pt x="1" y="15429"/>
                    <a:pt x="84" y="15592"/>
                    <a:pt x="227" y="15594"/>
                  </a:cubicBezTo>
                  <a:cubicBezTo>
                    <a:pt x="282" y="15594"/>
                    <a:pt x="334" y="15567"/>
                    <a:pt x="367" y="15523"/>
                  </a:cubicBezTo>
                  <a:cubicBezTo>
                    <a:pt x="1493" y="14017"/>
                    <a:pt x="2051" y="12211"/>
                    <a:pt x="2643" y="10299"/>
                  </a:cubicBezTo>
                  <a:cubicBezTo>
                    <a:pt x="2972" y="9232"/>
                    <a:pt x="3314" y="8129"/>
                    <a:pt x="3761" y="7090"/>
                  </a:cubicBezTo>
                  <a:cubicBezTo>
                    <a:pt x="3979" y="6583"/>
                    <a:pt x="4331" y="6011"/>
                    <a:pt x="4670" y="5458"/>
                  </a:cubicBezTo>
                  <a:cubicBezTo>
                    <a:pt x="4851" y="5162"/>
                    <a:pt x="5021" y="4884"/>
                    <a:pt x="5168" y="4623"/>
                  </a:cubicBezTo>
                  <a:cubicBezTo>
                    <a:pt x="6145" y="2884"/>
                    <a:pt x="7530" y="1409"/>
                    <a:pt x="9204" y="324"/>
                  </a:cubicBezTo>
                  <a:cubicBezTo>
                    <a:pt x="9287" y="273"/>
                    <a:pt x="9312" y="163"/>
                    <a:pt x="9259" y="80"/>
                  </a:cubicBezTo>
                  <a:cubicBezTo>
                    <a:pt x="9225" y="29"/>
                    <a:pt x="9169" y="1"/>
                    <a:pt x="9112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60"/>
            <p:cNvSpPr/>
            <p:nvPr/>
          </p:nvSpPr>
          <p:spPr>
            <a:xfrm>
              <a:off x="1966850" y="1917650"/>
              <a:ext cx="204000" cy="185025"/>
            </a:xfrm>
            <a:custGeom>
              <a:avLst/>
              <a:gdLst/>
              <a:ahLst/>
              <a:cxnLst/>
              <a:rect l="l" t="t" r="r" b="b"/>
              <a:pathLst>
                <a:path w="8160" h="7401" extrusionOk="0">
                  <a:moveTo>
                    <a:pt x="3624" y="1"/>
                  </a:moveTo>
                  <a:cubicBezTo>
                    <a:pt x="3587" y="1"/>
                    <a:pt x="3549" y="3"/>
                    <a:pt x="3511" y="8"/>
                  </a:cubicBezTo>
                  <a:cubicBezTo>
                    <a:pt x="2884" y="81"/>
                    <a:pt x="2407" y="774"/>
                    <a:pt x="2564" y="1386"/>
                  </a:cubicBezTo>
                  <a:lnTo>
                    <a:pt x="2526" y="1505"/>
                  </a:lnTo>
                  <a:cubicBezTo>
                    <a:pt x="2329" y="1123"/>
                    <a:pt x="1900" y="921"/>
                    <a:pt x="1469" y="921"/>
                  </a:cubicBezTo>
                  <a:cubicBezTo>
                    <a:pt x="1221" y="921"/>
                    <a:pt x="972" y="989"/>
                    <a:pt x="767" y="1128"/>
                  </a:cubicBezTo>
                  <a:cubicBezTo>
                    <a:pt x="206" y="1508"/>
                    <a:pt x="0" y="2289"/>
                    <a:pt x="193" y="2939"/>
                  </a:cubicBezTo>
                  <a:cubicBezTo>
                    <a:pt x="386" y="3589"/>
                    <a:pt x="916" y="4102"/>
                    <a:pt x="1527" y="4395"/>
                  </a:cubicBezTo>
                  <a:cubicBezTo>
                    <a:pt x="1056" y="5570"/>
                    <a:pt x="1985" y="6980"/>
                    <a:pt x="3209" y="7305"/>
                  </a:cubicBezTo>
                  <a:cubicBezTo>
                    <a:pt x="3452" y="7370"/>
                    <a:pt x="3699" y="7400"/>
                    <a:pt x="3946" y="7400"/>
                  </a:cubicBezTo>
                  <a:cubicBezTo>
                    <a:pt x="4943" y="7400"/>
                    <a:pt x="5939" y="6908"/>
                    <a:pt x="6677" y="6210"/>
                  </a:cubicBezTo>
                  <a:cubicBezTo>
                    <a:pt x="7469" y="5461"/>
                    <a:pt x="8012" y="4138"/>
                    <a:pt x="7286" y="3326"/>
                  </a:cubicBezTo>
                  <a:cubicBezTo>
                    <a:pt x="8140" y="2850"/>
                    <a:pt x="8159" y="1456"/>
                    <a:pt x="7400" y="842"/>
                  </a:cubicBezTo>
                  <a:cubicBezTo>
                    <a:pt x="7088" y="588"/>
                    <a:pt x="6697" y="471"/>
                    <a:pt x="6298" y="471"/>
                  </a:cubicBezTo>
                  <a:cubicBezTo>
                    <a:pt x="5730" y="471"/>
                    <a:pt x="5145" y="709"/>
                    <a:pt x="4753" y="1128"/>
                  </a:cubicBezTo>
                  <a:cubicBezTo>
                    <a:pt x="4761" y="535"/>
                    <a:pt x="4211" y="1"/>
                    <a:pt x="3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60"/>
            <p:cNvSpPr/>
            <p:nvPr/>
          </p:nvSpPr>
          <p:spPr>
            <a:xfrm>
              <a:off x="2560250" y="1861125"/>
              <a:ext cx="189475" cy="198500"/>
            </a:xfrm>
            <a:custGeom>
              <a:avLst/>
              <a:gdLst/>
              <a:ahLst/>
              <a:cxnLst/>
              <a:rect l="l" t="t" r="r" b="b"/>
              <a:pathLst>
                <a:path w="7579" h="7940" extrusionOk="0">
                  <a:moveTo>
                    <a:pt x="246" y="1"/>
                  </a:moveTo>
                  <a:cubicBezTo>
                    <a:pt x="220" y="1"/>
                    <a:pt x="193" y="5"/>
                    <a:pt x="167" y="16"/>
                  </a:cubicBezTo>
                  <a:cubicBezTo>
                    <a:pt x="55" y="61"/>
                    <a:pt x="1" y="187"/>
                    <a:pt x="47" y="299"/>
                  </a:cubicBezTo>
                  <a:lnTo>
                    <a:pt x="47" y="300"/>
                  </a:lnTo>
                  <a:cubicBezTo>
                    <a:pt x="80" y="381"/>
                    <a:pt x="158" y="434"/>
                    <a:pt x="246" y="434"/>
                  </a:cubicBezTo>
                  <a:cubicBezTo>
                    <a:pt x="274" y="434"/>
                    <a:pt x="303" y="430"/>
                    <a:pt x="328" y="419"/>
                  </a:cubicBezTo>
                  <a:cubicBezTo>
                    <a:pt x="440" y="375"/>
                    <a:pt x="493" y="247"/>
                    <a:pt x="448" y="136"/>
                  </a:cubicBezTo>
                  <a:cubicBezTo>
                    <a:pt x="413" y="51"/>
                    <a:pt x="332" y="1"/>
                    <a:pt x="246" y="1"/>
                  </a:cubicBezTo>
                  <a:close/>
                  <a:moveTo>
                    <a:pt x="538" y="722"/>
                  </a:moveTo>
                  <a:cubicBezTo>
                    <a:pt x="511" y="722"/>
                    <a:pt x="484" y="727"/>
                    <a:pt x="457" y="738"/>
                  </a:cubicBezTo>
                  <a:cubicBezTo>
                    <a:pt x="346" y="782"/>
                    <a:pt x="292" y="909"/>
                    <a:pt x="337" y="1019"/>
                  </a:cubicBezTo>
                  <a:lnTo>
                    <a:pt x="337" y="1020"/>
                  </a:lnTo>
                  <a:cubicBezTo>
                    <a:pt x="371" y="1102"/>
                    <a:pt x="450" y="1155"/>
                    <a:pt x="538" y="1155"/>
                  </a:cubicBezTo>
                  <a:cubicBezTo>
                    <a:pt x="566" y="1155"/>
                    <a:pt x="593" y="1149"/>
                    <a:pt x="620" y="1139"/>
                  </a:cubicBezTo>
                  <a:cubicBezTo>
                    <a:pt x="730" y="1094"/>
                    <a:pt x="783" y="967"/>
                    <a:pt x="739" y="856"/>
                  </a:cubicBezTo>
                  <a:cubicBezTo>
                    <a:pt x="705" y="773"/>
                    <a:pt x="624" y="722"/>
                    <a:pt x="538" y="722"/>
                  </a:cubicBezTo>
                  <a:close/>
                  <a:moveTo>
                    <a:pt x="829" y="1442"/>
                  </a:moveTo>
                  <a:cubicBezTo>
                    <a:pt x="802" y="1442"/>
                    <a:pt x="775" y="1447"/>
                    <a:pt x="749" y="1458"/>
                  </a:cubicBezTo>
                  <a:cubicBezTo>
                    <a:pt x="636" y="1502"/>
                    <a:pt x="582" y="1629"/>
                    <a:pt x="629" y="1740"/>
                  </a:cubicBezTo>
                  <a:cubicBezTo>
                    <a:pt x="661" y="1822"/>
                    <a:pt x="740" y="1875"/>
                    <a:pt x="828" y="1875"/>
                  </a:cubicBezTo>
                  <a:cubicBezTo>
                    <a:pt x="857" y="1875"/>
                    <a:pt x="884" y="1870"/>
                    <a:pt x="910" y="1860"/>
                  </a:cubicBezTo>
                  <a:cubicBezTo>
                    <a:pt x="1022" y="1815"/>
                    <a:pt x="1075" y="1688"/>
                    <a:pt x="1030" y="1577"/>
                  </a:cubicBezTo>
                  <a:cubicBezTo>
                    <a:pt x="995" y="1493"/>
                    <a:pt x="914" y="1442"/>
                    <a:pt x="829" y="1442"/>
                  </a:cubicBezTo>
                  <a:close/>
                  <a:moveTo>
                    <a:pt x="1120" y="2162"/>
                  </a:moveTo>
                  <a:cubicBezTo>
                    <a:pt x="1093" y="2162"/>
                    <a:pt x="1065" y="2167"/>
                    <a:pt x="1039" y="2178"/>
                  </a:cubicBezTo>
                  <a:cubicBezTo>
                    <a:pt x="927" y="2222"/>
                    <a:pt x="873" y="2349"/>
                    <a:pt x="918" y="2460"/>
                  </a:cubicBezTo>
                  <a:cubicBezTo>
                    <a:pt x="951" y="2541"/>
                    <a:pt x="1030" y="2595"/>
                    <a:pt x="1117" y="2595"/>
                  </a:cubicBezTo>
                  <a:cubicBezTo>
                    <a:pt x="1118" y="2595"/>
                    <a:pt x="1119" y="2595"/>
                    <a:pt x="1120" y="2595"/>
                  </a:cubicBezTo>
                  <a:cubicBezTo>
                    <a:pt x="1148" y="2595"/>
                    <a:pt x="1175" y="2590"/>
                    <a:pt x="1200" y="2580"/>
                  </a:cubicBezTo>
                  <a:cubicBezTo>
                    <a:pt x="1312" y="2535"/>
                    <a:pt x="1366" y="2410"/>
                    <a:pt x="1321" y="2298"/>
                  </a:cubicBezTo>
                  <a:cubicBezTo>
                    <a:pt x="1287" y="2214"/>
                    <a:pt x="1206" y="2162"/>
                    <a:pt x="1120" y="2162"/>
                  </a:cubicBezTo>
                  <a:close/>
                  <a:moveTo>
                    <a:pt x="1411" y="2883"/>
                  </a:moveTo>
                  <a:cubicBezTo>
                    <a:pt x="1384" y="2883"/>
                    <a:pt x="1357" y="2888"/>
                    <a:pt x="1330" y="2899"/>
                  </a:cubicBezTo>
                  <a:cubicBezTo>
                    <a:pt x="1219" y="2943"/>
                    <a:pt x="1165" y="3070"/>
                    <a:pt x="1210" y="3181"/>
                  </a:cubicBezTo>
                  <a:cubicBezTo>
                    <a:pt x="1242" y="3262"/>
                    <a:pt x="1322" y="3316"/>
                    <a:pt x="1410" y="3317"/>
                  </a:cubicBezTo>
                  <a:cubicBezTo>
                    <a:pt x="1438" y="3317"/>
                    <a:pt x="1466" y="3312"/>
                    <a:pt x="1492" y="3300"/>
                  </a:cubicBezTo>
                  <a:cubicBezTo>
                    <a:pt x="1603" y="3256"/>
                    <a:pt x="1657" y="3129"/>
                    <a:pt x="1613" y="3019"/>
                  </a:cubicBezTo>
                  <a:cubicBezTo>
                    <a:pt x="1578" y="2934"/>
                    <a:pt x="1497" y="2883"/>
                    <a:pt x="1411" y="2883"/>
                  </a:cubicBezTo>
                  <a:close/>
                  <a:moveTo>
                    <a:pt x="7149" y="3362"/>
                  </a:moveTo>
                  <a:cubicBezTo>
                    <a:pt x="7134" y="3362"/>
                    <a:pt x="7119" y="3364"/>
                    <a:pt x="7105" y="3367"/>
                  </a:cubicBezTo>
                  <a:cubicBezTo>
                    <a:pt x="6988" y="3391"/>
                    <a:pt x="6912" y="3506"/>
                    <a:pt x="6936" y="3623"/>
                  </a:cubicBezTo>
                  <a:lnTo>
                    <a:pt x="6935" y="3623"/>
                  </a:lnTo>
                  <a:cubicBezTo>
                    <a:pt x="6956" y="3723"/>
                    <a:pt x="7044" y="3796"/>
                    <a:pt x="7146" y="3796"/>
                  </a:cubicBezTo>
                  <a:cubicBezTo>
                    <a:pt x="7147" y="3796"/>
                    <a:pt x="7148" y="3796"/>
                    <a:pt x="7149" y="3796"/>
                  </a:cubicBezTo>
                  <a:cubicBezTo>
                    <a:pt x="7164" y="3796"/>
                    <a:pt x="7178" y="3794"/>
                    <a:pt x="7193" y="3791"/>
                  </a:cubicBezTo>
                  <a:cubicBezTo>
                    <a:pt x="7309" y="3767"/>
                    <a:pt x="7386" y="3651"/>
                    <a:pt x="7361" y="3534"/>
                  </a:cubicBezTo>
                  <a:cubicBezTo>
                    <a:pt x="7339" y="3433"/>
                    <a:pt x="7249" y="3362"/>
                    <a:pt x="7149" y="3362"/>
                  </a:cubicBezTo>
                  <a:close/>
                  <a:moveTo>
                    <a:pt x="1702" y="3603"/>
                  </a:moveTo>
                  <a:cubicBezTo>
                    <a:pt x="1675" y="3603"/>
                    <a:pt x="1648" y="3608"/>
                    <a:pt x="1621" y="3619"/>
                  </a:cubicBezTo>
                  <a:cubicBezTo>
                    <a:pt x="1510" y="3664"/>
                    <a:pt x="1456" y="3790"/>
                    <a:pt x="1501" y="3901"/>
                  </a:cubicBezTo>
                  <a:lnTo>
                    <a:pt x="1500" y="3901"/>
                  </a:lnTo>
                  <a:cubicBezTo>
                    <a:pt x="1533" y="3984"/>
                    <a:pt x="1614" y="4038"/>
                    <a:pt x="1703" y="4038"/>
                  </a:cubicBezTo>
                  <a:cubicBezTo>
                    <a:pt x="1730" y="4037"/>
                    <a:pt x="1757" y="4031"/>
                    <a:pt x="1782" y="4021"/>
                  </a:cubicBezTo>
                  <a:cubicBezTo>
                    <a:pt x="1893" y="3976"/>
                    <a:pt x="1947" y="3851"/>
                    <a:pt x="1902" y="3739"/>
                  </a:cubicBezTo>
                  <a:cubicBezTo>
                    <a:pt x="1869" y="3655"/>
                    <a:pt x="1788" y="3603"/>
                    <a:pt x="1702" y="3603"/>
                  </a:cubicBezTo>
                  <a:close/>
                  <a:moveTo>
                    <a:pt x="7289" y="4126"/>
                  </a:moveTo>
                  <a:cubicBezTo>
                    <a:pt x="7279" y="4126"/>
                    <a:pt x="7268" y="4127"/>
                    <a:pt x="7258" y="4128"/>
                  </a:cubicBezTo>
                  <a:cubicBezTo>
                    <a:pt x="7139" y="4146"/>
                    <a:pt x="7057" y="4256"/>
                    <a:pt x="7076" y="4375"/>
                  </a:cubicBezTo>
                  <a:lnTo>
                    <a:pt x="7075" y="4375"/>
                  </a:lnTo>
                  <a:cubicBezTo>
                    <a:pt x="7091" y="4480"/>
                    <a:pt x="7182" y="4559"/>
                    <a:pt x="7289" y="4559"/>
                  </a:cubicBezTo>
                  <a:cubicBezTo>
                    <a:pt x="7289" y="4559"/>
                    <a:pt x="7290" y="4559"/>
                    <a:pt x="7291" y="4559"/>
                  </a:cubicBezTo>
                  <a:cubicBezTo>
                    <a:pt x="7301" y="4559"/>
                    <a:pt x="7311" y="4558"/>
                    <a:pt x="7323" y="4558"/>
                  </a:cubicBezTo>
                  <a:cubicBezTo>
                    <a:pt x="7441" y="4540"/>
                    <a:pt x="7522" y="4429"/>
                    <a:pt x="7504" y="4311"/>
                  </a:cubicBezTo>
                  <a:cubicBezTo>
                    <a:pt x="7487" y="4204"/>
                    <a:pt x="7395" y="4126"/>
                    <a:pt x="7289" y="4126"/>
                  </a:cubicBezTo>
                  <a:close/>
                  <a:moveTo>
                    <a:pt x="1998" y="4322"/>
                  </a:moveTo>
                  <a:cubicBezTo>
                    <a:pt x="1969" y="4322"/>
                    <a:pt x="1940" y="4328"/>
                    <a:pt x="1912" y="4340"/>
                  </a:cubicBezTo>
                  <a:cubicBezTo>
                    <a:pt x="1802" y="4387"/>
                    <a:pt x="1751" y="4515"/>
                    <a:pt x="1800" y="4625"/>
                  </a:cubicBezTo>
                  <a:lnTo>
                    <a:pt x="1799" y="4625"/>
                  </a:lnTo>
                  <a:cubicBezTo>
                    <a:pt x="1833" y="4703"/>
                    <a:pt x="1911" y="4755"/>
                    <a:pt x="1998" y="4755"/>
                  </a:cubicBezTo>
                  <a:cubicBezTo>
                    <a:pt x="2028" y="4755"/>
                    <a:pt x="2056" y="4750"/>
                    <a:pt x="2084" y="4738"/>
                  </a:cubicBezTo>
                  <a:cubicBezTo>
                    <a:pt x="2194" y="4690"/>
                    <a:pt x="2245" y="4562"/>
                    <a:pt x="2198" y="4452"/>
                  </a:cubicBezTo>
                  <a:cubicBezTo>
                    <a:pt x="2162" y="4371"/>
                    <a:pt x="2082" y="4322"/>
                    <a:pt x="1998" y="4322"/>
                  </a:cubicBezTo>
                  <a:close/>
                  <a:moveTo>
                    <a:pt x="7360" y="4899"/>
                  </a:moveTo>
                  <a:cubicBezTo>
                    <a:pt x="7358" y="4899"/>
                    <a:pt x="7357" y="4899"/>
                    <a:pt x="7356" y="4900"/>
                  </a:cubicBezTo>
                  <a:cubicBezTo>
                    <a:pt x="7236" y="4901"/>
                    <a:pt x="7140" y="5000"/>
                    <a:pt x="7143" y="5120"/>
                  </a:cubicBezTo>
                  <a:lnTo>
                    <a:pt x="7142" y="5120"/>
                  </a:lnTo>
                  <a:cubicBezTo>
                    <a:pt x="7144" y="5239"/>
                    <a:pt x="7241" y="5334"/>
                    <a:pt x="7359" y="5334"/>
                  </a:cubicBezTo>
                  <a:lnTo>
                    <a:pt x="7363" y="5334"/>
                  </a:lnTo>
                  <a:cubicBezTo>
                    <a:pt x="7482" y="5331"/>
                    <a:pt x="7578" y="5232"/>
                    <a:pt x="7576" y="5113"/>
                  </a:cubicBezTo>
                  <a:cubicBezTo>
                    <a:pt x="7575" y="4995"/>
                    <a:pt x="7478" y="4899"/>
                    <a:pt x="7360" y="4899"/>
                  </a:cubicBezTo>
                  <a:close/>
                  <a:moveTo>
                    <a:pt x="2329" y="5025"/>
                  </a:moveTo>
                  <a:cubicBezTo>
                    <a:pt x="2296" y="5025"/>
                    <a:pt x="2261" y="5033"/>
                    <a:pt x="2229" y="5049"/>
                  </a:cubicBezTo>
                  <a:cubicBezTo>
                    <a:pt x="2124" y="5104"/>
                    <a:pt x="2082" y="5236"/>
                    <a:pt x="2138" y="5341"/>
                  </a:cubicBezTo>
                  <a:cubicBezTo>
                    <a:pt x="2174" y="5413"/>
                    <a:pt x="2246" y="5458"/>
                    <a:pt x="2327" y="5458"/>
                  </a:cubicBezTo>
                  <a:cubicBezTo>
                    <a:pt x="2328" y="5458"/>
                    <a:pt x="2329" y="5458"/>
                    <a:pt x="2330" y="5458"/>
                  </a:cubicBezTo>
                  <a:cubicBezTo>
                    <a:pt x="2364" y="5458"/>
                    <a:pt x="2399" y="5449"/>
                    <a:pt x="2430" y="5433"/>
                  </a:cubicBezTo>
                  <a:cubicBezTo>
                    <a:pt x="2536" y="5379"/>
                    <a:pt x="2578" y="5248"/>
                    <a:pt x="2521" y="5142"/>
                  </a:cubicBezTo>
                  <a:cubicBezTo>
                    <a:pt x="2483" y="5067"/>
                    <a:pt x="2407" y="5025"/>
                    <a:pt x="2329" y="5025"/>
                  </a:cubicBezTo>
                  <a:close/>
                  <a:moveTo>
                    <a:pt x="7296" y="5672"/>
                  </a:moveTo>
                  <a:cubicBezTo>
                    <a:pt x="7194" y="5672"/>
                    <a:pt x="7104" y="5744"/>
                    <a:pt x="7085" y="5848"/>
                  </a:cubicBezTo>
                  <a:cubicBezTo>
                    <a:pt x="7062" y="5966"/>
                    <a:pt x="7139" y="6079"/>
                    <a:pt x="7257" y="6102"/>
                  </a:cubicBezTo>
                  <a:cubicBezTo>
                    <a:pt x="7270" y="6105"/>
                    <a:pt x="7283" y="6107"/>
                    <a:pt x="7296" y="6107"/>
                  </a:cubicBezTo>
                  <a:cubicBezTo>
                    <a:pt x="7401" y="6107"/>
                    <a:pt x="7490" y="6032"/>
                    <a:pt x="7510" y="5930"/>
                  </a:cubicBezTo>
                  <a:cubicBezTo>
                    <a:pt x="7533" y="5813"/>
                    <a:pt x="7456" y="5698"/>
                    <a:pt x="7338" y="5676"/>
                  </a:cubicBezTo>
                  <a:cubicBezTo>
                    <a:pt x="7324" y="5673"/>
                    <a:pt x="7310" y="5672"/>
                    <a:pt x="7296" y="5672"/>
                  </a:cubicBezTo>
                  <a:close/>
                  <a:moveTo>
                    <a:pt x="2731" y="5689"/>
                  </a:moveTo>
                  <a:cubicBezTo>
                    <a:pt x="2688" y="5689"/>
                    <a:pt x="2644" y="5702"/>
                    <a:pt x="2606" y="5728"/>
                  </a:cubicBezTo>
                  <a:cubicBezTo>
                    <a:pt x="2507" y="5796"/>
                    <a:pt x="2483" y="5932"/>
                    <a:pt x="2552" y="6030"/>
                  </a:cubicBezTo>
                  <a:cubicBezTo>
                    <a:pt x="2593" y="6088"/>
                    <a:pt x="2659" y="6122"/>
                    <a:pt x="2731" y="6124"/>
                  </a:cubicBezTo>
                  <a:cubicBezTo>
                    <a:pt x="2775" y="6122"/>
                    <a:pt x="2818" y="6109"/>
                    <a:pt x="2854" y="6083"/>
                  </a:cubicBezTo>
                  <a:cubicBezTo>
                    <a:pt x="2952" y="6014"/>
                    <a:pt x="2976" y="5880"/>
                    <a:pt x="2908" y="5782"/>
                  </a:cubicBezTo>
                  <a:cubicBezTo>
                    <a:pt x="2866" y="5721"/>
                    <a:pt x="2799" y="5689"/>
                    <a:pt x="2731" y="5689"/>
                  </a:cubicBezTo>
                  <a:close/>
                  <a:moveTo>
                    <a:pt x="3219" y="6292"/>
                  </a:moveTo>
                  <a:cubicBezTo>
                    <a:pt x="3166" y="6292"/>
                    <a:pt x="3112" y="6312"/>
                    <a:pt x="3070" y="6352"/>
                  </a:cubicBezTo>
                  <a:cubicBezTo>
                    <a:pt x="2983" y="6433"/>
                    <a:pt x="2979" y="6570"/>
                    <a:pt x="3060" y="6657"/>
                  </a:cubicBezTo>
                  <a:cubicBezTo>
                    <a:pt x="3102" y="6700"/>
                    <a:pt x="3159" y="6725"/>
                    <a:pt x="3219" y="6725"/>
                  </a:cubicBezTo>
                  <a:cubicBezTo>
                    <a:pt x="3220" y="6725"/>
                    <a:pt x="3222" y="6725"/>
                    <a:pt x="3223" y="6725"/>
                  </a:cubicBezTo>
                  <a:cubicBezTo>
                    <a:pt x="3277" y="6725"/>
                    <a:pt x="3328" y="6704"/>
                    <a:pt x="3368" y="6667"/>
                  </a:cubicBezTo>
                  <a:cubicBezTo>
                    <a:pt x="3455" y="6585"/>
                    <a:pt x="3459" y="6447"/>
                    <a:pt x="3377" y="6360"/>
                  </a:cubicBezTo>
                  <a:cubicBezTo>
                    <a:pt x="3335" y="6315"/>
                    <a:pt x="3277" y="6292"/>
                    <a:pt x="3219" y="6292"/>
                  </a:cubicBezTo>
                  <a:close/>
                  <a:moveTo>
                    <a:pt x="7044" y="6403"/>
                  </a:moveTo>
                  <a:cubicBezTo>
                    <a:pt x="6966" y="6403"/>
                    <a:pt x="6891" y="6446"/>
                    <a:pt x="6852" y="6520"/>
                  </a:cubicBezTo>
                  <a:cubicBezTo>
                    <a:pt x="6796" y="6626"/>
                    <a:pt x="6837" y="6756"/>
                    <a:pt x="6942" y="6812"/>
                  </a:cubicBezTo>
                  <a:cubicBezTo>
                    <a:pt x="6973" y="6829"/>
                    <a:pt x="7008" y="6836"/>
                    <a:pt x="7044" y="6837"/>
                  </a:cubicBezTo>
                  <a:cubicBezTo>
                    <a:pt x="7123" y="6836"/>
                    <a:pt x="7197" y="6792"/>
                    <a:pt x="7236" y="6722"/>
                  </a:cubicBezTo>
                  <a:cubicBezTo>
                    <a:pt x="7291" y="6616"/>
                    <a:pt x="7250" y="6485"/>
                    <a:pt x="7145" y="6429"/>
                  </a:cubicBezTo>
                  <a:cubicBezTo>
                    <a:pt x="7113" y="6412"/>
                    <a:pt x="7078" y="6403"/>
                    <a:pt x="7044" y="6403"/>
                  </a:cubicBezTo>
                  <a:close/>
                  <a:moveTo>
                    <a:pt x="3788" y="6819"/>
                  </a:moveTo>
                  <a:cubicBezTo>
                    <a:pt x="3725" y="6819"/>
                    <a:pt x="3662" y="6847"/>
                    <a:pt x="3619" y="6900"/>
                  </a:cubicBezTo>
                  <a:cubicBezTo>
                    <a:pt x="3544" y="6994"/>
                    <a:pt x="3559" y="7131"/>
                    <a:pt x="3653" y="7205"/>
                  </a:cubicBezTo>
                  <a:cubicBezTo>
                    <a:pt x="3691" y="7236"/>
                    <a:pt x="3740" y="7254"/>
                    <a:pt x="3789" y="7254"/>
                  </a:cubicBezTo>
                  <a:cubicBezTo>
                    <a:pt x="3854" y="7254"/>
                    <a:pt x="3916" y="7223"/>
                    <a:pt x="3958" y="7172"/>
                  </a:cubicBezTo>
                  <a:cubicBezTo>
                    <a:pt x="4033" y="7079"/>
                    <a:pt x="4018" y="6942"/>
                    <a:pt x="3924" y="6867"/>
                  </a:cubicBezTo>
                  <a:cubicBezTo>
                    <a:pt x="3884" y="6835"/>
                    <a:pt x="3836" y="6819"/>
                    <a:pt x="3788" y="6819"/>
                  </a:cubicBezTo>
                  <a:close/>
                  <a:moveTo>
                    <a:pt x="6581" y="7023"/>
                  </a:moveTo>
                  <a:cubicBezTo>
                    <a:pt x="6527" y="7023"/>
                    <a:pt x="6473" y="7043"/>
                    <a:pt x="6431" y="7083"/>
                  </a:cubicBezTo>
                  <a:lnTo>
                    <a:pt x="6430" y="7083"/>
                  </a:lnTo>
                  <a:cubicBezTo>
                    <a:pt x="6344" y="7167"/>
                    <a:pt x="6341" y="7303"/>
                    <a:pt x="6424" y="7391"/>
                  </a:cubicBezTo>
                  <a:cubicBezTo>
                    <a:pt x="6464" y="7433"/>
                    <a:pt x="6518" y="7457"/>
                    <a:pt x="6576" y="7457"/>
                  </a:cubicBezTo>
                  <a:cubicBezTo>
                    <a:pt x="6578" y="7457"/>
                    <a:pt x="6579" y="7457"/>
                    <a:pt x="6580" y="7457"/>
                  </a:cubicBezTo>
                  <a:cubicBezTo>
                    <a:pt x="6581" y="7457"/>
                    <a:pt x="6583" y="7457"/>
                    <a:pt x="6584" y="7457"/>
                  </a:cubicBezTo>
                  <a:cubicBezTo>
                    <a:pt x="6639" y="7457"/>
                    <a:pt x="6691" y="7435"/>
                    <a:pt x="6730" y="7397"/>
                  </a:cubicBezTo>
                  <a:cubicBezTo>
                    <a:pt x="6817" y="7315"/>
                    <a:pt x="6820" y="7177"/>
                    <a:pt x="6737" y="7090"/>
                  </a:cubicBezTo>
                  <a:cubicBezTo>
                    <a:pt x="6695" y="7046"/>
                    <a:pt x="6638" y="7023"/>
                    <a:pt x="6581" y="7023"/>
                  </a:cubicBezTo>
                  <a:close/>
                  <a:moveTo>
                    <a:pt x="4433" y="7253"/>
                  </a:moveTo>
                  <a:cubicBezTo>
                    <a:pt x="4355" y="7253"/>
                    <a:pt x="4280" y="7294"/>
                    <a:pt x="4241" y="7367"/>
                  </a:cubicBezTo>
                  <a:cubicBezTo>
                    <a:pt x="4184" y="7473"/>
                    <a:pt x="4225" y="7605"/>
                    <a:pt x="4332" y="7660"/>
                  </a:cubicBezTo>
                  <a:cubicBezTo>
                    <a:pt x="4361" y="7677"/>
                    <a:pt x="4394" y="7686"/>
                    <a:pt x="4427" y="7686"/>
                  </a:cubicBezTo>
                  <a:cubicBezTo>
                    <a:pt x="4429" y="7686"/>
                    <a:pt x="4431" y="7686"/>
                    <a:pt x="4433" y="7686"/>
                  </a:cubicBezTo>
                  <a:cubicBezTo>
                    <a:pt x="4512" y="7686"/>
                    <a:pt x="4585" y="7642"/>
                    <a:pt x="4622" y="7572"/>
                  </a:cubicBezTo>
                  <a:cubicBezTo>
                    <a:pt x="4680" y="7467"/>
                    <a:pt x="4640" y="7335"/>
                    <a:pt x="4534" y="7278"/>
                  </a:cubicBezTo>
                  <a:cubicBezTo>
                    <a:pt x="4502" y="7261"/>
                    <a:pt x="4467" y="7253"/>
                    <a:pt x="4433" y="7253"/>
                  </a:cubicBezTo>
                  <a:close/>
                  <a:moveTo>
                    <a:pt x="5929" y="7434"/>
                  </a:moveTo>
                  <a:cubicBezTo>
                    <a:pt x="5905" y="7434"/>
                    <a:pt x="5880" y="7438"/>
                    <a:pt x="5856" y="7447"/>
                  </a:cubicBezTo>
                  <a:cubicBezTo>
                    <a:pt x="5743" y="7486"/>
                    <a:pt x="5683" y="7611"/>
                    <a:pt x="5725" y="7724"/>
                  </a:cubicBezTo>
                  <a:cubicBezTo>
                    <a:pt x="5755" y="7810"/>
                    <a:pt x="5836" y="7869"/>
                    <a:pt x="5928" y="7870"/>
                  </a:cubicBezTo>
                  <a:cubicBezTo>
                    <a:pt x="5953" y="7869"/>
                    <a:pt x="5978" y="7864"/>
                    <a:pt x="6002" y="7855"/>
                  </a:cubicBezTo>
                  <a:cubicBezTo>
                    <a:pt x="6114" y="7816"/>
                    <a:pt x="6173" y="7691"/>
                    <a:pt x="6133" y="7579"/>
                  </a:cubicBezTo>
                  <a:cubicBezTo>
                    <a:pt x="6102" y="7490"/>
                    <a:pt x="6018" y="7434"/>
                    <a:pt x="5929" y="7434"/>
                  </a:cubicBezTo>
                  <a:close/>
                  <a:moveTo>
                    <a:pt x="5162" y="7506"/>
                  </a:moveTo>
                  <a:cubicBezTo>
                    <a:pt x="5057" y="7506"/>
                    <a:pt x="4964" y="7583"/>
                    <a:pt x="4947" y="7690"/>
                  </a:cubicBezTo>
                  <a:cubicBezTo>
                    <a:pt x="4931" y="7809"/>
                    <a:pt x="5012" y="7919"/>
                    <a:pt x="5131" y="7937"/>
                  </a:cubicBezTo>
                  <a:cubicBezTo>
                    <a:pt x="5141" y="7938"/>
                    <a:pt x="5152" y="7939"/>
                    <a:pt x="5163" y="7939"/>
                  </a:cubicBezTo>
                  <a:cubicBezTo>
                    <a:pt x="5270" y="7939"/>
                    <a:pt x="5361" y="7861"/>
                    <a:pt x="5378" y="7755"/>
                  </a:cubicBezTo>
                  <a:cubicBezTo>
                    <a:pt x="5396" y="7636"/>
                    <a:pt x="5313" y="7526"/>
                    <a:pt x="5194" y="7508"/>
                  </a:cubicBezTo>
                  <a:cubicBezTo>
                    <a:pt x="5183" y="7507"/>
                    <a:pt x="5173" y="7506"/>
                    <a:pt x="5162" y="7506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60"/>
            <p:cNvSpPr/>
            <p:nvPr/>
          </p:nvSpPr>
          <p:spPr>
            <a:xfrm>
              <a:off x="3007575" y="1833875"/>
              <a:ext cx="56400" cy="183825"/>
            </a:xfrm>
            <a:custGeom>
              <a:avLst/>
              <a:gdLst/>
              <a:ahLst/>
              <a:cxnLst/>
              <a:rect l="l" t="t" r="r" b="b"/>
              <a:pathLst>
                <a:path w="2256" h="7353" extrusionOk="0">
                  <a:moveTo>
                    <a:pt x="758" y="1"/>
                  </a:moveTo>
                  <a:cubicBezTo>
                    <a:pt x="1" y="550"/>
                    <a:pt x="1475" y="5767"/>
                    <a:pt x="1945" y="7352"/>
                  </a:cubicBezTo>
                  <a:lnTo>
                    <a:pt x="2256" y="7260"/>
                  </a:lnTo>
                  <a:cubicBezTo>
                    <a:pt x="1324" y="4115"/>
                    <a:pt x="559" y="545"/>
                    <a:pt x="948" y="262"/>
                  </a:cubicBezTo>
                  <a:lnTo>
                    <a:pt x="758" y="1"/>
                  </a:ln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60"/>
            <p:cNvSpPr/>
            <p:nvPr/>
          </p:nvSpPr>
          <p:spPr>
            <a:xfrm>
              <a:off x="2872750" y="2060400"/>
              <a:ext cx="340575" cy="236350"/>
            </a:xfrm>
            <a:custGeom>
              <a:avLst/>
              <a:gdLst/>
              <a:ahLst/>
              <a:cxnLst/>
              <a:rect l="l" t="t" r="r" b="b"/>
              <a:pathLst>
                <a:path w="13623" h="9454" extrusionOk="0">
                  <a:moveTo>
                    <a:pt x="6398" y="0"/>
                  </a:moveTo>
                  <a:cubicBezTo>
                    <a:pt x="4682" y="0"/>
                    <a:pt x="1448" y="278"/>
                    <a:pt x="1058" y="2083"/>
                  </a:cubicBezTo>
                  <a:cubicBezTo>
                    <a:pt x="1" y="6993"/>
                    <a:pt x="5134" y="7966"/>
                    <a:pt x="5622" y="8163"/>
                  </a:cubicBezTo>
                  <a:cubicBezTo>
                    <a:pt x="5977" y="8306"/>
                    <a:pt x="6231" y="8768"/>
                    <a:pt x="6403" y="9219"/>
                  </a:cubicBezTo>
                  <a:cubicBezTo>
                    <a:pt x="6462" y="9375"/>
                    <a:pt x="6602" y="9454"/>
                    <a:pt x="6741" y="9454"/>
                  </a:cubicBezTo>
                  <a:cubicBezTo>
                    <a:pt x="6875" y="9454"/>
                    <a:pt x="7008" y="9381"/>
                    <a:pt x="7069" y="9235"/>
                  </a:cubicBezTo>
                  <a:cubicBezTo>
                    <a:pt x="7253" y="8794"/>
                    <a:pt x="7495" y="8432"/>
                    <a:pt x="7964" y="8307"/>
                  </a:cubicBezTo>
                  <a:cubicBezTo>
                    <a:pt x="8473" y="8171"/>
                    <a:pt x="13622" y="7838"/>
                    <a:pt x="13237" y="2832"/>
                  </a:cubicBezTo>
                  <a:cubicBezTo>
                    <a:pt x="13077" y="744"/>
                    <a:pt x="8244" y="70"/>
                    <a:pt x="7296" y="30"/>
                  </a:cubicBezTo>
                  <a:cubicBezTo>
                    <a:pt x="7117" y="15"/>
                    <a:pt x="6799" y="0"/>
                    <a:pt x="6398" y="0"/>
                  </a:cubicBezTo>
                  <a:close/>
                </a:path>
              </a:pathLst>
            </a:custGeom>
            <a:solidFill>
              <a:srgbClr val="4257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60"/>
            <p:cNvSpPr/>
            <p:nvPr/>
          </p:nvSpPr>
          <p:spPr>
            <a:xfrm>
              <a:off x="2985025" y="2098175"/>
              <a:ext cx="124350" cy="159375"/>
            </a:xfrm>
            <a:custGeom>
              <a:avLst/>
              <a:gdLst/>
              <a:ahLst/>
              <a:cxnLst/>
              <a:rect l="l" t="t" r="r" b="b"/>
              <a:pathLst>
                <a:path w="4974" h="6375" extrusionOk="0">
                  <a:moveTo>
                    <a:pt x="2819" y="1"/>
                  </a:moveTo>
                  <a:cubicBezTo>
                    <a:pt x="2433" y="1"/>
                    <a:pt x="2020" y="215"/>
                    <a:pt x="1938" y="631"/>
                  </a:cubicBezTo>
                  <a:cubicBezTo>
                    <a:pt x="1737" y="240"/>
                    <a:pt x="1437" y="10"/>
                    <a:pt x="1123" y="10"/>
                  </a:cubicBezTo>
                  <a:cubicBezTo>
                    <a:pt x="929" y="10"/>
                    <a:pt x="731" y="97"/>
                    <a:pt x="547" y="288"/>
                  </a:cubicBezTo>
                  <a:cubicBezTo>
                    <a:pt x="0" y="856"/>
                    <a:pt x="300" y="2239"/>
                    <a:pt x="529" y="3024"/>
                  </a:cubicBezTo>
                  <a:cubicBezTo>
                    <a:pt x="850" y="4119"/>
                    <a:pt x="1134" y="5300"/>
                    <a:pt x="1873" y="6142"/>
                  </a:cubicBezTo>
                  <a:cubicBezTo>
                    <a:pt x="2017" y="6305"/>
                    <a:pt x="2164" y="6374"/>
                    <a:pt x="2312" y="6374"/>
                  </a:cubicBezTo>
                  <a:cubicBezTo>
                    <a:pt x="3013" y="6374"/>
                    <a:pt x="3726" y="4818"/>
                    <a:pt x="4064" y="4222"/>
                  </a:cubicBezTo>
                  <a:cubicBezTo>
                    <a:pt x="4545" y="3373"/>
                    <a:pt x="4913" y="2420"/>
                    <a:pt x="4961" y="1422"/>
                  </a:cubicBezTo>
                  <a:cubicBezTo>
                    <a:pt x="4974" y="1161"/>
                    <a:pt x="4963" y="891"/>
                    <a:pt x="4859" y="656"/>
                  </a:cubicBezTo>
                  <a:cubicBezTo>
                    <a:pt x="4759" y="426"/>
                    <a:pt x="4551" y="240"/>
                    <a:pt x="4320" y="240"/>
                  </a:cubicBezTo>
                  <a:cubicBezTo>
                    <a:pt x="4315" y="240"/>
                    <a:pt x="4311" y="240"/>
                    <a:pt x="4306" y="240"/>
                  </a:cubicBezTo>
                  <a:cubicBezTo>
                    <a:pt x="4072" y="246"/>
                    <a:pt x="3585" y="466"/>
                    <a:pt x="3623" y="715"/>
                  </a:cubicBezTo>
                  <a:lnTo>
                    <a:pt x="3623" y="715"/>
                  </a:lnTo>
                  <a:cubicBezTo>
                    <a:pt x="3545" y="304"/>
                    <a:pt x="3204" y="3"/>
                    <a:pt x="2822" y="1"/>
                  </a:cubicBezTo>
                  <a:cubicBezTo>
                    <a:pt x="2821" y="1"/>
                    <a:pt x="2820" y="1"/>
                    <a:pt x="2819" y="1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60"/>
            <p:cNvSpPr/>
            <p:nvPr/>
          </p:nvSpPr>
          <p:spPr>
            <a:xfrm>
              <a:off x="3041950" y="2115400"/>
              <a:ext cx="15775" cy="125925"/>
            </a:xfrm>
            <a:custGeom>
              <a:avLst/>
              <a:gdLst/>
              <a:ahLst/>
              <a:cxnLst/>
              <a:rect l="l" t="t" r="r" b="b"/>
              <a:pathLst>
                <a:path w="631" h="5037" extrusionOk="0">
                  <a:moveTo>
                    <a:pt x="551" y="0"/>
                  </a:moveTo>
                  <a:cubicBezTo>
                    <a:pt x="512" y="0"/>
                    <a:pt x="479" y="31"/>
                    <a:pt x="477" y="71"/>
                  </a:cubicBezTo>
                  <a:cubicBezTo>
                    <a:pt x="449" y="513"/>
                    <a:pt x="363" y="1284"/>
                    <a:pt x="271" y="2100"/>
                  </a:cubicBezTo>
                  <a:cubicBezTo>
                    <a:pt x="145" y="3214"/>
                    <a:pt x="15" y="4365"/>
                    <a:pt x="2" y="4959"/>
                  </a:cubicBezTo>
                  <a:cubicBezTo>
                    <a:pt x="1" y="5001"/>
                    <a:pt x="34" y="5035"/>
                    <a:pt x="76" y="5036"/>
                  </a:cubicBezTo>
                  <a:lnTo>
                    <a:pt x="78" y="5036"/>
                  </a:lnTo>
                  <a:cubicBezTo>
                    <a:pt x="120" y="5036"/>
                    <a:pt x="153" y="5004"/>
                    <a:pt x="154" y="4962"/>
                  </a:cubicBezTo>
                  <a:cubicBezTo>
                    <a:pt x="167" y="4375"/>
                    <a:pt x="296" y="3227"/>
                    <a:pt x="421" y="2118"/>
                  </a:cubicBezTo>
                  <a:cubicBezTo>
                    <a:pt x="513" y="1299"/>
                    <a:pt x="601" y="526"/>
                    <a:pt x="629" y="81"/>
                  </a:cubicBezTo>
                  <a:cubicBezTo>
                    <a:pt x="631" y="39"/>
                    <a:pt x="599" y="4"/>
                    <a:pt x="557" y="0"/>
                  </a:cubicBezTo>
                  <a:cubicBezTo>
                    <a:pt x="555" y="0"/>
                    <a:pt x="553" y="0"/>
                    <a:pt x="55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60"/>
            <p:cNvSpPr/>
            <p:nvPr/>
          </p:nvSpPr>
          <p:spPr>
            <a:xfrm>
              <a:off x="3033300" y="2125125"/>
              <a:ext cx="22350" cy="27150"/>
            </a:xfrm>
            <a:custGeom>
              <a:avLst/>
              <a:gdLst/>
              <a:ahLst/>
              <a:cxnLst/>
              <a:rect l="l" t="t" r="r" b="b"/>
              <a:pathLst>
                <a:path w="894" h="1086" extrusionOk="0">
                  <a:moveTo>
                    <a:pt x="84" y="0"/>
                  </a:moveTo>
                  <a:cubicBezTo>
                    <a:pt x="78" y="0"/>
                    <a:pt x="72" y="1"/>
                    <a:pt x="66" y="2"/>
                  </a:cubicBezTo>
                  <a:cubicBezTo>
                    <a:pt x="26" y="12"/>
                    <a:pt x="1" y="53"/>
                    <a:pt x="11" y="94"/>
                  </a:cubicBezTo>
                  <a:cubicBezTo>
                    <a:pt x="131" y="587"/>
                    <a:pt x="375" y="909"/>
                    <a:pt x="759" y="1079"/>
                  </a:cubicBezTo>
                  <a:cubicBezTo>
                    <a:pt x="769" y="1083"/>
                    <a:pt x="779" y="1085"/>
                    <a:pt x="790" y="1085"/>
                  </a:cubicBezTo>
                  <a:lnTo>
                    <a:pt x="788" y="1084"/>
                  </a:lnTo>
                  <a:lnTo>
                    <a:pt x="788" y="1084"/>
                  </a:lnTo>
                  <a:cubicBezTo>
                    <a:pt x="789" y="1084"/>
                    <a:pt x="789" y="1084"/>
                    <a:pt x="790" y="1084"/>
                  </a:cubicBezTo>
                  <a:cubicBezTo>
                    <a:pt x="871" y="1084"/>
                    <a:pt x="894" y="973"/>
                    <a:pt x="819" y="940"/>
                  </a:cubicBezTo>
                  <a:cubicBezTo>
                    <a:pt x="482" y="790"/>
                    <a:pt x="266" y="503"/>
                    <a:pt x="157" y="57"/>
                  </a:cubicBezTo>
                  <a:cubicBezTo>
                    <a:pt x="150" y="23"/>
                    <a:pt x="118" y="0"/>
                    <a:pt x="84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60"/>
            <p:cNvSpPr/>
            <p:nvPr/>
          </p:nvSpPr>
          <p:spPr>
            <a:xfrm>
              <a:off x="3053350" y="2119050"/>
              <a:ext cx="17175" cy="22050"/>
            </a:xfrm>
            <a:custGeom>
              <a:avLst/>
              <a:gdLst/>
              <a:ahLst/>
              <a:cxnLst/>
              <a:rect l="l" t="t" r="r" b="b"/>
              <a:pathLst>
                <a:path w="687" h="882" extrusionOk="0">
                  <a:moveTo>
                    <a:pt x="599" y="1"/>
                  </a:moveTo>
                  <a:cubicBezTo>
                    <a:pt x="568" y="1"/>
                    <a:pt x="537" y="19"/>
                    <a:pt x="527" y="59"/>
                  </a:cubicBezTo>
                  <a:cubicBezTo>
                    <a:pt x="448" y="416"/>
                    <a:pt x="304" y="632"/>
                    <a:pt x="75" y="737"/>
                  </a:cubicBezTo>
                  <a:cubicBezTo>
                    <a:pt x="1" y="771"/>
                    <a:pt x="24" y="881"/>
                    <a:pt x="105" y="881"/>
                  </a:cubicBezTo>
                  <a:cubicBezTo>
                    <a:pt x="116" y="881"/>
                    <a:pt x="127" y="879"/>
                    <a:pt x="137" y="874"/>
                  </a:cubicBezTo>
                  <a:cubicBezTo>
                    <a:pt x="409" y="750"/>
                    <a:pt x="586" y="494"/>
                    <a:pt x="675" y="92"/>
                  </a:cubicBezTo>
                  <a:cubicBezTo>
                    <a:pt x="687" y="35"/>
                    <a:pt x="643" y="1"/>
                    <a:pt x="599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60"/>
            <p:cNvSpPr/>
            <p:nvPr/>
          </p:nvSpPr>
          <p:spPr>
            <a:xfrm>
              <a:off x="3051300" y="2149575"/>
              <a:ext cx="22650" cy="23200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802" y="0"/>
                  </a:moveTo>
                  <a:cubicBezTo>
                    <a:pt x="779" y="0"/>
                    <a:pt x="757" y="11"/>
                    <a:pt x="740" y="36"/>
                  </a:cubicBezTo>
                  <a:cubicBezTo>
                    <a:pt x="554" y="322"/>
                    <a:pt x="323" y="578"/>
                    <a:pt x="56" y="793"/>
                  </a:cubicBezTo>
                  <a:cubicBezTo>
                    <a:pt x="0" y="837"/>
                    <a:pt x="32" y="927"/>
                    <a:pt x="104" y="927"/>
                  </a:cubicBezTo>
                  <a:cubicBezTo>
                    <a:pt x="120" y="927"/>
                    <a:pt x="137" y="922"/>
                    <a:pt x="151" y="911"/>
                  </a:cubicBezTo>
                  <a:cubicBezTo>
                    <a:pt x="431" y="687"/>
                    <a:pt x="672" y="419"/>
                    <a:pt x="867" y="118"/>
                  </a:cubicBezTo>
                  <a:cubicBezTo>
                    <a:pt x="906" y="59"/>
                    <a:pt x="855" y="0"/>
                    <a:pt x="802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60"/>
            <p:cNvSpPr/>
            <p:nvPr/>
          </p:nvSpPr>
          <p:spPr>
            <a:xfrm>
              <a:off x="3023700" y="2153975"/>
              <a:ext cx="30900" cy="30450"/>
            </a:xfrm>
            <a:custGeom>
              <a:avLst/>
              <a:gdLst/>
              <a:ahLst/>
              <a:cxnLst/>
              <a:rect l="l" t="t" r="r" b="b"/>
              <a:pathLst>
                <a:path w="1236" h="1218" extrusionOk="0">
                  <a:moveTo>
                    <a:pt x="94" y="1"/>
                  </a:moveTo>
                  <a:cubicBezTo>
                    <a:pt x="47" y="1"/>
                    <a:pt x="1" y="44"/>
                    <a:pt x="21" y="101"/>
                  </a:cubicBezTo>
                  <a:cubicBezTo>
                    <a:pt x="191" y="487"/>
                    <a:pt x="800" y="1183"/>
                    <a:pt x="1125" y="1217"/>
                  </a:cubicBezTo>
                  <a:lnTo>
                    <a:pt x="1133" y="1217"/>
                  </a:lnTo>
                  <a:cubicBezTo>
                    <a:pt x="1228" y="1216"/>
                    <a:pt x="1235" y="1076"/>
                    <a:pt x="1140" y="1066"/>
                  </a:cubicBezTo>
                  <a:cubicBezTo>
                    <a:pt x="917" y="1043"/>
                    <a:pt x="331" y="429"/>
                    <a:pt x="159" y="40"/>
                  </a:cubicBezTo>
                  <a:cubicBezTo>
                    <a:pt x="143" y="12"/>
                    <a:pt x="119" y="1"/>
                    <a:pt x="94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60"/>
            <p:cNvSpPr/>
            <p:nvPr/>
          </p:nvSpPr>
          <p:spPr>
            <a:xfrm>
              <a:off x="3047225" y="2108275"/>
              <a:ext cx="15575" cy="13250"/>
            </a:xfrm>
            <a:custGeom>
              <a:avLst/>
              <a:gdLst/>
              <a:ahLst/>
              <a:cxnLst/>
              <a:rect l="l" t="t" r="r" b="b"/>
              <a:pathLst>
                <a:path w="623" h="530" extrusionOk="0">
                  <a:moveTo>
                    <a:pt x="348" y="0"/>
                  </a:moveTo>
                  <a:cubicBezTo>
                    <a:pt x="125" y="0"/>
                    <a:pt x="1" y="268"/>
                    <a:pt x="152" y="440"/>
                  </a:cubicBezTo>
                  <a:cubicBezTo>
                    <a:pt x="207" y="501"/>
                    <a:pt x="278" y="529"/>
                    <a:pt x="348" y="529"/>
                  </a:cubicBezTo>
                  <a:cubicBezTo>
                    <a:pt x="478" y="529"/>
                    <a:pt x="604" y="433"/>
                    <a:pt x="614" y="281"/>
                  </a:cubicBezTo>
                  <a:cubicBezTo>
                    <a:pt x="623" y="135"/>
                    <a:pt x="511" y="10"/>
                    <a:pt x="366" y="1"/>
                  </a:cubicBezTo>
                  <a:cubicBezTo>
                    <a:pt x="360" y="1"/>
                    <a:pt x="354" y="0"/>
                    <a:pt x="348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60"/>
            <p:cNvSpPr/>
            <p:nvPr/>
          </p:nvSpPr>
          <p:spPr>
            <a:xfrm>
              <a:off x="3026650" y="2120425"/>
              <a:ext cx="15575" cy="13200"/>
            </a:xfrm>
            <a:custGeom>
              <a:avLst/>
              <a:gdLst/>
              <a:ahLst/>
              <a:cxnLst/>
              <a:rect l="l" t="t" r="r" b="b"/>
              <a:pathLst>
                <a:path w="623" h="528" extrusionOk="0">
                  <a:moveTo>
                    <a:pt x="348" y="0"/>
                  </a:moveTo>
                  <a:cubicBezTo>
                    <a:pt x="125" y="0"/>
                    <a:pt x="1" y="267"/>
                    <a:pt x="152" y="438"/>
                  </a:cubicBezTo>
                  <a:cubicBezTo>
                    <a:pt x="207" y="500"/>
                    <a:pt x="278" y="528"/>
                    <a:pt x="348" y="528"/>
                  </a:cubicBezTo>
                  <a:cubicBezTo>
                    <a:pt x="478" y="528"/>
                    <a:pt x="604" y="432"/>
                    <a:pt x="614" y="281"/>
                  </a:cubicBezTo>
                  <a:cubicBezTo>
                    <a:pt x="623" y="134"/>
                    <a:pt x="511" y="10"/>
                    <a:pt x="366" y="1"/>
                  </a:cubicBezTo>
                  <a:cubicBezTo>
                    <a:pt x="360" y="1"/>
                    <a:pt x="354" y="0"/>
                    <a:pt x="348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60"/>
            <p:cNvSpPr/>
            <p:nvPr/>
          </p:nvSpPr>
          <p:spPr>
            <a:xfrm>
              <a:off x="3015750" y="2149000"/>
              <a:ext cx="15575" cy="13250"/>
            </a:xfrm>
            <a:custGeom>
              <a:avLst/>
              <a:gdLst/>
              <a:ahLst/>
              <a:cxnLst/>
              <a:rect l="l" t="t" r="r" b="b"/>
              <a:pathLst>
                <a:path w="623" h="530" extrusionOk="0">
                  <a:moveTo>
                    <a:pt x="349" y="1"/>
                  </a:moveTo>
                  <a:cubicBezTo>
                    <a:pt x="125" y="1"/>
                    <a:pt x="0" y="268"/>
                    <a:pt x="152" y="440"/>
                  </a:cubicBezTo>
                  <a:cubicBezTo>
                    <a:pt x="207" y="502"/>
                    <a:pt x="278" y="530"/>
                    <a:pt x="348" y="530"/>
                  </a:cubicBezTo>
                  <a:cubicBezTo>
                    <a:pt x="478" y="530"/>
                    <a:pt x="604" y="434"/>
                    <a:pt x="613" y="281"/>
                  </a:cubicBezTo>
                  <a:cubicBezTo>
                    <a:pt x="622" y="136"/>
                    <a:pt x="512" y="10"/>
                    <a:pt x="367" y="1"/>
                  </a:cubicBezTo>
                  <a:cubicBezTo>
                    <a:pt x="361" y="1"/>
                    <a:pt x="355" y="1"/>
                    <a:pt x="349" y="1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60"/>
            <p:cNvSpPr/>
            <p:nvPr/>
          </p:nvSpPr>
          <p:spPr>
            <a:xfrm>
              <a:off x="3064825" y="2145425"/>
              <a:ext cx="15575" cy="13225"/>
            </a:xfrm>
            <a:custGeom>
              <a:avLst/>
              <a:gdLst/>
              <a:ahLst/>
              <a:cxnLst/>
              <a:rect l="l" t="t" r="r" b="b"/>
              <a:pathLst>
                <a:path w="623" h="529" extrusionOk="0">
                  <a:moveTo>
                    <a:pt x="348" y="1"/>
                  </a:moveTo>
                  <a:cubicBezTo>
                    <a:pt x="125" y="1"/>
                    <a:pt x="1" y="267"/>
                    <a:pt x="152" y="439"/>
                  </a:cubicBezTo>
                  <a:cubicBezTo>
                    <a:pt x="207" y="501"/>
                    <a:pt x="279" y="529"/>
                    <a:pt x="349" y="529"/>
                  </a:cubicBezTo>
                  <a:cubicBezTo>
                    <a:pt x="479" y="529"/>
                    <a:pt x="604" y="433"/>
                    <a:pt x="614" y="281"/>
                  </a:cubicBezTo>
                  <a:cubicBezTo>
                    <a:pt x="623" y="136"/>
                    <a:pt x="512" y="10"/>
                    <a:pt x="367" y="1"/>
                  </a:cubicBezTo>
                  <a:cubicBezTo>
                    <a:pt x="361" y="1"/>
                    <a:pt x="354" y="1"/>
                    <a:pt x="348" y="1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60"/>
            <p:cNvSpPr/>
            <p:nvPr/>
          </p:nvSpPr>
          <p:spPr>
            <a:xfrm>
              <a:off x="3061850" y="2114475"/>
              <a:ext cx="15575" cy="13225"/>
            </a:xfrm>
            <a:custGeom>
              <a:avLst/>
              <a:gdLst/>
              <a:ahLst/>
              <a:cxnLst/>
              <a:rect l="l" t="t" r="r" b="b"/>
              <a:pathLst>
                <a:path w="623" h="529" extrusionOk="0">
                  <a:moveTo>
                    <a:pt x="350" y="0"/>
                  </a:moveTo>
                  <a:cubicBezTo>
                    <a:pt x="126" y="0"/>
                    <a:pt x="1" y="268"/>
                    <a:pt x="152" y="439"/>
                  </a:cubicBezTo>
                  <a:cubicBezTo>
                    <a:pt x="207" y="501"/>
                    <a:pt x="278" y="528"/>
                    <a:pt x="348" y="528"/>
                  </a:cubicBezTo>
                  <a:cubicBezTo>
                    <a:pt x="478" y="528"/>
                    <a:pt x="604" y="433"/>
                    <a:pt x="614" y="281"/>
                  </a:cubicBezTo>
                  <a:cubicBezTo>
                    <a:pt x="623" y="135"/>
                    <a:pt x="512" y="10"/>
                    <a:pt x="367" y="1"/>
                  </a:cubicBezTo>
                  <a:cubicBezTo>
                    <a:pt x="361" y="1"/>
                    <a:pt x="355" y="0"/>
                    <a:pt x="350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60"/>
            <p:cNvSpPr/>
            <p:nvPr/>
          </p:nvSpPr>
          <p:spPr>
            <a:xfrm>
              <a:off x="2995050" y="2114800"/>
              <a:ext cx="28750" cy="24600"/>
            </a:xfrm>
            <a:custGeom>
              <a:avLst/>
              <a:gdLst/>
              <a:ahLst/>
              <a:cxnLst/>
              <a:rect l="l" t="t" r="r" b="b"/>
              <a:pathLst>
                <a:path w="1150" h="984" extrusionOk="0">
                  <a:moveTo>
                    <a:pt x="645" y="0"/>
                  </a:moveTo>
                  <a:cubicBezTo>
                    <a:pt x="619" y="0"/>
                    <a:pt x="592" y="7"/>
                    <a:pt x="570" y="23"/>
                  </a:cubicBezTo>
                  <a:cubicBezTo>
                    <a:pt x="516" y="62"/>
                    <a:pt x="503" y="137"/>
                    <a:pt x="505" y="203"/>
                  </a:cubicBezTo>
                  <a:cubicBezTo>
                    <a:pt x="509" y="304"/>
                    <a:pt x="537" y="402"/>
                    <a:pt x="587" y="489"/>
                  </a:cubicBezTo>
                  <a:cubicBezTo>
                    <a:pt x="491" y="442"/>
                    <a:pt x="388" y="410"/>
                    <a:pt x="284" y="394"/>
                  </a:cubicBezTo>
                  <a:cubicBezTo>
                    <a:pt x="260" y="391"/>
                    <a:pt x="235" y="388"/>
                    <a:pt x="211" y="388"/>
                  </a:cubicBezTo>
                  <a:cubicBezTo>
                    <a:pt x="167" y="388"/>
                    <a:pt x="124" y="396"/>
                    <a:pt x="89" y="422"/>
                  </a:cubicBezTo>
                  <a:cubicBezTo>
                    <a:pt x="0" y="485"/>
                    <a:pt x="7" y="627"/>
                    <a:pt x="74" y="712"/>
                  </a:cubicBezTo>
                  <a:cubicBezTo>
                    <a:pt x="143" y="795"/>
                    <a:pt x="252" y="835"/>
                    <a:pt x="356" y="865"/>
                  </a:cubicBezTo>
                  <a:cubicBezTo>
                    <a:pt x="466" y="897"/>
                    <a:pt x="689" y="983"/>
                    <a:pt x="860" y="983"/>
                  </a:cubicBezTo>
                  <a:cubicBezTo>
                    <a:pt x="941" y="983"/>
                    <a:pt x="1010" y="964"/>
                    <a:pt x="1050" y="910"/>
                  </a:cubicBezTo>
                  <a:cubicBezTo>
                    <a:pt x="1150" y="778"/>
                    <a:pt x="929" y="355"/>
                    <a:pt x="875" y="225"/>
                  </a:cubicBezTo>
                  <a:cubicBezTo>
                    <a:pt x="849" y="159"/>
                    <a:pt x="819" y="91"/>
                    <a:pt x="765" y="46"/>
                  </a:cubicBezTo>
                  <a:cubicBezTo>
                    <a:pt x="733" y="18"/>
                    <a:pt x="688" y="0"/>
                    <a:pt x="645" y="0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60"/>
            <p:cNvSpPr/>
            <p:nvPr/>
          </p:nvSpPr>
          <p:spPr>
            <a:xfrm>
              <a:off x="3009475" y="2189125"/>
              <a:ext cx="28775" cy="24600"/>
            </a:xfrm>
            <a:custGeom>
              <a:avLst/>
              <a:gdLst/>
              <a:ahLst/>
              <a:cxnLst/>
              <a:rect l="l" t="t" r="r" b="b"/>
              <a:pathLst>
                <a:path w="1151" h="984" extrusionOk="0">
                  <a:moveTo>
                    <a:pt x="647" y="0"/>
                  </a:moveTo>
                  <a:cubicBezTo>
                    <a:pt x="619" y="0"/>
                    <a:pt x="593" y="7"/>
                    <a:pt x="570" y="24"/>
                  </a:cubicBezTo>
                  <a:cubicBezTo>
                    <a:pt x="516" y="62"/>
                    <a:pt x="504" y="137"/>
                    <a:pt x="506" y="203"/>
                  </a:cubicBezTo>
                  <a:cubicBezTo>
                    <a:pt x="510" y="304"/>
                    <a:pt x="537" y="402"/>
                    <a:pt x="587" y="490"/>
                  </a:cubicBezTo>
                  <a:cubicBezTo>
                    <a:pt x="492" y="442"/>
                    <a:pt x="390" y="409"/>
                    <a:pt x="284" y="394"/>
                  </a:cubicBezTo>
                  <a:cubicBezTo>
                    <a:pt x="260" y="390"/>
                    <a:pt x="235" y="388"/>
                    <a:pt x="211" y="388"/>
                  </a:cubicBezTo>
                  <a:cubicBezTo>
                    <a:pt x="167" y="388"/>
                    <a:pt x="124" y="396"/>
                    <a:pt x="89" y="421"/>
                  </a:cubicBezTo>
                  <a:cubicBezTo>
                    <a:pt x="1" y="484"/>
                    <a:pt x="7" y="629"/>
                    <a:pt x="76" y="712"/>
                  </a:cubicBezTo>
                  <a:cubicBezTo>
                    <a:pt x="145" y="796"/>
                    <a:pt x="253" y="835"/>
                    <a:pt x="358" y="865"/>
                  </a:cubicBezTo>
                  <a:cubicBezTo>
                    <a:pt x="468" y="898"/>
                    <a:pt x="690" y="984"/>
                    <a:pt x="861" y="984"/>
                  </a:cubicBezTo>
                  <a:cubicBezTo>
                    <a:pt x="942" y="984"/>
                    <a:pt x="1012" y="964"/>
                    <a:pt x="1052" y="911"/>
                  </a:cubicBezTo>
                  <a:cubicBezTo>
                    <a:pt x="1151" y="780"/>
                    <a:pt x="929" y="355"/>
                    <a:pt x="875" y="225"/>
                  </a:cubicBezTo>
                  <a:cubicBezTo>
                    <a:pt x="849" y="159"/>
                    <a:pt x="819" y="93"/>
                    <a:pt x="765" y="46"/>
                  </a:cubicBezTo>
                  <a:cubicBezTo>
                    <a:pt x="733" y="18"/>
                    <a:pt x="689" y="0"/>
                    <a:pt x="647" y="0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60"/>
            <p:cNvSpPr/>
            <p:nvPr/>
          </p:nvSpPr>
          <p:spPr>
            <a:xfrm>
              <a:off x="3078100" y="2119775"/>
              <a:ext cx="29425" cy="23900"/>
            </a:xfrm>
            <a:custGeom>
              <a:avLst/>
              <a:gdLst/>
              <a:ahLst/>
              <a:cxnLst/>
              <a:rect l="l" t="t" r="r" b="b"/>
              <a:pathLst>
                <a:path w="1177" h="956" extrusionOk="0">
                  <a:moveTo>
                    <a:pt x="576" y="1"/>
                  </a:moveTo>
                  <a:cubicBezTo>
                    <a:pt x="540" y="1"/>
                    <a:pt x="502" y="13"/>
                    <a:pt x="472" y="33"/>
                  </a:cubicBezTo>
                  <a:cubicBezTo>
                    <a:pt x="413" y="72"/>
                    <a:pt x="375" y="135"/>
                    <a:pt x="341" y="197"/>
                  </a:cubicBezTo>
                  <a:cubicBezTo>
                    <a:pt x="271" y="320"/>
                    <a:pt x="0" y="713"/>
                    <a:pt x="82" y="855"/>
                  </a:cubicBezTo>
                  <a:cubicBezTo>
                    <a:pt x="125" y="932"/>
                    <a:pt x="225" y="956"/>
                    <a:pt x="339" y="956"/>
                  </a:cubicBezTo>
                  <a:cubicBezTo>
                    <a:pt x="496" y="956"/>
                    <a:pt x="679" y="910"/>
                    <a:pt x="776" y="895"/>
                  </a:cubicBezTo>
                  <a:cubicBezTo>
                    <a:pt x="883" y="877"/>
                    <a:pt x="996" y="852"/>
                    <a:pt x="1074" y="777"/>
                  </a:cubicBezTo>
                  <a:cubicBezTo>
                    <a:pt x="1152" y="702"/>
                    <a:pt x="1177" y="561"/>
                    <a:pt x="1096" y="489"/>
                  </a:cubicBezTo>
                  <a:cubicBezTo>
                    <a:pt x="1052" y="448"/>
                    <a:pt x="988" y="437"/>
                    <a:pt x="927" y="437"/>
                  </a:cubicBezTo>
                  <a:cubicBezTo>
                    <a:pt x="920" y="437"/>
                    <a:pt x="913" y="438"/>
                    <a:pt x="907" y="438"/>
                  </a:cubicBezTo>
                  <a:cubicBezTo>
                    <a:pt x="800" y="440"/>
                    <a:pt x="695" y="460"/>
                    <a:pt x="595" y="495"/>
                  </a:cubicBezTo>
                  <a:cubicBezTo>
                    <a:pt x="655" y="414"/>
                    <a:pt x="693" y="320"/>
                    <a:pt x="710" y="221"/>
                  </a:cubicBezTo>
                  <a:cubicBezTo>
                    <a:pt x="721" y="155"/>
                    <a:pt x="717" y="80"/>
                    <a:pt x="669" y="35"/>
                  </a:cubicBezTo>
                  <a:cubicBezTo>
                    <a:pt x="643" y="11"/>
                    <a:pt x="610" y="1"/>
                    <a:pt x="576" y="1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60"/>
            <p:cNvSpPr/>
            <p:nvPr/>
          </p:nvSpPr>
          <p:spPr>
            <a:xfrm>
              <a:off x="3056175" y="2189325"/>
              <a:ext cx="29425" cy="23875"/>
            </a:xfrm>
            <a:custGeom>
              <a:avLst/>
              <a:gdLst/>
              <a:ahLst/>
              <a:cxnLst/>
              <a:rect l="l" t="t" r="r" b="b"/>
              <a:pathLst>
                <a:path w="1177" h="955" extrusionOk="0">
                  <a:moveTo>
                    <a:pt x="576" y="0"/>
                  </a:moveTo>
                  <a:cubicBezTo>
                    <a:pt x="539" y="0"/>
                    <a:pt x="502" y="12"/>
                    <a:pt x="472" y="32"/>
                  </a:cubicBezTo>
                  <a:cubicBezTo>
                    <a:pt x="413" y="72"/>
                    <a:pt x="375" y="135"/>
                    <a:pt x="341" y="195"/>
                  </a:cubicBezTo>
                  <a:cubicBezTo>
                    <a:pt x="271" y="319"/>
                    <a:pt x="0" y="712"/>
                    <a:pt x="81" y="854"/>
                  </a:cubicBezTo>
                  <a:cubicBezTo>
                    <a:pt x="125" y="931"/>
                    <a:pt x="226" y="955"/>
                    <a:pt x="340" y="955"/>
                  </a:cubicBezTo>
                  <a:cubicBezTo>
                    <a:pt x="497" y="955"/>
                    <a:pt x="680" y="910"/>
                    <a:pt x="776" y="894"/>
                  </a:cubicBezTo>
                  <a:cubicBezTo>
                    <a:pt x="883" y="877"/>
                    <a:pt x="995" y="851"/>
                    <a:pt x="1074" y="777"/>
                  </a:cubicBezTo>
                  <a:cubicBezTo>
                    <a:pt x="1153" y="702"/>
                    <a:pt x="1177" y="561"/>
                    <a:pt x="1096" y="487"/>
                  </a:cubicBezTo>
                  <a:cubicBezTo>
                    <a:pt x="1052" y="447"/>
                    <a:pt x="988" y="436"/>
                    <a:pt x="927" y="436"/>
                  </a:cubicBezTo>
                  <a:cubicBezTo>
                    <a:pt x="920" y="436"/>
                    <a:pt x="913" y="436"/>
                    <a:pt x="907" y="437"/>
                  </a:cubicBezTo>
                  <a:cubicBezTo>
                    <a:pt x="800" y="440"/>
                    <a:pt x="694" y="459"/>
                    <a:pt x="594" y="494"/>
                  </a:cubicBezTo>
                  <a:cubicBezTo>
                    <a:pt x="653" y="413"/>
                    <a:pt x="693" y="320"/>
                    <a:pt x="710" y="220"/>
                  </a:cubicBezTo>
                  <a:cubicBezTo>
                    <a:pt x="721" y="155"/>
                    <a:pt x="717" y="79"/>
                    <a:pt x="668" y="33"/>
                  </a:cubicBezTo>
                  <a:cubicBezTo>
                    <a:pt x="643" y="10"/>
                    <a:pt x="610" y="0"/>
                    <a:pt x="576" y="0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60"/>
            <p:cNvSpPr/>
            <p:nvPr/>
          </p:nvSpPr>
          <p:spPr>
            <a:xfrm>
              <a:off x="3077875" y="2155425"/>
              <a:ext cx="21200" cy="20600"/>
            </a:xfrm>
            <a:custGeom>
              <a:avLst/>
              <a:gdLst/>
              <a:ahLst/>
              <a:cxnLst/>
              <a:rect l="l" t="t" r="r" b="b"/>
              <a:pathLst>
                <a:path w="848" h="824" extrusionOk="0">
                  <a:moveTo>
                    <a:pt x="785" y="0"/>
                  </a:moveTo>
                  <a:cubicBezTo>
                    <a:pt x="647" y="0"/>
                    <a:pt x="433" y="103"/>
                    <a:pt x="290" y="261"/>
                  </a:cubicBezTo>
                  <a:cubicBezTo>
                    <a:pt x="148" y="417"/>
                    <a:pt x="0" y="723"/>
                    <a:pt x="40" y="803"/>
                  </a:cubicBezTo>
                  <a:cubicBezTo>
                    <a:pt x="47" y="817"/>
                    <a:pt x="64" y="823"/>
                    <a:pt x="88" y="823"/>
                  </a:cubicBezTo>
                  <a:cubicBezTo>
                    <a:pt x="209" y="823"/>
                    <a:pt x="506" y="669"/>
                    <a:pt x="552" y="627"/>
                  </a:cubicBezTo>
                  <a:cubicBezTo>
                    <a:pt x="848" y="357"/>
                    <a:pt x="809" y="155"/>
                    <a:pt x="834" y="6"/>
                  </a:cubicBezTo>
                  <a:cubicBezTo>
                    <a:pt x="819" y="2"/>
                    <a:pt x="803" y="0"/>
                    <a:pt x="785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60"/>
            <p:cNvSpPr/>
            <p:nvPr/>
          </p:nvSpPr>
          <p:spPr>
            <a:xfrm>
              <a:off x="2996100" y="2150700"/>
              <a:ext cx="22850" cy="20375"/>
            </a:xfrm>
            <a:custGeom>
              <a:avLst/>
              <a:gdLst/>
              <a:ahLst/>
              <a:cxnLst/>
              <a:rect l="l" t="t" r="r" b="b"/>
              <a:pathLst>
                <a:path w="914" h="815" extrusionOk="0">
                  <a:moveTo>
                    <a:pt x="30" y="13"/>
                  </a:moveTo>
                  <a:cubicBezTo>
                    <a:pt x="0" y="144"/>
                    <a:pt x="108" y="395"/>
                    <a:pt x="286" y="557"/>
                  </a:cubicBezTo>
                  <a:cubicBezTo>
                    <a:pt x="424" y="683"/>
                    <a:pt x="681" y="815"/>
                    <a:pt x="794" y="815"/>
                  </a:cubicBezTo>
                  <a:cubicBezTo>
                    <a:pt x="808" y="815"/>
                    <a:pt x="820" y="813"/>
                    <a:pt x="829" y="808"/>
                  </a:cubicBezTo>
                  <a:cubicBezTo>
                    <a:pt x="914" y="765"/>
                    <a:pt x="702" y="351"/>
                    <a:pt x="651" y="296"/>
                  </a:cubicBezTo>
                  <a:cubicBezTo>
                    <a:pt x="381" y="1"/>
                    <a:pt x="180" y="39"/>
                    <a:pt x="30" y="13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60"/>
            <p:cNvSpPr/>
            <p:nvPr/>
          </p:nvSpPr>
          <p:spPr>
            <a:xfrm>
              <a:off x="2903325" y="2109450"/>
              <a:ext cx="110800" cy="140075"/>
            </a:xfrm>
            <a:custGeom>
              <a:avLst/>
              <a:gdLst/>
              <a:ahLst/>
              <a:cxnLst/>
              <a:rect l="l" t="t" r="r" b="b"/>
              <a:pathLst>
                <a:path w="4432" h="5603" extrusionOk="0">
                  <a:moveTo>
                    <a:pt x="2348" y="0"/>
                  </a:moveTo>
                  <a:cubicBezTo>
                    <a:pt x="2275" y="0"/>
                    <a:pt x="2201" y="12"/>
                    <a:pt x="2131" y="38"/>
                  </a:cubicBezTo>
                  <a:cubicBezTo>
                    <a:pt x="1900" y="121"/>
                    <a:pt x="1719" y="344"/>
                    <a:pt x="1680" y="596"/>
                  </a:cubicBezTo>
                  <a:cubicBezTo>
                    <a:pt x="1570" y="391"/>
                    <a:pt x="1344" y="268"/>
                    <a:pt x="1120" y="268"/>
                  </a:cubicBezTo>
                  <a:cubicBezTo>
                    <a:pt x="1038" y="268"/>
                    <a:pt x="956" y="284"/>
                    <a:pt x="881" y="319"/>
                  </a:cubicBezTo>
                  <a:cubicBezTo>
                    <a:pt x="599" y="448"/>
                    <a:pt x="439" y="817"/>
                    <a:pt x="534" y="1123"/>
                  </a:cubicBezTo>
                  <a:cubicBezTo>
                    <a:pt x="495" y="1061"/>
                    <a:pt x="433" y="1034"/>
                    <a:pt x="366" y="1034"/>
                  </a:cubicBezTo>
                  <a:cubicBezTo>
                    <a:pt x="250" y="1034"/>
                    <a:pt x="119" y="1116"/>
                    <a:pt x="72" y="1236"/>
                  </a:cubicBezTo>
                  <a:cubicBezTo>
                    <a:pt x="1" y="1425"/>
                    <a:pt x="68" y="1637"/>
                    <a:pt x="137" y="1826"/>
                  </a:cubicBezTo>
                  <a:cubicBezTo>
                    <a:pt x="447" y="2666"/>
                    <a:pt x="813" y="3499"/>
                    <a:pt x="1370" y="4184"/>
                  </a:cubicBezTo>
                  <a:cubicBezTo>
                    <a:pt x="1928" y="4868"/>
                    <a:pt x="2820" y="5038"/>
                    <a:pt x="3564" y="5477"/>
                  </a:cubicBezTo>
                  <a:cubicBezTo>
                    <a:pt x="3711" y="5564"/>
                    <a:pt x="3832" y="5602"/>
                    <a:pt x="3930" y="5602"/>
                  </a:cubicBezTo>
                  <a:cubicBezTo>
                    <a:pt x="4431" y="5602"/>
                    <a:pt x="4328" y="4600"/>
                    <a:pt x="4025" y="3928"/>
                  </a:cubicBezTo>
                  <a:cubicBezTo>
                    <a:pt x="3586" y="2951"/>
                    <a:pt x="3268" y="2111"/>
                    <a:pt x="3141" y="1111"/>
                  </a:cubicBezTo>
                  <a:cubicBezTo>
                    <a:pt x="3099" y="778"/>
                    <a:pt x="3049" y="415"/>
                    <a:pt x="2814" y="186"/>
                  </a:cubicBezTo>
                  <a:cubicBezTo>
                    <a:pt x="2689" y="66"/>
                    <a:pt x="2519" y="0"/>
                    <a:pt x="2348" y="0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60"/>
            <p:cNvSpPr/>
            <p:nvPr/>
          </p:nvSpPr>
          <p:spPr>
            <a:xfrm>
              <a:off x="2945275" y="2174200"/>
              <a:ext cx="60275" cy="58600"/>
            </a:xfrm>
            <a:custGeom>
              <a:avLst/>
              <a:gdLst/>
              <a:ahLst/>
              <a:cxnLst/>
              <a:rect l="l" t="t" r="r" b="b"/>
              <a:pathLst>
                <a:path w="2411" h="2344" extrusionOk="0">
                  <a:moveTo>
                    <a:pt x="109" y="0"/>
                  </a:moveTo>
                  <a:cubicBezTo>
                    <a:pt x="52" y="0"/>
                    <a:pt x="1" y="75"/>
                    <a:pt x="55" y="129"/>
                  </a:cubicBezTo>
                  <a:cubicBezTo>
                    <a:pt x="770" y="872"/>
                    <a:pt x="1511" y="1609"/>
                    <a:pt x="2256" y="2323"/>
                  </a:cubicBezTo>
                  <a:cubicBezTo>
                    <a:pt x="2270" y="2336"/>
                    <a:pt x="2289" y="2344"/>
                    <a:pt x="2308" y="2344"/>
                  </a:cubicBezTo>
                  <a:cubicBezTo>
                    <a:pt x="2376" y="2344"/>
                    <a:pt x="2410" y="2260"/>
                    <a:pt x="2360" y="2213"/>
                  </a:cubicBezTo>
                  <a:cubicBezTo>
                    <a:pt x="1617" y="1501"/>
                    <a:pt x="878" y="765"/>
                    <a:pt x="163" y="25"/>
                  </a:cubicBezTo>
                  <a:cubicBezTo>
                    <a:pt x="146" y="7"/>
                    <a:pt x="127" y="0"/>
                    <a:pt x="109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60"/>
            <p:cNvSpPr/>
            <p:nvPr/>
          </p:nvSpPr>
          <p:spPr>
            <a:xfrm>
              <a:off x="2938625" y="2195775"/>
              <a:ext cx="34075" cy="9025"/>
            </a:xfrm>
            <a:custGeom>
              <a:avLst/>
              <a:gdLst/>
              <a:ahLst/>
              <a:cxnLst/>
              <a:rect l="l" t="t" r="r" b="b"/>
              <a:pathLst>
                <a:path w="1363" h="361" extrusionOk="0">
                  <a:moveTo>
                    <a:pt x="109" y="0"/>
                  </a:moveTo>
                  <a:cubicBezTo>
                    <a:pt x="41" y="0"/>
                    <a:pt x="0" y="102"/>
                    <a:pt x="75" y="143"/>
                  </a:cubicBezTo>
                  <a:cubicBezTo>
                    <a:pt x="338" y="289"/>
                    <a:pt x="587" y="360"/>
                    <a:pt x="825" y="360"/>
                  </a:cubicBezTo>
                  <a:cubicBezTo>
                    <a:pt x="992" y="360"/>
                    <a:pt x="1155" y="325"/>
                    <a:pt x="1306" y="258"/>
                  </a:cubicBezTo>
                  <a:cubicBezTo>
                    <a:pt x="1345" y="241"/>
                    <a:pt x="1363" y="196"/>
                    <a:pt x="1346" y="158"/>
                  </a:cubicBezTo>
                  <a:cubicBezTo>
                    <a:pt x="1333" y="129"/>
                    <a:pt x="1305" y="112"/>
                    <a:pt x="1276" y="112"/>
                  </a:cubicBezTo>
                  <a:cubicBezTo>
                    <a:pt x="1266" y="112"/>
                    <a:pt x="1255" y="114"/>
                    <a:pt x="1245" y="119"/>
                  </a:cubicBezTo>
                  <a:cubicBezTo>
                    <a:pt x="1109" y="179"/>
                    <a:pt x="969" y="208"/>
                    <a:pt x="825" y="208"/>
                  </a:cubicBezTo>
                  <a:cubicBezTo>
                    <a:pt x="611" y="208"/>
                    <a:pt x="387" y="143"/>
                    <a:pt x="148" y="11"/>
                  </a:cubicBezTo>
                  <a:cubicBezTo>
                    <a:pt x="134" y="4"/>
                    <a:pt x="121" y="0"/>
                    <a:pt x="109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60"/>
            <p:cNvSpPr/>
            <p:nvPr/>
          </p:nvSpPr>
          <p:spPr>
            <a:xfrm>
              <a:off x="2956625" y="2167350"/>
              <a:ext cx="11775" cy="25325"/>
            </a:xfrm>
            <a:custGeom>
              <a:avLst/>
              <a:gdLst/>
              <a:ahLst/>
              <a:cxnLst/>
              <a:rect l="l" t="t" r="r" b="b"/>
              <a:pathLst>
                <a:path w="471" h="1013" extrusionOk="0">
                  <a:moveTo>
                    <a:pt x="106" y="1"/>
                  </a:moveTo>
                  <a:cubicBezTo>
                    <a:pt x="52" y="1"/>
                    <a:pt x="0" y="62"/>
                    <a:pt x="41" y="121"/>
                  </a:cubicBezTo>
                  <a:cubicBezTo>
                    <a:pt x="252" y="421"/>
                    <a:pt x="312" y="673"/>
                    <a:pt x="234" y="913"/>
                  </a:cubicBezTo>
                  <a:cubicBezTo>
                    <a:pt x="219" y="962"/>
                    <a:pt x="255" y="1013"/>
                    <a:pt x="307" y="1013"/>
                  </a:cubicBezTo>
                  <a:cubicBezTo>
                    <a:pt x="340" y="1013"/>
                    <a:pt x="368" y="991"/>
                    <a:pt x="378" y="960"/>
                  </a:cubicBezTo>
                  <a:cubicBezTo>
                    <a:pt x="471" y="674"/>
                    <a:pt x="402" y="371"/>
                    <a:pt x="166" y="34"/>
                  </a:cubicBezTo>
                  <a:cubicBezTo>
                    <a:pt x="149" y="11"/>
                    <a:pt x="128" y="1"/>
                    <a:pt x="10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60"/>
            <p:cNvSpPr/>
            <p:nvPr/>
          </p:nvSpPr>
          <p:spPr>
            <a:xfrm>
              <a:off x="2981525" y="2185825"/>
              <a:ext cx="7150" cy="29800"/>
            </a:xfrm>
            <a:custGeom>
              <a:avLst/>
              <a:gdLst/>
              <a:ahLst/>
              <a:cxnLst/>
              <a:rect l="l" t="t" r="r" b="b"/>
              <a:pathLst>
                <a:path w="286" h="1192" extrusionOk="0">
                  <a:moveTo>
                    <a:pt x="91" y="0"/>
                  </a:moveTo>
                  <a:cubicBezTo>
                    <a:pt x="46" y="0"/>
                    <a:pt x="1" y="37"/>
                    <a:pt x="16" y="95"/>
                  </a:cubicBezTo>
                  <a:cubicBezTo>
                    <a:pt x="102" y="427"/>
                    <a:pt x="134" y="769"/>
                    <a:pt x="111" y="1111"/>
                  </a:cubicBezTo>
                  <a:cubicBezTo>
                    <a:pt x="108" y="1153"/>
                    <a:pt x="140" y="1189"/>
                    <a:pt x="181" y="1191"/>
                  </a:cubicBezTo>
                  <a:lnTo>
                    <a:pt x="187" y="1191"/>
                  </a:lnTo>
                  <a:cubicBezTo>
                    <a:pt x="226" y="1191"/>
                    <a:pt x="259" y="1160"/>
                    <a:pt x="263" y="1121"/>
                  </a:cubicBezTo>
                  <a:cubicBezTo>
                    <a:pt x="286" y="763"/>
                    <a:pt x="253" y="404"/>
                    <a:pt x="162" y="57"/>
                  </a:cubicBezTo>
                  <a:cubicBezTo>
                    <a:pt x="152" y="17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60"/>
            <p:cNvSpPr/>
            <p:nvPr/>
          </p:nvSpPr>
          <p:spPr>
            <a:xfrm>
              <a:off x="2953400" y="2221000"/>
              <a:ext cx="42875" cy="7425"/>
            </a:xfrm>
            <a:custGeom>
              <a:avLst/>
              <a:gdLst/>
              <a:ahLst/>
              <a:cxnLst/>
              <a:rect l="l" t="t" r="r" b="b"/>
              <a:pathLst>
                <a:path w="1715" h="297" extrusionOk="0">
                  <a:moveTo>
                    <a:pt x="1604" y="0"/>
                  </a:moveTo>
                  <a:cubicBezTo>
                    <a:pt x="1588" y="0"/>
                    <a:pt x="1570" y="6"/>
                    <a:pt x="1554" y="21"/>
                  </a:cubicBezTo>
                  <a:cubicBezTo>
                    <a:pt x="1463" y="102"/>
                    <a:pt x="1173" y="144"/>
                    <a:pt x="862" y="144"/>
                  </a:cubicBezTo>
                  <a:cubicBezTo>
                    <a:pt x="599" y="144"/>
                    <a:pt x="320" y="114"/>
                    <a:pt x="135" y="51"/>
                  </a:cubicBezTo>
                  <a:cubicBezTo>
                    <a:pt x="126" y="48"/>
                    <a:pt x="116" y="46"/>
                    <a:pt x="108" y="46"/>
                  </a:cubicBezTo>
                  <a:cubicBezTo>
                    <a:pt x="31" y="46"/>
                    <a:pt x="0" y="165"/>
                    <a:pt x="87" y="194"/>
                  </a:cubicBezTo>
                  <a:cubicBezTo>
                    <a:pt x="275" y="258"/>
                    <a:pt x="581" y="297"/>
                    <a:pt x="878" y="297"/>
                  </a:cubicBezTo>
                  <a:cubicBezTo>
                    <a:pt x="1208" y="297"/>
                    <a:pt x="1525" y="249"/>
                    <a:pt x="1654" y="135"/>
                  </a:cubicBezTo>
                  <a:cubicBezTo>
                    <a:pt x="1715" y="82"/>
                    <a:pt x="1665" y="0"/>
                    <a:pt x="1604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60"/>
            <p:cNvSpPr/>
            <p:nvPr/>
          </p:nvSpPr>
          <p:spPr>
            <a:xfrm>
              <a:off x="2937550" y="2167725"/>
              <a:ext cx="17625" cy="13225"/>
            </a:xfrm>
            <a:custGeom>
              <a:avLst/>
              <a:gdLst/>
              <a:ahLst/>
              <a:cxnLst/>
              <a:rect l="l" t="t" r="r" b="b"/>
              <a:pathLst>
                <a:path w="705" h="529" extrusionOk="0">
                  <a:moveTo>
                    <a:pt x="353" y="0"/>
                  </a:moveTo>
                  <a:cubicBezTo>
                    <a:pt x="287" y="0"/>
                    <a:pt x="221" y="25"/>
                    <a:pt x="170" y="74"/>
                  </a:cubicBezTo>
                  <a:cubicBezTo>
                    <a:pt x="0" y="237"/>
                    <a:pt x="112" y="524"/>
                    <a:pt x="348" y="528"/>
                  </a:cubicBezTo>
                  <a:cubicBezTo>
                    <a:pt x="350" y="528"/>
                    <a:pt x="352" y="528"/>
                    <a:pt x="354" y="528"/>
                  </a:cubicBezTo>
                  <a:cubicBezTo>
                    <a:pt x="585" y="528"/>
                    <a:pt x="705" y="249"/>
                    <a:pt x="543" y="81"/>
                  </a:cubicBezTo>
                  <a:cubicBezTo>
                    <a:pt x="491" y="27"/>
                    <a:pt x="422" y="0"/>
                    <a:pt x="353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60"/>
            <p:cNvSpPr/>
            <p:nvPr/>
          </p:nvSpPr>
          <p:spPr>
            <a:xfrm>
              <a:off x="2932575" y="2191100"/>
              <a:ext cx="17650" cy="13200"/>
            </a:xfrm>
            <a:custGeom>
              <a:avLst/>
              <a:gdLst/>
              <a:ahLst/>
              <a:cxnLst/>
              <a:rect l="l" t="t" r="r" b="b"/>
              <a:pathLst>
                <a:path w="706" h="528" extrusionOk="0">
                  <a:moveTo>
                    <a:pt x="353" y="0"/>
                  </a:moveTo>
                  <a:cubicBezTo>
                    <a:pt x="287" y="0"/>
                    <a:pt x="221" y="25"/>
                    <a:pt x="170" y="74"/>
                  </a:cubicBezTo>
                  <a:cubicBezTo>
                    <a:pt x="1" y="237"/>
                    <a:pt x="113" y="523"/>
                    <a:pt x="349" y="528"/>
                  </a:cubicBezTo>
                  <a:cubicBezTo>
                    <a:pt x="351" y="528"/>
                    <a:pt x="352" y="528"/>
                    <a:pt x="354" y="528"/>
                  </a:cubicBezTo>
                  <a:cubicBezTo>
                    <a:pt x="585" y="528"/>
                    <a:pt x="706" y="249"/>
                    <a:pt x="543" y="81"/>
                  </a:cubicBezTo>
                  <a:cubicBezTo>
                    <a:pt x="491" y="27"/>
                    <a:pt x="422" y="0"/>
                    <a:pt x="353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60"/>
            <p:cNvSpPr/>
            <p:nvPr/>
          </p:nvSpPr>
          <p:spPr>
            <a:xfrm>
              <a:off x="2946300" y="2218475"/>
              <a:ext cx="17625" cy="13200"/>
            </a:xfrm>
            <a:custGeom>
              <a:avLst/>
              <a:gdLst/>
              <a:ahLst/>
              <a:cxnLst/>
              <a:rect l="l" t="t" r="r" b="b"/>
              <a:pathLst>
                <a:path w="705" h="528" extrusionOk="0">
                  <a:moveTo>
                    <a:pt x="352" y="0"/>
                  </a:moveTo>
                  <a:cubicBezTo>
                    <a:pt x="287" y="0"/>
                    <a:pt x="221" y="25"/>
                    <a:pt x="169" y="74"/>
                  </a:cubicBezTo>
                  <a:cubicBezTo>
                    <a:pt x="0" y="238"/>
                    <a:pt x="113" y="523"/>
                    <a:pt x="347" y="528"/>
                  </a:cubicBezTo>
                  <a:cubicBezTo>
                    <a:pt x="349" y="528"/>
                    <a:pt x="351" y="528"/>
                    <a:pt x="353" y="528"/>
                  </a:cubicBezTo>
                  <a:cubicBezTo>
                    <a:pt x="585" y="528"/>
                    <a:pt x="704" y="249"/>
                    <a:pt x="542" y="81"/>
                  </a:cubicBezTo>
                  <a:cubicBezTo>
                    <a:pt x="491" y="27"/>
                    <a:pt x="422" y="0"/>
                    <a:pt x="352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60"/>
            <p:cNvSpPr/>
            <p:nvPr/>
          </p:nvSpPr>
          <p:spPr>
            <a:xfrm>
              <a:off x="2976825" y="2179875"/>
              <a:ext cx="17650" cy="13225"/>
            </a:xfrm>
            <a:custGeom>
              <a:avLst/>
              <a:gdLst/>
              <a:ahLst/>
              <a:cxnLst/>
              <a:rect l="l" t="t" r="r" b="b"/>
              <a:pathLst>
                <a:path w="706" h="529" extrusionOk="0">
                  <a:moveTo>
                    <a:pt x="353" y="0"/>
                  </a:moveTo>
                  <a:cubicBezTo>
                    <a:pt x="287" y="0"/>
                    <a:pt x="221" y="25"/>
                    <a:pt x="170" y="74"/>
                  </a:cubicBezTo>
                  <a:cubicBezTo>
                    <a:pt x="0" y="237"/>
                    <a:pt x="114" y="524"/>
                    <a:pt x="348" y="528"/>
                  </a:cubicBezTo>
                  <a:cubicBezTo>
                    <a:pt x="350" y="528"/>
                    <a:pt x="352" y="528"/>
                    <a:pt x="354" y="528"/>
                  </a:cubicBezTo>
                  <a:cubicBezTo>
                    <a:pt x="585" y="528"/>
                    <a:pt x="705" y="249"/>
                    <a:pt x="543" y="81"/>
                  </a:cubicBezTo>
                  <a:cubicBezTo>
                    <a:pt x="491" y="27"/>
                    <a:pt x="422" y="0"/>
                    <a:pt x="353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60"/>
            <p:cNvSpPr/>
            <p:nvPr/>
          </p:nvSpPr>
          <p:spPr>
            <a:xfrm>
              <a:off x="2951975" y="2161150"/>
              <a:ext cx="17650" cy="13225"/>
            </a:xfrm>
            <a:custGeom>
              <a:avLst/>
              <a:gdLst/>
              <a:ahLst/>
              <a:cxnLst/>
              <a:rect l="l" t="t" r="r" b="b"/>
              <a:pathLst>
                <a:path w="706" h="529" extrusionOk="0">
                  <a:moveTo>
                    <a:pt x="353" y="0"/>
                  </a:moveTo>
                  <a:cubicBezTo>
                    <a:pt x="287" y="0"/>
                    <a:pt x="221" y="25"/>
                    <a:pt x="170" y="74"/>
                  </a:cubicBezTo>
                  <a:cubicBezTo>
                    <a:pt x="0" y="237"/>
                    <a:pt x="114" y="524"/>
                    <a:pt x="348" y="528"/>
                  </a:cubicBezTo>
                  <a:cubicBezTo>
                    <a:pt x="350" y="528"/>
                    <a:pt x="352" y="528"/>
                    <a:pt x="354" y="528"/>
                  </a:cubicBezTo>
                  <a:cubicBezTo>
                    <a:pt x="585" y="528"/>
                    <a:pt x="705" y="249"/>
                    <a:pt x="543" y="81"/>
                  </a:cubicBezTo>
                  <a:cubicBezTo>
                    <a:pt x="492" y="27"/>
                    <a:pt x="422" y="0"/>
                    <a:pt x="353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60"/>
            <p:cNvSpPr/>
            <p:nvPr/>
          </p:nvSpPr>
          <p:spPr>
            <a:xfrm>
              <a:off x="2909550" y="2137800"/>
              <a:ext cx="29650" cy="23575"/>
            </a:xfrm>
            <a:custGeom>
              <a:avLst/>
              <a:gdLst/>
              <a:ahLst/>
              <a:cxnLst/>
              <a:rect l="l" t="t" r="r" b="b"/>
              <a:pathLst>
                <a:path w="1186" h="943" extrusionOk="0">
                  <a:moveTo>
                    <a:pt x="581" y="1"/>
                  </a:moveTo>
                  <a:cubicBezTo>
                    <a:pt x="544" y="1"/>
                    <a:pt x="507" y="13"/>
                    <a:pt x="481" y="40"/>
                  </a:cubicBezTo>
                  <a:cubicBezTo>
                    <a:pt x="435" y="87"/>
                    <a:pt x="435" y="163"/>
                    <a:pt x="449" y="228"/>
                  </a:cubicBezTo>
                  <a:cubicBezTo>
                    <a:pt x="470" y="326"/>
                    <a:pt x="515" y="418"/>
                    <a:pt x="579" y="496"/>
                  </a:cubicBezTo>
                  <a:cubicBezTo>
                    <a:pt x="484" y="467"/>
                    <a:pt x="386" y="454"/>
                    <a:pt x="287" y="454"/>
                  </a:cubicBezTo>
                  <a:cubicBezTo>
                    <a:pt x="279" y="454"/>
                    <a:pt x="272" y="454"/>
                    <a:pt x="264" y="454"/>
                  </a:cubicBezTo>
                  <a:cubicBezTo>
                    <a:pt x="197" y="456"/>
                    <a:pt x="124" y="467"/>
                    <a:pt x="77" y="514"/>
                  </a:cubicBezTo>
                  <a:cubicBezTo>
                    <a:pt x="1" y="593"/>
                    <a:pt x="33" y="732"/>
                    <a:pt x="115" y="803"/>
                  </a:cubicBezTo>
                  <a:cubicBezTo>
                    <a:pt x="198" y="874"/>
                    <a:pt x="311" y="892"/>
                    <a:pt x="419" y="904"/>
                  </a:cubicBezTo>
                  <a:cubicBezTo>
                    <a:pt x="507" y="914"/>
                    <a:pt x="664" y="943"/>
                    <a:pt x="808" y="943"/>
                  </a:cubicBezTo>
                  <a:cubicBezTo>
                    <a:pt x="942" y="943"/>
                    <a:pt x="1066" y="918"/>
                    <a:pt x="1111" y="827"/>
                  </a:cubicBezTo>
                  <a:cubicBezTo>
                    <a:pt x="1185" y="681"/>
                    <a:pt x="892" y="303"/>
                    <a:pt x="817" y="184"/>
                  </a:cubicBezTo>
                  <a:cubicBezTo>
                    <a:pt x="780" y="123"/>
                    <a:pt x="738" y="63"/>
                    <a:pt x="677" y="28"/>
                  </a:cubicBezTo>
                  <a:cubicBezTo>
                    <a:pt x="649" y="10"/>
                    <a:pt x="614" y="1"/>
                    <a:pt x="581" y="1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60"/>
            <p:cNvSpPr/>
            <p:nvPr/>
          </p:nvSpPr>
          <p:spPr>
            <a:xfrm>
              <a:off x="2951125" y="2120600"/>
              <a:ext cx="24375" cy="26200"/>
            </a:xfrm>
            <a:custGeom>
              <a:avLst/>
              <a:gdLst/>
              <a:ahLst/>
              <a:cxnLst/>
              <a:rect l="l" t="t" r="r" b="b"/>
              <a:pathLst>
                <a:path w="975" h="1048" extrusionOk="0">
                  <a:moveTo>
                    <a:pt x="764" y="0"/>
                  </a:moveTo>
                  <a:cubicBezTo>
                    <a:pt x="754" y="0"/>
                    <a:pt x="743" y="2"/>
                    <a:pt x="733" y="4"/>
                  </a:cubicBezTo>
                  <a:cubicBezTo>
                    <a:pt x="668" y="19"/>
                    <a:pt x="619" y="75"/>
                    <a:pt x="583" y="132"/>
                  </a:cubicBezTo>
                  <a:cubicBezTo>
                    <a:pt x="523" y="220"/>
                    <a:pt x="479" y="318"/>
                    <a:pt x="452" y="420"/>
                  </a:cubicBezTo>
                  <a:cubicBezTo>
                    <a:pt x="419" y="326"/>
                    <a:pt x="365" y="238"/>
                    <a:pt x="292" y="169"/>
                  </a:cubicBezTo>
                  <a:cubicBezTo>
                    <a:pt x="251" y="129"/>
                    <a:pt x="197" y="94"/>
                    <a:pt x="141" y="94"/>
                  </a:cubicBezTo>
                  <a:cubicBezTo>
                    <a:pt x="133" y="94"/>
                    <a:pt x="124" y="95"/>
                    <a:pt x="116" y="96"/>
                  </a:cubicBezTo>
                  <a:cubicBezTo>
                    <a:pt x="46" y="112"/>
                    <a:pt x="3" y="187"/>
                    <a:pt x="2" y="257"/>
                  </a:cubicBezTo>
                  <a:cubicBezTo>
                    <a:pt x="0" y="328"/>
                    <a:pt x="30" y="395"/>
                    <a:pt x="61" y="459"/>
                  </a:cubicBezTo>
                  <a:cubicBezTo>
                    <a:pt x="122" y="584"/>
                    <a:pt x="290" y="1033"/>
                    <a:pt x="454" y="1047"/>
                  </a:cubicBezTo>
                  <a:cubicBezTo>
                    <a:pt x="459" y="1048"/>
                    <a:pt x="463" y="1048"/>
                    <a:pt x="468" y="1048"/>
                  </a:cubicBezTo>
                  <a:cubicBezTo>
                    <a:pt x="669" y="1048"/>
                    <a:pt x="812" y="648"/>
                    <a:pt x="884" y="501"/>
                  </a:cubicBezTo>
                  <a:cubicBezTo>
                    <a:pt x="931" y="403"/>
                    <a:pt x="974" y="296"/>
                    <a:pt x="958" y="188"/>
                  </a:cubicBezTo>
                  <a:cubicBezTo>
                    <a:pt x="943" y="91"/>
                    <a:pt x="858" y="0"/>
                    <a:pt x="764" y="0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60"/>
            <p:cNvSpPr/>
            <p:nvPr/>
          </p:nvSpPr>
          <p:spPr>
            <a:xfrm>
              <a:off x="3068675" y="2120425"/>
              <a:ext cx="128150" cy="132325"/>
            </a:xfrm>
            <a:custGeom>
              <a:avLst/>
              <a:gdLst/>
              <a:ahLst/>
              <a:cxnLst/>
              <a:rect l="l" t="t" r="r" b="b"/>
              <a:pathLst>
                <a:path w="5126" h="5293" extrusionOk="0">
                  <a:moveTo>
                    <a:pt x="2887" y="0"/>
                  </a:moveTo>
                  <a:cubicBezTo>
                    <a:pt x="2744" y="0"/>
                    <a:pt x="2600" y="45"/>
                    <a:pt x="2484" y="133"/>
                  </a:cubicBezTo>
                  <a:cubicBezTo>
                    <a:pt x="2222" y="331"/>
                    <a:pt x="2129" y="685"/>
                    <a:pt x="2046" y="1010"/>
                  </a:cubicBezTo>
                  <a:cubicBezTo>
                    <a:pt x="1797" y="1988"/>
                    <a:pt x="1624" y="3067"/>
                    <a:pt x="824" y="3697"/>
                  </a:cubicBezTo>
                  <a:cubicBezTo>
                    <a:pt x="131" y="4243"/>
                    <a:pt x="0" y="5261"/>
                    <a:pt x="1093" y="5291"/>
                  </a:cubicBezTo>
                  <a:cubicBezTo>
                    <a:pt x="1117" y="5292"/>
                    <a:pt x="1142" y="5292"/>
                    <a:pt x="1166" y="5292"/>
                  </a:cubicBezTo>
                  <a:cubicBezTo>
                    <a:pt x="2002" y="5292"/>
                    <a:pt x="2808" y="4871"/>
                    <a:pt x="3428" y="4277"/>
                  </a:cubicBezTo>
                  <a:cubicBezTo>
                    <a:pt x="4066" y="3666"/>
                    <a:pt x="4531" y="2884"/>
                    <a:pt x="4940" y="2089"/>
                  </a:cubicBezTo>
                  <a:cubicBezTo>
                    <a:pt x="5032" y="1909"/>
                    <a:pt x="5125" y="1706"/>
                    <a:pt x="5077" y="1510"/>
                  </a:cubicBezTo>
                  <a:cubicBezTo>
                    <a:pt x="5043" y="1375"/>
                    <a:pt x="4905" y="1272"/>
                    <a:pt x="4781" y="1272"/>
                  </a:cubicBezTo>
                  <a:cubicBezTo>
                    <a:pt x="4725" y="1272"/>
                    <a:pt x="4672" y="1293"/>
                    <a:pt x="4633" y="1342"/>
                  </a:cubicBezTo>
                  <a:cubicBezTo>
                    <a:pt x="4764" y="1049"/>
                    <a:pt x="4651" y="663"/>
                    <a:pt x="4386" y="500"/>
                  </a:cubicBezTo>
                  <a:cubicBezTo>
                    <a:pt x="4294" y="443"/>
                    <a:pt x="4188" y="416"/>
                    <a:pt x="4081" y="416"/>
                  </a:cubicBezTo>
                  <a:cubicBezTo>
                    <a:pt x="3881" y="416"/>
                    <a:pt x="3679" y="510"/>
                    <a:pt x="3560" y="680"/>
                  </a:cubicBezTo>
                  <a:cubicBezTo>
                    <a:pt x="3552" y="424"/>
                    <a:pt x="3399" y="180"/>
                    <a:pt x="3180" y="69"/>
                  </a:cubicBezTo>
                  <a:cubicBezTo>
                    <a:pt x="3089" y="23"/>
                    <a:pt x="2988" y="0"/>
                    <a:pt x="2887" y="0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60"/>
            <p:cNvSpPr/>
            <p:nvPr/>
          </p:nvSpPr>
          <p:spPr>
            <a:xfrm>
              <a:off x="3084775" y="2186500"/>
              <a:ext cx="66700" cy="51475"/>
            </a:xfrm>
            <a:custGeom>
              <a:avLst/>
              <a:gdLst/>
              <a:ahLst/>
              <a:cxnLst/>
              <a:rect l="l" t="t" r="r" b="b"/>
              <a:pathLst>
                <a:path w="2668" h="2059" extrusionOk="0">
                  <a:moveTo>
                    <a:pt x="2556" y="1"/>
                  </a:moveTo>
                  <a:cubicBezTo>
                    <a:pt x="2541" y="1"/>
                    <a:pt x="2524" y="6"/>
                    <a:pt x="2508" y="20"/>
                  </a:cubicBezTo>
                  <a:cubicBezTo>
                    <a:pt x="1707" y="667"/>
                    <a:pt x="884" y="1308"/>
                    <a:pt x="59" y="1922"/>
                  </a:cubicBezTo>
                  <a:cubicBezTo>
                    <a:pt x="1" y="1966"/>
                    <a:pt x="32" y="2059"/>
                    <a:pt x="105" y="2059"/>
                  </a:cubicBezTo>
                  <a:cubicBezTo>
                    <a:pt x="121" y="2059"/>
                    <a:pt x="137" y="2053"/>
                    <a:pt x="150" y="2044"/>
                  </a:cubicBezTo>
                  <a:cubicBezTo>
                    <a:pt x="976" y="1428"/>
                    <a:pt x="1801" y="786"/>
                    <a:pt x="2603" y="138"/>
                  </a:cubicBezTo>
                  <a:cubicBezTo>
                    <a:pt x="2667" y="87"/>
                    <a:pt x="2619" y="1"/>
                    <a:pt x="255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60"/>
            <p:cNvSpPr/>
            <p:nvPr/>
          </p:nvSpPr>
          <p:spPr>
            <a:xfrm>
              <a:off x="3120600" y="2207950"/>
              <a:ext cx="34100" cy="7800"/>
            </a:xfrm>
            <a:custGeom>
              <a:avLst/>
              <a:gdLst/>
              <a:ahLst/>
              <a:cxnLst/>
              <a:rect l="l" t="t" r="r" b="b"/>
              <a:pathLst>
                <a:path w="1364" h="312" extrusionOk="0">
                  <a:moveTo>
                    <a:pt x="108" y="1"/>
                  </a:moveTo>
                  <a:cubicBezTo>
                    <a:pt x="42" y="1"/>
                    <a:pt x="0" y="99"/>
                    <a:pt x="71" y="142"/>
                  </a:cubicBezTo>
                  <a:cubicBezTo>
                    <a:pt x="254" y="254"/>
                    <a:pt x="464" y="312"/>
                    <a:pt x="678" y="312"/>
                  </a:cubicBezTo>
                  <a:cubicBezTo>
                    <a:pt x="680" y="312"/>
                    <a:pt x="682" y="312"/>
                    <a:pt x="684" y="312"/>
                  </a:cubicBezTo>
                  <a:cubicBezTo>
                    <a:pt x="879" y="312"/>
                    <a:pt x="1085" y="268"/>
                    <a:pt x="1307" y="180"/>
                  </a:cubicBezTo>
                  <a:cubicBezTo>
                    <a:pt x="1345" y="164"/>
                    <a:pt x="1364" y="120"/>
                    <a:pt x="1349" y="80"/>
                  </a:cubicBezTo>
                  <a:cubicBezTo>
                    <a:pt x="1337" y="51"/>
                    <a:pt x="1308" y="33"/>
                    <a:pt x="1278" y="33"/>
                  </a:cubicBezTo>
                  <a:cubicBezTo>
                    <a:pt x="1269" y="33"/>
                    <a:pt x="1260" y="35"/>
                    <a:pt x="1250" y="39"/>
                  </a:cubicBezTo>
                  <a:cubicBezTo>
                    <a:pt x="1049" y="119"/>
                    <a:pt x="861" y="160"/>
                    <a:pt x="685" y="160"/>
                  </a:cubicBezTo>
                  <a:cubicBezTo>
                    <a:pt x="492" y="160"/>
                    <a:pt x="314" y="111"/>
                    <a:pt x="148" y="12"/>
                  </a:cubicBezTo>
                  <a:cubicBezTo>
                    <a:pt x="134" y="4"/>
                    <a:pt x="121" y="1"/>
                    <a:pt x="108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60"/>
            <p:cNvSpPr/>
            <p:nvPr/>
          </p:nvSpPr>
          <p:spPr>
            <a:xfrm>
              <a:off x="3127425" y="2178350"/>
              <a:ext cx="13650" cy="24550"/>
            </a:xfrm>
            <a:custGeom>
              <a:avLst/>
              <a:gdLst/>
              <a:ahLst/>
              <a:cxnLst/>
              <a:rect l="l" t="t" r="r" b="b"/>
              <a:pathLst>
                <a:path w="546" h="982" extrusionOk="0">
                  <a:moveTo>
                    <a:pt x="437" y="1"/>
                  </a:moveTo>
                  <a:cubicBezTo>
                    <a:pt x="418" y="1"/>
                    <a:pt x="398" y="9"/>
                    <a:pt x="381" y="27"/>
                  </a:cubicBezTo>
                  <a:cubicBezTo>
                    <a:pt x="106" y="334"/>
                    <a:pt x="0" y="625"/>
                    <a:pt x="58" y="920"/>
                  </a:cubicBezTo>
                  <a:cubicBezTo>
                    <a:pt x="64" y="956"/>
                    <a:pt x="95" y="981"/>
                    <a:pt x="131" y="981"/>
                  </a:cubicBezTo>
                  <a:cubicBezTo>
                    <a:pt x="136" y="981"/>
                    <a:pt x="141" y="980"/>
                    <a:pt x="146" y="980"/>
                  </a:cubicBezTo>
                  <a:cubicBezTo>
                    <a:pt x="186" y="971"/>
                    <a:pt x="214" y="932"/>
                    <a:pt x="205" y="891"/>
                  </a:cubicBezTo>
                  <a:cubicBezTo>
                    <a:pt x="158" y="643"/>
                    <a:pt x="249" y="401"/>
                    <a:pt x="494" y="129"/>
                  </a:cubicBezTo>
                  <a:cubicBezTo>
                    <a:pt x="545" y="72"/>
                    <a:pt x="494" y="1"/>
                    <a:pt x="437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60"/>
            <p:cNvSpPr/>
            <p:nvPr/>
          </p:nvSpPr>
          <p:spPr>
            <a:xfrm>
              <a:off x="3104200" y="2193625"/>
              <a:ext cx="9750" cy="29375"/>
            </a:xfrm>
            <a:custGeom>
              <a:avLst/>
              <a:gdLst/>
              <a:ahLst/>
              <a:cxnLst/>
              <a:rect l="l" t="t" r="r" b="b"/>
              <a:pathLst>
                <a:path w="390" h="1175" extrusionOk="0">
                  <a:moveTo>
                    <a:pt x="302" y="0"/>
                  </a:moveTo>
                  <a:cubicBezTo>
                    <a:pt x="272" y="0"/>
                    <a:pt x="243" y="19"/>
                    <a:pt x="232" y="51"/>
                  </a:cubicBezTo>
                  <a:cubicBezTo>
                    <a:pt x="100" y="385"/>
                    <a:pt x="23" y="736"/>
                    <a:pt x="3" y="1094"/>
                  </a:cubicBezTo>
                  <a:cubicBezTo>
                    <a:pt x="1" y="1136"/>
                    <a:pt x="32" y="1172"/>
                    <a:pt x="74" y="1175"/>
                  </a:cubicBezTo>
                  <a:lnTo>
                    <a:pt x="79" y="1175"/>
                  </a:lnTo>
                  <a:cubicBezTo>
                    <a:pt x="118" y="1175"/>
                    <a:pt x="151" y="1143"/>
                    <a:pt x="154" y="1103"/>
                  </a:cubicBezTo>
                  <a:cubicBezTo>
                    <a:pt x="173" y="760"/>
                    <a:pt x="247" y="424"/>
                    <a:pt x="372" y="106"/>
                  </a:cubicBezTo>
                  <a:cubicBezTo>
                    <a:pt x="389" y="66"/>
                    <a:pt x="370" y="21"/>
                    <a:pt x="330" y="6"/>
                  </a:cubicBezTo>
                  <a:cubicBezTo>
                    <a:pt x="321" y="2"/>
                    <a:pt x="312" y="0"/>
                    <a:pt x="302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60"/>
            <p:cNvSpPr/>
            <p:nvPr/>
          </p:nvSpPr>
          <p:spPr>
            <a:xfrm>
              <a:off x="3095125" y="2227425"/>
              <a:ext cx="41650" cy="10225"/>
            </a:xfrm>
            <a:custGeom>
              <a:avLst/>
              <a:gdLst/>
              <a:ahLst/>
              <a:cxnLst/>
              <a:rect l="l" t="t" r="r" b="b"/>
              <a:pathLst>
                <a:path w="1666" h="409" extrusionOk="0">
                  <a:moveTo>
                    <a:pt x="108" y="0"/>
                  </a:moveTo>
                  <a:cubicBezTo>
                    <a:pt x="51" y="0"/>
                    <a:pt x="0" y="71"/>
                    <a:pt x="50" y="128"/>
                  </a:cubicBezTo>
                  <a:cubicBezTo>
                    <a:pt x="210" y="310"/>
                    <a:pt x="790" y="409"/>
                    <a:pt x="1235" y="409"/>
                  </a:cubicBezTo>
                  <a:cubicBezTo>
                    <a:pt x="1375" y="409"/>
                    <a:pt x="1502" y="399"/>
                    <a:pt x="1599" y="379"/>
                  </a:cubicBezTo>
                  <a:cubicBezTo>
                    <a:pt x="1639" y="370"/>
                    <a:pt x="1666" y="330"/>
                    <a:pt x="1657" y="290"/>
                  </a:cubicBezTo>
                  <a:cubicBezTo>
                    <a:pt x="1650" y="253"/>
                    <a:pt x="1618" y="229"/>
                    <a:pt x="1583" y="229"/>
                  </a:cubicBezTo>
                  <a:cubicBezTo>
                    <a:pt x="1578" y="229"/>
                    <a:pt x="1573" y="229"/>
                    <a:pt x="1568" y="230"/>
                  </a:cubicBezTo>
                  <a:cubicBezTo>
                    <a:pt x="1473" y="250"/>
                    <a:pt x="1356" y="259"/>
                    <a:pt x="1231" y="259"/>
                  </a:cubicBezTo>
                  <a:cubicBezTo>
                    <a:pt x="805" y="259"/>
                    <a:pt x="278" y="157"/>
                    <a:pt x="163" y="28"/>
                  </a:cubicBezTo>
                  <a:cubicBezTo>
                    <a:pt x="146" y="8"/>
                    <a:pt x="127" y="0"/>
                    <a:pt x="108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60"/>
            <p:cNvSpPr/>
            <p:nvPr/>
          </p:nvSpPr>
          <p:spPr>
            <a:xfrm>
              <a:off x="3141775" y="2180275"/>
              <a:ext cx="17400" cy="13200"/>
            </a:xfrm>
            <a:custGeom>
              <a:avLst/>
              <a:gdLst/>
              <a:ahLst/>
              <a:cxnLst/>
              <a:rect l="l" t="t" r="r" b="b"/>
              <a:pathLst>
                <a:path w="696" h="528" extrusionOk="0">
                  <a:moveTo>
                    <a:pt x="350" y="0"/>
                  </a:moveTo>
                  <a:cubicBezTo>
                    <a:pt x="291" y="0"/>
                    <a:pt x="232" y="20"/>
                    <a:pt x="183" y="59"/>
                  </a:cubicBezTo>
                  <a:cubicBezTo>
                    <a:pt x="0" y="207"/>
                    <a:pt x="88" y="502"/>
                    <a:pt x="322" y="526"/>
                  </a:cubicBezTo>
                  <a:cubicBezTo>
                    <a:pt x="332" y="527"/>
                    <a:pt x="342" y="528"/>
                    <a:pt x="351" y="528"/>
                  </a:cubicBezTo>
                  <a:cubicBezTo>
                    <a:pt x="567" y="528"/>
                    <a:pt x="696" y="273"/>
                    <a:pt x="554" y="98"/>
                  </a:cubicBezTo>
                  <a:cubicBezTo>
                    <a:pt x="503" y="34"/>
                    <a:pt x="427" y="0"/>
                    <a:pt x="350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60"/>
            <p:cNvSpPr/>
            <p:nvPr/>
          </p:nvSpPr>
          <p:spPr>
            <a:xfrm>
              <a:off x="3143825" y="2204075"/>
              <a:ext cx="17425" cy="13200"/>
            </a:xfrm>
            <a:custGeom>
              <a:avLst/>
              <a:gdLst/>
              <a:ahLst/>
              <a:cxnLst/>
              <a:rect l="l" t="t" r="r" b="b"/>
              <a:pathLst>
                <a:path w="697" h="528" extrusionOk="0">
                  <a:moveTo>
                    <a:pt x="350" y="0"/>
                  </a:moveTo>
                  <a:cubicBezTo>
                    <a:pt x="292" y="0"/>
                    <a:pt x="233" y="20"/>
                    <a:pt x="184" y="59"/>
                  </a:cubicBezTo>
                  <a:cubicBezTo>
                    <a:pt x="1" y="207"/>
                    <a:pt x="88" y="502"/>
                    <a:pt x="323" y="526"/>
                  </a:cubicBezTo>
                  <a:cubicBezTo>
                    <a:pt x="332" y="527"/>
                    <a:pt x="342" y="528"/>
                    <a:pt x="352" y="528"/>
                  </a:cubicBezTo>
                  <a:cubicBezTo>
                    <a:pt x="568" y="528"/>
                    <a:pt x="696" y="273"/>
                    <a:pt x="555" y="98"/>
                  </a:cubicBezTo>
                  <a:cubicBezTo>
                    <a:pt x="503" y="33"/>
                    <a:pt x="427" y="0"/>
                    <a:pt x="350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60"/>
            <p:cNvSpPr/>
            <p:nvPr/>
          </p:nvSpPr>
          <p:spPr>
            <a:xfrm>
              <a:off x="3126875" y="2229550"/>
              <a:ext cx="17400" cy="13250"/>
            </a:xfrm>
            <a:custGeom>
              <a:avLst/>
              <a:gdLst/>
              <a:ahLst/>
              <a:cxnLst/>
              <a:rect l="l" t="t" r="r" b="b"/>
              <a:pathLst>
                <a:path w="696" h="530" extrusionOk="0">
                  <a:moveTo>
                    <a:pt x="349" y="1"/>
                  </a:moveTo>
                  <a:cubicBezTo>
                    <a:pt x="291" y="1"/>
                    <a:pt x="232" y="20"/>
                    <a:pt x="183" y="59"/>
                  </a:cubicBezTo>
                  <a:cubicBezTo>
                    <a:pt x="0" y="208"/>
                    <a:pt x="88" y="502"/>
                    <a:pt x="322" y="528"/>
                  </a:cubicBezTo>
                  <a:cubicBezTo>
                    <a:pt x="332" y="529"/>
                    <a:pt x="341" y="529"/>
                    <a:pt x="351" y="529"/>
                  </a:cubicBezTo>
                  <a:cubicBezTo>
                    <a:pt x="567" y="529"/>
                    <a:pt x="696" y="273"/>
                    <a:pt x="554" y="99"/>
                  </a:cubicBezTo>
                  <a:cubicBezTo>
                    <a:pt x="502" y="34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60"/>
            <p:cNvSpPr/>
            <p:nvPr/>
          </p:nvSpPr>
          <p:spPr>
            <a:xfrm>
              <a:off x="3101300" y="2187500"/>
              <a:ext cx="17425" cy="13225"/>
            </a:xfrm>
            <a:custGeom>
              <a:avLst/>
              <a:gdLst/>
              <a:ahLst/>
              <a:cxnLst/>
              <a:rect l="l" t="t" r="r" b="b"/>
              <a:pathLst>
                <a:path w="697" h="529" extrusionOk="0">
                  <a:moveTo>
                    <a:pt x="349" y="1"/>
                  </a:moveTo>
                  <a:cubicBezTo>
                    <a:pt x="291" y="1"/>
                    <a:pt x="232" y="20"/>
                    <a:pt x="184" y="60"/>
                  </a:cubicBezTo>
                  <a:cubicBezTo>
                    <a:pt x="1" y="208"/>
                    <a:pt x="88" y="503"/>
                    <a:pt x="321" y="527"/>
                  </a:cubicBezTo>
                  <a:cubicBezTo>
                    <a:pt x="331" y="528"/>
                    <a:pt x="341" y="529"/>
                    <a:pt x="351" y="529"/>
                  </a:cubicBezTo>
                  <a:cubicBezTo>
                    <a:pt x="568" y="529"/>
                    <a:pt x="696" y="274"/>
                    <a:pt x="555" y="99"/>
                  </a:cubicBezTo>
                  <a:cubicBezTo>
                    <a:pt x="502" y="34"/>
                    <a:pt x="426" y="1"/>
                    <a:pt x="349" y="1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60"/>
            <p:cNvSpPr/>
            <p:nvPr/>
          </p:nvSpPr>
          <p:spPr>
            <a:xfrm>
              <a:off x="3128250" y="2171950"/>
              <a:ext cx="17400" cy="13225"/>
            </a:xfrm>
            <a:custGeom>
              <a:avLst/>
              <a:gdLst/>
              <a:ahLst/>
              <a:cxnLst/>
              <a:rect l="l" t="t" r="r" b="b"/>
              <a:pathLst>
                <a:path w="696" h="529" extrusionOk="0">
                  <a:moveTo>
                    <a:pt x="349" y="0"/>
                  </a:moveTo>
                  <a:cubicBezTo>
                    <a:pt x="291" y="0"/>
                    <a:pt x="232" y="20"/>
                    <a:pt x="183" y="60"/>
                  </a:cubicBezTo>
                  <a:cubicBezTo>
                    <a:pt x="0" y="208"/>
                    <a:pt x="88" y="502"/>
                    <a:pt x="322" y="527"/>
                  </a:cubicBezTo>
                  <a:cubicBezTo>
                    <a:pt x="332" y="528"/>
                    <a:pt x="342" y="528"/>
                    <a:pt x="351" y="528"/>
                  </a:cubicBezTo>
                  <a:cubicBezTo>
                    <a:pt x="567" y="528"/>
                    <a:pt x="696" y="273"/>
                    <a:pt x="554" y="98"/>
                  </a:cubicBezTo>
                  <a:cubicBezTo>
                    <a:pt x="503" y="34"/>
                    <a:pt x="426" y="0"/>
                    <a:pt x="349" y="0"/>
                  </a:cubicBezTo>
                  <a:close/>
                </a:path>
              </a:pathLst>
            </a:custGeom>
            <a:solidFill>
              <a:srgbClr val="EF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60"/>
            <p:cNvSpPr/>
            <p:nvPr/>
          </p:nvSpPr>
          <p:spPr>
            <a:xfrm>
              <a:off x="3160025" y="2153350"/>
              <a:ext cx="29675" cy="23000"/>
            </a:xfrm>
            <a:custGeom>
              <a:avLst/>
              <a:gdLst/>
              <a:ahLst/>
              <a:cxnLst/>
              <a:rect l="l" t="t" r="r" b="b"/>
              <a:pathLst>
                <a:path w="1187" h="920" extrusionOk="0">
                  <a:moveTo>
                    <a:pt x="661" y="0"/>
                  </a:moveTo>
                  <a:cubicBezTo>
                    <a:pt x="635" y="0"/>
                    <a:pt x="608" y="6"/>
                    <a:pt x="585" y="16"/>
                  </a:cubicBezTo>
                  <a:cubicBezTo>
                    <a:pt x="520" y="43"/>
                    <a:pt x="471" y="98"/>
                    <a:pt x="426" y="154"/>
                  </a:cubicBezTo>
                  <a:cubicBezTo>
                    <a:pt x="337" y="263"/>
                    <a:pt x="1" y="602"/>
                    <a:pt x="56" y="756"/>
                  </a:cubicBezTo>
                  <a:cubicBezTo>
                    <a:pt x="108" y="903"/>
                    <a:pt x="365" y="919"/>
                    <a:pt x="561" y="919"/>
                  </a:cubicBezTo>
                  <a:cubicBezTo>
                    <a:pt x="617" y="919"/>
                    <a:pt x="667" y="918"/>
                    <a:pt x="707" y="918"/>
                  </a:cubicBezTo>
                  <a:cubicBezTo>
                    <a:pt x="716" y="918"/>
                    <a:pt x="724" y="918"/>
                    <a:pt x="732" y="918"/>
                  </a:cubicBezTo>
                  <a:cubicBezTo>
                    <a:pt x="740" y="918"/>
                    <a:pt x="749" y="918"/>
                    <a:pt x="757" y="918"/>
                  </a:cubicBezTo>
                  <a:cubicBezTo>
                    <a:pt x="858" y="918"/>
                    <a:pt x="963" y="910"/>
                    <a:pt x="1046" y="854"/>
                  </a:cubicBezTo>
                  <a:cubicBezTo>
                    <a:pt x="1138" y="794"/>
                    <a:pt x="1186" y="659"/>
                    <a:pt x="1120" y="573"/>
                  </a:cubicBezTo>
                  <a:cubicBezTo>
                    <a:pt x="1079" y="520"/>
                    <a:pt x="1008" y="501"/>
                    <a:pt x="942" y="491"/>
                  </a:cubicBezTo>
                  <a:cubicBezTo>
                    <a:pt x="891" y="483"/>
                    <a:pt x="841" y="479"/>
                    <a:pt x="790" y="479"/>
                  </a:cubicBezTo>
                  <a:cubicBezTo>
                    <a:pt x="735" y="479"/>
                    <a:pt x="679" y="484"/>
                    <a:pt x="624" y="493"/>
                  </a:cubicBezTo>
                  <a:cubicBezTo>
                    <a:pt x="697" y="424"/>
                    <a:pt x="752" y="338"/>
                    <a:pt x="786" y="243"/>
                  </a:cubicBezTo>
                  <a:cubicBezTo>
                    <a:pt x="807" y="180"/>
                    <a:pt x="817" y="105"/>
                    <a:pt x="777" y="52"/>
                  </a:cubicBezTo>
                  <a:cubicBezTo>
                    <a:pt x="750" y="17"/>
                    <a:pt x="706" y="0"/>
                    <a:pt x="661" y="0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60"/>
            <p:cNvSpPr/>
            <p:nvPr/>
          </p:nvSpPr>
          <p:spPr>
            <a:xfrm>
              <a:off x="3127250" y="2130575"/>
              <a:ext cx="24425" cy="26975"/>
            </a:xfrm>
            <a:custGeom>
              <a:avLst/>
              <a:gdLst/>
              <a:ahLst/>
              <a:cxnLst/>
              <a:rect l="l" t="t" r="r" b="b"/>
              <a:pathLst>
                <a:path w="977" h="1079" extrusionOk="0">
                  <a:moveTo>
                    <a:pt x="227" y="1"/>
                  </a:moveTo>
                  <a:cubicBezTo>
                    <a:pt x="140" y="1"/>
                    <a:pt x="55" y="76"/>
                    <a:pt x="30" y="164"/>
                  </a:cubicBezTo>
                  <a:cubicBezTo>
                    <a:pt x="1" y="269"/>
                    <a:pt x="30" y="380"/>
                    <a:pt x="66" y="484"/>
                  </a:cubicBezTo>
                  <a:cubicBezTo>
                    <a:pt x="120" y="644"/>
                    <a:pt x="217" y="1072"/>
                    <a:pt x="426" y="1079"/>
                  </a:cubicBezTo>
                  <a:cubicBezTo>
                    <a:pt x="427" y="1079"/>
                    <a:pt x="428" y="1079"/>
                    <a:pt x="429" y="1079"/>
                  </a:cubicBezTo>
                  <a:cubicBezTo>
                    <a:pt x="593" y="1079"/>
                    <a:pt x="812" y="661"/>
                    <a:pt x="888" y="542"/>
                  </a:cubicBezTo>
                  <a:cubicBezTo>
                    <a:pt x="926" y="483"/>
                    <a:pt x="965" y="420"/>
                    <a:pt x="970" y="350"/>
                  </a:cubicBezTo>
                  <a:cubicBezTo>
                    <a:pt x="977" y="279"/>
                    <a:pt x="944" y="201"/>
                    <a:pt x="878" y="177"/>
                  </a:cubicBezTo>
                  <a:cubicBezTo>
                    <a:pt x="863" y="172"/>
                    <a:pt x="849" y="169"/>
                    <a:pt x="835" y="169"/>
                  </a:cubicBezTo>
                  <a:cubicBezTo>
                    <a:pt x="785" y="169"/>
                    <a:pt x="735" y="196"/>
                    <a:pt x="694" y="227"/>
                  </a:cubicBezTo>
                  <a:cubicBezTo>
                    <a:pt x="613" y="287"/>
                    <a:pt x="548" y="366"/>
                    <a:pt x="504" y="456"/>
                  </a:cubicBezTo>
                  <a:cubicBezTo>
                    <a:pt x="489" y="352"/>
                    <a:pt x="457" y="249"/>
                    <a:pt x="409" y="153"/>
                  </a:cubicBezTo>
                  <a:cubicBezTo>
                    <a:pt x="380" y="94"/>
                    <a:pt x="339" y="32"/>
                    <a:pt x="276" y="9"/>
                  </a:cubicBezTo>
                  <a:cubicBezTo>
                    <a:pt x="260" y="3"/>
                    <a:pt x="243" y="1"/>
                    <a:pt x="227" y="1"/>
                  </a:cubicBezTo>
                  <a:close/>
                </a:path>
              </a:pathLst>
            </a:custGeom>
            <a:solidFill>
              <a:srgbClr val="AE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60"/>
            <p:cNvSpPr/>
            <p:nvPr/>
          </p:nvSpPr>
          <p:spPr>
            <a:xfrm>
              <a:off x="2898700" y="2063800"/>
              <a:ext cx="304650" cy="65725"/>
            </a:xfrm>
            <a:custGeom>
              <a:avLst/>
              <a:gdLst/>
              <a:ahLst/>
              <a:cxnLst/>
              <a:rect l="l" t="t" r="r" b="b"/>
              <a:pathLst>
                <a:path w="12186" h="2629" extrusionOk="0">
                  <a:moveTo>
                    <a:pt x="4298" y="160"/>
                  </a:moveTo>
                  <a:cubicBezTo>
                    <a:pt x="4299" y="160"/>
                    <a:pt x="4301" y="160"/>
                    <a:pt x="4302" y="160"/>
                  </a:cubicBezTo>
                  <a:cubicBezTo>
                    <a:pt x="4316" y="162"/>
                    <a:pt x="4331" y="166"/>
                    <a:pt x="4345" y="174"/>
                  </a:cubicBezTo>
                  <a:cubicBezTo>
                    <a:pt x="4390" y="197"/>
                    <a:pt x="4410" y="251"/>
                    <a:pt x="4391" y="297"/>
                  </a:cubicBezTo>
                  <a:cubicBezTo>
                    <a:pt x="4346" y="424"/>
                    <a:pt x="4281" y="541"/>
                    <a:pt x="4197" y="645"/>
                  </a:cubicBezTo>
                  <a:cubicBezTo>
                    <a:pt x="4182" y="623"/>
                    <a:pt x="4170" y="600"/>
                    <a:pt x="4158" y="576"/>
                  </a:cubicBezTo>
                  <a:cubicBezTo>
                    <a:pt x="4109" y="466"/>
                    <a:pt x="4134" y="313"/>
                    <a:pt x="4219" y="202"/>
                  </a:cubicBezTo>
                  <a:cubicBezTo>
                    <a:pt x="4237" y="176"/>
                    <a:pt x="4267" y="160"/>
                    <a:pt x="4298" y="160"/>
                  </a:cubicBezTo>
                  <a:close/>
                  <a:moveTo>
                    <a:pt x="6265" y="109"/>
                  </a:moveTo>
                  <a:cubicBezTo>
                    <a:pt x="6269" y="109"/>
                    <a:pt x="6273" y="110"/>
                    <a:pt x="6277" y="110"/>
                  </a:cubicBezTo>
                  <a:cubicBezTo>
                    <a:pt x="6298" y="111"/>
                    <a:pt x="6319" y="115"/>
                    <a:pt x="6340" y="123"/>
                  </a:cubicBezTo>
                  <a:cubicBezTo>
                    <a:pt x="6485" y="178"/>
                    <a:pt x="6529" y="348"/>
                    <a:pt x="6489" y="480"/>
                  </a:cubicBezTo>
                  <a:cubicBezTo>
                    <a:pt x="6449" y="609"/>
                    <a:pt x="6358" y="710"/>
                    <a:pt x="6208" y="791"/>
                  </a:cubicBezTo>
                  <a:cubicBezTo>
                    <a:pt x="6145" y="746"/>
                    <a:pt x="6092" y="688"/>
                    <a:pt x="6052" y="622"/>
                  </a:cubicBezTo>
                  <a:cubicBezTo>
                    <a:pt x="5973" y="484"/>
                    <a:pt x="6016" y="296"/>
                    <a:pt x="6103" y="194"/>
                  </a:cubicBezTo>
                  <a:cubicBezTo>
                    <a:pt x="6132" y="158"/>
                    <a:pt x="6188" y="109"/>
                    <a:pt x="6265" y="109"/>
                  </a:cubicBezTo>
                  <a:close/>
                  <a:moveTo>
                    <a:pt x="8073" y="462"/>
                  </a:moveTo>
                  <a:cubicBezTo>
                    <a:pt x="8075" y="462"/>
                    <a:pt x="8077" y="462"/>
                    <a:pt x="8080" y="462"/>
                  </a:cubicBezTo>
                  <a:cubicBezTo>
                    <a:pt x="8093" y="463"/>
                    <a:pt x="8106" y="467"/>
                    <a:pt x="8118" y="471"/>
                  </a:cubicBezTo>
                  <a:cubicBezTo>
                    <a:pt x="8167" y="489"/>
                    <a:pt x="8194" y="539"/>
                    <a:pt x="8185" y="590"/>
                  </a:cubicBezTo>
                  <a:cubicBezTo>
                    <a:pt x="8158" y="748"/>
                    <a:pt x="8048" y="902"/>
                    <a:pt x="7904" y="1000"/>
                  </a:cubicBezTo>
                  <a:cubicBezTo>
                    <a:pt x="7864" y="835"/>
                    <a:pt x="7893" y="645"/>
                    <a:pt x="7989" y="508"/>
                  </a:cubicBezTo>
                  <a:cubicBezTo>
                    <a:pt x="8008" y="479"/>
                    <a:pt x="8039" y="462"/>
                    <a:pt x="8073" y="462"/>
                  </a:cubicBezTo>
                  <a:close/>
                  <a:moveTo>
                    <a:pt x="2592" y="510"/>
                  </a:moveTo>
                  <a:cubicBezTo>
                    <a:pt x="2595" y="510"/>
                    <a:pt x="2598" y="510"/>
                    <a:pt x="2601" y="510"/>
                  </a:cubicBezTo>
                  <a:cubicBezTo>
                    <a:pt x="2611" y="510"/>
                    <a:pt x="2619" y="512"/>
                    <a:pt x="2629" y="514"/>
                  </a:cubicBezTo>
                  <a:cubicBezTo>
                    <a:pt x="2694" y="528"/>
                    <a:pt x="2750" y="577"/>
                    <a:pt x="2782" y="646"/>
                  </a:cubicBezTo>
                  <a:cubicBezTo>
                    <a:pt x="2860" y="808"/>
                    <a:pt x="2793" y="965"/>
                    <a:pt x="2712" y="1077"/>
                  </a:cubicBezTo>
                  <a:lnTo>
                    <a:pt x="2697" y="1071"/>
                  </a:lnTo>
                  <a:cubicBezTo>
                    <a:pt x="2553" y="1006"/>
                    <a:pt x="2422" y="846"/>
                    <a:pt x="2406" y="714"/>
                  </a:cubicBezTo>
                  <a:lnTo>
                    <a:pt x="2406" y="712"/>
                  </a:lnTo>
                  <a:cubicBezTo>
                    <a:pt x="2397" y="647"/>
                    <a:pt x="2417" y="596"/>
                    <a:pt x="2463" y="557"/>
                  </a:cubicBezTo>
                  <a:cubicBezTo>
                    <a:pt x="2498" y="526"/>
                    <a:pt x="2544" y="510"/>
                    <a:pt x="2592" y="510"/>
                  </a:cubicBezTo>
                  <a:close/>
                  <a:moveTo>
                    <a:pt x="1073" y="923"/>
                  </a:moveTo>
                  <a:cubicBezTo>
                    <a:pt x="1111" y="927"/>
                    <a:pt x="1147" y="944"/>
                    <a:pt x="1176" y="968"/>
                  </a:cubicBezTo>
                  <a:cubicBezTo>
                    <a:pt x="1222" y="1006"/>
                    <a:pt x="1236" y="1061"/>
                    <a:pt x="1220" y="1159"/>
                  </a:cubicBezTo>
                  <a:cubicBezTo>
                    <a:pt x="1205" y="1255"/>
                    <a:pt x="1173" y="1347"/>
                    <a:pt x="1125" y="1432"/>
                  </a:cubicBezTo>
                  <a:cubicBezTo>
                    <a:pt x="1013" y="1367"/>
                    <a:pt x="893" y="1257"/>
                    <a:pt x="922" y="1088"/>
                  </a:cubicBezTo>
                  <a:cubicBezTo>
                    <a:pt x="936" y="1009"/>
                    <a:pt x="975" y="950"/>
                    <a:pt x="1025" y="931"/>
                  </a:cubicBezTo>
                  <a:cubicBezTo>
                    <a:pt x="1041" y="925"/>
                    <a:pt x="1057" y="923"/>
                    <a:pt x="1073" y="923"/>
                  </a:cubicBezTo>
                  <a:close/>
                  <a:moveTo>
                    <a:pt x="9532" y="838"/>
                  </a:moveTo>
                  <a:cubicBezTo>
                    <a:pt x="9535" y="838"/>
                    <a:pt x="9538" y="838"/>
                    <a:pt x="9541" y="838"/>
                  </a:cubicBezTo>
                  <a:lnTo>
                    <a:pt x="9546" y="838"/>
                  </a:lnTo>
                  <a:cubicBezTo>
                    <a:pt x="9602" y="839"/>
                    <a:pt x="9651" y="879"/>
                    <a:pt x="9663" y="934"/>
                  </a:cubicBezTo>
                  <a:cubicBezTo>
                    <a:pt x="9701" y="1102"/>
                    <a:pt x="9647" y="1294"/>
                    <a:pt x="9529" y="1413"/>
                  </a:cubicBezTo>
                  <a:cubicBezTo>
                    <a:pt x="9518" y="1424"/>
                    <a:pt x="9507" y="1434"/>
                    <a:pt x="9496" y="1444"/>
                  </a:cubicBezTo>
                  <a:cubicBezTo>
                    <a:pt x="9491" y="1435"/>
                    <a:pt x="9485" y="1425"/>
                    <a:pt x="9480" y="1416"/>
                  </a:cubicBezTo>
                  <a:cubicBezTo>
                    <a:pt x="9395" y="1271"/>
                    <a:pt x="9370" y="1082"/>
                    <a:pt x="9416" y="926"/>
                  </a:cubicBezTo>
                  <a:lnTo>
                    <a:pt x="9416" y="925"/>
                  </a:lnTo>
                  <a:cubicBezTo>
                    <a:pt x="9430" y="873"/>
                    <a:pt x="9479" y="838"/>
                    <a:pt x="9532" y="838"/>
                  </a:cubicBezTo>
                  <a:close/>
                  <a:moveTo>
                    <a:pt x="10897" y="1375"/>
                  </a:moveTo>
                  <a:cubicBezTo>
                    <a:pt x="10901" y="1375"/>
                    <a:pt x="10905" y="1375"/>
                    <a:pt x="10910" y="1376"/>
                  </a:cubicBezTo>
                  <a:cubicBezTo>
                    <a:pt x="10933" y="1377"/>
                    <a:pt x="10955" y="1382"/>
                    <a:pt x="10976" y="1390"/>
                  </a:cubicBezTo>
                  <a:cubicBezTo>
                    <a:pt x="11066" y="1423"/>
                    <a:pt x="11132" y="1500"/>
                    <a:pt x="11150" y="1595"/>
                  </a:cubicBezTo>
                  <a:cubicBezTo>
                    <a:pt x="11168" y="1683"/>
                    <a:pt x="11147" y="1776"/>
                    <a:pt x="11094" y="1848"/>
                  </a:cubicBezTo>
                  <a:cubicBezTo>
                    <a:pt x="11030" y="1935"/>
                    <a:pt x="10940" y="2001"/>
                    <a:pt x="10836" y="2035"/>
                  </a:cubicBezTo>
                  <a:cubicBezTo>
                    <a:pt x="10802" y="1987"/>
                    <a:pt x="10772" y="1938"/>
                    <a:pt x="10746" y="1885"/>
                  </a:cubicBezTo>
                  <a:cubicBezTo>
                    <a:pt x="10667" y="1727"/>
                    <a:pt x="10643" y="1522"/>
                    <a:pt x="10765" y="1424"/>
                  </a:cubicBezTo>
                  <a:lnTo>
                    <a:pt x="10765" y="1423"/>
                  </a:lnTo>
                  <a:cubicBezTo>
                    <a:pt x="10802" y="1392"/>
                    <a:pt x="10849" y="1375"/>
                    <a:pt x="10897" y="1375"/>
                  </a:cubicBezTo>
                  <a:close/>
                  <a:moveTo>
                    <a:pt x="6264" y="0"/>
                  </a:moveTo>
                  <a:cubicBezTo>
                    <a:pt x="6173" y="0"/>
                    <a:pt x="6087" y="42"/>
                    <a:pt x="6019" y="123"/>
                  </a:cubicBezTo>
                  <a:cubicBezTo>
                    <a:pt x="5889" y="276"/>
                    <a:pt x="5864" y="514"/>
                    <a:pt x="5959" y="676"/>
                  </a:cubicBezTo>
                  <a:cubicBezTo>
                    <a:pt x="5995" y="738"/>
                    <a:pt x="6041" y="794"/>
                    <a:pt x="6096" y="841"/>
                  </a:cubicBezTo>
                  <a:cubicBezTo>
                    <a:pt x="6055" y="858"/>
                    <a:pt x="6008" y="873"/>
                    <a:pt x="5959" y="889"/>
                  </a:cubicBezTo>
                  <a:cubicBezTo>
                    <a:pt x="5720" y="959"/>
                    <a:pt x="5472" y="995"/>
                    <a:pt x="5224" y="995"/>
                  </a:cubicBezTo>
                  <a:cubicBezTo>
                    <a:pt x="5087" y="995"/>
                    <a:pt x="4951" y="984"/>
                    <a:pt x="4816" y="963"/>
                  </a:cubicBezTo>
                  <a:cubicBezTo>
                    <a:pt x="4634" y="934"/>
                    <a:pt x="4412" y="870"/>
                    <a:pt x="4266" y="729"/>
                  </a:cubicBezTo>
                  <a:cubicBezTo>
                    <a:pt x="4366" y="611"/>
                    <a:pt x="4442" y="477"/>
                    <a:pt x="4492" y="332"/>
                  </a:cubicBezTo>
                  <a:cubicBezTo>
                    <a:pt x="4528" y="235"/>
                    <a:pt x="4487" y="126"/>
                    <a:pt x="4395" y="78"/>
                  </a:cubicBezTo>
                  <a:cubicBezTo>
                    <a:pt x="4364" y="61"/>
                    <a:pt x="4330" y="52"/>
                    <a:pt x="4297" y="52"/>
                  </a:cubicBezTo>
                  <a:cubicBezTo>
                    <a:pt x="4234" y="52"/>
                    <a:pt x="4172" y="82"/>
                    <a:pt x="4133" y="136"/>
                  </a:cubicBezTo>
                  <a:cubicBezTo>
                    <a:pt x="4023" y="278"/>
                    <a:pt x="3993" y="472"/>
                    <a:pt x="4059" y="619"/>
                  </a:cubicBezTo>
                  <a:cubicBezTo>
                    <a:pt x="4077" y="657"/>
                    <a:pt x="4098" y="695"/>
                    <a:pt x="4123" y="729"/>
                  </a:cubicBezTo>
                  <a:cubicBezTo>
                    <a:pt x="3991" y="868"/>
                    <a:pt x="3832" y="978"/>
                    <a:pt x="3656" y="1054"/>
                  </a:cubicBezTo>
                  <a:cubicBezTo>
                    <a:pt x="3487" y="1126"/>
                    <a:pt x="3312" y="1163"/>
                    <a:pt x="3141" y="1163"/>
                  </a:cubicBezTo>
                  <a:cubicBezTo>
                    <a:pt x="3030" y="1163"/>
                    <a:pt x="2920" y="1147"/>
                    <a:pt x="2817" y="1116"/>
                  </a:cubicBezTo>
                  <a:cubicBezTo>
                    <a:pt x="2932" y="943"/>
                    <a:pt x="2957" y="763"/>
                    <a:pt x="2880" y="600"/>
                  </a:cubicBezTo>
                  <a:cubicBezTo>
                    <a:pt x="2833" y="500"/>
                    <a:pt x="2750" y="430"/>
                    <a:pt x="2654" y="407"/>
                  </a:cubicBezTo>
                  <a:cubicBezTo>
                    <a:pt x="2632" y="403"/>
                    <a:pt x="2611" y="401"/>
                    <a:pt x="2590" y="401"/>
                  </a:cubicBezTo>
                  <a:cubicBezTo>
                    <a:pt x="2518" y="401"/>
                    <a:pt x="2449" y="426"/>
                    <a:pt x="2394" y="473"/>
                  </a:cubicBezTo>
                  <a:cubicBezTo>
                    <a:pt x="2319" y="534"/>
                    <a:pt x="2284" y="624"/>
                    <a:pt x="2298" y="726"/>
                  </a:cubicBezTo>
                  <a:cubicBezTo>
                    <a:pt x="2320" y="893"/>
                    <a:pt x="2465" y="1078"/>
                    <a:pt x="2640" y="1162"/>
                  </a:cubicBezTo>
                  <a:cubicBezTo>
                    <a:pt x="2622" y="1181"/>
                    <a:pt x="2605" y="1197"/>
                    <a:pt x="2591" y="1210"/>
                  </a:cubicBezTo>
                  <a:cubicBezTo>
                    <a:pt x="2344" y="1437"/>
                    <a:pt x="2010" y="1560"/>
                    <a:pt x="1676" y="1560"/>
                  </a:cubicBezTo>
                  <a:cubicBezTo>
                    <a:pt x="1544" y="1560"/>
                    <a:pt x="1412" y="1541"/>
                    <a:pt x="1285" y="1501"/>
                  </a:cubicBezTo>
                  <a:cubicBezTo>
                    <a:pt x="1273" y="1497"/>
                    <a:pt x="1250" y="1489"/>
                    <a:pt x="1222" y="1478"/>
                  </a:cubicBezTo>
                  <a:cubicBezTo>
                    <a:pt x="1274" y="1383"/>
                    <a:pt x="1309" y="1281"/>
                    <a:pt x="1326" y="1174"/>
                  </a:cubicBezTo>
                  <a:cubicBezTo>
                    <a:pt x="1335" y="1119"/>
                    <a:pt x="1358" y="974"/>
                    <a:pt x="1242" y="883"/>
                  </a:cubicBezTo>
                  <a:cubicBezTo>
                    <a:pt x="1184" y="838"/>
                    <a:pt x="1123" y="814"/>
                    <a:pt x="1064" y="814"/>
                  </a:cubicBezTo>
                  <a:cubicBezTo>
                    <a:pt x="1037" y="814"/>
                    <a:pt x="1011" y="819"/>
                    <a:pt x="986" y="828"/>
                  </a:cubicBezTo>
                  <a:cubicBezTo>
                    <a:pt x="897" y="862"/>
                    <a:pt x="836" y="949"/>
                    <a:pt x="815" y="1068"/>
                  </a:cubicBezTo>
                  <a:cubicBezTo>
                    <a:pt x="780" y="1273"/>
                    <a:pt x="906" y="1426"/>
                    <a:pt x="1067" y="1522"/>
                  </a:cubicBezTo>
                  <a:cubicBezTo>
                    <a:pt x="971" y="1653"/>
                    <a:pt x="847" y="1761"/>
                    <a:pt x="702" y="1836"/>
                  </a:cubicBezTo>
                  <a:cubicBezTo>
                    <a:pt x="547" y="1918"/>
                    <a:pt x="381" y="1959"/>
                    <a:pt x="220" y="1959"/>
                  </a:cubicBezTo>
                  <a:cubicBezTo>
                    <a:pt x="152" y="1959"/>
                    <a:pt x="86" y="1952"/>
                    <a:pt x="22" y="1938"/>
                  </a:cubicBezTo>
                  <a:cubicBezTo>
                    <a:pt x="22" y="1941"/>
                    <a:pt x="20" y="1943"/>
                    <a:pt x="19" y="1946"/>
                  </a:cubicBezTo>
                  <a:cubicBezTo>
                    <a:pt x="13" y="1979"/>
                    <a:pt x="7" y="2011"/>
                    <a:pt x="1" y="2044"/>
                  </a:cubicBezTo>
                  <a:cubicBezTo>
                    <a:pt x="50" y="2055"/>
                    <a:pt x="102" y="2063"/>
                    <a:pt x="153" y="2066"/>
                  </a:cubicBezTo>
                  <a:cubicBezTo>
                    <a:pt x="173" y="2068"/>
                    <a:pt x="193" y="2068"/>
                    <a:pt x="213" y="2068"/>
                  </a:cubicBezTo>
                  <a:cubicBezTo>
                    <a:pt x="402" y="2068"/>
                    <a:pt x="587" y="2022"/>
                    <a:pt x="753" y="1933"/>
                  </a:cubicBezTo>
                  <a:cubicBezTo>
                    <a:pt x="917" y="1847"/>
                    <a:pt x="1058" y="1724"/>
                    <a:pt x="1165" y="1573"/>
                  </a:cubicBezTo>
                  <a:cubicBezTo>
                    <a:pt x="1194" y="1585"/>
                    <a:pt x="1224" y="1596"/>
                    <a:pt x="1253" y="1606"/>
                  </a:cubicBezTo>
                  <a:cubicBezTo>
                    <a:pt x="1390" y="1649"/>
                    <a:pt x="1533" y="1669"/>
                    <a:pt x="1675" y="1669"/>
                  </a:cubicBezTo>
                  <a:cubicBezTo>
                    <a:pt x="2036" y="1669"/>
                    <a:pt x="2397" y="1536"/>
                    <a:pt x="2665" y="1291"/>
                  </a:cubicBezTo>
                  <a:cubicBezTo>
                    <a:pt x="2693" y="1264"/>
                    <a:pt x="2721" y="1237"/>
                    <a:pt x="2747" y="1207"/>
                  </a:cubicBezTo>
                  <a:cubicBezTo>
                    <a:pt x="2872" y="1250"/>
                    <a:pt x="3006" y="1272"/>
                    <a:pt x="3142" y="1272"/>
                  </a:cubicBezTo>
                  <a:cubicBezTo>
                    <a:pt x="3327" y="1272"/>
                    <a:pt x="3517" y="1233"/>
                    <a:pt x="3699" y="1154"/>
                  </a:cubicBezTo>
                  <a:cubicBezTo>
                    <a:pt x="3885" y="1074"/>
                    <a:pt x="4055" y="957"/>
                    <a:pt x="4195" y="811"/>
                  </a:cubicBezTo>
                  <a:cubicBezTo>
                    <a:pt x="4360" y="968"/>
                    <a:pt x="4601" y="1039"/>
                    <a:pt x="4800" y="1071"/>
                  </a:cubicBezTo>
                  <a:cubicBezTo>
                    <a:pt x="4940" y="1093"/>
                    <a:pt x="5081" y="1104"/>
                    <a:pt x="5222" y="1104"/>
                  </a:cubicBezTo>
                  <a:cubicBezTo>
                    <a:pt x="5482" y="1104"/>
                    <a:pt x="5740" y="1066"/>
                    <a:pt x="5991" y="992"/>
                  </a:cubicBezTo>
                  <a:cubicBezTo>
                    <a:pt x="6061" y="972"/>
                    <a:pt x="6131" y="946"/>
                    <a:pt x="6198" y="916"/>
                  </a:cubicBezTo>
                  <a:cubicBezTo>
                    <a:pt x="6346" y="1009"/>
                    <a:pt x="6528" y="1065"/>
                    <a:pt x="6709" y="1112"/>
                  </a:cubicBezTo>
                  <a:cubicBezTo>
                    <a:pt x="6962" y="1180"/>
                    <a:pt x="7198" y="1236"/>
                    <a:pt x="7425" y="1236"/>
                  </a:cubicBezTo>
                  <a:cubicBezTo>
                    <a:pt x="7549" y="1236"/>
                    <a:pt x="7671" y="1219"/>
                    <a:pt x="7790" y="1178"/>
                  </a:cubicBezTo>
                  <a:cubicBezTo>
                    <a:pt x="7808" y="1172"/>
                    <a:pt x="7827" y="1165"/>
                    <a:pt x="7846" y="1156"/>
                  </a:cubicBezTo>
                  <a:lnTo>
                    <a:pt x="7846" y="1158"/>
                  </a:lnTo>
                  <a:cubicBezTo>
                    <a:pt x="7986" y="1443"/>
                    <a:pt x="8305" y="1651"/>
                    <a:pt x="8703" y="1716"/>
                  </a:cubicBezTo>
                  <a:cubicBezTo>
                    <a:pt x="8782" y="1729"/>
                    <a:pt x="8860" y="1735"/>
                    <a:pt x="8934" y="1735"/>
                  </a:cubicBezTo>
                  <a:cubicBezTo>
                    <a:pt x="9140" y="1735"/>
                    <a:pt x="9325" y="1687"/>
                    <a:pt x="9472" y="1596"/>
                  </a:cubicBezTo>
                  <a:cubicBezTo>
                    <a:pt x="9645" y="1806"/>
                    <a:pt x="9896" y="1936"/>
                    <a:pt x="10081" y="2020"/>
                  </a:cubicBezTo>
                  <a:cubicBezTo>
                    <a:pt x="10242" y="2093"/>
                    <a:pt x="10444" y="2170"/>
                    <a:pt x="10653" y="2170"/>
                  </a:cubicBezTo>
                  <a:cubicBezTo>
                    <a:pt x="10694" y="2170"/>
                    <a:pt x="10736" y="2167"/>
                    <a:pt x="10778" y="2160"/>
                  </a:cubicBezTo>
                  <a:lnTo>
                    <a:pt x="10794" y="2157"/>
                  </a:lnTo>
                  <a:cubicBezTo>
                    <a:pt x="10979" y="2377"/>
                    <a:pt x="11254" y="2537"/>
                    <a:pt x="11565" y="2600"/>
                  </a:cubicBezTo>
                  <a:cubicBezTo>
                    <a:pt x="11658" y="2619"/>
                    <a:pt x="11752" y="2628"/>
                    <a:pt x="11847" y="2628"/>
                  </a:cubicBezTo>
                  <a:cubicBezTo>
                    <a:pt x="11961" y="2628"/>
                    <a:pt x="12075" y="2614"/>
                    <a:pt x="12186" y="2586"/>
                  </a:cubicBezTo>
                  <a:cubicBezTo>
                    <a:pt x="12180" y="2550"/>
                    <a:pt x="12172" y="2515"/>
                    <a:pt x="12164" y="2480"/>
                  </a:cubicBezTo>
                  <a:cubicBezTo>
                    <a:pt x="12059" y="2506"/>
                    <a:pt x="11952" y="2520"/>
                    <a:pt x="11845" y="2520"/>
                  </a:cubicBezTo>
                  <a:cubicBezTo>
                    <a:pt x="11758" y="2520"/>
                    <a:pt x="11672" y="2511"/>
                    <a:pt x="11586" y="2494"/>
                  </a:cubicBezTo>
                  <a:cubicBezTo>
                    <a:pt x="11316" y="2439"/>
                    <a:pt x="11077" y="2307"/>
                    <a:pt x="10909" y="2123"/>
                  </a:cubicBezTo>
                  <a:cubicBezTo>
                    <a:pt x="11019" y="2080"/>
                    <a:pt x="11114" y="2006"/>
                    <a:pt x="11182" y="1910"/>
                  </a:cubicBezTo>
                  <a:cubicBezTo>
                    <a:pt x="11251" y="1813"/>
                    <a:pt x="11279" y="1691"/>
                    <a:pt x="11256" y="1574"/>
                  </a:cubicBezTo>
                  <a:cubicBezTo>
                    <a:pt x="11229" y="1443"/>
                    <a:pt x="11138" y="1334"/>
                    <a:pt x="11012" y="1288"/>
                  </a:cubicBezTo>
                  <a:cubicBezTo>
                    <a:pt x="10976" y="1274"/>
                    <a:pt x="10937" y="1267"/>
                    <a:pt x="10899" y="1267"/>
                  </a:cubicBezTo>
                  <a:cubicBezTo>
                    <a:pt x="10826" y="1267"/>
                    <a:pt x="10755" y="1292"/>
                    <a:pt x="10696" y="1339"/>
                  </a:cubicBezTo>
                  <a:cubicBezTo>
                    <a:pt x="10529" y="1476"/>
                    <a:pt x="10552" y="1736"/>
                    <a:pt x="10649" y="1933"/>
                  </a:cubicBezTo>
                  <a:cubicBezTo>
                    <a:pt x="10670" y="1976"/>
                    <a:pt x="10694" y="2018"/>
                    <a:pt x="10720" y="2058"/>
                  </a:cubicBezTo>
                  <a:cubicBezTo>
                    <a:pt x="10698" y="2060"/>
                    <a:pt x="10675" y="2061"/>
                    <a:pt x="10652" y="2061"/>
                  </a:cubicBezTo>
                  <a:cubicBezTo>
                    <a:pt x="10464" y="2061"/>
                    <a:pt x="10276" y="1989"/>
                    <a:pt x="10125" y="1921"/>
                  </a:cubicBezTo>
                  <a:cubicBezTo>
                    <a:pt x="9952" y="1843"/>
                    <a:pt x="9719" y="1723"/>
                    <a:pt x="9559" y="1532"/>
                  </a:cubicBezTo>
                  <a:cubicBezTo>
                    <a:pt x="9576" y="1518"/>
                    <a:pt x="9591" y="1505"/>
                    <a:pt x="9605" y="1490"/>
                  </a:cubicBezTo>
                  <a:cubicBezTo>
                    <a:pt x="9749" y="1346"/>
                    <a:pt x="9814" y="1113"/>
                    <a:pt x="9767" y="911"/>
                  </a:cubicBezTo>
                  <a:cubicBezTo>
                    <a:pt x="9743" y="807"/>
                    <a:pt x="9652" y="733"/>
                    <a:pt x="9546" y="729"/>
                  </a:cubicBezTo>
                  <a:cubicBezTo>
                    <a:pt x="9543" y="729"/>
                    <a:pt x="9541" y="729"/>
                    <a:pt x="9538" y="729"/>
                  </a:cubicBezTo>
                  <a:cubicBezTo>
                    <a:pt x="9435" y="729"/>
                    <a:pt x="9342" y="795"/>
                    <a:pt x="9311" y="894"/>
                  </a:cubicBezTo>
                  <a:cubicBezTo>
                    <a:pt x="9257" y="1078"/>
                    <a:pt x="9286" y="1299"/>
                    <a:pt x="9385" y="1470"/>
                  </a:cubicBezTo>
                  <a:cubicBezTo>
                    <a:pt x="9393" y="1484"/>
                    <a:pt x="9400" y="1496"/>
                    <a:pt x="9408" y="1508"/>
                  </a:cubicBezTo>
                  <a:cubicBezTo>
                    <a:pt x="9255" y="1602"/>
                    <a:pt x="9077" y="1626"/>
                    <a:pt x="8932" y="1626"/>
                  </a:cubicBezTo>
                  <a:cubicBezTo>
                    <a:pt x="8845" y="1626"/>
                    <a:pt x="8770" y="1618"/>
                    <a:pt x="8720" y="1609"/>
                  </a:cubicBezTo>
                  <a:cubicBezTo>
                    <a:pt x="8357" y="1550"/>
                    <a:pt x="8067" y="1364"/>
                    <a:pt x="7943" y="1110"/>
                  </a:cubicBezTo>
                  <a:cubicBezTo>
                    <a:pt x="7943" y="1108"/>
                    <a:pt x="7942" y="1107"/>
                    <a:pt x="7941" y="1106"/>
                  </a:cubicBezTo>
                  <a:cubicBezTo>
                    <a:pt x="8120" y="992"/>
                    <a:pt x="8256" y="805"/>
                    <a:pt x="8290" y="609"/>
                  </a:cubicBezTo>
                  <a:cubicBezTo>
                    <a:pt x="8306" y="509"/>
                    <a:pt x="8252" y="411"/>
                    <a:pt x="8159" y="372"/>
                  </a:cubicBezTo>
                  <a:cubicBezTo>
                    <a:pt x="8132" y="361"/>
                    <a:pt x="8103" y="356"/>
                    <a:pt x="8076" y="356"/>
                  </a:cubicBezTo>
                  <a:cubicBezTo>
                    <a:pt x="8007" y="356"/>
                    <a:pt x="7940" y="388"/>
                    <a:pt x="7899" y="446"/>
                  </a:cubicBezTo>
                  <a:cubicBezTo>
                    <a:pt x="7779" y="620"/>
                    <a:pt x="7746" y="852"/>
                    <a:pt x="7806" y="1055"/>
                  </a:cubicBezTo>
                  <a:cubicBezTo>
                    <a:pt x="7789" y="1063"/>
                    <a:pt x="7772" y="1071"/>
                    <a:pt x="7753" y="1076"/>
                  </a:cubicBezTo>
                  <a:cubicBezTo>
                    <a:pt x="7647" y="1113"/>
                    <a:pt x="7537" y="1128"/>
                    <a:pt x="7424" y="1128"/>
                  </a:cubicBezTo>
                  <a:cubicBezTo>
                    <a:pt x="7209" y="1128"/>
                    <a:pt x="6981" y="1073"/>
                    <a:pt x="6735" y="1008"/>
                  </a:cubicBezTo>
                  <a:cubicBezTo>
                    <a:pt x="6587" y="968"/>
                    <a:pt x="6437" y="923"/>
                    <a:pt x="6310" y="855"/>
                  </a:cubicBezTo>
                  <a:cubicBezTo>
                    <a:pt x="6454" y="765"/>
                    <a:pt x="6547" y="652"/>
                    <a:pt x="6591" y="512"/>
                  </a:cubicBezTo>
                  <a:cubicBezTo>
                    <a:pt x="6654" y="307"/>
                    <a:pt x="6560" y="91"/>
                    <a:pt x="6376" y="22"/>
                  </a:cubicBezTo>
                  <a:cubicBezTo>
                    <a:pt x="6339" y="7"/>
                    <a:pt x="6301" y="0"/>
                    <a:pt x="6264" y="0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60"/>
            <p:cNvSpPr/>
            <p:nvPr/>
          </p:nvSpPr>
          <p:spPr>
            <a:xfrm>
              <a:off x="3020650" y="2016325"/>
              <a:ext cx="74675" cy="57150"/>
            </a:xfrm>
            <a:custGeom>
              <a:avLst/>
              <a:gdLst/>
              <a:ahLst/>
              <a:cxnLst/>
              <a:rect l="l" t="t" r="r" b="b"/>
              <a:pathLst>
                <a:path w="2987" h="2286" extrusionOk="0">
                  <a:moveTo>
                    <a:pt x="1768" y="0"/>
                  </a:moveTo>
                  <a:cubicBezTo>
                    <a:pt x="1704" y="0"/>
                    <a:pt x="1639" y="4"/>
                    <a:pt x="1578" y="8"/>
                  </a:cubicBezTo>
                  <a:cubicBezTo>
                    <a:pt x="1468" y="16"/>
                    <a:pt x="1354" y="26"/>
                    <a:pt x="1269" y="70"/>
                  </a:cubicBezTo>
                  <a:cubicBezTo>
                    <a:pt x="1188" y="112"/>
                    <a:pt x="1146" y="180"/>
                    <a:pt x="1108" y="245"/>
                  </a:cubicBezTo>
                  <a:cubicBezTo>
                    <a:pt x="834" y="710"/>
                    <a:pt x="497" y="1146"/>
                    <a:pt x="186" y="1585"/>
                  </a:cubicBezTo>
                  <a:cubicBezTo>
                    <a:pt x="1" y="1847"/>
                    <a:pt x="82" y="2118"/>
                    <a:pt x="362" y="2118"/>
                  </a:cubicBezTo>
                  <a:cubicBezTo>
                    <a:pt x="484" y="2118"/>
                    <a:pt x="644" y="2067"/>
                    <a:pt x="836" y="1942"/>
                  </a:cubicBezTo>
                  <a:lnTo>
                    <a:pt x="836" y="1942"/>
                  </a:lnTo>
                  <a:cubicBezTo>
                    <a:pt x="799" y="2117"/>
                    <a:pt x="1071" y="2285"/>
                    <a:pt x="1337" y="2285"/>
                  </a:cubicBezTo>
                  <a:cubicBezTo>
                    <a:pt x="1349" y="2285"/>
                    <a:pt x="1362" y="2285"/>
                    <a:pt x="1374" y="2284"/>
                  </a:cubicBezTo>
                  <a:cubicBezTo>
                    <a:pt x="1651" y="2268"/>
                    <a:pt x="1862" y="2101"/>
                    <a:pt x="1907" y="1918"/>
                  </a:cubicBezTo>
                  <a:cubicBezTo>
                    <a:pt x="2047" y="2030"/>
                    <a:pt x="2259" y="2164"/>
                    <a:pt x="2459" y="2164"/>
                  </a:cubicBezTo>
                  <a:cubicBezTo>
                    <a:pt x="2496" y="2164"/>
                    <a:pt x="2533" y="2159"/>
                    <a:pt x="2569" y="2149"/>
                  </a:cubicBezTo>
                  <a:cubicBezTo>
                    <a:pt x="2987" y="2029"/>
                    <a:pt x="2237" y="148"/>
                    <a:pt x="2146" y="85"/>
                  </a:cubicBezTo>
                  <a:cubicBezTo>
                    <a:pt x="2048" y="18"/>
                    <a:pt x="1909" y="0"/>
                    <a:pt x="1768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60"/>
            <p:cNvSpPr/>
            <p:nvPr/>
          </p:nvSpPr>
          <p:spPr>
            <a:xfrm>
              <a:off x="3054525" y="2023275"/>
              <a:ext cx="6750" cy="43025"/>
            </a:xfrm>
            <a:custGeom>
              <a:avLst/>
              <a:gdLst/>
              <a:ahLst/>
              <a:cxnLst/>
              <a:rect l="l" t="t" r="r" b="b"/>
              <a:pathLst>
                <a:path w="270" h="1721" extrusionOk="0">
                  <a:moveTo>
                    <a:pt x="230" y="1"/>
                  </a:moveTo>
                  <a:cubicBezTo>
                    <a:pt x="211" y="1"/>
                    <a:pt x="196" y="15"/>
                    <a:pt x="193" y="34"/>
                  </a:cubicBezTo>
                  <a:lnTo>
                    <a:pt x="2" y="1680"/>
                  </a:lnTo>
                  <a:cubicBezTo>
                    <a:pt x="0" y="1700"/>
                    <a:pt x="15" y="1719"/>
                    <a:pt x="35" y="1721"/>
                  </a:cubicBezTo>
                  <a:lnTo>
                    <a:pt x="40" y="1721"/>
                  </a:lnTo>
                  <a:cubicBezTo>
                    <a:pt x="58" y="1721"/>
                    <a:pt x="75" y="1707"/>
                    <a:pt x="77" y="1688"/>
                  </a:cubicBezTo>
                  <a:lnTo>
                    <a:pt x="268" y="42"/>
                  </a:lnTo>
                  <a:cubicBezTo>
                    <a:pt x="270" y="22"/>
                    <a:pt x="255" y="3"/>
                    <a:pt x="235" y="1"/>
                  </a:cubicBezTo>
                  <a:cubicBezTo>
                    <a:pt x="233" y="1"/>
                    <a:pt x="232" y="1"/>
                    <a:pt x="230" y="1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60"/>
            <p:cNvSpPr/>
            <p:nvPr/>
          </p:nvSpPr>
          <p:spPr>
            <a:xfrm>
              <a:off x="3068175" y="2025875"/>
              <a:ext cx="14200" cy="37625"/>
            </a:xfrm>
            <a:custGeom>
              <a:avLst/>
              <a:gdLst/>
              <a:ahLst/>
              <a:cxnLst/>
              <a:rect l="l" t="t" r="r" b="b"/>
              <a:pathLst>
                <a:path w="568" h="1505" extrusionOk="0">
                  <a:moveTo>
                    <a:pt x="41" y="0"/>
                  </a:moveTo>
                  <a:cubicBezTo>
                    <a:pt x="39" y="0"/>
                    <a:pt x="37" y="0"/>
                    <a:pt x="35" y="1"/>
                  </a:cubicBezTo>
                  <a:cubicBezTo>
                    <a:pt x="14" y="5"/>
                    <a:pt x="0" y="25"/>
                    <a:pt x="4" y="45"/>
                  </a:cubicBezTo>
                  <a:cubicBezTo>
                    <a:pt x="94" y="533"/>
                    <a:pt x="295" y="1014"/>
                    <a:pt x="487" y="1481"/>
                  </a:cubicBezTo>
                  <a:cubicBezTo>
                    <a:pt x="493" y="1496"/>
                    <a:pt x="507" y="1505"/>
                    <a:pt x="523" y="1505"/>
                  </a:cubicBezTo>
                  <a:cubicBezTo>
                    <a:pt x="549" y="1505"/>
                    <a:pt x="568" y="1477"/>
                    <a:pt x="557" y="1452"/>
                  </a:cubicBezTo>
                  <a:cubicBezTo>
                    <a:pt x="365" y="990"/>
                    <a:pt x="167" y="511"/>
                    <a:pt x="79" y="32"/>
                  </a:cubicBezTo>
                  <a:cubicBezTo>
                    <a:pt x="75" y="13"/>
                    <a:pt x="58" y="0"/>
                    <a:pt x="41" y="0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60"/>
            <p:cNvSpPr/>
            <p:nvPr/>
          </p:nvSpPr>
          <p:spPr>
            <a:xfrm>
              <a:off x="3036425" y="2024550"/>
              <a:ext cx="17750" cy="34875"/>
            </a:xfrm>
            <a:custGeom>
              <a:avLst/>
              <a:gdLst/>
              <a:ahLst/>
              <a:cxnLst/>
              <a:rect l="l" t="t" r="r" b="b"/>
              <a:pathLst>
                <a:path w="710" h="1395" extrusionOk="0">
                  <a:moveTo>
                    <a:pt x="656" y="1"/>
                  </a:moveTo>
                  <a:cubicBezTo>
                    <a:pt x="646" y="1"/>
                    <a:pt x="635" y="5"/>
                    <a:pt x="627" y="15"/>
                  </a:cubicBezTo>
                  <a:cubicBezTo>
                    <a:pt x="519" y="148"/>
                    <a:pt x="456" y="295"/>
                    <a:pt x="396" y="436"/>
                  </a:cubicBezTo>
                  <a:lnTo>
                    <a:pt x="9" y="1342"/>
                  </a:lnTo>
                  <a:cubicBezTo>
                    <a:pt x="0" y="1361"/>
                    <a:pt x="9" y="1383"/>
                    <a:pt x="29" y="1391"/>
                  </a:cubicBezTo>
                  <a:cubicBezTo>
                    <a:pt x="33" y="1393"/>
                    <a:pt x="39" y="1394"/>
                    <a:pt x="43" y="1394"/>
                  </a:cubicBezTo>
                  <a:cubicBezTo>
                    <a:pt x="59" y="1394"/>
                    <a:pt x="72" y="1386"/>
                    <a:pt x="78" y="1371"/>
                  </a:cubicBezTo>
                  <a:lnTo>
                    <a:pt x="465" y="466"/>
                  </a:lnTo>
                  <a:cubicBezTo>
                    <a:pt x="524" y="329"/>
                    <a:pt x="584" y="188"/>
                    <a:pt x="685" y="62"/>
                  </a:cubicBezTo>
                  <a:cubicBezTo>
                    <a:pt x="709" y="34"/>
                    <a:pt x="683" y="1"/>
                    <a:pt x="656" y="1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" name="Google Shape;10503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/>
              <a:t>欣　慰</a:t>
            </a:r>
            <a:endParaRPr sz="4000" b="1" dirty="0"/>
          </a:p>
        </p:txBody>
      </p:sp>
      <p:sp>
        <p:nvSpPr>
          <p:cNvPr id="10504" name="Google Shape;10504;p71"/>
          <p:cNvSpPr/>
          <p:nvPr/>
        </p:nvSpPr>
        <p:spPr>
          <a:xfrm>
            <a:off x="8672408" y="3813563"/>
            <a:ext cx="36401" cy="34970"/>
          </a:xfrm>
          <a:custGeom>
            <a:avLst/>
            <a:gdLst/>
            <a:ahLst/>
            <a:cxnLst/>
            <a:rect l="l" t="t" r="r" b="b"/>
            <a:pathLst>
              <a:path w="992" h="953" extrusionOk="0">
                <a:moveTo>
                  <a:pt x="515" y="0"/>
                </a:moveTo>
                <a:cubicBezTo>
                  <a:pt x="322" y="0"/>
                  <a:pt x="148" y="115"/>
                  <a:pt x="75" y="294"/>
                </a:cubicBezTo>
                <a:cubicBezTo>
                  <a:pt x="1" y="472"/>
                  <a:pt x="41" y="677"/>
                  <a:pt x="178" y="813"/>
                </a:cubicBezTo>
                <a:cubicBezTo>
                  <a:pt x="269" y="904"/>
                  <a:pt x="390" y="952"/>
                  <a:pt x="514" y="952"/>
                </a:cubicBezTo>
                <a:cubicBezTo>
                  <a:pt x="576" y="952"/>
                  <a:pt x="638" y="941"/>
                  <a:pt x="698" y="916"/>
                </a:cubicBezTo>
                <a:cubicBezTo>
                  <a:pt x="875" y="842"/>
                  <a:pt x="992" y="669"/>
                  <a:pt x="992" y="476"/>
                </a:cubicBezTo>
                <a:cubicBezTo>
                  <a:pt x="992" y="213"/>
                  <a:pt x="778" y="0"/>
                  <a:pt x="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5" name="Google Shape;10505;p71"/>
          <p:cNvSpPr/>
          <p:nvPr/>
        </p:nvSpPr>
        <p:spPr>
          <a:xfrm>
            <a:off x="853350" y="1796390"/>
            <a:ext cx="2498100" cy="223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506" name="Google Shape;10506;p71"/>
          <p:cNvSpPr/>
          <p:nvPr/>
        </p:nvSpPr>
        <p:spPr>
          <a:xfrm>
            <a:off x="5813694" y="1770521"/>
            <a:ext cx="2498100" cy="223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507" name="Google Shape;10507;p71"/>
          <p:cNvSpPr/>
          <p:nvPr/>
        </p:nvSpPr>
        <p:spPr>
          <a:xfrm>
            <a:off x="1818529" y="1637939"/>
            <a:ext cx="5679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508" name="Google Shape;10508;p71"/>
          <p:cNvSpPr/>
          <p:nvPr/>
        </p:nvSpPr>
        <p:spPr>
          <a:xfrm>
            <a:off x="6832713" y="1637926"/>
            <a:ext cx="5679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509" name="Google Shape;10509;p71"/>
          <p:cNvSpPr txBox="1">
            <a:spLocks noGrp="1"/>
          </p:cNvSpPr>
          <p:nvPr>
            <p:ph type="subTitle" idx="1"/>
          </p:nvPr>
        </p:nvSpPr>
        <p:spPr>
          <a:xfrm>
            <a:off x="5860499" y="2464719"/>
            <a:ext cx="2404500" cy="13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zh-TW" altLang="en-US" sz="2000" b="1" dirty="0">
                <a:solidFill>
                  <a:schemeClr val="lt1"/>
                </a:solidFill>
              </a:rPr>
              <a:t>沒那麼糟</a:t>
            </a:r>
            <a:endParaRPr sz="2000" b="1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zh-TW" altLang="en-US" sz="2000" b="1" dirty="0">
                <a:solidFill>
                  <a:schemeClr val="lt1"/>
                </a:solidFill>
              </a:rPr>
              <a:t>設備、老師</a:t>
            </a:r>
            <a:endParaRPr lang="en-US" altLang="zh-TW" sz="2000" b="1" dirty="0">
              <a:solidFill>
                <a:schemeClr val="lt1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zh-TW" altLang="en-US" sz="2000" b="1" dirty="0">
                <a:solidFill>
                  <a:schemeClr val="lt1"/>
                </a:solidFill>
              </a:rPr>
              <a:t>　頂好</a:t>
            </a:r>
            <a:endParaRPr lang="en-US" altLang="zh-TW" sz="2000" b="1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zh-TW" altLang="en-US" sz="2000" b="1" dirty="0">
                <a:solidFill>
                  <a:schemeClr val="lt1"/>
                </a:solidFill>
              </a:rPr>
              <a:t>學生</a:t>
            </a:r>
            <a:endParaRPr lang="en-US" altLang="zh-TW" sz="2000" b="1" dirty="0">
              <a:solidFill>
                <a:schemeClr val="lt1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  <p:sp>
        <p:nvSpPr>
          <p:cNvPr id="10510" name="Google Shape;10510;p71"/>
          <p:cNvSpPr txBox="1">
            <a:spLocks noGrp="1"/>
          </p:cNvSpPr>
          <p:nvPr>
            <p:ph type="subTitle" idx="2"/>
          </p:nvPr>
        </p:nvSpPr>
        <p:spPr>
          <a:xfrm>
            <a:off x="955701" y="2520166"/>
            <a:ext cx="23238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zh-TW" altLang="en-US" sz="2000" b="1" dirty="0">
                <a:solidFill>
                  <a:schemeClr val="lt1"/>
                </a:solidFill>
              </a:rPr>
              <a:t>沒那麼好</a:t>
            </a:r>
            <a:endParaRPr sz="2000" b="1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zh-TW" altLang="en-US" sz="2000" b="1" dirty="0">
                <a:solidFill>
                  <a:schemeClr val="lt1"/>
                </a:solidFill>
              </a:rPr>
              <a:t>外面風評不好</a:t>
            </a:r>
            <a:endParaRPr lang="en-US" altLang="zh-TW" sz="2000" b="1"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zh-TW" altLang="en-US" sz="2000" b="1" dirty="0">
                <a:solidFill>
                  <a:schemeClr val="lt1"/>
                </a:solidFill>
              </a:rPr>
              <a:t>學生</a:t>
            </a:r>
            <a:endParaRPr sz="2000" b="1" dirty="0"/>
          </a:p>
        </p:txBody>
      </p:sp>
      <p:sp>
        <p:nvSpPr>
          <p:cNvPr id="10511" name="Google Shape;10511;p71"/>
          <p:cNvSpPr txBox="1">
            <a:spLocks noGrp="1"/>
          </p:cNvSpPr>
          <p:nvPr>
            <p:ph type="subTitle" idx="3"/>
          </p:nvPr>
        </p:nvSpPr>
        <p:spPr>
          <a:xfrm>
            <a:off x="5860499" y="2006610"/>
            <a:ext cx="2404500" cy="5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/>
              <a:t>後</a:t>
            </a:r>
            <a:endParaRPr sz="3600" b="1" dirty="0"/>
          </a:p>
        </p:txBody>
      </p:sp>
      <p:sp>
        <p:nvSpPr>
          <p:cNvPr id="10512" name="Google Shape;10512;p71"/>
          <p:cNvSpPr txBox="1">
            <a:spLocks noGrp="1"/>
          </p:cNvSpPr>
          <p:nvPr>
            <p:ph type="subTitle" idx="4"/>
          </p:nvPr>
        </p:nvSpPr>
        <p:spPr>
          <a:xfrm>
            <a:off x="955492" y="2062057"/>
            <a:ext cx="2323800" cy="5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/>
              <a:t>前</a:t>
            </a:r>
            <a:endParaRPr sz="3600" b="1" dirty="0"/>
          </a:p>
        </p:txBody>
      </p:sp>
      <p:grpSp>
        <p:nvGrpSpPr>
          <p:cNvPr id="10513" name="Google Shape;10513;p71"/>
          <p:cNvGrpSpPr/>
          <p:nvPr/>
        </p:nvGrpSpPr>
        <p:grpSpPr>
          <a:xfrm flipH="1">
            <a:off x="3725970" y="1814553"/>
            <a:ext cx="1713201" cy="2198391"/>
            <a:chOff x="9842934" y="3072019"/>
            <a:chExt cx="1552657" cy="1992379"/>
          </a:xfrm>
        </p:grpSpPr>
        <p:sp>
          <p:nvSpPr>
            <p:cNvPr id="10514" name="Google Shape;10514;p71"/>
            <p:cNvSpPr/>
            <p:nvPr/>
          </p:nvSpPr>
          <p:spPr>
            <a:xfrm>
              <a:off x="9861797" y="3372117"/>
              <a:ext cx="1340738" cy="942127"/>
            </a:xfrm>
            <a:custGeom>
              <a:avLst/>
              <a:gdLst/>
              <a:ahLst/>
              <a:cxnLst/>
              <a:rect l="l" t="t" r="r" b="b"/>
              <a:pathLst>
                <a:path w="29710" h="20877" extrusionOk="0">
                  <a:moveTo>
                    <a:pt x="15256" y="0"/>
                  </a:moveTo>
                  <a:cubicBezTo>
                    <a:pt x="13442" y="0"/>
                    <a:pt x="11756" y="194"/>
                    <a:pt x="10723" y="692"/>
                  </a:cubicBezTo>
                  <a:cubicBezTo>
                    <a:pt x="4590" y="3648"/>
                    <a:pt x="0" y="14638"/>
                    <a:pt x="7033" y="19136"/>
                  </a:cubicBezTo>
                  <a:cubicBezTo>
                    <a:pt x="9279" y="20571"/>
                    <a:pt x="12072" y="20796"/>
                    <a:pt x="14737" y="20859"/>
                  </a:cubicBezTo>
                  <a:cubicBezTo>
                    <a:pt x="15217" y="20870"/>
                    <a:pt x="15700" y="20877"/>
                    <a:pt x="16184" y="20877"/>
                  </a:cubicBezTo>
                  <a:cubicBezTo>
                    <a:pt x="19504" y="20877"/>
                    <a:pt x="22861" y="20557"/>
                    <a:pt x="25853" y="19161"/>
                  </a:cubicBezTo>
                  <a:cubicBezTo>
                    <a:pt x="26748" y="18742"/>
                    <a:pt x="27618" y="18216"/>
                    <a:pt x="28238" y="17448"/>
                  </a:cubicBezTo>
                  <a:cubicBezTo>
                    <a:pt x="29056" y="16437"/>
                    <a:pt x="29364" y="15101"/>
                    <a:pt x="29425" y="13803"/>
                  </a:cubicBezTo>
                  <a:cubicBezTo>
                    <a:pt x="29709" y="7696"/>
                    <a:pt x="28180" y="2633"/>
                    <a:pt x="22325" y="876"/>
                  </a:cubicBezTo>
                  <a:cubicBezTo>
                    <a:pt x="20744" y="402"/>
                    <a:pt x="17867" y="0"/>
                    <a:pt x="15256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71"/>
            <p:cNvSpPr/>
            <p:nvPr/>
          </p:nvSpPr>
          <p:spPr>
            <a:xfrm>
              <a:off x="10954965" y="3670545"/>
              <a:ext cx="158668" cy="158623"/>
            </a:xfrm>
            <a:custGeom>
              <a:avLst/>
              <a:gdLst/>
              <a:ahLst/>
              <a:cxnLst/>
              <a:rect l="l" t="t" r="r" b="b"/>
              <a:pathLst>
                <a:path w="3516" h="3515" extrusionOk="0">
                  <a:moveTo>
                    <a:pt x="1758" y="0"/>
                  </a:moveTo>
                  <a:cubicBezTo>
                    <a:pt x="788" y="0"/>
                    <a:pt x="1" y="787"/>
                    <a:pt x="1" y="1758"/>
                  </a:cubicBezTo>
                  <a:cubicBezTo>
                    <a:pt x="1" y="2728"/>
                    <a:pt x="788" y="3515"/>
                    <a:pt x="1758" y="3515"/>
                  </a:cubicBezTo>
                  <a:cubicBezTo>
                    <a:pt x="2729" y="3515"/>
                    <a:pt x="3515" y="2728"/>
                    <a:pt x="3515" y="1758"/>
                  </a:cubicBezTo>
                  <a:cubicBezTo>
                    <a:pt x="3515" y="787"/>
                    <a:pt x="2729" y="0"/>
                    <a:pt x="175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71"/>
            <p:cNvSpPr/>
            <p:nvPr/>
          </p:nvSpPr>
          <p:spPr>
            <a:xfrm>
              <a:off x="10327964" y="3874611"/>
              <a:ext cx="164941" cy="158668"/>
            </a:xfrm>
            <a:custGeom>
              <a:avLst/>
              <a:gdLst/>
              <a:ahLst/>
              <a:cxnLst/>
              <a:rect l="l" t="t" r="r" b="b"/>
              <a:pathLst>
                <a:path w="3655" h="3516" extrusionOk="0">
                  <a:moveTo>
                    <a:pt x="1897" y="1"/>
                  </a:moveTo>
                  <a:cubicBezTo>
                    <a:pt x="1186" y="1"/>
                    <a:pt x="545" y="428"/>
                    <a:pt x="273" y="1086"/>
                  </a:cubicBezTo>
                  <a:cubicBezTo>
                    <a:pt x="1" y="1743"/>
                    <a:pt x="152" y="2499"/>
                    <a:pt x="654" y="3001"/>
                  </a:cubicBezTo>
                  <a:cubicBezTo>
                    <a:pt x="990" y="3337"/>
                    <a:pt x="1440" y="3516"/>
                    <a:pt x="1897" y="3516"/>
                  </a:cubicBezTo>
                  <a:cubicBezTo>
                    <a:pt x="2124" y="3516"/>
                    <a:pt x="2352" y="3472"/>
                    <a:pt x="2569" y="3382"/>
                  </a:cubicBezTo>
                  <a:cubicBezTo>
                    <a:pt x="3226" y="3110"/>
                    <a:pt x="3654" y="2469"/>
                    <a:pt x="3654" y="1758"/>
                  </a:cubicBezTo>
                  <a:cubicBezTo>
                    <a:pt x="3654" y="788"/>
                    <a:pt x="2868" y="1"/>
                    <a:pt x="1897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71"/>
            <p:cNvSpPr/>
            <p:nvPr/>
          </p:nvSpPr>
          <p:spPr>
            <a:xfrm>
              <a:off x="9988425" y="3476361"/>
              <a:ext cx="1407166" cy="1588037"/>
            </a:xfrm>
            <a:custGeom>
              <a:avLst/>
              <a:gdLst/>
              <a:ahLst/>
              <a:cxnLst/>
              <a:rect l="l" t="t" r="r" b="b"/>
              <a:pathLst>
                <a:path w="31182" h="35190" extrusionOk="0">
                  <a:moveTo>
                    <a:pt x="23255" y="1"/>
                  </a:moveTo>
                  <a:cubicBezTo>
                    <a:pt x="22948" y="1"/>
                    <a:pt x="22653" y="95"/>
                    <a:pt x="22415" y="310"/>
                  </a:cubicBezTo>
                  <a:cubicBezTo>
                    <a:pt x="23187" y="2614"/>
                    <a:pt x="23968" y="4985"/>
                    <a:pt x="23855" y="7414"/>
                  </a:cubicBezTo>
                  <a:cubicBezTo>
                    <a:pt x="23740" y="9842"/>
                    <a:pt x="22527" y="12376"/>
                    <a:pt x="20300" y="13352"/>
                  </a:cubicBezTo>
                  <a:cubicBezTo>
                    <a:pt x="19297" y="13791"/>
                    <a:pt x="18180" y="13885"/>
                    <a:pt x="17086" y="13928"/>
                  </a:cubicBezTo>
                  <a:cubicBezTo>
                    <a:pt x="16550" y="13949"/>
                    <a:pt x="16015" y="13959"/>
                    <a:pt x="15479" y="13959"/>
                  </a:cubicBezTo>
                  <a:cubicBezTo>
                    <a:pt x="13873" y="13959"/>
                    <a:pt x="12268" y="13865"/>
                    <a:pt x="10671" y="13677"/>
                  </a:cubicBezTo>
                  <a:cubicBezTo>
                    <a:pt x="9843" y="13579"/>
                    <a:pt x="9001" y="13451"/>
                    <a:pt x="8256" y="13074"/>
                  </a:cubicBezTo>
                  <a:cubicBezTo>
                    <a:pt x="6104" y="11987"/>
                    <a:pt x="6219" y="6831"/>
                    <a:pt x="4162" y="6776"/>
                  </a:cubicBezTo>
                  <a:cubicBezTo>
                    <a:pt x="4156" y="6775"/>
                    <a:pt x="4150" y="6775"/>
                    <a:pt x="4144" y="6775"/>
                  </a:cubicBezTo>
                  <a:cubicBezTo>
                    <a:pt x="2151" y="6775"/>
                    <a:pt x="838" y="14976"/>
                    <a:pt x="544" y="16485"/>
                  </a:cubicBezTo>
                  <a:cubicBezTo>
                    <a:pt x="232" y="18096"/>
                    <a:pt x="0" y="19777"/>
                    <a:pt x="421" y="21364"/>
                  </a:cubicBezTo>
                  <a:cubicBezTo>
                    <a:pt x="835" y="22930"/>
                    <a:pt x="1898" y="24314"/>
                    <a:pt x="3305" y="25118"/>
                  </a:cubicBezTo>
                  <a:cubicBezTo>
                    <a:pt x="2280" y="27811"/>
                    <a:pt x="3202" y="31122"/>
                    <a:pt x="5471" y="32895"/>
                  </a:cubicBezTo>
                  <a:cubicBezTo>
                    <a:pt x="6659" y="33824"/>
                    <a:pt x="8166" y="34293"/>
                    <a:pt x="9672" y="34293"/>
                  </a:cubicBezTo>
                  <a:cubicBezTo>
                    <a:pt x="11044" y="34293"/>
                    <a:pt x="12414" y="33904"/>
                    <a:pt x="13541" y="33119"/>
                  </a:cubicBezTo>
                  <a:cubicBezTo>
                    <a:pt x="14733" y="34494"/>
                    <a:pt x="16548" y="35190"/>
                    <a:pt x="18360" y="35190"/>
                  </a:cubicBezTo>
                  <a:cubicBezTo>
                    <a:pt x="20036" y="35190"/>
                    <a:pt x="21709" y="34594"/>
                    <a:pt x="22883" y="33388"/>
                  </a:cubicBezTo>
                  <a:cubicBezTo>
                    <a:pt x="23382" y="32875"/>
                    <a:pt x="23802" y="32273"/>
                    <a:pt x="24398" y="31878"/>
                  </a:cubicBezTo>
                  <a:cubicBezTo>
                    <a:pt x="25053" y="31444"/>
                    <a:pt x="25854" y="31307"/>
                    <a:pt x="26595" y="31040"/>
                  </a:cubicBezTo>
                  <a:cubicBezTo>
                    <a:pt x="28618" y="30311"/>
                    <a:pt x="30219" y="28504"/>
                    <a:pt x="30700" y="26406"/>
                  </a:cubicBezTo>
                  <a:cubicBezTo>
                    <a:pt x="31181" y="24308"/>
                    <a:pt x="30527" y="21985"/>
                    <a:pt x="29021" y="20447"/>
                  </a:cubicBezTo>
                  <a:cubicBezTo>
                    <a:pt x="31079" y="18229"/>
                    <a:pt x="30680" y="14664"/>
                    <a:pt x="29468" y="11892"/>
                  </a:cubicBezTo>
                  <a:cubicBezTo>
                    <a:pt x="28256" y="9119"/>
                    <a:pt x="26368" y="6607"/>
                    <a:pt x="25724" y="3651"/>
                  </a:cubicBezTo>
                  <a:cubicBezTo>
                    <a:pt x="25520" y="2710"/>
                    <a:pt x="25432" y="1703"/>
                    <a:pt x="24891" y="907"/>
                  </a:cubicBezTo>
                  <a:cubicBezTo>
                    <a:pt x="24531" y="376"/>
                    <a:pt x="23869" y="1"/>
                    <a:pt x="2325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71"/>
            <p:cNvSpPr/>
            <p:nvPr/>
          </p:nvSpPr>
          <p:spPr>
            <a:xfrm>
              <a:off x="10753291" y="4103543"/>
              <a:ext cx="170717" cy="947497"/>
            </a:xfrm>
            <a:custGeom>
              <a:avLst/>
              <a:gdLst/>
              <a:ahLst/>
              <a:cxnLst/>
              <a:rect l="l" t="t" r="r" b="b"/>
              <a:pathLst>
                <a:path w="3783" h="20996" extrusionOk="0">
                  <a:moveTo>
                    <a:pt x="713" y="0"/>
                  </a:moveTo>
                  <a:lnTo>
                    <a:pt x="713" y="0"/>
                  </a:lnTo>
                  <a:cubicBezTo>
                    <a:pt x="591" y="8"/>
                    <a:pt x="469" y="15"/>
                    <a:pt x="347" y="20"/>
                  </a:cubicBezTo>
                  <a:cubicBezTo>
                    <a:pt x="504" y="1534"/>
                    <a:pt x="404" y="3092"/>
                    <a:pt x="306" y="4613"/>
                  </a:cubicBezTo>
                  <a:lnTo>
                    <a:pt x="274" y="5102"/>
                  </a:lnTo>
                  <a:cubicBezTo>
                    <a:pt x="86" y="8130"/>
                    <a:pt x="0" y="11367"/>
                    <a:pt x="650" y="14528"/>
                  </a:cubicBezTo>
                  <a:cubicBezTo>
                    <a:pt x="1032" y="16387"/>
                    <a:pt x="1819" y="18834"/>
                    <a:pt x="3419" y="20996"/>
                  </a:cubicBezTo>
                  <a:cubicBezTo>
                    <a:pt x="3541" y="20958"/>
                    <a:pt x="3662" y="20917"/>
                    <a:pt x="3782" y="20872"/>
                  </a:cubicBezTo>
                  <a:cubicBezTo>
                    <a:pt x="2174" y="18741"/>
                    <a:pt x="1388" y="16302"/>
                    <a:pt x="1008" y="14454"/>
                  </a:cubicBezTo>
                  <a:cubicBezTo>
                    <a:pt x="367" y="11336"/>
                    <a:pt x="452" y="8128"/>
                    <a:pt x="639" y="5126"/>
                  </a:cubicBezTo>
                  <a:lnTo>
                    <a:pt x="671" y="4636"/>
                  </a:lnTo>
                  <a:cubicBezTo>
                    <a:pt x="769" y="3105"/>
                    <a:pt x="869" y="1536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71"/>
            <p:cNvSpPr/>
            <p:nvPr/>
          </p:nvSpPr>
          <p:spPr>
            <a:xfrm>
              <a:off x="10511362" y="4105213"/>
              <a:ext cx="236739" cy="950250"/>
            </a:xfrm>
            <a:custGeom>
              <a:avLst/>
              <a:gdLst/>
              <a:ahLst/>
              <a:cxnLst/>
              <a:rect l="l" t="t" r="r" b="b"/>
              <a:pathLst>
                <a:path w="5246" h="21057" extrusionOk="0">
                  <a:moveTo>
                    <a:pt x="5245" y="1"/>
                  </a:moveTo>
                  <a:cubicBezTo>
                    <a:pt x="5113" y="5"/>
                    <a:pt x="4980" y="10"/>
                    <a:pt x="4848" y="12"/>
                  </a:cubicBezTo>
                  <a:cubicBezTo>
                    <a:pt x="4754" y="233"/>
                    <a:pt x="4647" y="459"/>
                    <a:pt x="4526" y="687"/>
                  </a:cubicBezTo>
                  <a:lnTo>
                    <a:pt x="4482" y="672"/>
                  </a:lnTo>
                  <a:cubicBezTo>
                    <a:pt x="4450" y="761"/>
                    <a:pt x="4417" y="851"/>
                    <a:pt x="4385" y="942"/>
                  </a:cubicBezTo>
                  <a:cubicBezTo>
                    <a:pt x="4177" y="1300"/>
                    <a:pt x="3950" y="1647"/>
                    <a:pt x="3705" y="1981"/>
                  </a:cubicBezTo>
                  <a:cubicBezTo>
                    <a:pt x="3424" y="2366"/>
                    <a:pt x="3121" y="2748"/>
                    <a:pt x="2827" y="3120"/>
                  </a:cubicBezTo>
                  <a:cubicBezTo>
                    <a:pt x="2028" y="4129"/>
                    <a:pt x="1203" y="5171"/>
                    <a:pt x="712" y="6391"/>
                  </a:cubicBezTo>
                  <a:cubicBezTo>
                    <a:pt x="161" y="7754"/>
                    <a:pt x="66" y="9222"/>
                    <a:pt x="45" y="10607"/>
                  </a:cubicBezTo>
                  <a:cubicBezTo>
                    <a:pt x="0" y="13560"/>
                    <a:pt x="339" y="15836"/>
                    <a:pt x="1112" y="17769"/>
                  </a:cubicBezTo>
                  <a:cubicBezTo>
                    <a:pt x="1317" y="18283"/>
                    <a:pt x="1560" y="18780"/>
                    <a:pt x="1841" y="19256"/>
                  </a:cubicBezTo>
                  <a:cubicBezTo>
                    <a:pt x="1877" y="19231"/>
                    <a:pt x="1917" y="19210"/>
                    <a:pt x="1953" y="19185"/>
                  </a:cubicBezTo>
                  <a:cubicBezTo>
                    <a:pt x="2176" y="19441"/>
                    <a:pt x="2422" y="19675"/>
                    <a:pt x="2687" y="19887"/>
                  </a:cubicBezTo>
                  <a:cubicBezTo>
                    <a:pt x="2183" y="19191"/>
                    <a:pt x="1767" y="18434"/>
                    <a:pt x="1451" y="17635"/>
                  </a:cubicBezTo>
                  <a:cubicBezTo>
                    <a:pt x="696" y="15747"/>
                    <a:pt x="366" y="13516"/>
                    <a:pt x="410" y="10613"/>
                  </a:cubicBezTo>
                  <a:cubicBezTo>
                    <a:pt x="431" y="9263"/>
                    <a:pt x="522" y="7835"/>
                    <a:pt x="1050" y="6527"/>
                  </a:cubicBezTo>
                  <a:cubicBezTo>
                    <a:pt x="1523" y="5357"/>
                    <a:pt x="2330" y="4335"/>
                    <a:pt x="3114" y="3347"/>
                  </a:cubicBezTo>
                  <a:cubicBezTo>
                    <a:pt x="3369" y="3024"/>
                    <a:pt x="3631" y="2692"/>
                    <a:pt x="3881" y="2356"/>
                  </a:cubicBezTo>
                  <a:lnTo>
                    <a:pt x="3881" y="2356"/>
                  </a:lnTo>
                  <a:cubicBezTo>
                    <a:pt x="3192" y="4335"/>
                    <a:pt x="2563" y="6368"/>
                    <a:pt x="2267" y="8464"/>
                  </a:cubicBezTo>
                  <a:cubicBezTo>
                    <a:pt x="1667" y="12741"/>
                    <a:pt x="2520" y="17161"/>
                    <a:pt x="4620" y="20916"/>
                  </a:cubicBezTo>
                  <a:cubicBezTo>
                    <a:pt x="4785" y="20970"/>
                    <a:pt x="4951" y="21016"/>
                    <a:pt x="5121" y="21057"/>
                  </a:cubicBezTo>
                  <a:cubicBezTo>
                    <a:pt x="2926" y="17304"/>
                    <a:pt x="2023" y="12834"/>
                    <a:pt x="2629" y="8515"/>
                  </a:cubicBezTo>
                  <a:cubicBezTo>
                    <a:pt x="2987" y="5962"/>
                    <a:pt x="3856" y="3489"/>
                    <a:pt x="4718" y="1094"/>
                  </a:cubicBezTo>
                  <a:cubicBezTo>
                    <a:pt x="4919" y="742"/>
                    <a:pt x="5096" y="378"/>
                    <a:pt x="5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71"/>
            <p:cNvSpPr/>
            <p:nvPr/>
          </p:nvSpPr>
          <p:spPr>
            <a:xfrm>
              <a:off x="10879738" y="4082469"/>
              <a:ext cx="330965" cy="792033"/>
            </a:xfrm>
            <a:custGeom>
              <a:avLst/>
              <a:gdLst/>
              <a:ahLst/>
              <a:cxnLst/>
              <a:rect l="l" t="t" r="r" b="b"/>
              <a:pathLst>
                <a:path w="7334" h="17551" extrusionOk="0">
                  <a:moveTo>
                    <a:pt x="346" y="0"/>
                  </a:moveTo>
                  <a:cubicBezTo>
                    <a:pt x="232" y="44"/>
                    <a:pt x="118" y="85"/>
                    <a:pt x="1" y="121"/>
                  </a:cubicBezTo>
                  <a:cubicBezTo>
                    <a:pt x="747" y="2890"/>
                    <a:pt x="2058" y="5503"/>
                    <a:pt x="3335" y="8047"/>
                  </a:cubicBezTo>
                  <a:cubicBezTo>
                    <a:pt x="3727" y="8828"/>
                    <a:pt x="4133" y="9637"/>
                    <a:pt x="4515" y="10433"/>
                  </a:cubicBezTo>
                  <a:cubicBezTo>
                    <a:pt x="5507" y="12510"/>
                    <a:pt x="6535" y="14965"/>
                    <a:pt x="6989" y="17551"/>
                  </a:cubicBezTo>
                  <a:cubicBezTo>
                    <a:pt x="7106" y="17505"/>
                    <a:pt x="7220" y="17457"/>
                    <a:pt x="7334" y="17404"/>
                  </a:cubicBezTo>
                  <a:cubicBezTo>
                    <a:pt x="6866" y="14810"/>
                    <a:pt x="5837" y="12355"/>
                    <a:pt x="4843" y="10276"/>
                  </a:cubicBezTo>
                  <a:cubicBezTo>
                    <a:pt x="4461" y="9476"/>
                    <a:pt x="4054" y="8666"/>
                    <a:pt x="3661" y="7883"/>
                  </a:cubicBezTo>
                  <a:cubicBezTo>
                    <a:pt x="2388" y="5349"/>
                    <a:pt x="1082" y="2746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71"/>
            <p:cNvSpPr/>
            <p:nvPr/>
          </p:nvSpPr>
          <p:spPr>
            <a:xfrm>
              <a:off x="10916697" y="4064688"/>
              <a:ext cx="436157" cy="681154"/>
            </a:xfrm>
            <a:custGeom>
              <a:avLst/>
              <a:gdLst/>
              <a:ahLst/>
              <a:cxnLst/>
              <a:rect l="l" t="t" r="r" b="b"/>
              <a:pathLst>
                <a:path w="9665" h="15094" extrusionOk="0">
                  <a:moveTo>
                    <a:pt x="321" y="1"/>
                  </a:moveTo>
                  <a:cubicBezTo>
                    <a:pt x="216" y="65"/>
                    <a:pt x="109" y="125"/>
                    <a:pt x="0" y="182"/>
                  </a:cubicBezTo>
                  <a:cubicBezTo>
                    <a:pt x="1095" y="3101"/>
                    <a:pt x="3042" y="5631"/>
                    <a:pt x="4932" y="8083"/>
                  </a:cubicBezTo>
                  <a:cubicBezTo>
                    <a:pt x="5501" y="8821"/>
                    <a:pt x="6090" y="9586"/>
                    <a:pt x="6644" y="10346"/>
                  </a:cubicBezTo>
                  <a:cubicBezTo>
                    <a:pt x="7857" y="12011"/>
                    <a:pt x="8792" y="13594"/>
                    <a:pt x="9449" y="15093"/>
                  </a:cubicBezTo>
                  <a:cubicBezTo>
                    <a:pt x="9525" y="14959"/>
                    <a:pt x="9597" y="14822"/>
                    <a:pt x="9665" y="14682"/>
                  </a:cubicBezTo>
                  <a:cubicBezTo>
                    <a:pt x="9004" y="13235"/>
                    <a:pt x="8095" y="11717"/>
                    <a:pt x="6939" y="10131"/>
                  </a:cubicBezTo>
                  <a:cubicBezTo>
                    <a:pt x="6383" y="9367"/>
                    <a:pt x="5792" y="8601"/>
                    <a:pt x="5221" y="7859"/>
                  </a:cubicBezTo>
                  <a:cubicBezTo>
                    <a:pt x="3336" y="5415"/>
                    <a:pt x="1394" y="2892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71"/>
            <p:cNvSpPr/>
            <p:nvPr/>
          </p:nvSpPr>
          <p:spPr>
            <a:xfrm>
              <a:off x="10967240" y="4024480"/>
              <a:ext cx="413233" cy="567162"/>
            </a:xfrm>
            <a:custGeom>
              <a:avLst/>
              <a:gdLst/>
              <a:ahLst/>
              <a:cxnLst/>
              <a:rect l="l" t="t" r="r" b="b"/>
              <a:pathLst>
                <a:path w="9157" h="12568" extrusionOk="0">
                  <a:moveTo>
                    <a:pt x="288" y="1"/>
                  </a:moveTo>
                  <a:cubicBezTo>
                    <a:pt x="196" y="99"/>
                    <a:pt x="100" y="194"/>
                    <a:pt x="1" y="286"/>
                  </a:cubicBezTo>
                  <a:cubicBezTo>
                    <a:pt x="1105" y="3232"/>
                    <a:pt x="3293" y="5634"/>
                    <a:pt x="5415" y="7962"/>
                  </a:cubicBezTo>
                  <a:lnTo>
                    <a:pt x="5881" y="8474"/>
                  </a:lnTo>
                  <a:cubicBezTo>
                    <a:pt x="7011" y="9718"/>
                    <a:pt x="8191" y="11078"/>
                    <a:pt x="9156" y="12568"/>
                  </a:cubicBezTo>
                  <a:cubicBezTo>
                    <a:pt x="9144" y="12308"/>
                    <a:pt x="9118" y="12049"/>
                    <a:pt x="9075" y="11792"/>
                  </a:cubicBezTo>
                  <a:cubicBezTo>
                    <a:pt x="8178" y="10508"/>
                    <a:pt x="7145" y="9323"/>
                    <a:pt x="6151" y="8228"/>
                  </a:cubicBezTo>
                  <a:lnTo>
                    <a:pt x="5685" y="7716"/>
                  </a:lnTo>
                  <a:cubicBezTo>
                    <a:pt x="3548" y="5373"/>
                    <a:pt x="1346" y="2952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71"/>
            <p:cNvSpPr/>
            <p:nvPr/>
          </p:nvSpPr>
          <p:spPr>
            <a:xfrm>
              <a:off x="11071169" y="4038199"/>
              <a:ext cx="267065" cy="316660"/>
            </a:xfrm>
            <a:custGeom>
              <a:avLst/>
              <a:gdLst/>
              <a:ahLst/>
              <a:cxnLst/>
              <a:rect l="l" t="t" r="r" b="b"/>
              <a:pathLst>
                <a:path w="5918" h="7017" extrusionOk="0">
                  <a:moveTo>
                    <a:pt x="335" y="1"/>
                  </a:moveTo>
                  <a:lnTo>
                    <a:pt x="0" y="146"/>
                  </a:lnTo>
                  <a:cubicBezTo>
                    <a:pt x="806" y="2005"/>
                    <a:pt x="2279" y="3458"/>
                    <a:pt x="3703" y="4864"/>
                  </a:cubicBezTo>
                  <a:cubicBezTo>
                    <a:pt x="3888" y="5047"/>
                    <a:pt x="4073" y="5229"/>
                    <a:pt x="4256" y="5412"/>
                  </a:cubicBezTo>
                  <a:cubicBezTo>
                    <a:pt x="4770" y="5926"/>
                    <a:pt x="5275" y="6458"/>
                    <a:pt x="5738" y="7016"/>
                  </a:cubicBezTo>
                  <a:cubicBezTo>
                    <a:pt x="5802" y="6901"/>
                    <a:pt x="5863" y="6782"/>
                    <a:pt x="5918" y="6663"/>
                  </a:cubicBezTo>
                  <a:cubicBezTo>
                    <a:pt x="5475" y="6138"/>
                    <a:pt x="4999" y="5637"/>
                    <a:pt x="4514" y="5154"/>
                  </a:cubicBezTo>
                  <a:cubicBezTo>
                    <a:pt x="4331" y="4971"/>
                    <a:pt x="4146" y="4787"/>
                    <a:pt x="3960" y="4605"/>
                  </a:cubicBezTo>
                  <a:cubicBezTo>
                    <a:pt x="2560" y="3223"/>
                    <a:pt x="1112" y="1795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71"/>
            <p:cNvSpPr/>
            <p:nvPr/>
          </p:nvSpPr>
          <p:spPr>
            <a:xfrm>
              <a:off x="11143373" y="4023126"/>
              <a:ext cx="220222" cy="211828"/>
            </a:xfrm>
            <a:custGeom>
              <a:avLst/>
              <a:gdLst/>
              <a:ahLst/>
              <a:cxnLst/>
              <a:rect l="l" t="t" r="r" b="b"/>
              <a:pathLst>
                <a:path w="4880" h="4694" extrusionOk="0">
                  <a:moveTo>
                    <a:pt x="171" y="1"/>
                  </a:moveTo>
                  <a:lnTo>
                    <a:pt x="0" y="324"/>
                  </a:lnTo>
                  <a:cubicBezTo>
                    <a:pt x="1944" y="1352"/>
                    <a:pt x="3627" y="2873"/>
                    <a:pt x="4863" y="4693"/>
                  </a:cubicBezTo>
                  <a:cubicBezTo>
                    <a:pt x="4875" y="4489"/>
                    <a:pt x="4880" y="4283"/>
                    <a:pt x="4875" y="4077"/>
                  </a:cubicBezTo>
                  <a:cubicBezTo>
                    <a:pt x="3637" y="2390"/>
                    <a:pt x="2018" y="978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71"/>
            <p:cNvSpPr/>
            <p:nvPr/>
          </p:nvSpPr>
          <p:spPr>
            <a:xfrm>
              <a:off x="11140214" y="4066584"/>
              <a:ext cx="209301" cy="264312"/>
            </a:xfrm>
            <a:custGeom>
              <a:avLst/>
              <a:gdLst/>
              <a:ahLst/>
              <a:cxnLst/>
              <a:rect l="l" t="t" r="r" b="b"/>
              <a:pathLst>
                <a:path w="4638" h="5857" extrusionOk="0">
                  <a:moveTo>
                    <a:pt x="227" y="1"/>
                  </a:moveTo>
                  <a:lnTo>
                    <a:pt x="1" y="287"/>
                  </a:lnTo>
                  <a:cubicBezTo>
                    <a:pt x="1886" y="1778"/>
                    <a:pt x="3415" y="3699"/>
                    <a:pt x="4465" y="5856"/>
                  </a:cubicBezTo>
                  <a:cubicBezTo>
                    <a:pt x="4529" y="5702"/>
                    <a:pt x="4587" y="5546"/>
                    <a:pt x="4638" y="5385"/>
                  </a:cubicBezTo>
                  <a:cubicBezTo>
                    <a:pt x="3570" y="3306"/>
                    <a:pt x="2064" y="1453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71"/>
            <p:cNvSpPr/>
            <p:nvPr/>
          </p:nvSpPr>
          <p:spPr>
            <a:xfrm>
              <a:off x="10807624" y="4099933"/>
              <a:ext cx="249329" cy="860085"/>
            </a:xfrm>
            <a:custGeom>
              <a:avLst/>
              <a:gdLst/>
              <a:ahLst/>
              <a:cxnLst/>
              <a:rect l="l" t="t" r="r" b="b"/>
              <a:pathLst>
                <a:path w="5525" h="19059" extrusionOk="0">
                  <a:moveTo>
                    <a:pt x="351" y="1"/>
                  </a:moveTo>
                  <a:cubicBezTo>
                    <a:pt x="234" y="15"/>
                    <a:pt x="117" y="30"/>
                    <a:pt x="0" y="41"/>
                  </a:cubicBezTo>
                  <a:lnTo>
                    <a:pt x="32" y="250"/>
                  </a:lnTo>
                  <a:cubicBezTo>
                    <a:pt x="468" y="2104"/>
                    <a:pt x="1167" y="3899"/>
                    <a:pt x="1847" y="5644"/>
                  </a:cubicBezTo>
                  <a:cubicBezTo>
                    <a:pt x="2144" y="6406"/>
                    <a:pt x="2452" y="7194"/>
                    <a:pt x="2731" y="7974"/>
                  </a:cubicBezTo>
                  <a:cubicBezTo>
                    <a:pt x="4005" y="11524"/>
                    <a:pt x="4833" y="15274"/>
                    <a:pt x="5195" y="19059"/>
                  </a:cubicBezTo>
                  <a:cubicBezTo>
                    <a:pt x="5303" y="18935"/>
                    <a:pt x="5412" y="18813"/>
                    <a:pt x="5524" y="18694"/>
                  </a:cubicBezTo>
                  <a:cubicBezTo>
                    <a:pt x="5144" y="14991"/>
                    <a:pt x="4321" y="11326"/>
                    <a:pt x="3075" y="7851"/>
                  </a:cubicBezTo>
                  <a:cubicBezTo>
                    <a:pt x="2793" y="7066"/>
                    <a:pt x="2486" y="6276"/>
                    <a:pt x="2187" y="5512"/>
                  </a:cubicBezTo>
                  <a:cubicBezTo>
                    <a:pt x="1492" y="3726"/>
                    <a:pt x="777" y="1890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71"/>
            <p:cNvSpPr/>
            <p:nvPr/>
          </p:nvSpPr>
          <p:spPr>
            <a:xfrm>
              <a:off x="10791153" y="4101738"/>
              <a:ext cx="196530" cy="919518"/>
            </a:xfrm>
            <a:custGeom>
              <a:avLst/>
              <a:gdLst/>
              <a:ahLst/>
              <a:cxnLst/>
              <a:rect l="l" t="t" r="r" b="b"/>
              <a:pathLst>
                <a:path w="4355" h="20376" extrusionOk="0">
                  <a:moveTo>
                    <a:pt x="365" y="1"/>
                  </a:moveTo>
                  <a:cubicBezTo>
                    <a:pt x="243" y="13"/>
                    <a:pt x="122" y="23"/>
                    <a:pt x="1" y="31"/>
                  </a:cubicBezTo>
                  <a:cubicBezTo>
                    <a:pt x="864" y="5678"/>
                    <a:pt x="1771" y="11496"/>
                    <a:pt x="3123" y="17137"/>
                  </a:cubicBezTo>
                  <a:cubicBezTo>
                    <a:pt x="3376" y="18192"/>
                    <a:pt x="3664" y="19296"/>
                    <a:pt x="4039" y="20376"/>
                  </a:cubicBezTo>
                  <a:cubicBezTo>
                    <a:pt x="4146" y="20310"/>
                    <a:pt x="4252" y="20240"/>
                    <a:pt x="4355" y="20167"/>
                  </a:cubicBezTo>
                  <a:cubicBezTo>
                    <a:pt x="3998" y="19128"/>
                    <a:pt x="3721" y="18068"/>
                    <a:pt x="3478" y="17052"/>
                  </a:cubicBezTo>
                  <a:cubicBezTo>
                    <a:pt x="2148" y="11504"/>
                    <a:pt x="1249" y="5775"/>
                    <a:pt x="397" y="210"/>
                  </a:cubicBezTo>
                  <a:cubicBezTo>
                    <a:pt x="386" y="139"/>
                    <a:pt x="375" y="70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71"/>
            <p:cNvSpPr/>
            <p:nvPr/>
          </p:nvSpPr>
          <p:spPr>
            <a:xfrm>
              <a:off x="10392993" y="4216362"/>
              <a:ext cx="166295" cy="805887"/>
            </a:xfrm>
            <a:custGeom>
              <a:avLst/>
              <a:gdLst/>
              <a:ahLst/>
              <a:cxnLst/>
              <a:rect l="l" t="t" r="r" b="b"/>
              <a:pathLst>
                <a:path w="3685" h="17858" extrusionOk="0">
                  <a:moveTo>
                    <a:pt x="3319" y="0"/>
                  </a:moveTo>
                  <a:cubicBezTo>
                    <a:pt x="3259" y="1364"/>
                    <a:pt x="2697" y="2670"/>
                    <a:pt x="2154" y="3932"/>
                  </a:cubicBezTo>
                  <a:cubicBezTo>
                    <a:pt x="2047" y="4180"/>
                    <a:pt x="1940" y="4427"/>
                    <a:pt x="1838" y="4675"/>
                  </a:cubicBezTo>
                  <a:cubicBezTo>
                    <a:pt x="554" y="7765"/>
                    <a:pt x="1" y="10679"/>
                    <a:pt x="194" y="13332"/>
                  </a:cubicBezTo>
                  <a:cubicBezTo>
                    <a:pt x="313" y="14956"/>
                    <a:pt x="725" y="16496"/>
                    <a:pt x="1383" y="17858"/>
                  </a:cubicBezTo>
                  <a:cubicBezTo>
                    <a:pt x="1511" y="17846"/>
                    <a:pt x="1639" y="17830"/>
                    <a:pt x="1768" y="17812"/>
                  </a:cubicBezTo>
                  <a:cubicBezTo>
                    <a:pt x="1097" y="16463"/>
                    <a:pt x="676" y="14928"/>
                    <a:pt x="558" y="13306"/>
                  </a:cubicBezTo>
                  <a:cubicBezTo>
                    <a:pt x="369" y="10710"/>
                    <a:pt x="913" y="7852"/>
                    <a:pt x="2175" y="4815"/>
                  </a:cubicBezTo>
                  <a:cubicBezTo>
                    <a:pt x="2277" y="4568"/>
                    <a:pt x="2383" y="4322"/>
                    <a:pt x="2489" y="4076"/>
                  </a:cubicBezTo>
                  <a:cubicBezTo>
                    <a:pt x="3045" y="2783"/>
                    <a:pt x="3621" y="1447"/>
                    <a:pt x="3684" y="17"/>
                  </a:cubicBezTo>
                  <a:lnTo>
                    <a:pt x="3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71"/>
            <p:cNvSpPr/>
            <p:nvPr/>
          </p:nvSpPr>
          <p:spPr>
            <a:xfrm>
              <a:off x="10171778" y="4095195"/>
              <a:ext cx="330424" cy="831835"/>
            </a:xfrm>
            <a:custGeom>
              <a:avLst/>
              <a:gdLst/>
              <a:ahLst/>
              <a:cxnLst/>
              <a:rect l="l" t="t" r="r" b="b"/>
              <a:pathLst>
                <a:path w="7322" h="18433" extrusionOk="0">
                  <a:moveTo>
                    <a:pt x="6947" y="0"/>
                  </a:moveTo>
                  <a:cubicBezTo>
                    <a:pt x="6366" y="1529"/>
                    <a:pt x="5100" y="3140"/>
                    <a:pt x="3952" y="4599"/>
                  </a:cubicBezTo>
                  <a:cubicBezTo>
                    <a:pt x="3448" y="5239"/>
                    <a:pt x="2972" y="5844"/>
                    <a:pt x="2593" y="6395"/>
                  </a:cubicBezTo>
                  <a:cubicBezTo>
                    <a:pt x="283" y="9745"/>
                    <a:pt x="0" y="13941"/>
                    <a:pt x="214" y="17948"/>
                  </a:cubicBezTo>
                  <a:cubicBezTo>
                    <a:pt x="337" y="18116"/>
                    <a:pt x="469" y="18278"/>
                    <a:pt x="607" y="18432"/>
                  </a:cubicBezTo>
                  <a:cubicBezTo>
                    <a:pt x="348" y="14338"/>
                    <a:pt x="549" y="10003"/>
                    <a:pt x="2893" y="6602"/>
                  </a:cubicBezTo>
                  <a:cubicBezTo>
                    <a:pt x="3266" y="6060"/>
                    <a:pt x="3738" y="5460"/>
                    <a:pt x="4239" y="4825"/>
                  </a:cubicBezTo>
                  <a:cubicBezTo>
                    <a:pt x="5425" y="3319"/>
                    <a:pt x="6735" y="1653"/>
                    <a:pt x="7321" y="41"/>
                  </a:cubicBezTo>
                  <a:cubicBezTo>
                    <a:pt x="7197" y="29"/>
                    <a:pt x="7072" y="15"/>
                    <a:pt x="6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71"/>
            <p:cNvSpPr/>
            <p:nvPr/>
          </p:nvSpPr>
          <p:spPr>
            <a:xfrm>
              <a:off x="10241635" y="4098128"/>
              <a:ext cx="293870" cy="910131"/>
            </a:xfrm>
            <a:custGeom>
              <a:avLst/>
              <a:gdLst/>
              <a:ahLst/>
              <a:cxnLst/>
              <a:rect l="l" t="t" r="r" b="b"/>
              <a:pathLst>
                <a:path w="6512" h="20168" extrusionOk="0">
                  <a:moveTo>
                    <a:pt x="6023" y="0"/>
                  </a:moveTo>
                  <a:cubicBezTo>
                    <a:pt x="6158" y="1434"/>
                    <a:pt x="5593" y="2821"/>
                    <a:pt x="5176" y="3620"/>
                  </a:cubicBezTo>
                  <a:cubicBezTo>
                    <a:pt x="4739" y="4459"/>
                    <a:pt x="4185" y="5254"/>
                    <a:pt x="3649" y="6022"/>
                  </a:cubicBezTo>
                  <a:cubicBezTo>
                    <a:pt x="3213" y="6650"/>
                    <a:pt x="2760" y="7299"/>
                    <a:pt x="2369" y="7974"/>
                  </a:cubicBezTo>
                  <a:cubicBezTo>
                    <a:pt x="287" y="11569"/>
                    <a:pt x="0" y="16107"/>
                    <a:pt x="1414" y="20003"/>
                  </a:cubicBezTo>
                  <a:cubicBezTo>
                    <a:pt x="1562" y="20063"/>
                    <a:pt x="1711" y="20119"/>
                    <a:pt x="1863" y="20167"/>
                  </a:cubicBezTo>
                  <a:cubicBezTo>
                    <a:pt x="363" y="16308"/>
                    <a:pt x="604" y="11749"/>
                    <a:pt x="2685" y="8157"/>
                  </a:cubicBezTo>
                  <a:cubicBezTo>
                    <a:pt x="3069" y="7495"/>
                    <a:pt x="3516" y="6853"/>
                    <a:pt x="3949" y="6232"/>
                  </a:cubicBezTo>
                  <a:cubicBezTo>
                    <a:pt x="4491" y="5453"/>
                    <a:pt x="5051" y="4648"/>
                    <a:pt x="5499" y="3789"/>
                  </a:cubicBezTo>
                  <a:cubicBezTo>
                    <a:pt x="5931" y="2961"/>
                    <a:pt x="6511" y="1533"/>
                    <a:pt x="6391" y="32"/>
                  </a:cubicBezTo>
                  <a:cubicBezTo>
                    <a:pt x="6269" y="22"/>
                    <a:pt x="6146" y="11"/>
                    <a:pt x="6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71"/>
            <p:cNvSpPr/>
            <p:nvPr/>
          </p:nvSpPr>
          <p:spPr>
            <a:xfrm>
              <a:off x="10058147" y="4082920"/>
              <a:ext cx="367879" cy="472665"/>
            </a:xfrm>
            <a:custGeom>
              <a:avLst/>
              <a:gdLst/>
              <a:ahLst/>
              <a:cxnLst/>
              <a:rect l="l" t="t" r="r" b="b"/>
              <a:pathLst>
                <a:path w="8152" h="10474" extrusionOk="0">
                  <a:moveTo>
                    <a:pt x="7728" y="0"/>
                  </a:moveTo>
                  <a:cubicBezTo>
                    <a:pt x="7607" y="120"/>
                    <a:pt x="7484" y="242"/>
                    <a:pt x="7355" y="370"/>
                  </a:cubicBezTo>
                  <a:cubicBezTo>
                    <a:pt x="5015" y="2689"/>
                    <a:pt x="1528" y="6148"/>
                    <a:pt x="1" y="10154"/>
                  </a:cubicBezTo>
                  <a:cubicBezTo>
                    <a:pt x="88" y="10263"/>
                    <a:pt x="178" y="10369"/>
                    <a:pt x="272" y="10473"/>
                  </a:cubicBezTo>
                  <a:cubicBezTo>
                    <a:pt x="1731" y="6459"/>
                    <a:pt x="5259" y="2960"/>
                    <a:pt x="7613" y="629"/>
                  </a:cubicBezTo>
                  <a:cubicBezTo>
                    <a:pt x="7802" y="442"/>
                    <a:pt x="7980" y="264"/>
                    <a:pt x="8151" y="93"/>
                  </a:cubicBezTo>
                  <a:cubicBezTo>
                    <a:pt x="8009" y="66"/>
                    <a:pt x="7868" y="34"/>
                    <a:pt x="7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71"/>
            <p:cNvSpPr/>
            <p:nvPr/>
          </p:nvSpPr>
          <p:spPr>
            <a:xfrm>
              <a:off x="10014283" y="4073985"/>
              <a:ext cx="381869" cy="409397"/>
            </a:xfrm>
            <a:custGeom>
              <a:avLst/>
              <a:gdLst/>
              <a:ahLst/>
              <a:cxnLst/>
              <a:rect l="l" t="t" r="r" b="b"/>
              <a:pathLst>
                <a:path w="8462" h="9072" extrusionOk="0">
                  <a:moveTo>
                    <a:pt x="8072" y="1"/>
                  </a:moveTo>
                  <a:cubicBezTo>
                    <a:pt x="7414" y="623"/>
                    <a:pt x="6670" y="1170"/>
                    <a:pt x="5941" y="1702"/>
                  </a:cubicBezTo>
                  <a:cubicBezTo>
                    <a:pt x="5443" y="2065"/>
                    <a:pt x="4929" y="2441"/>
                    <a:pt x="4447" y="2838"/>
                  </a:cubicBezTo>
                  <a:cubicBezTo>
                    <a:pt x="2543" y="4401"/>
                    <a:pt x="1025" y="6383"/>
                    <a:pt x="0" y="8603"/>
                  </a:cubicBezTo>
                  <a:cubicBezTo>
                    <a:pt x="57" y="8762"/>
                    <a:pt x="120" y="8918"/>
                    <a:pt x="191" y="9071"/>
                  </a:cubicBezTo>
                  <a:cubicBezTo>
                    <a:pt x="1192" y="6774"/>
                    <a:pt x="2727" y="4722"/>
                    <a:pt x="4678" y="3120"/>
                  </a:cubicBezTo>
                  <a:cubicBezTo>
                    <a:pt x="5153" y="2730"/>
                    <a:pt x="5663" y="2357"/>
                    <a:pt x="6155" y="1997"/>
                  </a:cubicBezTo>
                  <a:cubicBezTo>
                    <a:pt x="6946" y="1420"/>
                    <a:pt x="7753" y="826"/>
                    <a:pt x="8461" y="133"/>
                  </a:cubicBezTo>
                  <a:cubicBezTo>
                    <a:pt x="8330" y="93"/>
                    <a:pt x="8200" y="50"/>
                    <a:pt x="8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71"/>
            <p:cNvSpPr/>
            <p:nvPr/>
          </p:nvSpPr>
          <p:spPr>
            <a:xfrm>
              <a:off x="11046394" y="3644416"/>
              <a:ext cx="172207" cy="174959"/>
            </a:xfrm>
            <a:custGeom>
              <a:avLst/>
              <a:gdLst/>
              <a:ahLst/>
              <a:cxnLst/>
              <a:rect l="l" t="t" r="r" b="b"/>
              <a:pathLst>
                <a:path w="3816" h="3877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96"/>
                    <a:pt x="91" y="391"/>
                    <a:pt x="132" y="587"/>
                  </a:cubicBezTo>
                  <a:cubicBezTo>
                    <a:pt x="304" y="729"/>
                    <a:pt x="474" y="871"/>
                    <a:pt x="646" y="1012"/>
                  </a:cubicBezTo>
                  <a:cubicBezTo>
                    <a:pt x="1192" y="1462"/>
                    <a:pt x="1757" y="1926"/>
                    <a:pt x="2295" y="2401"/>
                  </a:cubicBezTo>
                  <a:cubicBezTo>
                    <a:pt x="2759" y="2811"/>
                    <a:pt x="3290" y="3306"/>
                    <a:pt x="3816" y="3877"/>
                  </a:cubicBezTo>
                  <a:cubicBezTo>
                    <a:pt x="3638" y="3531"/>
                    <a:pt x="3466" y="3182"/>
                    <a:pt x="3301" y="2831"/>
                  </a:cubicBezTo>
                  <a:cubicBezTo>
                    <a:pt x="3036" y="2575"/>
                    <a:pt x="2777" y="2340"/>
                    <a:pt x="2536" y="2127"/>
                  </a:cubicBezTo>
                  <a:cubicBezTo>
                    <a:pt x="1994" y="1648"/>
                    <a:pt x="1426" y="1181"/>
                    <a:pt x="878" y="730"/>
                  </a:cubicBezTo>
                  <a:cubicBezTo>
                    <a:pt x="587" y="490"/>
                    <a:pt x="294" y="24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71"/>
            <p:cNvSpPr/>
            <p:nvPr/>
          </p:nvSpPr>
          <p:spPr>
            <a:xfrm>
              <a:off x="11027982" y="3577041"/>
              <a:ext cx="117467" cy="44721"/>
            </a:xfrm>
            <a:custGeom>
              <a:avLst/>
              <a:gdLst/>
              <a:ahLst/>
              <a:cxnLst/>
              <a:rect l="l" t="t" r="r" b="b"/>
              <a:pathLst>
                <a:path w="2603" h="991" extrusionOk="0">
                  <a:moveTo>
                    <a:pt x="0" y="0"/>
                  </a:moveTo>
                  <a:cubicBezTo>
                    <a:pt x="37" y="125"/>
                    <a:pt x="74" y="249"/>
                    <a:pt x="110" y="374"/>
                  </a:cubicBezTo>
                  <a:cubicBezTo>
                    <a:pt x="178" y="378"/>
                    <a:pt x="248" y="382"/>
                    <a:pt x="316" y="386"/>
                  </a:cubicBezTo>
                  <a:cubicBezTo>
                    <a:pt x="1038" y="426"/>
                    <a:pt x="1784" y="468"/>
                    <a:pt x="2545" y="954"/>
                  </a:cubicBezTo>
                  <a:cubicBezTo>
                    <a:pt x="2564" y="965"/>
                    <a:pt x="2584" y="978"/>
                    <a:pt x="2602" y="990"/>
                  </a:cubicBezTo>
                  <a:cubicBezTo>
                    <a:pt x="2571" y="831"/>
                    <a:pt x="2542" y="671"/>
                    <a:pt x="2511" y="511"/>
                  </a:cubicBezTo>
                  <a:cubicBezTo>
                    <a:pt x="1753" y="102"/>
                    <a:pt x="1035" y="61"/>
                    <a:pt x="337" y="21"/>
                  </a:cubicBezTo>
                  <a:cubicBezTo>
                    <a:pt x="224" y="15"/>
                    <a:pt x="111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71"/>
            <p:cNvSpPr/>
            <p:nvPr/>
          </p:nvSpPr>
          <p:spPr>
            <a:xfrm>
              <a:off x="11062910" y="3740492"/>
              <a:ext cx="287823" cy="369369"/>
            </a:xfrm>
            <a:custGeom>
              <a:avLst/>
              <a:gdLst/>
              <a:ahLst/>
              <a:cxnLst/>
              <a:rect l="l" t="t" r="r" b="b"/>
              <a:pathLst>
                <a:path w="6378" h="8185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184"/>
                    <a:pt x="32" y="368"/>
                    <a:pt x="41" y="554"/>
                  </a:cubicBezTo>
                  <a:cubicBezTo>
                    <a:pt x="2341" y="2833"/>
                    <a:pt x="4666" y="5327"/>
                    <a:pt x="6377" y="8184"/>
                  </a:cubicBezTo>
                  <a:cubicBezTo>
                    <a:pt x="6275" y="7753"/>
                    <a:pt x="6149" y="7328"/>
                    <a:pt x="6002" y="6911"/>
                  </a:cubicBezTo>
                  <a:cubicBezTo>
                    <a:pt x="4283" y="4349"/>
                    <a:pt x="2118" y="208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71"/>
            <p:cNvSpPr/>
            <p:nvPr/>
          </p:nvSpPr>
          <p:spPr>
            <a:xfrm>
              <a:off x="9997044" y="3916851"/>
              <a:ext cx="284213" cy="451636"/>
            </a:xfrm>
            <a:custGeom>
              <a:avLst/>
              <a:gdLst/>
              <a:ahLst/>
              <a:cxnLst/>
              <a:rect l="l" t="t" r="r" b="b"/>
              <a:pathLst>
                <a:path w="6298" h="10008" extrusionOk="0">
                  <a:moveTo>
                    <a:pt x="6060" y="0"/>
                  </a:moveTo>
                  <a:cubicBezTo>
                    <a:pt x="5563" y="2800"/>
                    <a:pt x="4193" y="5466"/>
                    <a:pt x="2187" y="7472"/>
                  </a:cubicBezTo>
                  <a:cubicBezTo>
                    <a:pt x="1815" y="7843"/>
                    <a:pt x="1410" y="8207"/>
                    <a:pt x="1019" y="8559"/>
                  </a:cubicBezTo>
                  <a:cubicBezTo>
                    <a:pt x="678" y="8865"/>
                    <a:pt x="336" y="9174"/>
                    <a:pt x="5" y="9495"/>
                  </a:cubicBezTo>
                  <a:cubicBezTo>
                    <a:pt x="1" y="9666"/>
                    <a:pt x="2" y="9837"/>
                    <a:pt x="7" y="10007"/>
                  </a:cubicBezTo>
                  <a:cubicBezTo>
                    <a:pt x="409" y="9599"/>
                    <a:pt x="838" y="9212"/>
                    <a:pt x="1262" y="8831"/>
                  </a:cubicBezTo>
                  <a:cubicBezTo>
                    <a:pt x="1658" y="8475"/>
                    <a:pt x="2067" y="8108"/>
                    <a:pt x="2444" y="7730"/>
                  </a:cubicBezTo>
                  <a:cubicBezTo>
                    <a:pt x="4358" y="5819"/>
                    <a:pt x="5707" y="3321"/>
                    <a:pt x="6297" y="671"/>
                  </a:cubicBezTo>
                  <a:cubicBezTo>
                    <a:pt x="6216" y="449"/>
                    <a:pt x="6137" y="224"/>
                    <a:pt x="6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71"/>
            <p:cNvSpPr/>
            <p:nvPr/>
          </p:nvSpPr>
          <p:spPr>
            <a:xfrm>
              <a:off x="10139196" y="3337775"/>
              <a:ext cx="942984" cy="342653"/>
            </a:xfrm>
            <a:custGeom>
              <a:avLst/>
              <a:gdLst/>
              <a:ahLst/>
              <a:cxnLst/>
              <a:rect l="l" t="t" r="r" b="b"/>
              <a:pathLst>
                <a:path w="20896" h="7593" extrusionOk="0">
                  <a:moveTo>
                    <a:pt x="16999" y="0"/>
                  </a:moveTo>
                  <a:cubicBezTo>
                    <a:pt x="16556" y="0"/>
                    <a:pt x="16108" y="33"/>
                    <a:pt x="15669" y="67"/>
                  </a:cubicBezTo>
                  <a:lnTo>
                    <a:pt x="9915" y="515"/>
                  </a:lnTo>
                  <a:cubicBezTo>
                    <a:pt x="7836" y="677"/>
                    <a:pt x="5708" y="852"/>
                    <a:pt x="3812" y="1719"/>
                  </a:cubicBezTo>
                  <a:cubicBezTo>
                    <a:pt x="1914" y="2586"/>
                    <a:pt x="266" y="4302"/>
                    <a:pt x="81" y="6382"/>
                  </a:cubicBezTo>
                  <a:cubicBezTo>
                    <a:pt x="1" y="7302"/>
                    <a:pt x="335" y="7592"/>
                    <a:pt x="822" y="7592"/>
                  </a:cubicBezTo>
                  <a:cubicBezTo>
                    <a:pt x="1484" y="7592"/>
                    <a:pt x="2427" y="7056"/>
                    <a:pt x="2990" y="6841"/>
                  </a:cubicBezTo>
                  <a:cubicBezTo>
                    <a:pt x="4527" y="6254"/>
                    <a:pt x="6134" y="5882"/>
                    <a:pt x="7755" y="5606"/>
                  </a:cubicBezTo>
                  <a:cubicBezTo>
                    <a:pt x="10986" y="5055"/>
                    <a:pt x="14276" y="4968"/>
                    <a:pt x="17532" y="4630"/>
                  </a:cubicBezTo>
                  <a:cubicBezTo>
                    <a:pt x="18645" y="4514"/>
                    <a:pt x="19938" y="4242"/>
                    <a:pt x="20409" y="3227"/>
                  </a:cubicBezTo>
                  <a:cubicBezTo>
                    <a:pt x="20896" y="2176"/>
                    <a:pt x="20130" y="890"/>
                    <a:pt x="19085" y="394"/>
                  </a:cubicBezTo>
                  <a:cubicBezTo>
                    <a:pt x="18437" y="87"/>
                    <a:pt x="17723" y="0"/>
                    <a:pt x="16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71"/>
            <p:cNvSpPr/>
            <p:nvPr/>
          </p:nvSpPr>
          <p:spPr>
            <a:xfrm>
              <a:off x="10467904" y="3825648"/>
              <a:ext cx="84343" cy="81184"/>
            </a:xfrm>
            <a:custGeom>
              <a:avLst/>
              <a:gdLst/>
              <a:ahLst/>
              <a:cxnLst/>
              <a:rect l="l" t="t" r="r" b="b"/>
              <a:pathLst>
                <a:path w="1869" h="1799" extrusionOk="0">
                  <a:moveTo>
                    <a:pt x="970" y="1"/>
                  </a:moveTo>
                  <a:cubicBezTo>
                    <a:pt x="606" y="1"/>
                    <a:pt x="279" y="220"/>
                    <a:pt x="139" y="556"/>
                  </a:cubicBezTo>
                  <a:cubicBezTo>
                    <a:pt x="0" y="892"/>
                    <a:pt x="77" y="1279"/>
                    <a:pt x="334" y="1535"/>
                  </a:cubicBezTo>
                  <a:cubicBezTo>
                    <a:pt x="506" y="1707"/>
                    <a:pt x="736" y="1799"/>
                    <a:pt x="970" y="1799"/>
                  </a:cubicBezTo>
                  <a:cubicBezTo>
                    <a:pt x="1086" y="1799"/>
                    <a:pt x="1202" y="1776"/>
                    <a:pt x="1313" y="1730"/>
                  </a:cubicBezTo>
                  <a:cubicBezTo>
                    <a:pt x="1649" y="1591"/>
                    <a:pt x="1869" y="1263"/>
                    <a:pt x="1869" y="900"/>
                  </a:cubicBezTo>
                  <a:cubicBezTo>
                    <a:pt x="1869" y="403"/>
                    <a:pt x="1467" y="1"/>
                    <a:pt x="97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71"/>
            <p:cNvSpPr/>
            <p:nvPr/>
          </p:nvSpPr>
          <p:spPr>
            <a:xfrm>
              <a:off x="10827390" y="3733272"/>
              <a:ext cx="84388" cy="81184"/>
            </a:xfrm>
            <a:custGeom>
              <a:avLst/>
              <a:gdLst/>
              <a:ahLst/>
              <a:cxnLst/>
              <a:rect l="l" t="t" r="r" b="b"/>
              <a:pathLst>
                <a:path w="1870" h="1799" extrusionOk="0">
                  <a:moveTo>
                    <a:pt x="970" y="1"/>
                  </a:moveTo>
                  <a:cubicBezTo>
                    <a:pt x="607" y="1"/>
                    <a:pt x="278" y="219"/>
                    <a:pt x="139" y="555"/>
                  </a:cubicBezTo>
                  <a:cubicBezTo>
                    <a:pt x="1" y="891"/>
                    <a:pt x="77" y="1278"/>
                    <a:pt x="335" y="1534"/>
                  </a:cubicBezTo>
                  <a:cubicBezTo>
                    <a:pt x="506" y="1707"/>
                    <a:pt x="736" y="1798"/>
                    <a:pt x="970" y="1798"/>
                  </a:cubicBezTo>
                  <a:cubicBezTo>
                    <a:pt x="1086" y="1798"/>
                    <a:pt x="1203" y="1776"/>
                    <a:pt x="1314" y="1729"/>
                  </a:cubicBezTo>
                  <a:cubicBezTo>
                    <a:pt x="1650" y="1591"/>
                    <a:pt x="1869" y="1263"/>
                    <a:pt x="1869" y="900"/>
                  </a:cubicBezTo>
                  <a:cubicBezTo>
                    <a:pt x="1869" y="403"/>
                    <a:pt x="1466" y="1"/>
                    <a:pt x="97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71"/>
            <p:cNvSpPr/>
            <p:nvPr/>
          </p:nvSpPr>
          <p:spPr>
            <a:xfrm>
              <a:off x="10351250" y="3651185"/>
              <a:ext cx="214310" cy="141926"/>
            </a:xfrm>
            <a:custGeom>
              <a:avLst/>
              <a:gdLst/>
              <a:ahLst/>
              <a:cxnLst/>
              <a:rect l="l" t="t" r="r" b="b"/>
              <a:pathLst>
                <a:path w="4749" h="3145" extrusionOk="0">
                  <a:moveTo>
                    <a:pt x="3353" y="0"/>
                  </a:moveTo>
                  <a:cubicBezTo>
                    <a:pt x="2823" y="0"/>
                    <a:pt x="2162" y="442"/>
                    <a:pt x="1997" y="968"/>
                  </a:cubicBezTo>
                  <a:cubicBezTo>
                    <a:pt x="1369" y="1045"/>
                    <a:pt x="790" y="1349"/>
                    <a:pt x="372" y="1824"/>
                  </a:cubicBezTo>
                  <a:cubicBezTo>
                    <a:pt x="168" y="2057"/>
                    <a:pt x="1" y="2372"/>
                    <a:pt x="91" y="2668"/>
                  </a:cubicBezTo>
                  <a:cubicBezTo>
                    <a:pt x="180" y="2958"/>
                    <a:pt x="497" y="3129"/>
                    <a:pt x="800" y="3143"/>
                  </a:cubicBezTo>
                  <a:cubicBezTo>
                    <a:pt x="819" y="3144"/>
                    <a:pt x="837" y="3144"/>
                    <a:pt x="855" y="3144"/>
                  </a:cubicBezTo>
                  <a:cubicBezTo>
                    <a:pt x="1140" y="3144"/>
                    <a:pt x="1416" y="3042"/>
                    <a:pt x="1682" y="2941"/>
                  </a:cubicBezTo>
                  <a:cubicBezTo>
                    <a:pt x="2214" y="2740"/>
                    <a:pt x="2758" y="2531"/>
                    <a:pt x="3189" y="2161"/>
                  </a:cubicBezTo>
                  <a:cubicBezTo>
                    <a:pt x="3621" y="1791"/>
                    <a:pt x="4749" y="1505"/>
                    <a:pt x="3895" y="249"/>
                  </a:cubicBezTo>
                  <a:cubicBezTo>
                    <a:pt x="3765" y="75"/>
                    <a:pt x="3570" y="0"/>
                    <a:pt x="3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71"/>
            <p:cNvSpPr/>
            <p:nvPr/>
          </p:nvSpPr>
          <p:spPr>
            <a:xfrm>
              <a:off x="10712902" y="3570452"/>
              <a:ext cx="207632" cy="96663"/>
            </a:xfrm>
            <a:custGeom>
              <a:avLst/>
              <a:gdLst/>
              <a:ahLst/>
              <a:cxnLst/>
              <a:rect l="l" t="t" r="r" b="b"/>
              <a:pathLst>
                <a:path w="4601" h="2142" extrusionOk="0">
                  <a:moveTo>
                    <a:pt x="3314" y="0"/>
                  </a:moveTo>
                  <a:cubicBezTo>
                    <a:pt x="2829" y="0"/>
                    <a:pt x="2351" y="137"/>
                    <a:pt x="1935" y="398"/>
                  </a:cubicBezTo>
                  <a:cubicBezTo>
                    <a:pt x="1714" y="253"/>
                    <a:pt x="1419" y="178"/>
                    <a:pt x="1127" y="178"/>
                  </a:cubicBezTo>
                  <a:cubicBezTo>
                    <a:pt x="559" y="178"/>
                    <a:pt x="1" y="459"/>
                    <a:pt x="8" y="1041"/>
                  </a:cubicBezTo>
                  <a:cubicBezTo>
                    <a:pt x="89" y="1966"/>
                    <a:pt x="515" y="2141"/>
                    <a:pt x="964" y="2141"/>
                  </a:cubicBezTo>
                  <a:cubicBezTo>
                    <a:pt x="1239" y="2141"/>
                    <a:pt x="1521" y="2076"/>
                    <a:pt x="1739" y="2076"/>
                  </a:cubicBezTo>
                  <a:cubicBezTo>
                    <a:pt x="1747" y="2076"/>
                    <a:pt x="1756" y="2076"/>
                    <a:pt x="1764" y="2076"/>
                  </a:cubicBezTo>
                  <a:cubicBezTo>
                    <a:pt x="1785" y="2077"/>
                    <a:pt x="1807" y="2077"/>
                    <a:pt x="1828" y="2077"/>
                  </a:cubicBezTo>
                  <a:cubicBezTo>
                    <a:pt x="2374" y="2077"/>
                    <a:pt x="2905" y="1902"/>
                    <a:pt x="3425" y="1728"/>
                  </a:cubicBezTo>
                  <a:cubicBezTo>
                    <a:pt x="3712" y="1632"/>
                    <a:pt x="4010" y="1531"/>
                    <a:pt x="4235" y="1328"/>
                  </a:cubicBezTo>
                  <a:cubicBezTo>
                    <a:pt x="4462" y="1125"/>
                    <a:pt x="4600" y="793"/>
                    <a:pt x="4486" y="511"/>
                  </a:cubicBezTo>
                  <a:cubicBezTo>
                    <a:pt x="4369" y="224"/>
                    <a:pt x="4040" y="87"/>
                    <a:pt x="3734" y="35"/>
                  </a:cubicBezTo>
                  <a:cubicBezTo>
                    <a:pt x="3595" y="12"/>
                    <a:pt x="3454" y="0"/>
                    <a:pt x="3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71"/>
            <p:cNvSpPr/>
            <p:nvPr/>
          </p:nvSpPr>
          <p:spPr>
            <a:xfrm>
              <a:off x="10749455" y="3868384"/>
              <a:ext cx="585935" cy="315261"/>
            </a:xfrm>
            <a:custGeom>
              <a:avLst/>
              <a:gdLst/>
              <a:ahLst/>
              <a:cxnLst/>
              <a:rect l="l" t="t" r="r" b="b"/>
              <a:pathLst>
                <a:path w="12984" h="6986" extrusionOk="0">
                  <a:moveTo>
                    <a:pt x="11362" y="0"/>
                  </a:moveTo>
                  <a:cubicBezTo>
                    <a:pt x="11172" y="0"/>
                    <a:pt x="10986" y="60"/>
                    <a:pt x="10849" y="191"/>
                  </a:cubicBezTo>
                  <a:cubicBezTo>
                    <a:pt x="10855" y="191"/>
                    <a:pt x="10860" y="190"/>
                    <a:pt x="10866" y="190"/>
                  </a:cubicBezTo>
                  <a:cubicBezTo>
                    <a:pt x="11342" y="190"/>
                    <a:pt x="11464" y="925"/>
                    <a:pt x="11199" y="1332"/>
                  </a:cubicBezTo>
                  <a:cubicBezTo>
                    <a:pt x="10848" y="1872"/>
                    <a:pt x="10221" y="2091"/>
                    <a:pt x="9562" y="2091"/>
                  </a:cubicBezTo>
                  <a:cubicBezTo>
                    <a:pt x="9140" y="2091"/>
                    <a:pt x="8704" y="2000"/>
                    <a:pt x="8320" y="1847"/>
                  </a:cubicBezTo>
                  <a:cubicBezTo>
                    <a:pt x="7338" y="1453"/>
                    <a:pt x="6480" y="758"/>
                    <a:pt x="5455" y="500"/>
                  </a:cubicBezTo>
                  <a:cubicBezTo>
                    <a:pt x="5209" y="439"/>
                    <a:pt x="4934" y="409"/>
                    <a:pt x="4644" y="409"/>
                  </a:cubicBezTo>
                  <a:cubicBezTo>
                    <a:pt x="3155" y="409"/>
                    <a:pt x="1252" y="1191"/>
                    <a:pt x="682" y="2478"/>
                  </a:cubicBezTo>
                  <a:cubicBezTo>
                    <a:pt x="0" y="4017"/>
                    <a:pt x="1521" y="5892"/>
                    <a:pt x="2824" y="6494"/>
                  </a:cubicBezTo>
                  <a:cubicBezTo>
                    <a:pt x="3591" y="6848"/>
                    <a:pt x="4424" y="6986"/>
                    <a:pt x="5270" y="6986"/>
                  </a:cubicBezTo>
                  <a:cubicBezTo>
                    <a:pt x="6053" y="6986"/>
                    <a:pt x="6847" y="6868"/>
                    <a:pt x="7609" y="6694"/>
                  </a:cubicBezTo>
                  <a:cubicBezTo>
                    <a:pt x="8998" y="6378"/>
                    <a:pt x="10393" y="5860"/>
                    <a:pt x="11410" y="4862"/>
                  </a:cubicBezTo>
                  <a:cubicBezTo>
                    <a:pt x="12428" y="3864"/>
                    <a:pt x="12984" y="2297"/>
                    <a:pt x="12476" y="965"/>
                  </a:cubicBezTo>
                  <a:cubicBezTo>
                    <a:pt x="12349" y="633"/>
                    <a:pt x="12150" y="312"/>
                    <a:pt x="11843" y="131"/>
                  </a:cubicBezTo>
                  <a:cubicBezTo>
                    <a:pt x="11699" y="46"/>
                    <a:pt x="11529" y="0"/>
                    <a:pt x="1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71"/>
            <p:cNvSpPr/>
            <p:nvPr/>
          </p:nvSpPr>
          <p:spPr>
            <a:xfrm>
              <a:off x="10804691" y="3870550"/>
              <a:ext cx="504751" cy="197749"/>
            </a:xfrm>
            <a:custGeom>
              <a:avLst/>
              <a:gdLst/>
              <a:ahLst/>
              <a:cxnLst/>
              <a:rect l="l" t="t" r="r" b="b"/>
              <a:pathLst>
                <a:path w="11185" h="4382" extrusionOk="0">
                  <a:moveTo>
                    <a:pt x="10555" y="911"/>
                  </a:moveTo>
                  <a:lnTo>
                    <a:pt x="10555" y="911"/>
                  </a:lnTo>
                  <a:cubicBezTo>
                    <a:pt x="10658" y="1114"/>
                    <a:pt x="10736" y="1339"/>
                    <a:pt x="10807" y="1564"/>
                  </a:cubicBezTo>
                  <a:cubicBezTo>
                    <a:pt x="10901" y="1857"/>
                    <a:pt x="10996" y="2240"/>
                    <a:pt x="10901" y="2603"/>
                  </a:cubicBezTo>
                  <a:cubicBezTo>
                    <a:pt x="10760" y="3135"/>
                    <a:pt x="10234" y="3547"/>
                    <a:pt x="9336" y="3828"/>
                  </a:cubicBezTo>
                  <a:cubicBezTo>
                    <a:pt x="8773" y="4004"/>
                    <a:pt x="7950" y="4199"/>
                    <a:pt x="7061" y="4199"/>
                  </a:cubicBezTo>
                  <a:cubicBezTo>
                    <a:pt x="6212" y="4199"/>
                    <a:pt x="5302" y="4021"/>
                    <a:pt x="4500" y="3481"/>
                  </a:cubicBezTo>
                  <a:cubicBezTo>
                    <a:pt x="4101" y="3212"/>
                    <a:pt x="3750" y="2863"/>
                    <a:pt x="3411" y="2526"/>
                  </a:cubicBezTo>
                  <a:cubicBezTo>
                    <a:pt x="3136" y="2253"/>
                    <a:pt x="2851" y="1969"/>
                    <a:pt x="2540" y="1726"/>
                  </a:cubicBezTo>
                  <a:cubicBezTo>
                    <a:pt x="2193" y="1452"/>
                    <a:pt x="1768" y="1294"/>
                    <a:pt x="1328" y="1274"/>
                  </a:cubicBezTo>
                  <a:cubicBezTo>
                    <a:pt x="1653" y="1198"/>
                    <a:pt x="1989" y="1160"/>
                    <a:pt x="2334" y="1160"/>
                  </a:cubicBezTo>
                  <a:cubicBezTo>
                    <a:pt x="2955" y="1160"/>
                    <a:pt x="3601" y="1283"/>
                    <a:pt x="4250" y="1532"/>
                  </a:cubicBezTo>
                  <a:cubicBezTo>
                    <a:pt x="4497" y="1627"/>
                    <a:pt x="4746" y="1728"/>
                    <a:pt x="4995" y="1828"/>
                  </a:cubicBezTo>
                  <a:cubicBezTo>
                    <a:pt x="6057" y="2259"/>
                    <a:pt x="7148" y="2704"/>
                    <a:pt x="8297" y="2704"/>
                  </a:cubicBezTo>
                  <a:cubicBezTo>
                    <a:pt x="8362" y="2704"/>
                    <a:pt x="8428" y="2703"/>
                    <a:pt x="8493" y="2700"/>
                  </a:cubicBezTo>
                  <a:cubicBezTo>
                    <a:pt x="9376" y="2660"/>
                    <a:pt x="10085" y="2290"/>
                    <a:pt x="10389" y="1710"/>
                  </a:cubicBezTo>
                  <a:cubicBezTo>
                    <a:pt x="10528" y="1445"/>
                    <a:pt x="10584" y="1168"/>
                    <a:pt x="10555" y="911"/>
                  </a:cubicBezTo>
                  <a:close/>
                  <a:moveTo>
                    <a:pt x="9845" y="1"/>
                  </a:moveTo>
                  <a:cubicBezTo>
                    <a:pt x="9758" y="1"/>
                    <a:pt x="9714" y="128"/>
                    <a:pt x="9805" y="175"/>
                  </a:cubicBezTo>
                  <a:cubicBezTo>
                    <a:pt x="10073" y="308"/>
                    <a:pt x="10257" y="509"/>
                    <a:pt x="10335" y="753"/>
                  </a:cubicBezTo>
                  <a:cubicBezTo>
                    <a:pt x="10421" y="1019"/>
                    <a:pt x="10384" y="1329"/>
                    <a:pt x="10229" y="1625"/>
                  </a:cubicBezTo>
                  <a:cubicBezTo>
                    <a:pt x="9954" y="2147"/>
                    <a:pt x="9303" y="2481"/>
                    <a:pt x="8486" y="2517"/>
                  </a:cubicBezTo>
                  <a:cubicBezTo>
                    <a:pt x="8422" y="2520"/>
                    <a:pt x="8359" y="2521"/>
                    <a:pt x="8296" y="2521"/>
                  </a:cubicBezTo>
                  <a:cubicBezTo>
                    <a:pt x="7185" y="2521"/>
                    <a:pt x="6107" y="2083"/>
                    <a:pt x="5065" y="1659"/>
                  </a:cubicBezTo>
                  <a:cubicBezTo>
                    <a:pt x="4815" y="1557"/>
                    <a:pt x="4565" y="1456"/>
                    <a:pt x="4315" y="1360"/>
                  </a:cubicBezTo>
                  <a:cubicBezTo>
                    <a:pt x="3656" y="1109"/>
                    <a:pt x="2988" y="984"/>
                    <a:pt x="2343" y="984"/>
                  </a:cubicBezTo>
                  <a:cubicBezTo>
                    <a:pt x="1529" y="984"/>
                    <a:pt x="754" y="1183"/>
                    <a:pt x="85" y="1577"/>
                  </a:cubicBezTo>
                  <a:cubicBezTo>
                    <a:pt x="0" y="1629"/>
                    <a:pt x="50" y="1747"/>
                    <a:pt x="131" y="1747"/>
                  </a:cubicBezTo>
                  <a:cubicBezTo>
                    <a:pt x="145" y="1747"/>
                    <a:pt x="159" y="1743"/>
                    <a:pt x="174" y="1736"/>
                  </a:cubicBezTo>
                  <a:cubicBezTo>
                    <a:pt x="520" y="1548"/>
                    <a:pt x="881" y="1455"/>
                    <a:pt x="1232" y="1455"/>
                  </a:cubicBezTo>
                  <a:cubicBezTo>
                    <a:pt x="1661" y="1455"/>
                    <a:pt x="2075" y="1594"/>
                    <a:pt x="2428" y="1869"/>
                  </a:cubicBezTo>
                  <a:cubicBezTo>
                    <a:pt x="2732" y="2106"/>
                    <a:pt x="3012" y="2385"/>
                    <a:pt x="3283" y="2655"/>
                  </a:cubicBezTo>
                  <a:cubicBezTo>
                    <a:pt x="3627" y="2998"/>
                    <a:pt x="3985" y="3353"/>
                    <a:pt x="4398" y="3632"/>
                  </a:cubicBezTo>
                  <a:cubicBezTo>
                    <a:pt x="5236" y="4196"/>
                    <a:pt x="6182" y="4381"/>
                    <a:pt x="7061" y="4381"/>
                  </a:cubicBezTo>
                  <a:cubicBezTo>
                    <a:pt x="7973" y="4381"/>
                    <a:pt x="8814" y="4183"/>
                    <a:pt x="9391" y="4002"/>
                  </a:cubicBezTo>
                  <a:cubicBezTo>
                    <a:pt x="10352" y="3701"/>
                    <a:pt x="10919" y="3246"/>
                    <a:pt x="11078" y="2649"/>
                  </a:cubicBezTo>
                  <a:cubicBezTo>
                    <a:pt x="11185" y="2240"/>
                    <a:pt x="11083" y="1825"/>
                    <a:pt x="10982" y="1508"/>
                  </a:cubicBezTo>
                  <a:cubicBezTo>
                    <a:pt x="10785" y="891"/>
                    <a:pt x="10538" y="266"/>
                    <a:pt x="9879" y="7"/>
                  </a:cubicBezTo>
                  <a:cubicBezTo>
                    <a:pt x="9867" y="3"/>
                    <a:pt x="9856" y="1"/>
                    <a:pt x="984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71"/>
            <p:cNvSpPr/>
            <p:nvPr/>
          </p:nvSpPr>
          <p:spPr>
            <a:xfrm>
              <a:off x="10806090" y="3941129"/>
              <a:ext cx="425552" cy="158713"/>
            </a:xfrm>
            <a:custGeom>
              <a:avLst/>
              <a:gdLst/>
              <a:ahLst/>
              <a:cxnLst/>
              <a:rect l="l" t="t" r="r" b="b"/>
              <a:pathLst>
                <a:path w="9430" h="3517" extrusionOk="0">
                  <a:moveTo>
                    <a:pt x="100" y="1"/>
                  </a:moveTo>
                  <a:cubicBezTo>
                    <a:pt x="59" y="1"/>
                    <a:pt x="21" y="29"/>
                    <a:pt x="11" y="70"/>
                  </a:cubicBezTo>
                  <a:cubicBezTo>
                    <a:pt x="0" y="120"/>
                    <a:pt x="30" y="169"/>
                    <a:pt x="79" y="181"/>
                  </a:cubicBezTo>
                  <a:cubicBezTo>
                    <a:pt x="556" y="293"/>
                    <a:pt x="984" y="643"/>
                    <a:pt x="1422" y="1283"/>
                  </a:cubicBezTo>
                  <a:cubicBezTo>
                    <a:pt x="1506" y="1405"/>
                    <a:pt x="1587" y="1529"/>
                    <a:pt x="1667" y="1653"/>
                  </a:cubicBezTo>
                  <a:cubicBezTo>
                    <a:pt x="1920" y="2047"/>
                    <a:pt x="2184" y="2455"/>
                    <a:pt x="2548" y="2769"/>
                  </a:cubicBezTo>
                  <a:cubicBezTo>
                    <a:pt x="3125" y="3267"/>
                    <a:pt x="3940" y="3517"/>
                    <a:pt x="4978" y="3517"/>
                  </a:cubicBezTo>
                  <a:cubicBezTo>
                    <a:pt x="5209" y="3517"/>
                    <a:pt x="5452" y="3505"/>
                    <a:pt x="5707" y="3479"/>
                  </a:cubicBezTo>
                  <a:cubicBezTo>
                    <a:pt x="6974" y="3355"/>
                    <a:pt x="8211" y="3014"/>
                    <a:pt x="9365" y="2472"/>
                  </a:cubicBezTo>
                  <a:cubicBezTo>
                    <a:pt x="9410" y="2451"/>
                    <a:pt x="9430" y="2397"/>
                    <a:pt x="9409" y="2351"/>
                  </a:cubicBezTo>
                  <a:cubicBezTo>
                    <a:pt x="9393" y="2318"/>
                    <a:pt x="9360" y="2299"/>
                    <a:pt x="9325" y="2299"/>
                  </a:cubicBezTo>
                  <a:cubicBezTo>
                    <a:pt x="9313" y="2299"/>
                    <a:pt x="9300" y="2301"/>
                    <a:pt x="9288" y="2307"/>
                  </a:cubicBezTo>
                  <a:cubicBezTo>
                    <a:pt x="8153" y="2840"/>
                    <a:pt x="6935" y="3175"/>
                    <a:pt x="5688" y="3297"/>
                  </a:cubicBezTo>
                  <a:cubicBezTo>
                    <a:pt x="5440" y="3322"/>
                    <a:pt x="5203" y="3334"/>
                    <a:pt x="4977" y="3334"/>
                  </a:cubicBezTo>
                  <a:cubicBezTo>
                    <a:pt x="3985" y="3334"/>
                    <a:pt x="3210" y="3098"/>
                    <a:pt x="2667" y="2630"/>
                  </a:cubicBezTo>
                  <a:cubicBezTo>
                    <a:pt x="2324" y="2333"/>
                    <a:pt x="2068" y="1937"/>
                    <a:pt x="1820" y="1553"/>
                  </a:cubicBezTo>
                  <a:cubicBezTo>
                    <a:pt x="1739" y="1428"/>
                    <a:pt x="1657" y="1302"/>
                    <a:pt x="1573" y="1180"/>
                  </a:cubicBezTo>
                  <a:cubicBezTo>
                    <a:pt x="1107" y="501"/>
                    <a:pt x="646" y="127"/>
                    <a:pt x="121" y="3"/>
                  </a:cubicBezTo>
                  <a:cubicBezTo>
                    <a:pt x="114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71"/>
            <p:cNvSpPr/>
            <p:nvPr/>
          </p:nvSpPr>
          <p:spPr>
            <a:xfrm>
              <a:off x="10784384" y="3914910"/>
              <a:ext cx="523344" cy="240123"/>
            </a:xfrm>
            <a:custGeom>
              <a:avLst/>
              <a:gdLst/>
              <a:ahLst/>
              <a:cxnLst/>
              <a:rect l="l" t="t" r="r" b="b"/>
              <a:pathLst>
                <a:path w="11597" h="5321" extrusionOk="0">
                  <a:moveTo>
                    <a:pt x="527" y="1213"/>
                  </a:moveTo>
                  <a:lnTo>
                    <a:pt x="527" y="1213"/>
                  </a:lnTo>
                  <a:cubicBezTo>
                    <a:pt x="682" y="1874"/>
                    <a:pt x="881" y="2579"/>
                    <a:pt x="1301" y="3157"/>
                  </a:cubicBezTo>
                  <a:cubicBezTo>
                    <a:pt x="2259" y="4475"/>
                    <a:pt x="4021" y="4727"/>
                    <a:pt x="5231" y="4727"/>
                  </a:cubicBezTo>
                  <a:cubicBezTo>
                    <a:pt x="5398" y="4727"/>
                    <a:pt x="5555" y="4722"/>
                    <a:pt x="5698" y="4715"/>
                  </a:cubicBezTo>
                  <a:cubicBezTo>
                    <a:pt x="6772" y="4657"/>
                    <a:pt x="8127" y="4436"/>
                    <a:pt x="9333" y="3787"/>
                  </a:cubicBezTo>
                  <a:lnTo>
                    <a:pt x="9333" y="3787"/>
                  </a:lnTo>
                  <a:cubicBezTo>
                    <a:pt x="8065" y="4613"/>
                    <a:pt x="6570" y="5088"/>
                    <a:pt x="5056" y="5134"/>
                  </a:cubicBezTo>
                  <a:cubicBezTo>
                    <a:pt x="4983" y="5137"/>
                    <a:pt x="4908" y="5138"/>
                    <a:pt x="4830" y="5138"/>
                  </a:cubicBezTo>
                  <a:cubicBezTo>
                    <a:pt x="3869" y="5138"/>
                    <a:pt x="2600" y="4950"/>
                    <a:pt x="1613" y="4135"/>
                  </a:cubicBezTo>
                  <a:cubicBezTo>
                    <a:pt x="710" y="3391"/>
                    <a:pt x="285" y="2209"/>
                    <a:pt x="527" y="1213"/>
                  </a:cubicBezTo>
                  <a:close/>
                  <a:moveTo>
                    <a:pt x="11181" y="0"/>
                  </a:moveTo>
                  <a:cubicBezTo>
                    <a:pt x="11166" y="0"/>
                    <a:pt x="11150" y="4"/>
                    <a:pt x="11136" y="12"/>
                  </a:cubicBezTo>
                  <a:cubicBezTo>
                    <a:pt x="11093" y="37"/>
                    <a:pt x="11077" y="92"/>
                    <a:pt x="11102" y="136"/>
                  </a:cubicBezTo>
                  <a:cubicBezTo>
                    <a:pt x="11396" y="657"/>
                    <a:pt x="11315" y="1511"/>
                    <a:pt x="11066" y="2036"/>
                  </a:cubicBezTo>
                  <a:cubicBezTo>
                    <a:pt x="10995" y="2186"/>
                    <a:pt x="10910" y="2330"/>
                    <a:pt x="10813" y="2466"/>
                  </a:cubicBezTo>
                  <a:cubicBezTo>
                    <a:pt x="10801" y="2461"/>
                    <a:pt x="10789" y="2458"/>
                    <a:pt x="10776" y="2458"/>
                  </a:cubicBezTo>
                  <a:cubicBezTo>
                    <a:pt x="10751" y="2458"/>
                    <a:pt x="10726" y="2469"/>
                    <a:pt x="10708" y="2489"/>
                  </a:cubicBezTo>
                  <a:cubicBezTo>
                    <a:pt x="9327" y="4032"/>
                    <a:pt x="7216" y="4451"/>
                    <a:pt x="5688" y="4532"/>
                  </a:cubicBezTo>
                  <a:cubicBezTo>
                    <a:pt x="5547" y="4539"/>
                    <a:pt x="5393" y="4544"/>
                    <a:pt x="5227" y="4544"/>
                  </a:cubicBezTo>
                  <a:cubicBezTo>
                    <a:pt x="4058" y="4544"/>
                    <a:pt x="2360" y="4302"/>
                    <a:pt x="1448" y="3049"/>
                  </a:cubicBezTo>
                  <a:cubicBezTo>
                    <a:pt x="981" y="2407"/>
                    <a:pt x="795" y="1579"/>
                    <a:pt x="631" y="850"/>
                  </a:cubicBezTo>
                  <a:cubicBezTo>
                    <a:pt x="620" y="803"/>
                    <a:pt x="581" y="779"/>
                    <a:pt x="542" y="779"/>
                  </a:cubicBezTo>
                  <a:cubicBezTo>
                    <a:pt x="507" y="779"/>
                    <a:pt x="473" y="797"/>
                    <a:pt x="458" y="835"/>
                  </a:cubicBezTo>
                  <a:cubicBezTo>
                    <a:pt x="1" y="1957"/>
                    <a:pt x="438" y="3404"/>
                    <a:pt x="1496" y="4276"/>
                  </a:cubicBezTo>
                  <a:cubicBezTo>
                    <a:pt x="2525" y="5124"/>
                    <a:pt x="3836" y="5321"/>
                    <a:pt x="4828" y="5321"/>
                  </a:cubicBezTo>
                  <a:cubicBezTo>
                    <a:pt x="4908" y="5321"/>
                    <a:pt x="4986" y="5319"/>
                    <a:pt x="5061" y="5317"/>
                  </a:cubicBezTo>
                  <a:cubicBezTo>
                    <a:pt x="6832" y="5263"/>
                    <a:pt x="8579" y="4635"/>
                    <a:pt x="9979" y="3551"/>
                  </a:cubicBezTo>
                  <a:cubicBezTo>
                    <a:pt x="10596" y="3074"/>
                    <a:pt x="10994" y="2617"/>
                    <a:pt x="11232" y="2115"/>
                  </a:cubicBezTo>
                  <a:cubicBezTo>
                    <a:pt x="11496" y="1556"/>
                    <a:pt x="11596" y="640"/>
                    <a:pt x="11260" y="46"/>
                  </a:cubicBezTo>
                  <a:cubicBezTo>
                    <a:pt x="11243" y="17"/>
                    <a:pt x="11213" y="0"/>
                    <a:pt x="11181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71"/>
            <p:cNvSpPr/>
            <p:nvPr/>
          </p:nvSpPr>
          <p:spPr>
            <a:xfrm>
              <a:off x="10244749" y="3968928"/>
              <a:ext cx="587019" cy="314990"/>
            </a:xfrm>
            <a:custGeom>
              <a:avLst/>
              <a:gdLst/>
              <a:ahLst/>
              <a:cxnLst/>
              <a:rect l="l" t="t" r="r" b="b"/>
              <a:pathLst>
                <a:path w="13008" h="6980" extrusionOk="0">
                  <a:moveTo>
                    <a:pt x="8886" y="0"/>
                  </a:moveTo>
                  <a:cubicBezTo>
                    <a:pt x="8123" y="0"/>
                    <a:pt x="7386" y="153"/>
                    <a:pt x="6853" y="441"/>
                  </a:cubicBezTo>
                  <a:cubicBezTo>
                    <a:pt x="5922" y="944"/>
                    <a:pt x="5264" y="1830"/>
                    <a:pt x="4409" y="2452"/>
                  </a:cubicBezTo>
                  <a:cubicBezTo>
                    <a:pt x="3903" y="2822"/>
                    <a:pt x="3246" y="3080"/>
                    <a:pt x="2632" y="3080"/>
                  </a:cubicBezTo>
                  <a:cubicBezTo>
                    <a:pt x="2210" y="3080"/>
                    <a:pt x="1809" y="2958"/>
                    <a:pt x="1492" y="2666"/>
                  </a:cubicBezTo>
                  <a:cubicBezTo>
                    <a:pt x="1131" y="2333"/>
                    <a:pt x="1069" y="1577"/>
                    <a:pt x="1550" y="1473"/>
                  </a:cubicBezTo>
                  <a:cubicBezTo>
                    <a:pt x="1446" y="1415"/>
                    <a:pt x="1330" y="1389"/>
                    <a:pt x="1213" y="1389"/>
                  </a:cubicBezTo>
                  <a:cubicBezTo>
                    <a:pt x="980" y="1389"/>
                    <a:pt x="740" y="1493"/>
                    <a:pt x="572" y="1660"/>
                  </a:cubicBezTo>
                  <a:cubicBezTo>
                    <a:pt x="319" y="1911"/>
                    <a:pt x="204" y="2273"/>
                    <a:pt x="164" y="2626"/>
                  </a:cubicBezTo>
                  <a:cubicBezTo>
                    <a:pt x="1" y="4042"/>
                    <a:pt x="927" y="5421"/>
                    <a:pt x="2159" y="6138"/>
                  </a:cubicBezTo>
                  <a:cubicBezTo>
                    <a:pt x="3285" y="6792"/>
                    <a:pt x="4617" y="6980"/>
                    <a:pt x="5924" y="6980"/>
                  </a:cubicBezTo>
                  <a:cubicBezTo>
                    <a:pt x="6048" y="6980"/>
                    <a:pt x="6172" y="6978"/>
                    <a:pt x="6296" y="6975"/>
                  </a:cubicBezTo>
                  <a:cubicBezTo>
                    <a:pt x="7921" y="6933"/>
                    <a:pt x="9622" y="6624"/>
                    <a:pt x="10883" y="5598"/>
                  </a:cubicBezTo>
                  <a:cubicBezTo>
                    <a:pt x="11997" y="4693"/>
                    <a:pt x="13008" y="2501"/>
                    <a:pt x="11966" y="1179"/>
                  </a:cubicBezTo>
                  <a:cubicBezTo>
                    <a:pt x="11332" y="372"/>
                    <a:pt x="10078" y="0"/>
                    <a:pt x="8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71"/>
            <p:cNvSpPr/>
            <p:nvPr/>
          </p:nvSpPr>
          <p:spPr>
            <a:xfrm>
              <a:off x="10269659" y="3984316"/>
              <a:ext cx="481736" cy="217876"/>
            </a:xfrm>
            <a:custGeom>
              <a:avLst/>
              <a:gdLst/>
              <a:ahLst/>
              <a:cxnLst/>
              <a:rect l="l" t="t" r="r" b="b"/>
              <a:pathLst>
                <a:path w="10675" h="4828" extrusionOk="0">
                  <a:moveTo>
                    <a:pt x="9317" y="179"/>
                  </a:moveTo>
                  <a:lnTo>
                    <a:pt x="9317" y="179"/>
                  </a:lnTo>
                  <a:cubicBezTo>
                    <a:pt x="8895" y="307"/>
                    <a:pt x="8522" y="564"/>
                    <a:pt x="8254" y="916"/>
                  </a:cubicBezTo>
                  <a:cubicBezTo>
                    <a:pt x="8011" y="1229"/>
                    <a:pt x="7805" y="1574"/>
                    <a:pt x="7607" y="1906"/>
                  </a:cubicBezTo>
                  <a:cubicBezTo>
                    <a:pt x="7361" y="2317"/>
                    <a:pt x="7108" y="2743"/>
                    <a:pt x="6787" y="3102"/>
                  </a:cubicBezTo>
                  <a:cubicBezTo>
                    <a:pt x="5633" y="4394"/>
                    <a:pt x="3856" y="4645"/>
                    <a:pt x="2658" y="4645"/>
                  </a:cubicBezTo>
                  <a:cubicBezTo>
                    <a:pt x="2488" y="4645"/>
                    <a:pt x="2330" y="4640"/>
                    <a:pt x="2188" y="4632"/>
                  </a:cubicBezTo>
                  <a:cubicBezTo>
                    <a:pt x="1249" y="4581"/>
                    <a:pt x="636" y="4313"/>
                    <a:pt x="369" y="3831"/>
                  </a:cubicBezTo>
                  <a:cubicBezTo>
                    <a:pt x="187" y="3504"/>
                    <a:pt x="183" y="3108"/>
                    <a:pt x="202" y="2801"/>
                  </a:cubicBezTo>
                  <a:cubicBezTo>
                    <a:pt x="217" y="2551"/>
                    <a:pt x="240" y="2297"/>
                    <a:pt x="299" y="2059"/>
                  </a:cubicBezTo>
                  <a:lnTo>
                    <a:pt x="300" y="2059"/>
                  </a:lnTo>
                  <a:cubicBezTo>
                    <a:pt x="331" y="2349"/>
                    <a:pt x="451" y="2621"/>
                    <a:pt x="644" y="2839"/>
                  </a:cubicBezTo>
                  <a:cubicBezTo>
                    <a:pt x="971" y="3203"/>
                    <a:pt x="1488" y="3397"/>
                    <a:pt x="2090" y="3397"/>
                  </a:cubicBezTo>
                  <a:cubicBezTo>
                    <a:pt x="2293" y="3397"/>
                    <a:pt x="2506" y="3375"/>
                    <a:pt x="2725" y="3330"/>
                  </a:cubicBezTo>
                  <a:cubicBezTo>
                    <a:pt x="3921" y="3082"/>
                    <a:pt x="4926" y="2339"/>
                    <a:pt x="5900" y="1622"/>
                  </a:cubicBezTo>
                  <a:cubicBezTo>
                    <a:pt x="6116" y="1462"/>
                    <a:pt x="6332" y="1304"/>
                    <a:pt x="6549" y="1149"/>
                  </a:cubicBezTo>
                  <a:cubicBezTo>
                    <a:pt x="7432" y="526"/>
                    <a:pt x="8384" y="196"/>
                    <a:pt x="9317" y="179"/>
                  </a:cubicBezTo>
                  <a:close/>
                  <a:moveTo>
                    <a:pt x="9420" y="0"/>
                  </a:moveTo>
                  <a:cubicBezTo>
                    <a:pt x="8415" y="0"/>
                    <a:pt x="7375" y="343"/>
                    <a:pt x="6445" y="1001"/>
                  </a:cubicBezTo>
                  <a:cubicBezTo>
                    <a:pt x="6225" y="1155"/>
                    <a:pt x="6009" y="1315"/>
                    <a:pt x="5791" y="1476"/>
                  </a:cubicBezTo>
                  <a:cubicBezTo>
                    <a:pt x="4834" y="2182"/>
                    <a:pt x="3845" y="2911"/>
                    <a:pt x="2689" y="3151"/>
                  </a:cubicBezTo>
                  <a:cubicBezTo>
                    <a:pt x="2481" y="3195"/>
                    <a:pt x="2279" y="3216"/>
                    <a:pt x="2087" y="3216"/>
                  </a:cubicBezTo>
                  <a:cubicBezTo>
                    <a:pt x="1539" y="3216"/>
                    <a:pt x="1072" y="3043"/>
                    <a:pt x="780" y="2718"/>
                  </a:cubicBezTo>
                  <a:cubicBezTo>
                    <a:pt x="555" y="2468"/>
                    <a:pt x="441" y="2115"/>
                    <a:pt x="484" y="1795"/>
                  </a:cubicBezTo>
                  <a:cubicBezTo>
                    <a:pt x="502" y="1667"/>
                    <a:pt x="550" y="1502"/>
                    <a:pt x="675" y="1362"/>
                  </a:cubicBezTo>
                  <a:cubicBezTo>
                    <a:pt x="724" y="1313"/>
                    <a:pt x="777" y="1268"/>
                    <a:pt x="835" y="1228"/>
                  </a:cubicBezTo>
                  <a:cubicBezTo>
                    <a:pt x="875" y="1199"/>
                    <a:pt x="886" y="1143"/>
                    <a:pt x="859" y="1101"/>
                  </a:cubicBezTo>
                  <a:cubicBezTo>
                    <a:pt x="841" y="1075"/>
                    <a:pt x="812" y="1061"/>
                    <a:pt x="783" y="1061"/>
                  </a:cubicBezTo>
                  <a:cubicBezTo>
                    <a:pt x="765" y="1061"/>
                    <a:pt x="748" y="1066"/>
                    <a:pt x="732" y="1077"/>
                  </a:cubicBezTo>
                  <a:cubicBezTo>
                    <a:pt x="665" y="1119"/>
                    <a:pt x="604" y="1169"/>
                    <a:pt x="550" y="1228"/>
                  </a:cubicBezTo>
                  <a:cubicBezTo>
                    <a:pt x="124" y="1650"/>
                    <a:pt x="52" y="2250"/>
                    <a:pt x="20" y="2790"/>
                  </a:cubicBezTo>
                  <a:cubicBezTo>
                    <a:pt x="1" y="3123"/>
                    <a:pt x="5" y="3550"/>
                    <a:pt x="210" y="3919"/>
                  </a:cubicBezTo>
                  <a:cubicBezTo>
                    <a:pt x="511" y="4459"/>
                    <a:pt x="1173" y="4760"/>
                    <a:pt x="2179" y="4815"/>
                  </a:cubicBezTo>
                  <a:cubicBezTo>
                    <a:pt x="2323" y="4823"/>
                    <a:pt x="2483" y="4827"/>
                    <a:pt x="2655" y="4827"/>
                  </a:cubicBezTo>
                  <a:cubicBezTo>
                    <a:pt x="3886" y="4827"/>
                    <a:pt x="5723" y="4568"/>
                    <a:pt x="6924" y="3223"/>
                  </a:cubicBezTo>
                  <a:cubicBezTo>
                    <a:pt x="7257" y="2851"/>
                    <a:pt x="7514" y="2419"/>
                    <a:pt x="7764" y="2000"/>
                  </a:cubicBezTo>
                  <a:cubicBezTo>
                    <a:pt x="7961" y="1672"/>
                    <a:pt x="8163" y="1332"/>
                    <a:pt x="8399" y="1028"/>
                  </a:cubicBezTo>
                  <a:cubicBezTo>
                    <a:pt x="8780" y="534"/>
                    <a:pt x="9343" y="267"/>
                    <a:pt x="9967" y="267"/>
                  </a:cubicBezTo>
                  <a:cubicBezTo>
                    <a:pt x="10156" y="267"/>
                    <a:pt x="10351" y="292"/>
                    <a:pt x="10548" y="342"/>
                  </a:cubicBezTo>
                  <a:cubicBezTo>
                    <a:pt x="10556" y="344"/>
                    <a:pt x="10564" y="345"/>
                    <a:pt x="10571" y="345"/>
                  </a:cubicBezTo>
                  <a:cubicBezTo>
                    <a:pt x="10612" y="345"/>
                    <a:pt x="10650" y="318"/>
                    <a:pt x="10661" y="277"/>
                  </a:cubicBezTo>
                  <a:cubicBezTo>
                    <a:pt x="10674" y="228"/>
                    <a:pt x="10645" y="179"/>
                    <a:pt x="10597" y="166"/>
                  </a:cubicBezTo>
                  <a:cubicBezTo>
                    <a:pt x="10216" y="55"/>
                    <a:pt x="9820" y="0"/>
                    <a:pt x="942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71"/>
            <p:cNvSpPr/>
            <p:nvPr/>
          </p:nvSpPr>
          <p:spPr>
            <a:xfrm>
              <a:off x="10363299" y="3991672"/>
              <a:ext cx="387961" cy="220493"/>
            </a:xfrm>
            <a:custGeom>
              <a:avLst/>
              <a:gdLst/>
              <a:ahLst/>
              <a:cxnLst/>
              <a:rect l="l" t="t" r="r" b="b"/>
              <a:pathLst>
                <a:path w="8597" h="4886" extrusionOk="0">
                  <a:moveTo>
                    <a:pt x="8492" y="0"/>
                  </a:moveTo>
                  <a:cubicBezTo>
                    <a:pt x="8479" y="0"/>
                    <a:pt x="8465" y="3"/>
                    <a:pt x="8453" y="9"/>
                  </a:cubicBezTo>
                  <a:cubicBezTo>
                    <a:pt x="7977" y="259"/>
                    <a:pt x="7622" y="735"/>
                    <a:pt x="7338" y="1509"/>
                  </a:cubicBezTo>
                  <a:cubicBezTo>
                    <a:pt x="7286" y="1649"/>
                    <a:pt x="7238" y="1790"/>
                    <a:pt x="7191" y="1932"/>
                  </a:cubicBezTo>
                  <a:cubicBezTo>
                    <a:pt x="7046" y="2364"/>
                    <a:pt x="6896" y="2811"/>
                    <a:pt x="6636" y="3183"/>
                  </a:cubicBezTo>
                  <a:cubicBezTo>
                    <a:pt x="6131" y="3906"/>
                    <a:pt x="5202" y="4374"/>
                    <a:pt x="3873" y="4577"/>
                  </a:cubicBezTo>
                  <a:cubicBezTo>
                    <a:pt x="3322" y="4661"/>
                    <a:pt x="2767" y="4703"/>
                    <a:pt x="2213" y="4703"/>
                  </a:cubicBezTo>
                  <a:cubicBezTo>
                    <a:pt x="1519" y="4703"/>
                    <a:pt x="825" y="4637"/>
                    <a:pt x="141" y="4506"/>
                  </a:cubicBezTo>
                  <a:cubicBezTo>
                    <a:pt x="136" y="4506"/>
                    <a:pt x="132" y="4506"/>
                    <a:pt x="127" y="4506"/>
                  </a:cubicBezTo>
                  <a:cubicBezTo>
                    <a:pt x="25" y="4506"/>
                    <a:pt x="0" y="4659"/>
                    <a:pt x="107" y="4686"/>
                  </a:cubicBezTo>
                  <a:cubicBezTo>
                    <a:pt x="800" y="4818"/>
                    <a:pt x="1505" y="4885"/>
                    <a:pt x="2211" y="4885"/>
                  </a:cubicBezTo>
                  <a:cubicBezTo>
                    <a:pt x="2776" y="4885"/>
                    <a:pt x="3342" y="4842"/>
                    <a:pt x="3900" y="4758"/>
                  </a:cubicBezTo>
                  <a:cubicBezTo>
                    <a:pt x="5281" y="4547"/>
                    <a:pt x="6251" y="4053"/>
                    <a:pt x="6785" y="3288"/>
                  </a:cubicBezTo>
                  <a:cubicBezTo>
                    <a:pt x="7060" y="2895"/>
                    <a:pt x="7214" y="2434"/>
                    <a:pt x="7363" y="1990"/>
                  </a:cubicBezTo>
                  <a:cubicBezTo>
                    <a:pt x="7410" y="1850"/>
                    <a:pt x="7458" y="1709"/>
                    <a:pt x="7508" y="1571"/>
                  </a:cubicBezTo>
                  <a:cubicBezTo>
                    <a:pt x="7776" y="843"/>
                    <a:pt x="8103" y="398"/>
                    <a:pt x="8537" y="171"/>
                  </a:cubicBezTo>
                  <a:cubicBezTo>
                    <a:pt x="8580" y="147"/>
                    <a:pt x="8597" y="93"/>
                    <a:pt x="8574" y="49"/>
                  </a:cubicBezTo>
                  <a:cubicBezTo>
                    <a:pt x="8557" y="18"/>
                    <a:pt x="8525" y="0"/>
                    <a:pt x="8492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71"/>
            <p:cNvSpPr/>
            <p:nvPr/>
          </p:nvSpPr>
          <p:spPr>
            <a:xfrm>
              <a:off x="10263883" y="3999705"/>
              <a:ext cx="522441" cy="258084"/>
            </a:xfrm>
            <a:custGeom>
              <a:avLst/>
              <a:gdLst/>
              <a:ahLst/>
              <a:cxnLst/>
              <a:rect l="l" t="t" r="r" b="b"/>
              <a:pathLst>
                <a:path w="11577" h="5719" extrusionOk="0">
                  <a:moveTo>
                    <a:pt x="10886" y="423"/>
                  </a:moveTo>
                  <a:lnTo>
                    <a:pt x="10886" y="423"/>
                  </a:lnTo>
                  <a:cubicBezTo>
                    <a:pt x="11366" y="1327"/>
                    <a:pt x="11247" y="2578"/>
                    <a:pt x="10556" y="3522"/>
                  </a:cubicBezTo>
                  <a:cubicBezTo>
                    <a:pt x="9738" y="4639"/>
                    <a:pt x="8425" y="5128"/>
                    <a:pt x="7466" y="5341"/>
                  </a:cubicBezTo>
                  <a:cubicBezTo>
                    <a:pt x="6880" y="5471"/>
                    <a:pt x="6279" y="5536"/>
                    <a:pt x="5679" y="5536"/>
                  </a:cubicBezTo>
                  <a:cubicBezTo>
                    <a:pt x="4767" y="5536"/>
                    <a:pt x="3854" y="5386"/>
                    <a:pt x="2990" y="5092"/>
                  </a:cubicBezTo>
                  <a:lnTo>
                    <a:pt x="2990" y="5092"/>
                  </a:lnTo>
                  <a:cubicBezTo>
                    <a:pt x="3583" y="5240"/>
                    <a:pt x="4184" y="5297"/>
                    <a:pt x="4762" y="5297"/>
                  </a:cubicBezTo>
                  <a:cubicBezTo>
                    <a:pt x="5477" y="5297"/>
                    <a:pt x="6157" y="5209"/>
                    <a:pt x="6740" y="5093"/>
                  </a:cubicBezTo>
                  <a:cubicBezTo>
                    <a:pt x="7894" y="4863"/>
                    <a:pt x="9929" y="4220"/>
                    <a:pt x="10616" y="2497"/>
                  </a:cubicBezTo>
                  <a:cubicBezTo>
                    <a:pt x="10880" y="1834"/>
                    <a:pt x="10899" y="1102"/>
                    <a:pt x="10886" y="423"/>
                  </a:cubicBezTo>
                  <a:close/>
                  <a:moveTo>
                    <a:pt x="10785" y="1"/>
                  </a:moveTo>
                  <a:cubicBezTo>
                    <a:pt x="10737" y="1"/>
                    <a:pt x="10691" y="38"/>
                    <a:pt x="10693" y="96"/>
                  </a:cubicBezTo>
                  <a:cubicBezTo>
                    <a:pt x="10714" y="844"/>
                    <a:pt x="10738" y="1691"/>
                    <a:pt x="10445" y="2429"/>
                  </a:cubicBezTo>
                  <a:cubicBezTo>
                    <a:pt x="9791" y="4073"/>
                    <a:pt x="7820" y="4691"/>
                    <a:pt x="6703" y="4913"/>
                  </a:cubicBezTo>
                  <a:cubicBezTo>
                    <a:pt x="6130" y="5027"/>
                    <a:pt x="5462" y="5115"/>
                    <a:pt x="4760" y="5115"/>
                  </a:cubicBezTo>
                  <a:cubicBezTo>
                    <a:pt x="3623" y="5115"/>
                    <a:pt x="2396" y="4886"/>
                    <a:pt x="1333" y="4173"/>
                  </a:cubicBezTo>
                  <a:cubicBezTo>
                    <a:pt x="1317" y="4162"/>
                    <a:pt x="1299" y="4158"/>
                    <a:pt x="1281" y="4158"/>
                  </a:cubicBezTo>
                  <a:cubicBezTo>
                    <a:pt x="1278" y="4158"/>
                    <a:pt x="1276" y="4158"/>
                    <a:pt x="1274" y="4158"/>
                  </a:cubicBezTo>
                  <a:cubicBezTo>
                    <a:pt x="1136" y="4046"/>
                    <a:pt x="1000" y="3931"/>
                    <a:pt x="863" y="3813"/>
                  </a:cubicBezTo>
                  <a:cubicBezTo>
                    <a:pt x="404" y="3415"/>
                    <a:pt x="195" y="2727"/>
                    <a:pt x="356" y="2136"/>
                  </a:cubicBezTo>
                  <a:cubicBezTo>
                    <a:pt x="369" y="2088"/>
                    <a:pt x="340" y="2038"/>
                    <a:pt x="292" y="2025"/>
                  </a:cubicBezTo>
                  <a:cubicBezTo>
                    <a:pt x="284" y="2023"/>
                    <a:pt x="276" y="2022"/>
                    <a:pt x="268" y="2022"/>
                  </a:cubicBezTo>
                  <a:cubicBezTo>
                    <a:pt x="227" y="2022"/>
                    <a:pt x="190" y="2048"/>
                    <a:pt x="179" y="2089"/>
                  </a:cubicBezTo>
                  <a:cubicBezTo>
                    <a:pt x="1" y="2743"/>
                    <a:pt x="233" y="3509"/>
                    <a:pt x="744" y="3951"/>
                  </a:cubicBezTo>
                  <a:cubicBezTo>
                    <a:pt x="1208" y="4353"/>
                    <a:pt x="1712" y="4766"/>
                    <a:pt x="2301" y="5021"/>
                  </a:cubicBezTo>
                  <a:cubicBezTo>
                    <a:pt x="3365" y="5481"/>
                    <a:pt x="4513" y="5719"/>
                    <a:pt x="5672" y="5719"/>
                  </a:cubicBezTo>
                  <a:cubicBezTo>
                    <a:pt x="5675" y="5719"/>
                    <a:pt x="5677" y="5719"/>
                    <a:pt x="5680" y="5719"/>
                  </a:cubicBezTo>
                  <a:cubicBezTo>
                    <a:pt x="6293" y="5719"/>
                    <a:pt x="6905" y="5652"/>
                    <a:pt x="7504" y="5519"/>
                  </a:cubicBezTo>
                  <a:cubicBezTo>
                    <a:pt x="8493" y="5299"/>
                    <a:pt x="9850" y="4792"/>
                    <a:pt x="10702" y="3629"/>
                  </a:cubicBezTo>
                  <a:cubicBezTo>
                    <a:pt x="11512" y="2523"/>
                    <a:pt x="11577" y="1013"/>
                    <a:pt x="10858" y="39"/>
                  </a:cubicBezTo>
                  <a:cubicBezTo>
                    <a:pt x="10839" y="13"/>
                    <a:pt x="10812" y="1"/>
                    <a:pt x="10785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71"/>
            <p:cNvSpPr/>
            <p:nvPr/>
          </p:nvSpPr>
          <p:spPr>
            <a:xfrm>
              <a:off x="10805954" y="3806063"/>
              <a:ext cx="194545" cy="194590"/>
            </a:xfrm>
            <a:custGeom>
              <a:avLst/>
              <a:gdLst/>
              <a:ahLst/>
              <a:cxnLst/>
              <a:rect l="l" t="t" r="r" b="b"/>
              <a:pathLst>
                <a:path w="4311" h="4312" extrusionOk="0">
                  <a:moveTo>
                    <a:pt x="2156" y="548"/>
                  </a:moveTo>
                  <a:lnTo>
                    <a:pt x="2156" y="549"/>
                  </a:lnTo>
                  <a:cubicBezTo>
                    <a:pt x="3044" y="549"/>
                    <a:pt x="3762" y="1269"/>
                    <a:pt x="3764" y="2157"/>
                  </a:cubicBezTo>
                  <a:cubicBezTo>
                    <a:pt x="3764" y="2807"/>
                    <a:pt x="3372" y="3393"/>
                    <a:pt x="2772" y="3642"/>
                  </a:cubicBezTo>
                  <a:cubicBezTo>
                    <a:pt x="2572" y="3724"/>
                    <a:pt x="2363" y="3764"/>
                    <a:pt x="2156" y="3764"/>
                  </a:cubicBezTo>
                  <a:cubicBezTo>
                    <a:pt x="1738" y="3764"/>
                    <a:pt x="1327" y="3601"/>
                    <a:pt x="1019" y="3294"/>
                  </a:cubicBezTo>
                  <a:cubicBezTo>
                    <a:pt x="559" y="2833"/>
                    <a:pt x="422" y="2141"/>
                    <a:pt x="671" y="1541"/>
                  </a:cubicBezTo>
                  <a:cubicBezTo>
                    <a:pt x="920" y="940"/>
                    <a:pt x="1506" y="548"/>
                    <a:pt x="2156" y="548"/>
                  </a:cubicBezTo>
                  <a:close/>
                  <a:moveTo>
                    <a:pt x="2156" y="1"/>
                  </a:moveTo>
                  <a:cubicBezTo>
                    <a:pt x="967" y="1"/>
                    <a:pt x="1" y="968"/>
                    <a:pt x="1" y="2157"/>
                  </a:cubicBezTo>
                  <a:cubicBezTo>
                    <a:pt x="1" y="3344"/>
                    <a:pt x="967" y="4312"/>
                    <a:pt x="2156" y="4312"/>
                  </a:cubicBezTo>
                  <a:cubicBezTo>
                    <a:pt x="3345" y="4312"/>
                    <a:pt x="4311" y="3344"/>
                    <a:pt x="4311" y="2157"/>
                  </a:cubicBezTo>
                  <a:cubicBezTo>
                    <a:pt x="4311" y="968"/>
                    <a:pt x="3345" y="1"/>
                    <a:pt x="215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71"/>
            <p:cNvSpPr/>
            <p:nvPr/>
          </p:nvSpPr>
          <p:spPr>
            <a:xfrm>
              <a:off x="10666510" y="3818924"/>
              <a:ext cx="144679" cy="180149"/>
            </a:xfrm>
            <a:custGeom>
              <a:avLst/>
              <a:gdLst/>
              <a:ahLst/>
              <a:cxnLst/>
              <a:rect l="l" t="t" r="r" b="b"/>
              <a:pathLst>
                <a:path w="3206" h="3992" extrusionOk="0">
                  <a:moveTo>
                    <a:pt x="987" y="0"/>
                  </a:moveTo>
                  <a:cubicBezTo>
                    <a:pt x="583" y="0"/>
                    <a:pt x="161" y="156"/>
                    <a:pt x="2" y="517"/>
                  </a:cubicBezTo>
                  <a:lnTo>
                    <a:pt x="1" y="517"/>
                  </a:lnTo>
                  <a:cubicBezTo>
                    <a:pt x="320" y="1434"/>
                    <a:pt x="847" y="2368"/>
                    <a:pt x="1166" y="3285"/>
                  </a:cubicBezTo>
                  <a:cubicBezTo>
                    <a:pt x="1274" y="3596"/>
                    <a:pt x="1447" y="3960"/>
                    <a:pt x="1774" y="3989"/>
                  </a:cubicBezTo>
                  <a:cubicBezTo>
                    <a:pt x="1788" y="3990"/>
                    <a:pt x="1801" y="3991"/>
                    <a:pt x="1814" y="3991"/>
                  </a:cubicBezTo>
                  <a:cubicBezTo>
                    <a:pt x="1985" y="3991"/>
                    <a:pt x="2146" y="3894"/>
                    <a:pt x="2280" y="3783"/>
                  </a:cubicBezTo>
                  <a:cubicBezTo>
                    <a:pt x="2923" y="3252"/>
                    <a:pt x="3205" y="2323"/>
                    <a:pt x="2969" y="1525"/>
                  </a:cubicBezTo>
                  <a:cubicBezTo>
                    <a:pt x="2732" y="726"/>
                    <a:pt x="1986" y="102"/>
                    <a:pt x="1157" y="10"/>
                  </a:cubicBezTo>
                  <a:cubicBezTo>
                    <a:pt x="1101" y="4"/>
                    <a:pt x="1044" y="0"/>
                    <a:pt x="987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71"/>
            <p:cNvSpPr/>
            <p:nvPr/>
          </p:nvSpPr>
          <p:spPr>
            <a:xfrm>
              <a:off x="10665202" y="3820233"/>
              <a:ext cx="144724" cy="180059"/>
            </a:xfrm>
            <a:custGeom>
              <a:avLst/>
              <a:gdLst/>
              <a:ahLst/>
              <a:cxnLst/>
              <a:rect l="l" t="t" r="r" b="b"/>
              <a:pathLst>
                <a:path w="3207" h="3990" extrusionOk="0">
                  <a:moveTo>
                    <a:pt x="987" y="0"/>
                  </a:moveTo>
                  <a:cubicBezTo>
                    <a:pt x="583" y="0"/>
                    <a:pt x="161" y="156"/>
                    <a:pt x="2" y="516"/>
                  </a:cubicBezTo>
                  <a:lnTo>
                    <a:pt x="1" y="516"/>
                  </a:lnTo>
                  <a:cubicBezTo>
                    <a:pt x="320" y="1433"/>
                    <a:pt x="847" y="2367"/>
                    <a:pt x="1166" y="3284"/>
                  </a:cubicBezTo>
                  <a:cubicBezTo>
                    <a:pt x="1274" y="3594"/>
                    <a:pt x="1447" y="3958"/>
                    <a:pt x="1775" y="3988"/>
                  </a:cubicBezTo>
                  <a:cubicBezTo>
                    <a:pt x="1789" y="3989"/>
                    <a:pt x="1802" y="3990"/>
                    <a:pt x="1816" y="3990"/>
                  </a:cubicBezTo>
                  <a:cubicBezTo>
                    <a:pt x="1987" y="3990"/>
                    <a:pt x="2147" y="3892"/>
                    <a:pt x="2280" y="3782"/>
                  </a:cubicBezTo>
                  <a:cubicBezTo>
                    <a:pt x="2924" y="3252"/>
                    <a:pt x="3207" y="2322"/>
                    <a:pt x="2969" y="1523"/>
                  </a:cubicBezTo>
                  <a:cubicBezTo>
                    <a:pt x="2732" y="725"/>
                    <a:pt x="1986" y="102"/>
                    <a:pt x="1158" y="9"/>
                  </a:cubicBezTo>
                  <a:cubicBezTo>
                    <a:pt x="1102" y="3"/>
                    <a:pt x="1044" y="0"/>
                    <a:pt x="987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71"/>
            <p:cNvSpPr/>
            <p:nvPr/>
          </p:nvSpPr>
          <p:spPr>
            <a:xfrm>
              <a:off x="10518808" y="3881561"/>
              <a:ext cx="194590" cy="194545"/>
            </a:xfrm>
            <a:custGeom>
              <a:avLst/>
              <a:gdLst/>
              <a:ahLst/>
              <a:cxnLst/>
              <a:rect l="l" t="t" r="r" b="b"/>
              <a:pathLst>
                <a:path w="4312" h="4311" extrusionOk="0">
                  <a:moveTo>
                    <a:pt x="2155" y="548"/>
                  </a:moveTo>
                  <a:cubicBezTo>
                    <a:pt x="3043" y="549"/>
                    <a:pt x="3763" y="1267"/>
                    <a:pt x="3764" y="2155"/>
                  </a:cubicBezTo>
                  <a:cubicBezTo>
                    <a:pt x="3764" y="2805"/>
                    <a:pt x="3372" y="3391"/>
                    <a:pt x="2771" y="3640"/>
                  </a:cubicBezTo>
                  <a:cubicBezTo>
                    <a:pt x="2572" y="3723"/>
                    <a:pt x="2363" y="3763"/>
                    <a:pt x="2156" y="3763"/>
                  </a:cubicBezTo>
                  <a:cubicBezTo>
                    <a:pt x="1738" y="3763"/>
                    <a:pt x="1327" y="3599"/>
                    <a:pt x="1019" y="3292"/>
                  </a:cubicBezTo>
                  <a:cubicBezTo>
                    <a:pt x="559" y="2833"/>
                    <a:pt x="421" y="2141"/>
                    <a:pt x="670" y="1540"/>
                  </a:cubicBezTo>
                  <a:cubicBezTo>
                    <a:pt x="919" y="939"/>
                    <a:pt x="1505" y="548"/>
                    <a:pt x="2155" y="548"/>
                  </a:cubicBezTo>
                  <a:close/>
                  <a:moveTo>
                    <a:pt x="2155" y="0"/>
                  </a:moveTo>
                  <a:cubicBezTo>
                    <a:pt x="968" y="0"/>
                    <a:pt x="0" y="966"/>
                    <a:pt x="0" y="2155"/>
                  </a:cubicBezTo>
                  <a:cubicBezTo>
                    <a:pt x="0" y="3344"/>
                    <a:pt x="968" y="4310"/>
                    <a:pt x="2155" y="4310"/>
                  </a:cubicBezTo>
                  <a:cubicBezTo>
                    <a:pt x="3344" y="4310"/>
                    <a:pt x="4311" y="3344"/>
                    <a:pt x="4311" y="2155"/>
                  </a:cubicBezTo>
                  <a:cubicBezTo>
                    <a:pt x="4311" y="966"/>
                    <a:pt x="3344" y="0"/>
                    <a:pt x="2155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71"/>
            <p:cNvSpPr/>
            <p:nvPr/>
          </p:nvSpPr>
          <p:spPr>
            <a:xfrm>
              <a:off x="10658658" y="3836885"/>
              <a:ext cx="177125" cy="74731"/>
            </a:xfrm>
            <a:custGeom>
              <a:avLst/>
              <a:gdLst/>
              <a:ahLst/>
              <a:cxnLst/>
              <a:rect l="l" t="t" r="r" b="b"/>
              <a:pathLst>
                <a:path w="3925" h="1656" extrusionOk="0">
                  <a:moveTo>
                    <a:pt x="2292" y="0"/>
                  </a:moveTo>
                  <a:cubicBezTo>
                    <a:pt x="1728" y="0"/>
                    <a:pt x="1282" y="182"/>
                    <a:pt x="1002" y="339"/>
                  </a:cubicBezTo>
                  <a:cubicBezTo>
                    <a:pt x="396" y="677"/>
                    <a:pt x="13" y="1188"/>
                    <a:pt x="4" y="1468"/>
                  </a:cubicBezTo>
                  <a:cubicBezTo>
                    <a:pt x="0" y="1568"/>
                    <a:pt x="80" y="1652"/>
                    <a:pt x="180" y="1656"/>
                  </a:cubicBezTo>
                  <a:lnTo>
                    <a:pt x="187" y="1656"/>
                  </a:lnTo>
                  <a:cubicBezTo>
                    <a:pt x="285" y="1654"/>
                    <a:pt x="365" y="1577"/>
                    <a:pt x="368" y="1479"/>
                  </a:cubicBezTo>
                  <a:cubicBezTo>
                    <a:pt x="372" y="1388"/>
                    <a:pt x="625" y="965"/>
                    <a:pt x="1188" y="653"/>
                  </a:cubicBezTo>
                  <a:cubicBezTo>
                    <a:pt x="1468" y="498"/>
                    <a:pt x="1841" y="363"/>
                    <a:pt x="2288" y="363"/>
                  </a:cubicBezTo>
                  <a:cubicBezTo>
                    <a:pt x="2682" y="363"/>
                    <a:pt x="3133" y="467"/>
                    <a:pt x="3632" y="752"/>
                  </a:cubicBezTo>
                  <a:cubicBezTo>
                    <a:pt x="3659" y="767"/>
                    <a:pt x="3688" y="774"/>
                    <a:pt x="3717" y="774"/>
                  </a:cubicBezTo>
                  <a:cubicBezTo>
                    <a:pt x="3781" y="774"/>
                    <a:pt x="3842" y="741"/>
                    <a:pt x="3876" y="682"/>
                  </a:cubicBezTo>
                  <a:cubicBezTo>
                    <a:pt x="3925" y="596"/>
                    <a:pt x="3897" y="487"/>
                    <a:pt x="3813" y="435"/>
                  </a:cubicBezTo>
                  <a:cubicBezTo>
                    <a:pt x="3250" y="112"/>
                    <a:pt x="2735" y="0"/>
                    <a:pt x="2292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71"/>
            <p:cNvSpPr/>
            <p:nvPr/>
          </p:nvSpPr>
          <p:spPr>
            <a:xfrm>
              <a:off x="10147364" y="3993206"/>
              <a:ext cx="406463" cy="390263"/>
            </a:xfrm>
            <a:custGeom>
              <a:avLst/>
              <a:gdLst/>
              <a:ahLst/>
              <a:cxnLst/>
              <a:rect l="l" t="t" r="r" b="b"/>
              <a:pathLst>
                <a:path w="9007" h="8648" extrusionOk="0">
                  <a:moveTo>
                    <a:pt x="242" y="0"/>
                  </a:moveTo>
                  <a:cubicBezTo>
                    <a:pt x="234" y="0"/>
                    <a:pt x="225" y="1"/>
                    <a:pt x="216" y="2"/>
                  </a:cubicBezTo>
                  <a:cubicBezTo>
                    <a:pt x="91" y="15"/>
                    <a:pt x="0" y="126"/>
                    <a:pt x="15" y="251"/>
                  </a:cubicBezTo>
                  <a:lnTo>
                    <a:pt x="11" y="251"/>
                  </a:lnTo>
                  <a:lnTo>
                    <a:pt x="11" y="252"/>
                  </a:lnTo>
                  <a:cubicBezTo>
                    <a:pt x="25" y="366"/>
                    <a:pt x="122" y="454"/>
                    <a:pt x="238" y="456"/>
                  </a:cubicBezTo>
                  <a:cubicBezTo>
                    <a:pt x="245" y="456"/>
                    <a:pt x="255" y="453"/>
                    <a:pt x="261" y="453"/>
                  </a:cubicBezTo>
                  <a:cubicBezTo>
                    <a:pt x="386" y="440"/>
                    <a:pt x="476" y="328"/>
                    <a:pt x="463" y="203"/>
                  </a:cubicBezTo>
                  <a:cubicBezTo>
                    <a:pt x="453" y="87"/>
                    <a:pt x="356" y="0"/>
                    <a:pt x="242" y="0"/>
                  </a:cubicBezTo>
                  <a:close/>
                  <a:moveTo>
                    <a:pt x="8546" y="452"/>
                  </a:moveTo>
                  <a:cubicBezTo>
                    <a:pt x="8539" y="452"/>
                    <a:pt x="8532" y="453"/>
                    <a:pt x="8525" y="453"/>
                  </a:cubicBezTo>
                  <a:cubicBezTo>
                    <a:pt x="8400" y="463"/>
                    <a:pt x="8307" y="573"/>
                    <a:pt x="8318" y="698"/>
                  </a:cubicBezTo>
                  <a:lnTo>
                    <a:pt x="8318" y="699"/>
                  </a:lnTo>
                  <a:cubicBezTo>
                    <a:pt x="8329" y="815"/>
                    <a:pt x="8427" y="904"/>
                    <a:pt x="8545" y="904"/>
                  </a:cubicBezTo>
                  <a:lnTo>
                    <a:pt x="8565" y="904"/>
                  </a:lnTo>
                  <a:cubicBezTo>
                    <a:pt x="8690" y="893"/>
                    <a:pt x="8782" y="784"/>
                    <a:pt x="8772" y="659"/>
                  </a:cubicBezTo>
                  <a:cubicBezTo>
                    <a:pt x="8761" y="542"/>
                    <a:pt x="8662" y="452"/>
                    <a:pt x="8546" y="452"/>
                  </a:cubicBezTo>
                  <a:close/>
                  <a:moveTo>
                    <a:pt x="332" y="807"/>
                  </a:moveTo>
                  <a:cubicBezTo>
                    <a:pt x="322" y="807"/>
                    <a:pt x="312" y="808"/>
                    <a:pt x="302" y="809"/>
                  </a:cubicBezTo>
                  <a:cubicBezTo>
                    <a:pt x="177" y="825"/>
                    <a:pt x="89" y="938"/>
                    <a:pt x="105" y="1063"/>
                  </a:cubicBezTo>
                  <a:lnTo>
                    <a:pt x="106" y="1063"/>
                  </a:lnTo>
                  <a:cubicBezTo>
                    <a:pt x="120" y="1176"/>
                    <a:pt x="216" y="1262"/>
                    <a:pt x="331" y="1262"/>
                  </a:cubicBezTo>
                  <a:cubicBezTo>
                    <a:pt x="340" y="1262"/>
                    <a:pt x="350" y="1260"/>
                    <a:pt x="358" y="1260"/>
                  </a:cubicBezTo>
                  <a:cubicBezTo>
                    <a:pt x="483" y="1244"/>
                    <a:pt x="571" y="1131"/>
                    <a:pt x="556" y="1006"/>
                  </a:cubicBezTo>
                  <a:cubicBezTo>
                    <a:pt x="541" y="891"/>
                    <a:pt x="444" y="807"/>
                    <a:pt x="332" y="807"/>
                  </a:cubicBezTo>
                  <a:close/>
                  <a:moveTo>
                    <a:pt x="8636" y="1260"/>
                  </a:moveTo>
                  <a:cubicBezTo>
                    <a:pt x="8627" y="1260"/>
                    <a:pt x="8617" y="1261"/>
                    <a:pt x="8608" y="1262"/>
                  </a:cubicBezTo>
                  <a:cubicBezTo>
                    <a:pt x="8484" y="1275"/>
                    <a:pt x="8393" y="1388"/>
                    <a:pt x="8409" y="1512"/>
                  </a:cubicBezTo>
                  <a:cubicBezTo>
                    <a:pt x="8421" y="1627"/>
                    <a:pt x="8518" y="1714"/>
                    <a:pt x="8633" y="1714"/>
                  </a:cubicBezTo>
                  <a:cubicBezTo>
                    <a:pt x="8642" y="1714"/>
                    <a:pt x="8650" y="1713"/>
                    <a:pt x="8659" y="1712"/>
                  </a:cubicBezTo>
                  <a:cubicBezTo>
                    <a:pt x="8782" y="1698"/>
                    <a:pt x="8873" y="1586"/>
                    <a:pt x="8858" y="1461"/>
                  </a:cubicBezTo>
                  <a:cubicBezTo>
                    <a:pt x="8846" y="1346"/>
                    <a:pt x="8749" y="1260"/>
                    <a:pt x="8636" y="1260"/>
                  </a:cubicBezTo>
                  <a:close/>
                  <a:moveTo>
                    <a:pt x="446" y="1614"/>
                  </a:moveTo>
                  <a:cubicBezTo>
                    <a:pt x="435" y="1614"/>
                    <a:pt x="422" y="1615"/>
                    <a:pt x="410" y="1617"/>
                  </a:cubicBezTo>
                  <a:cubicBezTo>
                    <a:pt x="287" y="1636"/>
                    <a:pt x="202" y="1751"/>
                    <a:pt x="222" y="1875"/>
                  </a:cubicBezTo>
                  <a:cubicBezTo>
                    <a:pt x="239" y="1985"/>
                    <a:pt x="334" y="2066"/>
                    <a:pt x="447" y="2067"/>
                  </a:cubicBezTo>
                  <a:cubicBezTo>
                    <a:pt x="459" y="2067"/>
                    <a:pt x="471" y="2065"/>
                    <a:pt x="482" y="2063"/>
                  </a:cubicBezTo>
                  <a:cubicBezTo>
                    <a:pt x="605" y="2042"/>
                    <a:pt x="689" y="1927"/>
                    <a:pt x="670" y="1804"/>
                  </a:cubicBezTo>
                  <a:cubicBezTo>
                    <a:pt x="652" y="1693"/>
                    <a:pt x="556" y="1614"/>
                    <a:pt x="446" y="1614"/>
                  </a:cubicBezTo>
                  <a:close/>
                  <a:moveTo>
                    <a:pt x="8710" y="2069"/>
                  </a:moveTo>
                  <a:cubicBezTo>
                    <a:pt x="8705" y="2069"/>
                    <a:pt x="8700" y="2069"/>
                    <a:pt x="8694" y="2070"/>
                  </a:cubicBezTo>
                  <a:cubicBezTo>
                    <a:pt x="8570" y="2081"/>
                    <a:pt x="8477" y="2190"/>
                    <a:pt x="8487" y="2314"/>
                  </a:cubicBezTo>
                  <a:lnTo>
                    <a:pt x="8488" y="2314"/>
                  </a:lnTo>
                  <a:cubicBezTo>
                    <a:pt x="8497" y="2432"/>
                    <a:pt x="8596" y="2524"/>
                    <a:pt x="8714" y="2524"/>
                  </a:cubicBezTo>
                  <a:lnTo>
                    <a:pt x="8733" y="2524"/>
                  </a:lnTo>
                  <a:cubicBezTo>
                    <a:pt x="8857" y="2512"/>
                    <a:pt x="8950" y="2403"/>
                    <a:pt x="8939" y="2278"/>
                  </a:cubicBezTo>
                  <a:cubicBezTo>
                    <a:pt x="8929" y="2159"/>
                    <a:pt x="8828" y="2069"/>
                    <a:pt x="8710" y="2069"/>
                  </a:cubicBezTo>
                  <a:close/>
                  <a:moveTo>
                    <a:pt x="592" y="2412"/>
                  </a:moveTo>
                  <a:cubicBezTo>
                    <a:pt x="577" y="2412"/>
                    <a:pt x="561" y="2413"/>
                    <a:pt x="546" y="2417"/>
                  </a:cubicBezTo>
                  <a:cubicBezTo>
                    <a:pt x="423" y="2442"/>
                    <a:pt x="344" y="2561"/>
                    <a:pt x="369" y="2684"/>
                  </a:cubicBezTo>
                  <a:cubicBezTo>
                    <a:pt x="390" y="2789"/>
                    <a:pt x="482" y="2865"/>
                    <a:pt x="589" y="2865"/>
                  </a:cubicBezTo>
                  <a:cubicBezTo>
                    <a:pt x="589" y="2865"/>
                    <a:pt x="590" y="2865"/>
                    <a:pt x="591" y="2865"/>
                  </a:cubicBezTo>
                  <a:cubicBezTo>
                    <a:pt x="595" y="2865"/>
                    <a:pt x="598" y="2865"/>
                    <a:pt x="602" y="2865"/>
                  </a:cubicBezTo>
                  <a:cubicBezTo>
                    <a:pt x="614" y="2865"/>
                    <a:pt x="625" y="2864"/>
                    <a:pt x="637" y="2861"/>
                  </a:cubicBezTo>
                  <a:cubicBezTo>
                    <a:pt x="759" y="2835"/>
                    <a:pt x="839" y="2716"/>
                    <a:pt x="813" y="2593"/>
                  </a:cubicBezTo>
                  <a:cubicBezTo>
                    <a:pt x="791" y="2486"/>
                    <a:pt x="698" y="2412"/>
                    <a:pt x="592" y="2412"/>
                  </a:cubicBezTo>
                  <a:close/>
                  <a:moveTo>
                    <a:pt x="8765" y="2881"/>
                  </a:moveTo>
                  <a:cubicBezTo>
                    <a:pt x="8761" y="2881"/>
                    <a:pt x="8758" y="2881"/>
                    <a:pt x="8755" y="2882"/>
                  </a:cubicBezTo>
                  <a:cubicBezTo>
                    <a:pt x="8630" y="2886"/>
                    <a:pt x="8533" y="2992"/>
                    <a:pt x="8540" y="3117"/>
                  </a:cubicBezTo>
                  <a:lnTo>
                    <a:pt x="8540" y="3116"/>
                  </a:lnTo>
                  <a:cubicBezTo>
                    <a:pt x="8544" y="3238"/>
                    <a:pt x="8643" y="3334"/>
                    <a:pt x="8765" y="3334"/>
                  </a:cubicBezTo>
                  <a:cubicBezTo>
                    <a:pt x="8765" y="3334"/>
                    <a:pt x="8766" y="3334"/>
                    <a:pt x="8767" y="3334"/>
                  </a:cubicBezTo>
                  <a:lnTo>
                    <a:pt x="8776" y="3334"/>
                  </a:lnTo>
                  <a:cubicBezTo>
                    <a:pt x="8900" y="3329"/>
                    <a:pt x="8997" y="3223"/>
                    <a:pt x="8990" y="3099"/>
                  </a:cubicBezTo>
                  <a:cubicBezTo>
                    <a:pt x="8986" y="2976"/>
                    <a:pt x="8886" y="2881"/>
                    <a:pt x="8765" y="2881"/>
                  </a:cubicBezTo>
                  <a:close/>
                  <a:moveTo>
                    <a:pt x="776" y="3205"/>
                  </a:moveTo>
                  <a:cubicBezTo>
                    <a:pt x="757" y="3205"/>
                    <a:pt x="738" y="3207"/>
                    <a:pt x="719" y="3212"/>
                  </a:cubicBezTo>
                  <a:cubicBezTo>
                    <a:pt x="596" y="3243"/>
                    <a:pt x="523" y="3367"/>
                    <a:pt x="555" y="3489"/>
                  </a:cubicBezTo>
                  <a:lnTo>
                    <a:pt x="556" y="3489"/>
                  </a:lnTo>
                  <a:cubicBezTo>
                    <a:pt x="581" y="3588"/>
                    <a:pt x="670" y="3658"/>
                    <a:pt x="773" y="3659"/>
                  </a:cubicBezTo>
                  <a:cubicBezTo>
                    <a:pt x="793" y="3658"/>
                    <a:pt x="812" y="3655"/>
                    <a:pt x="831" y="3649"/>
                  </a:cubicBezTo>
                  <a:cubicBezTo>
                    <a:pt x="951" y="3619"/>
                    <a:pt x="1024" y="3496"/>
                    <a:pt x="995" y="3375"/>
                  </a:cubicBezTo>
                  <a:lnTo>
                    <a:pt x="993" y="3375"/>
                  </a:lnTo>
                  <a:cubicBezTo>
                    <a:pt x="968" y="3273"/>
                    <a:pt x="876" y="3205"/>
                    <a:pt x="776" y="3205"/>
                  </a:cubicBezTo>
                  <a:close/>
                  <a:moveTo>
                    <a:pt x="8780" y="3692"/>
                  </a:moveTo>
                  <a:cubicBezTo>
                    <a:pt x="8655" y="3692"/>
                    <a:pt x="8553" y="3793"/>
                    <a:pt x="8551" y="3917"/>
                  </a:cubicBezTo>
                  <a:cubicBezTo>
                    <a:pt x="8549" y="4043"/>
                    <a:pt x="8650" y="4146"/>
                    <a:pt x="8776" y="4146"/>
                  </a:cubicBezTo>
                  <a:cubicBezTo>
                    <a:pt x="8776" y="4149"/>
                    <a:pt x="8776" y="4149"/>
                    <a:pt x="8778" y="4149"/>
                  </a:cubicBezTo>
                  <a:cubicBezTo>
                    <a:pt x="8901" y="4147"/>
                    <a:pt x="9003" y="4048"/>
                    <a:pt x="9005" y="3924"/>
                  </a:cubicBezTo>
                  <a:cubicBezTo>
                    <a:pt x="9007" y="3798"/>
                    <a:pt x="8906" y="3694"/>
                    <a:pt x="8780" y="3692"/>
                  </a:cubicBezTo>
                  <a:close/>
                  <a:moveTo>
                    <a:pt x="1003" y="3985"/>
                  </a:moveTo>
                  <a:cubicBezTo>
                    <a:pt x="979" y="3985"/>
                    <a:pt x="955" y="3989"/>
                    <a:pt x="931" y="3997"/>
                  </a:cubicBezTo>
                  <a:cubicBezTo>
                    <a:pt x="812" y="4036"/>
                    <a:pt x="747" y="4164"/>
                    <a:pt x="786" y="4283"/>
                  </a:cubicBezTo>
                  <a:lnTo>
                    <a:pt x="787" y="4282"/>
                  </a:lnTo>
                  <a:cubicBezTo>
                    <a:pt x="818" y="4376"/>
                    <a:pt x="904" y="4438"/>
                    <a:pt x="1002" y="4438"/>
                  </a:cubicBezTo>
                  <a:cubicBezTo>
                    <a:pt x="1026" y="4438"/>
                    <a:pt x="1049" y="4434"/>
                    <a:pt x="1072" y="4427"/>
                  </a:cubicBezTo>
                  <a:cubicBezTo>
                    <a:pt x="1191" y="4389"/>
                    <a:pt x="1256" y="4260"/>
                    <a:pt x="1218" y="4142"/>
                  </a:cubicBezTo>
                  <a:cubicBezTo>
                    <a:pt x="1187" y="4046"/>
                    <a:pt x="1098" y="3985"/>
                    <a:pt x="1003" y="3985"/>
                  </a:cubicBezTo>
                  <a:close/>
                  <a:moveTo>
                    <a:pt x="8735" y="4506"/>
                  </a:moveTo>
                  <a:cubicBezTo>
                    <a:pt x="8620" y="4506"/>
                    <a:pt x="8522" y="4595"/>
                    <a:pt x="8512" y="4713"/>
                  </a:cubicBezTo>
                  <a:cubicBezTo>
                    <a:pt x="8500" y="4837"/>
                    <a:pt x="8593" y="4947"/>
                    <a:pt x="8716" y="4958"/>
                  </a:cubicBezTo>
                  <a:lnTo>
                    <a:pt x="8717" y="4957"/>
                  </a:lnTo>
                  <a:cubicBezTo>
                    <a:pt x="8724" y="4957"/>
                    <a:pt x="8730" y="4959"/>
                    <a:pt x="8737" y="4961"/>
                  </a:cubicBezTo>
                  <a:cubicBezTo>
                    <a:pt x="8855" y="4959"/>
                    <a:pt x="8953" y="4869"/>
                    <a:pt x="8964" y="4752"/>
                  </a:cubicBezTo>
                  <a:lnTo>
                    <a:pt x="8964" y="4755"/>
                  </a:lnTo>
                  <a:cubicBezTo>
                    <a:pt x="8975" y="4629"/>
                    <a:pt x="8882" y="4518"/>
                    <a:pt x="8757" y="4507"/>
                  </a:cubicBezTo>
                  <a:cubicBezTo>
                    <a:pt x="8750" y="4506"/>
                    <a:pt x="8742" y="4506"/>
                    <a:pt x="8735" y="4506"/>
                  </a:cubicBezTo>
                  <a:close/>
                  <a:moveTo>
                    <a:pt x="1283" y="4748"/>
                  </a:moveTo>
                  <a:cubicBezTo>
                    <a:pt x="1254" y="4748"/>
                    <a:pt x="1225" y="4754"/>
                    <a:pt x="1197" y="4766"/>
                  </a:cubicBezTo>
                  <a:cubicBezTo>
                    <a:pt x="1080" y="4812"/>
                    <a:pt x="1024" y="4944"/>
                    <a:pt x="1071" y="5060"/>
                  </a:cubicBezTo>
                  <a:lnTo>
                    <a:pt x="1072" y="5060"/>
                  </a:lnTo>
                  <a:cubicBezTo>
                    <a:pt x="1108" y="5146"/>
                    <a:pt x="1190" y="5201"/>
                    <a:pt x="1283" y="5201"/>
                  </a:cubicBezTo>
                  <a:cubicBezTo>
                    <a:pt x="1311" y="5201"/>
                    <a:pt x="1340" y="5195"/>
                    <a:pt x="1367" y="5184"/>
                  </a:cubicBezTo>
                  <a:cubicBezTo>
                    <a:pt x="1483" y="5138"/>
                    <a:pt x="1539" y="5005"/>
                    <a:pt x="1491" y="4888"/>
                  </a:cubicBezTo>
                  <a:cubicBezTo>
                    <a:pt x="1455" y="4801"/>
                    <a:pt x="1371" y="4748"/>
                    <a:pt x="1283" y="4748"/>
                  </a:cubicBezTo>
                  <a:close/>
                  <a:moveTo>
                    <a:pt x="8625" y="5312"/>
                  </a:moveTo>
                  <a:cubicBezTo>
                    <a:pt x="8519" y="5312"/>
                    <a:pt x="8425" y="5387"/>
                    <a:pt x="8403" y="5495"/>
                  </a:cubicBezTo>
                  <a:cubicBezTo>
                    <a:pt x="8380" y="5618"/>
                    <a:pt x="8462" y="5737"/>
                    <a:pt x="8585" y="5760"/>
                  </a:cubicBezTo>
                  <a:lnTo>
                    <a:pt x="8586" y="5760"/>
                  </a:lnTo>
                  <a:cubicBezTo>
                    <a:pt x="8599" y="5763"/>
                    <a:pt x="8614" y="5765"/>
                    <a:pt x="8628" y="5765"/>
                  </a:cubicBezTo>
                  <a:cubicBezTo>
                    <a:pt x="8736" y="5764"/>
                    <a:pt x="8828" y="5688"/>
                    <a:pt x="8850" y="5581"/>
                  </a:cubicBezTo>
                  <a:cubicBezTo>
                    <a:pt x="8875" y="5457"/>
                    <a:pt x="8792" y="5338"/>
                    <a:pt x="8669" y="5316"/>
                  </a:cubicBezTo>
                  <a:cubicBezTo>
                    <a:pt x="8654" y="5313"/>
                    <a:pt x="8639" y="5312"/>
                    <a:pt x="8625" y="5312"/>
                  </a:cubicBezTo>
                  <a:close/>
                  <a:moveTo>
                    <a:pt x="1621" y="5486"/>
                  </a:moveTo>
                  <a:cubicBezTo>
                    <a:pt x="1585" y="5486"/>
                    <a:pt x="1550" y="5494"/>
                    <a:pt x="1516" y="5511"/>
                  </a:cubicBezTo>
                  <a:cubicBezTo>
                    <a:pt x="1405" y="5569"/>
                    <a:pt x="1362" y="5705"/>
                    <a:pt x="1418" y="5817"/>
                  </a:cubicBezTo>
                  <a:lnTo>
                    <a:pt x="1419" y="5817"/>
                  </a:lnTo>
                  <a:cubicBezTo>
                    <a:pt x="1459" y="5891"/>
                    <a:pt x="1536" y="5939"/>
                    <a:pt x="1620" y="5940"/>
                  </a:cubicBezTo>
                  <a:cubicBezTo>
                    <a:pt x="1656" y="5940"/>
                    <a:pt x="1693" y="5931"/>
                    <a:pt x="1725" y="5915"/>
                  </a:cubicBezTo>
                  <a:cubicBezTo>
                    <a:pt x="1836" y="5857"/>
                    <a:pt x="1880" y="5720"/>
                    <a:pt x="1823" y="5608"/>
                  </a:cubicBezTo>
                  <a:cubicBezTo>
                    <a:pt x="1782" y="5530"/>
                    <a:pt x="1703" y="5486"/>
                    <a:pt x="1621" y="5486"/>
                  </a:cubicBezTo>
                  <a:close/>
                  <a:moveTo>
                    <a:pt x="8421" y="6097"/>
                  </a:moveTo>
                  <a:cubicBezTo>
                    <a:pt x="8327" y="6097"/>
                    <a:pt x="8239" y="6156"/>
                    <a:pt x="8206" y="6251"/>
                  </a:cubicBezTo>
                  <a:cubicBezTo>
                    <a:pt x="8166" y="6369"/>
                    <a:pt x="8229" y="6497"/>
                    <a:pt x="8347" y="6538"/>
                  </a:cubicBezTo>
                  <a:cubicBezTo>
                    <a:pt x="8371" y="6547"/>
                    <a:pt x="8397" y="6551"/>
                    <a:pt x="8423" y="6551"/>
                  </a:cubicBezTo>
                  <a:cubicBezTo>
                    <a:pt x="8519" y="6550"/>
                    <a:pt x="8604" y="6489"/>
                    <a:pt x="8635" y="6397"/>
                  </a:cubicBezTo>
                  <a:cubicBezTo>
                    <a:pt x="8675" y="6279"/>
                    <a:pt x="8613" y="6150"/>
                    <a:pt x="8495" y="6110"/>
                  </a:cubicBezTo>
                  <a:cubicBezTo>
                    <a:pt x="8470" y="6101"/>
                    <a:pt x="8445" y="6097"/>
                    <a:pt x="8421" y="6097"/>
                  </a:cubicBezTo>
                  <a:close/>
                  <a:moveTo>
                    <a:pt x="2025" y="6191"/>
                  </a:moveTo>
                  <a:cubicBezTo>
                    <a:pt x="1984" y="6191"/>
                    <a:pt x="1942" y="6202"/>
                    <a:pt x="1904" y="6225"/>
                  </a:cubicBezTo>
                  <a:cubicBezTo>
                    <a:pt x="1797" y="6294"/>
                    <a:pt x="1768" y="6435"/>
                    <a:pt x="1836" y="6540"/>
                  </a:cubicBezTo>
                  <a:cubicBezTo>
                    <a:pt x="1878" y="6605"/>
                    <a:pt x="1949" y="6645"/>
                    <a:pt x="2026" y="6645"/>
                  </a:cubicBezTo>
                  <a:cubicBezTo>
                    <a:pt x="2069" y="6645"/>
                    <a:pt x="2112" y="6632"/>
                    <a:pt x="2149" y="6609"/>
                  </a:cubicBezTo>
                  <a:cubicBezTo>
                    <a:pt x="2253" y="6540"/>
                    <a:pt x="2284" y="6400"/>
                    <a:pt x="2217" y="6296"/>
                  </a:cubicBezTo>
                  <a:cubicBezTo>
                    <a:pt x="2174" y="6228"/>
                    <a:pt x="2100" y="6191"/>
                    <a:pt x="2025" y="6191"/>
                  </a:cubicBezTo>
                  <a:close/>
                  <a:moveTo>
                    <a:pt x="8084" y="6835"/>
                  </a:moveTo>
                  <a:cubicBezTo>
                    <a:pt x="8006" y="6835"/>
                    <a:pt x="7931" y="6874"/>
                    <a:pt x="7889" y="6946"/>
                  </a:cubicBezTo>
                  <a:cubicBezTo>
                    <a:pt x="7826" y="7054"/>
                    <a:pt x="7861" y="7193"/>
                    <a:pt x="7968" y="7257"/>
                  </a:cubicBezTo>
                  <a:cubicBezTo>
                    <a:pt x="8003" y="7276"/>
                    <a:pt x="8043" y="7287"/>
                    <a:pt x="8084" y="7288"/>
                  </a:cubicBezTo>
                  <a:cubicBezTo>
                    <a:pt x="8164" y="7287"/>
                    <a:pt x="8238" y="7245"/>
                    <a:pt x="8279" y="7177"/>
                  </a:cubicBezTo>
                  <a:cubicBezTo>
                    <a:pt x="8343" y="7069"/>
                    <a:pt x="8307" y="6930"/>
                    <a:pt x="8199" y="6867"/>
                  </a:cubicBezTo>
                  <a:cubicBezTo>
                    <a:pt x="8163" y="6845"/>
                    <a:pt x="8123" y="6835"/>
                    <a:pt x="8084" y="6835"/>
                  </a:cubicBezTo>
                  <a:close/>
                  <a:moveTo>
                    <a:pt x="2500" y="6850"/>
                  </a:moveTo>
                  <a:cubicBezTo>
                    <a:pt x="2450" y="6850"/>
                    <a:pt x="2399" y="6867"/>
                    <a:pt x="2357" y="6901"/>
                  </a:cubicBezTo>
                  <a:cubicBezTo>
                    <a:pt x="2260" y="6980"/>
                    <a:pt x="2245" y="7123"/>
                    <a:pt x="2324" y="7220"/>
                  </a:cubicBezTo>
                  <a:lnTo>
                    <a:pt x="2324" y="7218"/>
                  </a:lnTo>
                  <a:cubicBezTo>
                    <a:pt x="2366" y="7273"/>
                    <a:pt x="2431" y="7305"/>
                    <a:pt x="2500" y="7305"/>
                  </a:cubicBezTo>
                  <a:cubicBezTo>
                    <a:pt x="2552" y="7305"/>
                    <a:pt x="2602" y="7287"/>
                    <a:pt x="2641" y="7254"/>
                  </a:cubicBezTo>
                  <a:cubicBezTo>
                    <a:pt x="2738" y="7176"/>
                    <a:pt x="2755" y="7034"/>
                    <a:pt x="2678" y="6935"/>
                  </a:cubicBezTo>
                  <a:cubicBezTo>
                    <a:pt x="2632" y="6879"/>
                    <a:pt x="2567" y="6850"/>
                    <a:pt x="2500" y="6850"/>
                  </a:cubicBezTo>
                  <a:close/>
                  <a:moveTo>
                    <a:pt x="3063" y="7436"/>
                  </a:moveTo>
                  <a:cubicBezTo>
                    <a:pt x="2999" y="7436"/>
                    <a:pt x="2935" y="7463"/>
                    <a:pt x="2890" y="7515"/>
                  </a:cubicBezTo>
                  <a:cubicBezTo>
                    <a:pt x="2809" y="7610"/>
                    <a:pt x="2821" y="7753"/>
                    <a:pt x="2916" y="7835"/>
                  </a:cubicBezTo>
                  <a:cubicBezTo>
                    <a:pt x="2956" y="7870"/>
                    <a:pt x="3009" y="7889"/>
                    <a:pt x="3063" y="7890"/>
                  </a:cubicBezTo>
                  <a:cubicBezTo>
                    <a:pt x="3129" y="7890"/>
                    <a:pt x="3193" y="7859"/>
                    <a:pt x="3235" y="7808"/>
                  </a:cubicBezTo>
                  <a:cubicBezTo>
                    <a:pt x="3317" y="7714"/>
                    <a:pt x="3306" y="7571"/>
                    <a:pt x="3211" y="7490"/>
                  </a:cubicBezTo>
                  <a:cubicBezTo>
                    <a:pt x="3168" y="7453"/>
                    <a:pt x="3115" y="7436"/>
                    <a:pt x="3063" y="7436"/>
                  </a:cubicBezTo>
                  <a:close/>
                  <a:moveTo>
                    <a:pt x="7582" y="7469"/>
                  </a:moveTo>
                  <a:cubicBezTo>
                    <a:pt x="7526" y="7469"/>
                    <a:pt x="7471" y="7490"/>
                    <a:pt x="7427" y="7532"/>
                  </a:cubicBezTo>
                  <a:cubicBezTo>
                    <a:pt x="7335" y="7616"/>
                    <a:pt x="7329" y="7760"/>
                    <a:pt x="7416" y="7850"/>
                  </a:cubicBezTo>
                  <a:cubicBezTo>
                    <a:pt x="7459" y="7897"/>
                    <a:pt x="7519" y="7922"/>
                    <a:pt x="7581" y="7923"/>
                  </a:cubicBezTo>
                  <a:cubicBezTo>
                    <a:pt x="7640" y="7923"/>
                    <a:pt x="7696" y="7901"/>
                    <a:pt x="7738" y="7860"/>
                  </a:cubicBezTo>
                  <a:lnTo>
                    <a:pt x="7738" y="7862"/>
                  </a:lnTo>
                  <a:cubicBezTo>
                    <a:pt x="7828" y="7775"/>
                    <a:pt x="7832" y="7632"/>
                    <a:pt x="7747" y="7541"/>
                  </a:cubicBezTo>
                  <a:cubicBezTo>
                    <a:pt x="7702" y="7493"/>
                    <a:pt x="7642" y="7469"/>
                    <a:pt x="7582" y="7469"/>
                  </a:cubicBezTo>
                  <a:close/>
                  <a:moveTo>
                    <a:pt x="3743" y="7875"/>
                  </a:moveTo>
                  <a:cubicBezTo>
                    <a:pt x="3657" y="7875"/>
                    <a:pt x="3575" y="7924"/>
                    <a:pt x="3537" y="8008"/>
                  </a:cubicBezTo>
                  <a:cubicBezTo>
                    <a:pt x="3484" y="8121"/>
                    <a:pt x="3534" y="8256"/>
                    <a:pt x="3648" y="8309"/>
                  </a:cubicBezTo>
                  <a:cubicBezTo>
                    <a:pt x="3678" y="8322"/>
                    <a:pt x="3710" y="8328"/>
                    <a:pt x="3743" y="8330"/>
                  </a:cubicBezTo>
                  <a:cubicBezTo>
                    <a:pt x="3831" y="8330"/>
                    <a:pt x="3911" y="8278"/>
                    <a:pt x="3949" y="8197"/>
                  </a:cubicBezTo>
                  <a:cubicBezTo>
                    <a:pt x="4002" y="8084"/>
                    <a:pt x="3952" y="7950"/>
                    <a:pt x="3839" y="7897"/>
                  </a:cubicBezTo>
                  <a:cubicBezTo>
                    <a:pt x="3808" y="7882"/>
                    <a:pt x="3775" y="7875"/>
                    <a:pt x="3743" y="7875"/>
                  </a:cubicBezTo>
                  <a:close/>
                  <a:moveTo>
                    <a:pt x="6913" y="7922"/>
                  </a:moveTo>
                  <a:cubicBezTo>
                    <a:pt x="6881" y="7922"/>
                    <a:pt x="6848" y="7929"/>
                    <a:pt x="6817" y="7944"/>
                  </a:cubicBezTo>
                  <a:cubicBezTo>
                    <a:pt x="6702" y="7996"/>
                    <a:pt x="6653" y="8131"/>
                    <a:pt x="6707" y="8246"/>
                  </a:cubicBezTo>
                  <a:cubicBezTo>
                    <a:pt x="6744" y="8325"/>
                    <a:pt x="6824" y="8375"/>
                    <a:pt x="6913" y="8375"/>
                  </a:cubicBezTo>
                  <a:cubicBezTo>
                    <a:pt x="6915" y="8375"/>
                    <a:pt x="6917" y="8375"/>
                    <a:pt x="6919" y="8375"/>
                  </a:cubicBezTo>
                  <a:cubicBezTo>
                    <a:pt x="6950" y="8375"/>
                    <a:pt x="6979" y="8367"/>
                    <a:pt x="7007" y="8354"/>
                  </a:cubicBezTo>
                  <a:cubicBezTo>
                    <a:pt x="7121" y="8301"/>
                    <a:pt x="7170" y="8167"/>
                    <a:pt x="7119" y="8053"/>
                  </a:cubicBezTo>
                  <a:cubicBezTo>
                    <a:pt x="7080" y="7971"/>
                    <a:pt x="6998" y="7922"/>
                    <a:pt x="6913" y="7922"/>
                  </a:cubicBezTo>
                  <a:close/>
                  <a:moveTo>
                    <a:pt x="4522" y="8098"/>
                  </a:moveTo>
                  <a:cubicBezTo>
                    <a:pt x="4414" y="8098"/>
                    <a:pt x="4319" y="8174"/>
                    <a:pt x="4298" y="8283"/>
                  </a:cubicBezTo>
                  <a:cubicBezTo>
                    <a:pt x="4275" y="8407"/>
                    <a:pt x="4357" y="8525"/>
                    <a:pt x="4480" y="8549"/>
                  </a:cubicBezTo>
                  <a:cubicBezTo>
                    <a:pt x="4493" y="8551"/>
                    <a:pt x="4506" y="8552"/>
                    <a:pt x="4521" y="8553"/>
                  </a:cubicBezTo>
                  <a:cubicBezTo>
                    <a:pt x="4631" y="8553"/>
                    <a:pt x="4725" y="8475"/>
                    <a:pt x="4745" y="8367"/>
                  </a:cubicBezTo>
                  <a:cubicBezTo>
                    <a:pt x="4768" y="8244"/>
                    <a:pt x="4687" y="8126"/>
                    <a:pt x="4564" y="8102"/>
                  </a:cubicBezTo>
                  <a:cubicBezTo>
                    <a:pt x="4550" y="8099"/>
                    <a:pt x="4536" y="8098"/>
                    <a:pt x="4522" y="8098"/>
                  </a:cubicBezTo>
                  <a:close/>
                  <a:moveTo>
                    <a:pt x="6137" y="8153"/>
                  </a:moveTo>
                  <a:cubicBezTo>
                    <a:pt x="6125" y="8153"/>
                    <a:pt x="6113" y="8154"/>
                    <a:pt x="6101" y="8156"/>
                  </a:cubicBezTo>
                  <a:cubicBezTo>
                    <a:pt x="5978" y="8175"/>
                    <a:pt x="5895" y="8291"/>
                    <a:pt x="5914" y="8414"/>
                  </a:cubicBezTo>
                  <a:cubicBezTo>
                    <a:pt x="5932" y="8525"/>
                    <a:pt x="6026" y="8605"/>
                    <a:pt x="6137" y="8605"/>
                  </a:cubicBezTo>
                  <a:cubicBezTo>
                    <a:pt x="6149" y="8605"/>
                    <a:pt x="6161" y="8604"/>
                    <a:pt x="6173" y="8603"/>
                  </a:cubicBezTo>
                  <a:cubicBezTo>
                    <a:pt x="6297" y="8583"/>
                    <a:pt x="6380" y="8467"/>
                    <a:pt x="6362" y="8344"/>
                  </a:cubicBezTo>
                  <a:cubicBezTo>
                    <a:pt x="6344" y="8232"/>
                    <a:pt x="6247" y="8153"/>
                    <a:pt x="6137" y="8153"/>
                  </a:cubicBezTo>
                  <a:close/>
                  <a:moveTo>
                    <a:pt x="5327" y="8195"/>
                  </a:moveTo>
                  <a:cubicBezTo>
                    <a:pt x="5207" y="8195"/>
                    <a:pt x="5107" y="8289"/>
                    <a:pt x="5101" y="8410"/>
                  </a:cubicBezTo>
                  <a:cubicBezTo>
                    <a:pt x="5096" y="8536"/>
                    <a:pt x="5193" y="8641"/>
                    <a:pt x="5318" y="8648"/>
                  </a:cubicBezTo>
                  <a:lnTo>
                    <a:pt x="5327" y="8648"/>
                  </a:lnTo>
                  <a:cubicBezTo>
                    <a:pt x="5449" y="8648"/>
                    <a:pt x="5550" y="8552"/>
                    <a:pt x="5554" y="8431"/>
                  </a:cubicBezTo>
                  <a:cubicBezTo>
                    <a:pt x="5560" y="8306"/>
                    <a:pt x="5464" y="8201"/>
                    <a:pt x="5339" y="8195"/>
                  </a:cubicBezTo>
                  <a:lnTo>
                    <a:pt x="5337" y="8195"/>
                  </a:lnTo>
                  <a:cubicBezTo>
                    <a:pt x="5334" y="8195"/>
                    <a:pt x="5330" y="8195"/>
                    <a:pt x="5327" y="8195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71"/>
            <p:cNvSpPr/>
            <p:nvPr/>
          </p:nvSpPr>
          <p:spPr>
            <a:xfrm>
              <a:off x="9908007" y="3072019"/>
              <a:ext cx="1079675" cy="963337"/>
            </a:xfrm>
            <a:custGeom>
              <a:avLst/>
              <a:gdLst/>
              <a:ahLst/>
              <a:cxnLst/>
              <a:rect l="l" t="t" r="r" b="b"/>
              <a:pathLst>
                <a:path w="23925" h="21347" extrusionOk="0">
                  <a:moveTo>
                    <a:pt x="12451" y="0"/>
                  </a:moveTo>
                  <a:cubicBezTo>
                    <a:pt x="12404" y="0"/>
                    <a:pt x="12357" y="1"/>
                    <a:pt x="12310" y="1"/>
                  </a:cubicBezTo>
                  <a:cubicBezTo>
                    <a:pt x="9555" y="15"/>
                    <a:pt x="4127" y="1053"/>
                    <a:pt x="2346" y="3156"/>
                  </a:cubicBezTo>
                  <a:cubicBezTo>
                    <a:pt x="898" y="4869"/>
                    <a:pt x="1" y="15789"/>
                    <a:pt x="2351" y="20089"/>
                  </a:cubicBezTo>
                  <a:cubicBezTo>
                    <a:pt x="2478" y="20323"/>
                    <a:pt x="2358" y="20634"/>
                    <a:pt x="2484" y="20869"/>
                  </a:cubicBezTo>
                  <a:cubicBezTo>
                    <a:pt x="2666" y="21208"/>
                    <a:pt x="3028" y="21347"/>
                    <a:pt x="3420" y="21347"/>
                  </a:cubicBezTo>
                  <a:cubicBezTo>
                    <a:pt x="3739" y="21347"/>
                    <a:pt x="4078" y="21255"/>
                    <a:pt x="4355" y="21105"/>
                  </a:cubicBezTo>
                  <a:cubicBezTo>
                    <a:pt x="6310" y="20048"/>
                    <a:pt x="6717" y="17495"/>
                    <a:pt x="7307" y="15352"/>
                  </a:cubicBezTo>
                  <a:cubicBezTo>
                    <a:pt x="8060" y="12634"/>
                    <a:pt x="9430" y="10128"/>
                    <a:pt x="11313" y="8029"/>
                  </a:cubicBezTo>
                  <a:cubicBezTo>
                    <a:pt x="11618" y="7690"/>
                    <a:pt x="11947" y="7355"/>
                    <a:pt x="12360" y="7162"/>
                  </a:cubicBezTo>
                  <a:cubicBezTo>
                    <a:pt x="12849" y="6933"/>
                    <a:pt x="13409" y="6925"/>
                    <a:pt x="13948" y="6914"/>
                  </a:cubicBezTo>
                  <a:cubicBezTo>
                    <a:pt x="14036" y="6912"/>
                    <a:pt x="14137" y="6911"/>
                    <a:pt x="14252" y="6911"/>
                  </a:cubicBezTo>
                  <a:cubicBezTo>
                    <a:pt x="14755" y="6911"/>
                    <a:pt x="15507" y="6926"/>
                    <a:pt x="16361" y="6926"/>
                  </a:cubicBezTo>
                  <a:cubicBezTo>
                    <a:pt x="18819" y="6926"/>
                    <a:pt x="22127" y="6803"/>
                    <a:pt x="22804" y="5849"/>
                  </a:cubicBezTo>
                  <a:cubicBezTo>
                    <a:pt x="23925" y="4266"/>
                    <a:pt x="20255" y="1841"/>
                    <a:pt x="19056" y="1267"/>
                  </a:cubicBezTo>
                  <a:cubicBezTo>
                    <a:pt x="17017" y="290"/>
                    <a:pt x="14714" y="0"/>
                    <a:pt x="12451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71"/>
            <p:cNvSpPr/>
            <p:nvPr/>
          </p:nvSpPr>
          <p:spPr>
            <a:xfrm>
              <a:off x="10105666" y="3326177"/>
              <a:ext cx="439361" cy="736030"/>
            </a:xfrm>
            <a:custGeom>
              <a:avLst/>
              <a:gdLst/>
              <a:ahLst/>
              <a:cxnLst/>
              <a:rect l="l" t="t" r="r" b="b"/>
              <a:pathLst>
                <a:path w="9736" h="16310" extrusionOk="0">
                  <a:moveTo>
                    <a:pt x="9528" y="0"/>
                  </a:moveTo>
                  <a:cubicBezTo>
                    <a:pt x="9494" y="0"/>
                    <a:pt x="9460" y="10"/>
                    <a:pt x="9430" y="29"/>
                  </a:cubicBezTo>
                  <a:cubicBezTo>
                    <a:pt x="7629" y="1197"/>
                    <a:pt x="6140" y="2784"/>
                    <a:pt x="5089" y="4655"/>
                  </a:cubicBezTo>
                  <a:cubicBezTo>
                    <a:pt x="4938" y="4922"/>
                    <a:pt x="4762" y="5210"/>
                    <a:pt x="4574" y="5515"/>
                  </a:cubicBezTo>
                  <a:cubicBezTo>
                    <a:pt x="4213" y="6104"/>
                    <a:pt x="3838" y="6715"/>
                    <a:pt x="3598" y="7271"/>
                  </a:cubicBezTo>
                  <a:cubicBezTo>
                    <a:pt x="3122" y="8375"/>
                    <a:pt x="2762" y="9538"/>
                    <a:pt x="2414" y="10663"/>
                  </a:cubicBezTo>
                  <a:cubicBezTo>
                    <a:pt x="1806" y="12633"/>
                    <a:pt x="1231" y="14493"/>
                    <a:pt x="90" y="16018"/>
                  </a:cubicBezTo>
                  <a:cubicBezTo>
                    <a:pt x="0" y="16138"/>
                    <a:pt x="86" y="16310"/>
                    <a:pt x="236" y="16310"/>
                  </a:cubicBezTo>
                  <a:cubicBezTo>
                    <a:pt x="293" y="16310"/>
                    <a:pt x="348" y="16282"/>
                    <a:pt x="382" y="16236"/>
                  </a:cubicBezTo>
                  <a:cubicBezTo>
                    <a:pt x="1560" y="14661"/>
                    <a:pt x="2145" y="12772"/>
                    <a:pt x="2763" y="10771"/>
                  </a:cubicBezTo>
                  <a:cubicBezTo>
                    <a:pt x="3108" y="9655"/>
                    <a:pt x="3465" y="8502"/>
                    <a:pt x="3933" y="7415"/>
                  </a:cubicBezTo>
                  <a:cubicBezTo>
                    <a:pt x="4163" y="6883"/>
                    <a:pt x="4530" y="6284"/>
                    <a:pt x="4886" y="5706"/>
                  </a:cubicBezTo>
                  <a:cubicBezTo>
                    <a:pt x="5075" y="5398"/>
                    <a:pt x="5253" y="5106"/>
                    <a:pt x="5406" y="4833"/>
                  </a:cubicBezTo>
                  <a:cubicBezTo>
                    <a:pt x="6429" y="3014"/>
                    <a:pt x="7877" y="1472"/>
                    <a:pt x="9628" y="336"/>
                  </a:cubicBezTo>
                  <a:cubicBezTo>
                    <a:pt x="9712" y="282"/>
                    <a:pt x="9736" y="168"/>
                    <a:pt x="9682" y="83"/>
                  </a:cubicBezTo>
                  <a:cubicBezTo>
                    <a:pt x="9647" y="29"/>
                    <a:pt x="9588" y="0"/>
                    <a:pt x="952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71"/>
            <p:cNvSpPr/>
            <p:nvPr/>
          </p:nvSpPr>
          <p:spPr>
            <a:xfrm>
              <a:off x="9842934" y="3938151"/>
              <a:ext cx="385253" cy="349422"/>
            </a:xfrm>
            <a:custGeom>
              <a:avLst/>
              <a:gdLst/>
              <a:ahLst/>
              <a:cxnLst/>
              <a:rect l="l" t="t" r="r" b="b"/>
              <a:pathLst>
                <a:path w="8537" h="7743" extrusionOk="0">
                  <a:moveTo>
                    <a:pt x="3790" y="1"/>
                  </a:moveTo>
                  <a:cubicBezTo>
                    <a:pt x="3752" y="1"/>
                    <a:pt x="3713" y="3"/>
                    <a:pt x="3674" y="8"/>
                  </a:cubicBezTo>
                  <a:cubicBezTo>
                    <a:pt x="3017" y="85"/>
                    <a:pt x="2519" y="811"/>
                    <a:pt x="2682" y="1451"/>
                  </a:cubicBezTo>
                  <a:lnTo>
                    <a:pt x="2644" y="1574"/>
                  </a:lnTo>
                  <a:cubicBezTo>
                    <a:pt x="2437" y="1175"/>
                    <a:pt x="1988" y="964"/>
                    <a:pt x="1537" y="964"/>
                  </a:cubicBezTo>
                  <a:cubicBezTo>
                    <a:pt x="1277" y="964"/>
                    <a:pt x="1017" y="1034"/>
                    <a:pt x="803" y="1180"/>
                  </a:cubicBezTo>
                  <a:cubicBezTo>
                    <a:pt x="216" y="1579"/>
                    <a:pt x="1" y="2396"/>
                    <a:pt x="202" y="3076"/>
                  </a:cubicBezTo>
                  <a:cubicBezTo>
                    <a:pt x="404" y="3756"/>
                    <a:pt x="959" y="4292"/>
                    <a:pt x="1598" y="4598"/>
                  </a:cubicBezTo>
                  <a:cubicBezTo>
                    <a:pt x="1106" y="5828"/>
                    <a:pt x="2077" y="7302"/>
                    <a:pt x="3357" y="7644"/>
                  </a:cubicBezTo>
                  <a:cubicBezTo>
                    <a:pt x="3611" y="7711"/>
                    <a:pt x="3869" y="7743"/>
                    <a:pt x="4127" y="7743"/>
                  </a:cubicBezTo>
                  <a:cubicBezTo>
                    <a:pt x="5170" y="7743"/>
                    <a:pt x="6213" y="7227"/>
                    <a:pt x="6985" y="6497"/>
                  </a:cubicBezTo>
                  <a:cubicBezTo>
                    <a:pt x="7814" y="5713"/>
                    <a:pt x="8382" y="4330"/>
                    <a:pt x="7622" y="3479"/>
                  </a:cubicBezTo>
                  <a:cubicBezTo>
                    <a:pt x="8515" y="2982"/>
                    <a:pt x="8537" y="1525"/>
                    <a:pt x="7742" y="881"/>
                  </a:cubicBezTo>
                  <a:cubicBezTo>
                    <a:pt x="7415" y="615"/>
                    <a:pt x="7005" y="493"/>
                    <a:pt x="6588" y="493"/>
                  </a:cubicBezTo>
                  <a:cubicBezTo>
                    <a:pt x="5993" y="493"/>
                    <a:pt x="5383" y="742"/>
                    <a:pt x="4973" y="1180"/>
                  </a:cubicBezTo>
                  <a:cubicBezTo>
                    <a:pt x="4982" y="559"/>
                    <a:pt x="4405" y="1"/>
                    <a:pt x="3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71"/>
            <p:cNvSpPr/>
            <p:nvPr/>
          </p:nvSpPr>
          <p:spPr>
            <a:xfrm>
              <a:off x="10963630" y="3831515"/>
              <a:ext cx="357590" cy="374829"/>
            </a:xfrm>
            <a:custGeom>
              <a:avLst/>
              <a:gdLst/>
              <a:ahLst/>
              <a:cxnLst/>
              <a:rect l="l" t="t" r="r" b="b"/>
              <a:pathLst>
                <a:path w="7924" h="8306" extrusionOk="0">
                  <a:moveTo>
                    <a:pt x="258" y="0"/>
                  </a:moveTo>
                  <a:cubicBezTo>
                    <a:pt x="229" y="0"/>
                    <a:pt x="200" y="6"/>
                    <a:pt x="172" y="17"/>
                  </a:cubicBezTo>
                  <a:cubicBezTo>
                    <a:pt x="55" y="64"/>
                    <a:pt x="0" y="196"/>
                    <a:pt x="47" y="311"/>
                  </a:cubicBezTo>
                  <a:cubicBezTo>
                    <a:pt x="80" y="397"/>
                    <a:pt x="163" y="454"/>
                    <a:pt x="256" y="454"/>
                  </a:cubicBezTo>
                  <a:cubicBezTo>
                    <a:pt x="285" y="454"/>
                    <a:pt x="314" y="447"/>
                    <a:pt x="342" y="436"/>
                  </a:cubicBezTo>
                  <a:cubicBezTo>
                    <a:pt x="458" y="390"/>
                    <a:pt x="514" y="256"/>
                    <a:pt x="466" y="141"/>
                  </a:cubicBezTo>
                  <a:cubicBezTo>
                    <a:pt x="431" y="53"/>
                    <a:pt x="346" y="0"/>
                    <a:pt x="258" y="0"/>
                  </a:cubicBezTo>
                  <a:close/>
                  <a:moveTo>
                    <a:pt x="560" y="753"/>
                  </a:moveTo>
                  <a:cubicBezTo>
                    <a:pt x="532" y="753"/>
                    <a:pt x="503" y="758"/>
                    <a:pt x="475" y="770"/>
                  </a:cubicBezTo>
                  <a:cubicBezTo>
                    <a:pt x="360" y="817"/>
                    <a:pt x="303" y="950"/>
                    <a:pt x="351" y="1066"/>
                  </a:cubicBezTo>
                  <a:lnTo>
                    <a:pt x="350" y="1066"/>
                  </a:lnTo>
                  <a:cubicBezTo>
                    <a:pt x="386" y="1151"/>
                    <a:pt x="469" y="1207"/>
                    <a:pt x="561" y="1207"/>
                  </a:cubicBezTo>
                  <a:cubicBezTo>
                    <a:pt x="590" y="1207"/>
                    <a:pt x="618" y="1202"/>
                    <a:pt x="645" y="1191"/>
                  </a:cubicBezTo>
                  <a:cubicBezTo>
                    <a:pt x="762" y="1144"/>
                    <a:pt x="817" y="1012"/>
                    <a:pt x="770" y="896"/>
                  </a:cubicBezTo>
                  <a:cubicBezTo>
                    <a:pt x="735" y="808"/>
                    <a:pt x="650" y="753"/>
                    <a:pt x="560" y="753"/>
                  </a:cubicBezTo>
                  <a:close/>
                  <a:moveTo>
                    <a:pt x="865" y="1507"/>
                  </a:moveTo>
                  <a:cubicBezTo>
                    <a:pt x="836" y="1507"/>
                    <a:pt x="806" y="1513"/>
                    <a:pt x="778" y="1524"/>
                  </a:cubicBezTo>
                  <a:cubicBezTo>
                    <a:pt x="664" y="1572"/>
                    <a:pt x="609" y="1703"/>
                    <a:pt x="655" y="1819"/>
                  </a:cubicBezTo>
                  <a:lnTo>
                    <a:pt x="654" y="1819"/>
                  </a:lnTo>
                  <a:cubicBezTo>
                    <a:pt x="688" y="1905"/>
                    <a:pt x="772" y="1962"/>
                    <a:pt x="864" y="1962"/>
                  </a:cubicBezTo>
                  <a:cubicBezTo>
                    <a:pt x="894" y="1961"/>
                    <a:pt x="921" y="1955"/>
                    <a:pt x="949" y="1944"/>
                  </a:cubicBezTo>
                  <a:cubicBezTo>
                    <a:pt x="1065" y="1898"/>
                    <a:pt x="1122" y="1766"/>
                    <a:pt x="1076" y="1649"/>
                  </a:cubicBezTo>
                  <a:lnTo>
                    <a:pt x="1073" y="1649"/>
                  </a:lnTo>
                  <a:cubicBezTo>
                    <a:pt x="1038" y="1561"/>
                    <a:pt x="954" y="1507"/>
                    <a:pt x="865" y="1507"/>
                  </a:cubicBezTo>
                  <a:close/>
                  <a:moveTo>
                    <a:pt x="1168" y="2261"/>
                  </a:moveTo>
                  <a:cubicBezTo>
                    <a:pt x="1140" y="2261"/>
                    <a:pt x="1112" y="2266"/>
                    <a:pt x="1084" y="2277"/>
                  </a:cubicBezTo>
                  <a:cubicBezTo>
                    <a:pt x="969" y="2324"/>
                    <a:pt x="913" y="2455"/>
                    <a:pt x="958" y="2572"/>
                  </a:cubicBezTo>
                  <a:lnTo>
                    <a:pt x="958" y="2571"/>
                  </a:lnTo>
                  <a:cubicBezTo>
                    <a:pt x="993" y="2657"/>
                    <a:pt x="1076" y="2713"/>
                    <a:pt x="1168" y="2714"/>
                  </a:cubicBezTo>
                  <a:cubicBezTo>
                    <a:pt x="1198" y="2714"/>
                    <a:pt x="1228" y="2710"/>
                    <a:pt x="1254" y="2699"/>
                  </a:cubicBezTo>
                  <a:cubicBezTo>
                    <a:pt x="1370" y="2650"/>
                    <a:pt x="1425" y="2519"/>
                    <a:pt x="1380" y="2404"/>
                  </a:cubicBezTo>
                  <a:cubicBezTo>
                    <a:pt x="1344" y="2315"/>
                    <a:pt x="1258" y="2261"/>
                    <a:pt x="1168" y="2261"/>
                  </a:cubicBezTo>
                  <a:close/>
                  <a:moveTo>
                    <a:pt x="1473" y="3015"/>
                  </a:moveTo>
                  <a:cubicBezTo>
                    <a:pt x="1445" y="3015"/>
                    <a:pt x="1416" y="3021"/>
                    <a:pt x="1389" y="3032"/>
                  </a:cubicBezTo>
                  <a:cubicBezTo>
                    <a:pt x="1273" y="3079"/>
                    <a:pt x="1216" y="3210"/>
                    <a:pt x="1262" y="3327"/>
                  </a:cubicBezTo>
                  <a:lnTo>
                    <a:pt x="1264" y="3327"/>
                  </a:lnTo>
                  <a:cubicBezTo>
                    <a:pt x="1297" y="3411"/>
                    <a:pt x="1379" y="3467"/>
                    <a:pt x="1470" y="3467"/>
                  </a:cubicBezTo>
                  <a:cubicBezTo>
                    <a:pt x="1471" y="3467"/>
                    <a:pt x="1471" y="3467"/>
                    <a:pt x="1472" y="3467"/>
                  </a:cubicBezTo>
                  <a:cubicBezTo>
                    <a:pt x="1475" y="3467"/>
                    <a:pt x="1477" y="3467"/>
                    <a:pt x="1480" y="3467"/>
                  </a:cubicBezTo>
                  <a:cubicBezTo>
                    <a:pt x="1507" y="3467"/>
                    <a:pt x="1533" y="3461"/>
                    <a:pt x="1558" y="3451"/>
                  </a:cubicBezTo>
                  <a:cubicBezTo>
                    <a:pt x="1674" y="3404"/>
                    <a:pt x="1730" y="3273"/>
                    <a:pt x="1683" y="3156"/>
                  </a:cubicBezTo>
                  <a:cubicBezTo>
                    <a:pt x="1648" y="3068"/>
                    <a:pt x="1563" y="3015"/>
                    <a:pt x="1473" y="3015"/>
                  </a:cubicBezTo>
                  <a:close/>
                  <a:moveTo>
                    <a:pt x="7473" y="3515"/>
                  </a:moveTo>
                  <a:cubicBezTo>
                    <a:pt x="7458" y="3515"/>
                    <a:pt x="7443" y="3517"/>
                    <a:pt x="7428" y="3520"/>
                  </a:cubicBezTo>
                  <a:cubicBezTo>
                    <a:pt x="7306" y="3546"/>
                    <a:pt x="7228" y="3666"/>
                    <a:pt x="7253" y="3790"/>
                  </a:cubicBezTo>
                  <a:lnTo>
                    <a:pt x="7253" y="3788"/>
                  </a:lnTo>
                  <a:cubicBezTo>
                    <a:pt x="7275" y="3893"/>
                    <a:pt x="7366" y="3968"/>
                    <a:pt x="7473" y="3968"/>
                  </a:cubicBezTo>
                  <a:cubicBezTo>
                    <a:pt x="7474" y="3968"/>
                    <a:pt x="7475" y="3968"/>
                    <a:pt x="7476" y="3968"/>
                  </a:cubicBezTo>
                  <a:cubicBezTo>
                    <a:pt x="7478" y="3968"/>
                    <a:pt x="7481" y="3968"/>
                    <a:pt x="7484" y="3968"/>
                  </a:cubicBezTo>
                  <a:cubicBezTo>
                    <a:pt x="7496" y="3968"/>
                    <a:pt x="7509" y="3966"/>
                    <a:pt x="7521" y="3964"/>
                  </a:cubicBezTo>
                  <a:cubicBezTo>
                    <a:pt x="7643" y="3938"/>
                    <a:pt x="7722" y="3819"/>
                    <a:pt x="7698" y="3696"/>
                  </a:cubicBezTo>
                  <a:cubicBezTo>
                    <a:pt x="7674" y="3589"/>
                    <a:pt x="7579" y="3515"/>
                    <a:pt x="7473" y="3515"/>
                  </a:cubicBezTo>
                  <a:close/>
                  <a:moveTo>
                    <a:pt x="1778" y="3767"/>
                  </a:moveTo>
                  <a:cubicBezTo>
                    <a:pt x="1749" y="3767"/>
                    <a:pt x="1720" y="3773"/>
                    <a:pt x="1693" y="3784"/>
                  </a:cubicBezTo>
                  <a:cubicBezTo>
                    <a:pt x="1576" y="3831"/>
                    <a:pt x="1521" y="3964"/>
                    <a:pt x="1567" y="4079"/>
                  </a:cubicBezTo>
                  <a:cubicBezTo>
                    <a:pt x="1602" y="4165"/>
                    <a:pt x="1685" y="4221"/>
                    <a:pt x="1779" y="4223"/>
                  </a:cubicBezTo>
                  <a:cubicBezTo>
                    <a:pt x="1807" y="4223"/>
                    <a:pt x="1836" y="4217"/>
                    <a:pt x="1862" y="4206"/>
                  </a:cubicBezTo>
                  <a:cubicBezTo>
                    <a:pt x="1978" y="4159"/>
                    <a:pt x="2034" y="4025"/>
                    <a:pt x="1987" y="3910"/>
                  </a:cubicBezTo>
                  <a:cubicBezTo>
                    <a:pt x="1952" y="3821"/>
                    <a:pt x="1867" y="3767"/>
                    <a:pt x="1778" y="3767"/>
                  </a:cubicBezTo>
                  <a:close/>
                  <a:moveTo>
                    <a:pt x="7623" y="4315"/>
                  </a:moveTo>
                  <a:cubicBezTo>
                    <a:pt x="7612" y="4315"/>
                    <a:pt x="7601" y="4316"/>
                    <a:pt x="7589" y="4317"/>
                  </a:cubicBezTo>
                  <a:cubicBezTo>
                    <a:pt x="7465" y="4336"/>
                    <a:pt x="7379" y="4452"/>
                    <a:pt x="7398" y="4576"/>
                  </a:cubicBezTo>
                  <a:lnTo>
                    <a:pt x="7398" y="4575"/>
                  </a:lnTo>
                  <a:cubicBezTo>
                    <a:pt x="7415" y="4686"/>
                    <a:pt x="7510" y="4768"/>
                    <a:pt x="7621" y="4768"/>
                  </a:cubicBezTo>
                  <a:cubicBezTo>
                    <a:pt x="7622" y="4768"/>
                    <a:pt x="7622" y="4768"/>
                    <a:pt x="7623" y="4768"/>
                  </a:cubicBezTo>
                  <a:cubicBezTo>
                    <a:pt x="7626" y="4768"/>
                    <a:pt x="7630" y="4768"/>
                    <a:pt x="7633" y="4768"/>
                  </a:cubicBezTo>
                  <a:cubicBezTo>
                    <a:pt x="7641" y="4768"/>
                    <a:pt x="7648" y="4768"/>
                    <a:pt x="7656" y="4767"/>
                  </a:cubicBezTo>
                  <a:cubicBezTo>
                    <a:pt x="7780" y="4747"/>
                    <a:pt x="7864" y="4631"/>
                    <a:pt x="7847" y="4508"/>
                  </a:cubicBezTo>
                  <a:cubicBezTo>
                    <a:pt x="7831" y="4395"/>
                    <a:pt x="7733" y="4315"/>
                    <a:pt x="7623" y="4315"/>
                  </a:cubicBezTo>
                  <a:close/>
                  <a:moveTo>
                    <a:pt x="2088" y="4521"/>
                  </a:moveTo>
                  <a:cubicBezTo>
                    <a:pt x="2058" y="4521"/>
                    <a:pt x="2027" y="4527"/>
                    <a:pt x="1998" y="4540"/>
                  </a:cubicBezTo>
                  <a:cubicBezTo>
                    <a:pt x="1882" y="4587"/>
                    <a:pt x="1828" y="4722"/>
                    <a:pt x="1878" y="4836"/>
                  </a:cubicBezTo>
                  <a:cubicBezTo>
                    <a:pt x="1915" y="4919"/>
                    <a:pt x="1997" y="4972"/>
                    <a:pt x="2087" y="4973"/>
                  </a:cubicBezTo>
                  <a:cubicBezTo>
                    <a:pt x="2118" y="4973"/>
                    <a:pt x="2149" y="4967"/>
                    <a:pt x="2177" y="4954"/>
                  </a:cubicBezTo>
                  <a:cubicBezTo>
                    <a:pt x="2291" y="4905"/>
                    <a:pt x="2344" y="4772"/>
                    <a:pt x="2295" y="4658"/>
                  </a:cubicBezTo>
                  <a:cubicBezTo>
                    <a:pt x="2258" y="4572"/>
                    <a:pt x="2176" y="4521"/>
                    <a:pt x="2088" y="4521"/>
                  </a:cubicBezTo>
                  <a:close/>
                  <a:moveTo>
                    <a:pt x="7694" y="5125"/>
                  </a:moveTo>
                  <a:cubicBezTo>
                    <a:pt x="7693" y="5125"/>
                    <a:pt x="7692" y="5125"/>
                    <a:pt x="7690" y="5125"/>
                  </a:cubicBezTo>
                  <a:cubicBezTo>
                    <a:pt x="7566" y="5127"/>
                    <a:pt x="7466" y="5231"/>
                    <a:pt x="7469" y="5356"/>
                  </a:cubicBezTo>
                  <a:cubicBezTo>
                    <a:pt x="7472" y="5479"/>
                    <a:pt x="7573" y="5577"/>
                    <a:pt x="7695" y="5578"/>
                  </a:cubicBezTo>
                  <a:lnTo>
                    <a:pt x="7700" y="5578"/>
                  </a:lnTo>
                  <a:cubicBezTo>
                    <a:pt x="7825" y="5575"/>
                    <a:pt x="7924" y="5472"/>
                    <a:pt x="7922" y="5346"/>
                  </a:cubicBezTo>
                  <a:cubicBezTo>
                    <a:pt x="7920" y="5223"/>
                    <a:pt x="7818" y="5125"/>
                    <a:pt x="7694" y="5125"/>
                  </a:cubicBezTo>
                  <a:close/>
                  <a:moveTo>
                    <a:pt x="2434" y="5254"/>
                  </a:moveTo>
                  <a:cubicBezTo>
                    <a:pt x="2398" y="5254"/>
                    <a:pt x="2362" y="5262"/>
                    <a:pt x="2328" y="5280"/>
                  </a:cubicBezTo>
                  <a:cubicBezTo>
                    <a:pt x="2218" y="5339"/>
                    <a:pt x="2175" y="5475"/>
                    <a:pt x="2234" y="5586"/>
                  </a:cubicBezTo>
                  <a:lnTo>
                    <a:pt x="2231" y="5586"/>
                  </a:lnTo>
                  <a:cubicBezTo>
                    <a:pt x="2271" y="5661"/>
                    <a:pt x="2348" y="5709"/>
                    <a:pt x="2433" y="5709"/>
                  </a:cubicBezTo>
                  <a:cubicBezTo>
                    <a:pt x="2469" y="5709"/>
                    <a:pt x="2506" y="5700"/>
                    <a:pt x="2538" y="5681"/>
                  </a:cubicBezTo>
                  <a:cubicBezTo>
                    <a:pt x="2648" y="5624"/>
                    <a:pt x="2692" y="5487"/>
                    <a:pt x="2635" y="5375"/>
                  </a:cubicBezTo>
                  <a:cubicBezTo>
                    <a:pt x="2594" y="5298"/>
                    <a:pt x="2515" y="5254"/>
                    <a:pt x="2434" y="5254"/>
                  </a:cubicBezTo>
                  <a:close/>
                  <a:moveTo>
                    <a:pt x="7631" y="5931"/>
                  </a:moveTo>
                  <a:cubicBezTo>
                    <a:pt x="7524" y="5931"/>
                    <a:pt x="7429" y="6008"/>
                    <a:pt x="7409" y="6116"/>
                  </a:cubicBezTo>
                  <a:cubicBezTo>
                    <a:pt x="7385" y="6240"/>
                    <a:pt x="7466" y="6358"/>
                    <a:pt x="7588" y="6382"/>
                  </a:cubicBezTo>
                  <a:lnTo>
                    <a:pt x="7589" y="6383"/>
                  </a:lnTo>
                  <a:cubicBezTo>
                    <a:pt x="7599" y="6384"/>
                    <a:pt x="7609" y="6385"/>
                    <a:pt x="7619" y="6385"/>
                  </a:cubicBezTo>
                  <a:cubicBezTo>
                    <a:pt x="7624" y="6385"/>
                    <a:pt x="7628" y="6384"/>
                    <a:pt x="7632" y="6384"/>
                  </a:cubicBezTo>
                  <a:cubicBezTo>
                    <a:pt x="7740" y="6384"/>
                    <a:pt x="7834" y="6307"/>
                    <a:pt x="7853" y="6200"/>
                  </a:cubicBezTo>
                  <a:cubicBezTo>
                    <a:pt x="7877" y="6078"/>
                    <a:pt x="7797" y="5960"/>
                    <a:pt x="7675" y="5936"/>
                  </a:cubicBezTo>
                  <a:cubicBezTo>
                    <a:pt x="7660" y="5933"/>
                    <a:pt x="7646" y="5931"/>
                    <a:pt x="7631" y="5931"/>
                  </a:cubicBezTo>
                  <a:close/>
                  <a:moveTo>
                    <a:pt x="2852" y="5950"/>
                  </a:moveTo>
                  <a:cubicBezTo>
                    <a:pt x="2807" y="5950"/>
                    <a:pt x="2762" y="5963"/>
                    <a:pt x="2723" y="5990"/>
                  </a:cubicBezTo>
                  <a:cubicBezTo>
                    <a:pt x="2620" y="6062"/>
                    <a:pt x="2595" y="6203"/>
                    <a:pt x="2667" y="6307"/>
                  </a:cubicBezTo>
                  <a:lnTo>
                    <a:pt x="2667" y="6308"/>
                  </a:lnTo>
                  <a:cubicBezTo>
                    <a:pt x="2711" y="6367"/>
                    <a:pt x="2779" y="6402"/>
                    <a:pt x="2853" y="6403"/>
                  </a:cubicBezTo>
                  <a:cubicBezTo>
                    <a:pt x="2854" y="6403"/>
                    <a:pt x="2856" y="6403"/>
                    <a:pt x="2858" y="6403"/>
                  </a:cubicBezTo>
                  <a:cubicBezTo>
                    <a:pt x="2902" y="6403"/>
                    <a:pt x="2946" y="6389"/>
                    <a:pt x="2982" y="6362"/>
                  </a:cubicBezTo>
                  <a:cubicBezTo>
                    <a:pt x="3085" y="6290"/>
                    <a:pt x="3112" y="6148"/>
                    <a:pt x="3039" y="6046"/>
                  </a:cubicBezTo>
                  <a:cubicBezTo>
                    <a:pt x="2994" y="5983"/>
                    <a:pt x="2924" y="5950"/>
                    <a:pt x="2852" y="5950"/>
                  </a:cubicBezTo>
                  <a:close/>
                  <a:moveTo>
                    <a:pt x="3366" y="6581"/>
                  </a:moveTo>
                  <a:cubicBezTo>
                    <a:pt x="3309" y="6581"/>
                    <a:pt x="3253" y="6602"/>
                    <a:pt x="3209" y="6643"/>
                  </a:cubicBezTo>
                  <a:cubicBezTo>
                    <a:pt x="3117" y="6728"/>
                    <a:pt x="3114" y="6871"/>
                    <a:pt x="3200" y="6963"/>
                  </a:cubicBezTo>
                  <a:cubicBezTo>
                    <a:pt x="3243" y="7009"/>
                    <a:pt x="3302" y="7035"/>
                    <a:pt x="3365" y="7035"/>
                  </a:cubicBezTo>
                  <a:cubicBezTo>
                    <a:pt x="3422" y="7035"/>
                    <a:pt x="3477" y="7013"/>
                    <a:pt x="3519" y="6974"/>
                  </a:cubicBezTo>
                  <a:cubicBezTo>
                    <a:pt x="3612" y="6888"/>
                    <a:pt x="3616" y="6743"/>
                    <a:pt x="3530" y="6652"/>
                  </a:cubicBezTo>
                  <a:cubicBezTo>
                    <a:pt x="3486" y="6605"/>
                    <a:pt x="3426" y="6581"/>
                    <a:pt x="3366" y="6581"/>
                  </a:cubicBezTo>
                  <a:close/>
                  <a:moveTo>
                    <a:pt x="7365" y="6697"/>
                  </a:moveTo>
                  <a:cubicBezTo>
                    <a:pt x="7284" y="6697"/>
                    <a:pt x="7206" y="6740"/>
                    <a:pt x="7165" y="6817"/>
                  </a:cubicBezTo>
                  <a:cubicBezTo>
                    <a:pt x="7105" y="6928"/>
                    <a:pt x="7148" y="7065"/>
                    <a:pt x="7260" y="7123"/>
                  </a:cubicBezTo>
                  <a:cubicBezTo>
                    <a:pt x="7292" y="7141"/>
                    <a:pt x="7328" y="7150"/>
                    <a:pt x="7364" y="7151"/>
                  </a:cubicBezTo>
                  <a:cubicBezTo>
                    <a:pt x="7448" y="7150"/>
                    <a:pt x="7525" y="7104"/>
                    <a:pt x="7566" y="7030"/>
                  </a:cubicBezTo>
                  <a:cubicBezTo>
                    <a:pt x="7624" y="6918"/>
                    <a:pt x="7582" y="6781"/>
                    <a:pt x="7470" y="6722"/>
                  </a:cubicBezTo>
                  <a:cubicBezTo>
                    <a:pt x="7437" y="6705"/>
                    <a:pt x="7401" y="6697"/>
                    <a:pt x="7365" y="6697"/>
                  </a:cubicBezTo>
                  <a:close/>
                  <a:moveTo>
                    <a:pt x="3960" y="7133"/>
                  </a:moveTo>
                  <a:cubicBezTo>
                    <a:pt x="3894" y="7133"/>
                    <a:pt x="3828" y="7162"/>
                    <a:pt x="3784" y="7219"/>
                  </a:cubicBezTo>
                  <a:cubicBezTo>
                    <a:pt x="3705" y="7316"/>
                    <a:pt x="3721" y="7458"/>
                    <a:pt x="3818" y="7537"/>
                  </a:cubicBezTo>
                  <a:lnTo>
                    <a:pt x="3819" y="7537"/>
                  </a:lnTo>
                  <a:cubicBezTo>
                    <a:pt x="3859" y="7568"/>
                    <a:pt x="3909" y="7586"/>
                    <a:pt x="3960" y="7586"/>
                  </a:cubicBezTo>
                  <a:cubicBezTo>
                    <a:pt x="4028" y="7586"/>
                    <a:pt x="4093" y="7555"/>
                    <a:pt x="4137" y="7502"/>
                  </a:cubicBezTo>
                  <a:cubicBezTo>
                    <a:pt x="4214" y="7403"/>
                    <a:pt x="4198" y="7261"/>
                    <a:pt x="4101" y="7183"/>
                  </a:cubicBezTo>
                  <a:cubicBezTo>
                    <a:pt x="4060" y="7149"/>
                    <a:pt x="4010" y="7133"/>
                    <a:pt x="3960" y="7133"/>
                  </a:cubicBezTo>
                  <a:close/>
                  <a:moveTo>
                    <a:pt x="6881" y="7346"/>
                  </a:moveTo>
                  <a:cubicBezTo>
                    <a:pt x="6825" y="7346"/>
                    <a:pt x="6768" y="7367"/>
                    <a:pt x="6724" y="7410"/>
                  </a:cubicBezTo>
                  <a:cubicBezTo>
                    <a:pt x="6634" y="7496"/>
                    <a:pt x="6632" y="7639"/>
                    <a:pt x="6718" y="7729"/>
                  </a:cubicBezTo>
                  <a:lnTo>
                    <a:pt x="6719" y="7729"/>
                  </a:lnTo>
                  <a:cubicBezTo>
                    <a:pt x="6761" y="7773"/>
                    <a:pt x="6819" y="7799"/>
                    <a:pt x="6881" y="7800"/>
                  </a:cubicBezTo>
                  <a:cubicBezTo>
                    <a:pt x="6939" y="7800"/>
                    <a:pt x="6996" y="7777"/>
                    <a:pt x="7037" y="7736"/>
                  </a:cubicBezTo>
                  <a:cubicBezTo>
                    <a:pt x="7127" y="7650"/>
                    <a:pt x="7131" y="7507"/>
                    <a:pt x="7045" y="7416"/>
                  </a:cubicBezTo>
                  <a:cubicBezTo>
                    <a:pt x="7001" y="7369"/>
                    <a:pt x="6941" y="7346"/>
                    <a:pt x="6881" y="7346"/>
                  </a:cubicBezTo>
                  <a:close/>
                  <a:moveTo>
                    <a:pt x="4636" y="7586"/>
                  </a:moveTo>
                  <a:cubicBezTo>
                    <a:pt x="4554" y="7586"/>
                    <a:pt x="4475" y="7629"/>
                    <a:pt x="4433" y="7706"/>
                  </a:cubicBezTo>
                  <a:cubicBezTo>
                    <a:pt x="4375" y="7817"/>
                    <a:pt x="4418" y="7954"/>
                    <a:pt x="4528" y="8012"/>
                  </a:cubicBezTo>
                  <a:cubicBezTo>
                    <a:pt x="4560" y="8030"/>
                    <a:pt x="4596" y="8039"/>
                    <a:pt x="4632" y="8040"/>
                  </a:cubicBezTo>
                  <a:cubicBezTo>
                    <a:pt x="4717" y="8039"/>
                    <a:pt x="4794" y="7994"/>
                    <a:pt x="4835" y="7920"/>
                  </a:cubicBezTo>
                  <a:cubicBezTo>
                    <a:pt x="4893" y="7809"/>
                    <a:pt x="4851" y="7672"/>
                    <a:pt x="4741" y="7611"/>
                  </a:cubicBezTo>
                  <a:cubicBezTo>
                    <a:pt x="4707" y="7594"/>
                    <a:pt x="4671" y="7586"/>
                    <a:pt x="4636" y="7586"/>
                  </a:cubicBezTo>
                  <a:close/>
                  <a:moveTo>
                    <a:pt x="6198" y="7775"/>
                  </a:moveTo>
                  <a:cubicBezTo>
                    <a:pt x="6173" y="7775"/>
                    <a:pt x="6148" y="7779"/>
                    <a:pt x="6124" y="7788"/>
                  </a:cubicBezTo>
                  <a:cubicBezTo>
                    <a:pt x="6006" y="7831"/>
                    <a:pt x="5944" y="7961"/>
                    <a:pt x="5986" y="8079"/>
                  </a:cubicBezTo>
                  <a:cubicBezTo>
                    <a:pt x="6018" y="8169"/>
                    <a:pt x="6103" y="8230"/>
                    <a:pt x="6199" y="8230"/>
                  </a:cubicBezTo>
                  <a:cubicBezTo>
                    <a:pt x="6225" y="8230"/>
                    <a:pt x="6250" y="8225"/>
                    <a:pt x="6276" y="8216"/>
                  </a:cubicBezTo>
                  <a:cubicBezTo>
                    <a:pt x="6394" y="8174"/>
                    <a:pt x="6454" y="8043"/>
                    <a:pt x="6412" y="7925"/>
                  </a:cubicBezTo>
                  <a:cubicBezTo>
                    <a:pt x="6378" y="7833"/>
                    <a:pt x="6291" y="7775"/>
                    <a:pt x="6198" y="7775"/>
                  </a:cubicBezTo>
                  <a:close/>
                  <a:moveTo>
                    <a:pt x="5397" y="7851"/>
                  </a:moveTo>
                  <a:cubicBezTo>
                    <a:pt x="5287" y="7851"/>
                    <a:pt x="5190" y="7932"/>
                    <a:pt x="5174" y="8044"/>
                  </a:cubicBezTo>
                  <a:cubicBezTo>
                    <a:pt x="5156" y="8168"/>
                    <a:pt x="5241" y="8284"/>
                    <a:pt x="5365" y="8303"/>
                  </a:cubicBezTo>
                  <a:cubicBezTo>
                    <a:pt x="5376" y="8303"/>
                    <a:pt x="5387" y="8304"/>
                    <a:pt x="5399" y="8306"/>
                  </a:cubicBezTo>
                  <a:cubicBezTo>
                    <a:pt x="5511" y="8303"/>
                    <a:pt x="5606" y="8221"/>
                    <a:pt x="5624" y="8111"/>
                  </a:cubicBezTo>
                  <a:cubicBezTo>
                    <a:pt x="5641" y="7986"/>
                    <a:pt x="5555" y="7870"/>
                    <a:pt x="5431" y="7854"/>
                  </a:cubicBezTo>
                  <a:lnTo>
                    <a:pt x="5433" y="7854"/>
                  </a:lnTo>
                  <a:cubicBezTo>
                    <a:pt x="5421" y="7852"/>
                    <a:pt x="5409" y="7851"/>
                    <a:pt x="5397" y="785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560" name="Google Shape;10560;p71"/>
          <p:cNvCxnSpPr>
            <a:stCxn id="10507" idx="0"/>
            <a:endCxn id="10508" idx="0"/>
          </p:cNvCxnSpPr>
          <p:nvPr/>
        </p:nvCxnSpPr>
        <p:spPr>
          <a:xfrm rot="-5400000" flipH="1">
            <a:off x="4609279" y="-868861"/>
            <a:ext cx="600" cy="5014200"/>
          </a:xfrm>
          <a:prstGeom prst="curvedConnector3">
            <a:avLst>
              <a:gd name="adj1" fmla="val -39689547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6" name="Google Shape;10726;p77"/>
          <p:cNvSpPr txBox="1">
            <a:spLocks noGrp="1"/>
          </p:cNvSpPr>
          <p:nvPr>
            <p:ph type="title"/>
          </p:nvPr>
        </p:nvSpPr>
        <p:spPr>
          <a:xfrm>
            <a:off x="815738" y="1661275"/>
            <a:ext cx="3775800" cy="14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0732" name="Google Shape;10732;p77"/>
          <p:cNvGrpSpPr/>
          <p:nvPr/>
        </p:nvGrpSpPr>
        <p:grpSpPr>
          <a:xfrm>
            <a:off x="1728067" y="-786500"/>
            <a:ext cx="905970" cy="2026733"/>
            <a:chOff x="1458429" y="638250"/>
            <a:chExt cx="905970" cy="2026733"/>
          </a:xfrm>
        </p:grpSpPr>
        <p:grpSp>
          <p:nvGrpSpPr>
            <p:cNvPr id="10733" name="Google Shape;10733;p77"/>
            <p:cNvGrpSpPr/>
            <p:nvPr/>
          </p:nvGrpSpPr>
          <p:grpSpPr>
            <a:xfrm>
              <a:off x="1458429" y="1700070"/>
              <a:ext cx="905970" cy="964912"/>
              <a:chOff x="5078100" y="4724600"/>
              <a:chExt cx="460725" cy="490700"/>
            </a:xfrm>
          </p:grpSpPr>
          <p:sp>
            <p:nvSpPr>
              <p:cNvPr id="10734" name="Google Shape;10734;p77"/>
              <p:cNvSpPr/>
              <p:nvPr/>
            </p:nvSpPr>
            <p:spPr>
              <a:xfrm>
                <a:off x="5078100" y="4810350"/>
                <a:ext cx="460725" cy="404950"/>
              </a:xfrm>
              <a:custGeom>
                <a:avLst/>
                <a:gdLst/>
                <a:ahLst/>
                <a:cxnLst/>
                <a:rect l="l" t="t" r="r" b="b"/>
                <a:pathLst>
                  <a:path w="18429" h="16198" extrusionOk="0">
                    <a:moveTo>
                      <a:pt x="8666" y="1"/>
                    </a:moveTo>
                    <a:cubicBezTo>
                      <a:pt x="6931" y="1"/>
                      <a:pt x="5219" y="437"/>
                      <a:pt x="3959" y="1280"/>
                    </a:cubicBezTo>
                    <a:cubicBezTo>
                      <a:pt x="2360" y="2348"/>
                      <a:pt x="1169" y="4154"/>
                      <a:pt x="729" y="6179"/>
                    </a:cubicBezTo>
                    <a:cubicBezTo>
                      <a:pt x="0" y="9518"/>
                      <a:pt x="1451" y="13261"/>
                      <a:pt x="4052" y="15089"/>
                    </a:cubicBezTo>
                    <a:cubicBezTo>
                      <a:pt x="5064" y="15799"/>
                      <a:pt x="6699" y="16198"/>
                      <a:pt x="8453" y="16198"/>
                    </a:cubicBezTo>
                    <a:cubicBezTo>
                      <a:pt x="11209" y="16198"/>
                      <a:pt x="14259" y="15213"/>
                      <a:pt x="15644" y="12907"/>
                    </a:cubicBezTo>
                    <a:cubicBezTo>
                      <a:pt x="16214" y="11959"/>
                      <a:pt x="18429" y="7084"/>
                      <a:pt x="14808" y="2527"/>
                    </a:cubicBezTo>
                    <a:cubicBezTo>
                      <a:pt x="13450" y="816"/>
                      <a:pt x="11037" y="1"/>
                      <a:pt x="8666" y="1"/>
                    </a:cubicBezTo>
                    <a:close/>
                  </a:path>
                </a:pathLst>
              </a:custGeom>
              <a:solidFill>
                <a:srgbClr val="5B6F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5" name="Google Shape;10735;p77"/>
              <p:cNvSpPr/>
              <p:nvPr/>
            </p:nvSpPr>
            <p:spPr>
              <a:xfrm>
                <a:off x="5195475" y="4826600"/>
                <a:ext cx="1936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833" extrusionOk="0">
                    <a:moveTo>
                      <a:pt x="7490" y="0"/>
                    </a:moveTo>
                    <a:cubicBezTo>
                      <a:pt x="6284" y="427"/>
                      <a:pt x="5003" y="642"/>
                      <a:pt x="3722" y="642"/>
                    </a:cubicBezTo>
                    <a:cubicBezTo>
                      <a:pt x="2545" y="642"/>
                      <a:pt x="1367" y="460"/>
                      <a:pt x="250" y="93"/>
                    </a:cubicBezTo>
                    <a:cubicBezTo>
                      <a:pt x="166" y="130"/>
                      <a:pt x="82" y="169"/>
                      <a:pt x="1" y="210"/>
                    </a:cubicBezTo>
                    <a:cubicBezTo>
                      <a:pt x="1193" y="626"/>
                      <a:pt x="2457" y="832"/>
                      <a:pt x="3720" y="832"/>
                    </a:cubicBezTo>
                    <a:cubicBezTo>
                      <a:pt x="3723" y="832"/>
                      <a:pt x="3726" y="832"/>
                      <a:pt x="3729" y="832"/>
                    </a:cubicBezTo>
                    <a:cubicBezTo>
                      <a:pt x="5100" y="832"/>
                      <a:pt x="6460" y="587"/>
                      <a:pt x="7745" y="108"/>
                    </a:cubicBezTo>
                    <a:cubicBezTo>
                      <a:pt x="7660" y="71"/>
                      <a:pt x="7576" y="35"/>
                      <a:pt x="7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6" name="Google Shape;10736;p77"/>
              <p:cNvSpPr/>
              <p:nvPr/>
            </p:nvSpPr>
            <p:spPr>
              <a:xfrm>
                <a:off x="5220550" y="4818475"/>
                <a:ext cx="1465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499" extrusionOk="0">
                    <a:moveTo>
                      <a:pt x="5502" y="0"/>
                    </a:moveTo>
                    <a:cubicBezTo>
                      <a:pt x="4640" y="205"/>
                      <a:pt x="3753" y="308"/>
                      <a:pt x="2867" y="308"/>
                    </a:cubicBezTo>
                    <a:cubicBezTo>
                      <a:pt x="2021" y="308"/>
                      <a:pt x="1175" y="214"/>
                      <a:pt x="352" y="25"/>
                    </a:cubicBezTo>
                    <a:cubicBezTo>
                      <a:pt x="233" y="58"/>
                      <a:pt x="116" y="93"/>
                      <a:pt x="0" y="130"/>
                    </a:cubicBezTo>
                    <a:cubicBezTo>
                      <a:pt x="937" y="374"/>
                      <a:pt x="1900" y="498"/>
                      <a:pt x="2868" y="498"/>
                    </a:cubicBezTo>
                    <a:cubicBezTo>
                      <a:pt x="3880" y="498"/>
                      <a:pt x="4886" y="366"/>
                      <a:pt x="5863" y="104"/>
                    </a:cubicBezTo>
                    <a:cubicBezTo>
                      <a:pt x="5744" y="68"/>
                      <a:pt x="5624" y="32"/>
                      <a:pt x="5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7" name="Google Shape;10737;p77"/>
              <p:cNvSpPr/>
              <p:nvPr/>
            </p:nvSpPr>
            <p:spPr>
              <a:xfrm>
                <a:off x="5102550" y="4934175"/>
                <a:ext cx="382850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314" h="1785" extrusionOk="0">
                    <a:moveTo>
                      <a:pt x="15243" y="1"/>
                    </a:moveTo>
                    <a:cubicBezTo>
                      <a:pt x="13381" y="1136"/>
                      <a:pt x="10652" y="1599"/>
                      <a:pt x="7933" y="1599"/>
                    </a:cubicBezTo>
                    <a:cubicBezTo>
                      <a:pt x="4883" y="1599"/>
                      <a:pt x="1846" y="1017"/>
                      <a:pt x="63" y="148"/>
                    </a:cubicBezTo>
                    <a:cubicBezTo>
                      <a:pt x="41" y="208"/>
                      <a:pt x="22" y="268"/>
                      <a:pt x="1" y="329"/>
                    </a:cubicBezTo>
                    <a:cubicBezTo>
                      <a:pt x="1805" y="1201"/>
                      <a:pt x="4859" y="1784"/>
                      <a:pt x="7932" y="1784"/>
                    </a:cubicBezTo>
                    <a:cubicBezTo>
                      <a:pt x="10673" y="1784"/>
                      <a:pt x="13425" y="1320"/>
                      <a:pt x="15313" y="181"/>
                    </a:cubicBezTo>
                    <a:cubicBezTo>
                      <a:pt x="15291" y="122"/>
                      <a:pt x="15266" y="61"/>
                      <a:pt x="15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8" name="Google Shape;10738;p77"/>
              <p:cNvSpPr/>
              <p:nvPr/>
            </p:nvSpPr>
            <p:spPr>
              <a:xfrm>
                <a:off x="5098450" y="4950625"/>
                <a:ext cx="39235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5694" h="1687" extrusionOk="0">
                    <a:moveTo>
                      <a:pt x="15638" y="0"/>
                    </a:moveTo>
                    <a:cubicBezTo>
                      <a:pt x="13706" y="1060"/>
                      <a:pt x="10974" y="1495"/>
                      <a:pt x="8253" y="1495"/>
                    </a:cubicBezTo>
                    <a:cubicBezTo>
                      <a:pt x="5078" y="1495"/>
                      <a:pt x="1917" y="903"/>
                      <a:pt x="56" y="19"/>
                    </a:cubicBezTo>
                    <a:cubicBezTo>
                      <a:pt x="38" y="83"/>
                      <a:pt x="18" y="146"/>
                      <a:pt x="0" y="210"/>
                    </a:cubicBezTo>
                    <a:cubicBezTo>
                      <a:pt x="1884" y="1094"/>
                      <a:pt x="5058" y="1686"/>
                      <a:pt x="8252" y="1686"/>
                    </a:cubicBezTo>
                    <a:cubicBezTo>
                      <a:pt x="10989" y="1686"/>
                      <a:pt x="13736" y="1250"/>
                      <a:pt x="15693" y="193"/>
                    </a:cubicBezTo>
                    <a:cubicBezTo>
                      <a:pt x="15676" y="129"/>
                      <a:pt x="15657" y="64"/>
                      <a:pt x="15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9" name="Google Shape;10739;p77"/>
              <p:cNvSpPr/>
              <p:nvPr/>
            </p:nvSpPr>
            <p:spPr>
              <a:xfrm>
                <a:off x="5111225" y="5096875"/>
                <a:ext cx="37400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748" extrusionOk="0">
                    <a:moveTo>
                      <a:pt x="14960" y="1"/>
                    </a:moveTo>
                    <a:cubicBezTo>
                      <a:pt x="13100" y="1111"/>
                      <a:pt x="10401" y="1564"/>
                      <a:pt x="7711" y="1564"/>
                    </a:cubicBezTo>
                    <a:cubicBezTo>
                      <a:pt x="4751" y="1564"/>
                      <a:pt x="1803" y="1015"/>
                      <a:pt x="1" y="189"/>
                    </a:cubicBezTo>
                    <a:lnTo>
                      <a:pt x="1" y="189"/>
                    </a:lnTo>
                    <a:cubicBezTo>
                      <a:pt x="39" y="277"/>
                      <a:pt x="80" y="365"/>
                      <a:pt x="121" y="451"/>
                    </a:cubicBezTo>
                    <a:cubicBezTo>
                      <a:pt x="1954" y="1235"/>
                      <a:pt x="4821" y="1748"/>
                      <a:pt x="7704" y="1748"/>
                    </a:cubicBezTo>
                    <a:cubicBezTo>
                      <a:pt x="10339" y="1748"/>
                      <a:pt x="12983" y="1317"/>
                      <a:pt x="14863" y="272"/>
                    </a:cubicBezTo>
                    <a:cubicBezTo>
                      <a:pt x="14896" y="185"/>
                      <a:pt x="14928" y="94"/>
                      <a:pt x="14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0" name="Google Shape;10740;p77"/>
              <p:cNvSpPr/>
              <p:nvPr/>
            </p:nvSpPr>
            <p:spPr>
              <a:xfrm>
                <a:off x="5120500" y="5120400"/>
                <a:ext cx="3551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4206" h="1368" extrusionOk="0">
                    <a:moveTo>
                      <a:pt x="1" y="1"/>
                    </a:moveTo>
                    <a:cubicBezTo>
                      <a:pt x="49" y="88"/>
                      <a:pt x="99" y="176"/>
                      <a:pt x="151" y="262"/>
                    </a:cubicBezTo>
                    <a:cubicBezTo>
                      <a:pt x="2058" y="937"/>
                      <a:pt x="4766" y="1368"/>
                      <a:pt x="7489" y="1368"/>
                    </a:cubicBezTo>
                    <a:cubicBezTo>
                      <a:pt x="9848" y="1368"/>
                      <a:pt x="12213" y="1043"/>
                      <a:pt x="14075" y="278"/>
                    </a:cubicBezTo>
                    <a:cubicBezTo>
                      <a:pt x="14115" y="201"/>
                      <a:pt x="14159" y="112"/>
                      <a:pt x="14205" y="14"/>
                    </a:cubicBezTo>
                    <a:lnTo>
                      <a:pt x="14205" y="14"/>
                    </a:lnTo>
                    <a:cubicBezTo>
                      <a:pt x="12340" y="834"/>
                      <a:pt x="9913" y="1177"/>
                      <a:pt x="7494" y="1177"/>
                    </a:cubicBezTo>
                    <a:cubicBezTo>
                      <a:pt x="4691" y="1177"/>
                      <a:pt x="1898" y="716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1" name="Google Shape;10741;p77"/>
              <p:cNvSpPr/>
              <p:nvPr/>
            </p:nvSpPr>
            <p:spPr>
              <a:xfrm>
                <a:off x="5150750" y="4840700"/>
                <a:ext cx="28817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2230" extrusionOk="0">
                    <a:moveTo>
                      <a:pt x="1525" y="436"/>
                    </a:moveTo>
                    <a:cubicBezTo>
                      <a:pt x="1557" y="436"/>
                      <a:pt x="1588" y="440"/>
                      <a:pt x="1618" y="450"/>
                    </a:cubicBezTo>
                    <a:cubicBezTo>
                      <a:pt x="1495" y="637"/>
                      <a:pt x="1301" y="778"/>
                      <a:pt x="1066" y="853"/>
                    </a:cubicBezTo>
                    <a:cubicBezTo>
                      <a:pt x="1080" y="706"/>
                      <a:pt x="1189" y="559"/>
                      <a:pt x="1341" y="483"/>
                    </a:cubicBezTo>
                    <a:cubicBezTo>
                      <a:pt x="1399" y="453"/>
                      <a:pt x="1461" y="437"/>
                      <a:pt x="1525" y="436"/>
                    </a:cubicBezTo>
                    <a:close/>
                    <a:moveTo>
                      <a:pt x="9744" y="218"/>
                    </a:moveTo>
                    <a:lnTo>
                      <a:pt x="9744" y="218"/>
                    </a:lnTo>
                    <a:cubicBezTo>
                      <a:pt x="9893" y="324"/>
                      <a:pt x="9987" y="503"/>
                      <a:pt x="10005" y="719"/>
                    </a:cubicBezTo>
                    <a:cubicBezTo>
                      <a:pt x="10010" y="782"/>
                      <a:pt x="10009" y="844"/>
                      <a:pt x="10002" y="906"/>
                    </a:cubicBezTo>
                    <a:cubicBezTo>
                      <a:pt x="9918" y="865"/>
                      <a:pt x="9844" y="808"/>
                      <a:pt x="9786" y="738"/>
                    </a:cubicBezTo>
                    <a:cubicBezTo>
                      <a:pt x="9673" y="598"/>
                      <a:pt x="9637" y="366"/>
                      <a:pt x="9744" y="218"/>
                    </a:cubicBezTo>
                    <a:close/>
                    <a:moveTo>
                      <a:pt x="3045" y="641"/>
                    </a:moveTo>
                    <a:cubicBezTo>
                      <a:pt x="3123" y="644"/>
                      <a:pt x="3170" y="699"/>
                      <a:pt x="3197" y="744"/>
                    </a:cubicBezTo>
                    <a:cubicBezTo>
                      <a:pt x="3252" y="839"/>
                      <a:pt x="3257" y="969"/>
                      <a:pt x="3211" y="1061"/>
                    </a:cubicBezTo>
                    <a:cubicBezTo>
                      <a:pt x="3144" y="1194"/>
                      <a:pt x="3015" y="1284"/>
                      <a:pt x="2873" y="1351"/>
                    </a:cubicBezTo>
                    <a:cubicBezTo>
                      <a:pt x="2845" y="1293"/>
                      <a:pt x="2824" y="1233"/>
                      <a:pt x="2808" y="1172"/>
                    </a:cubicBezTo>
                    <a:cubicBezTo>
                      <a:pt x="2768" y="1016"/>
                      <a:pt x="2802" y="820"/>
                      <a:pt x="2888" y="716"/>
                    </a:cubicBezTo>
                    <a:cubicBezTo>
                      <a:pt x="2929" y="665"/>
                      <a:pt x="2977" y="641"/>
                      <a:pt x="3035" y="641"/>
                    </a:cubicBezTo>
                    <a:close/>
                    <a:moveTo>
                      <a:pt x="8240" y="619"/>
                    </a:moveTo>
                    <a:cubicBezTo>
                      <a:pt x="8259" y="619"/>
                      <a:pt x="8279" y="622"/>
                      <a:pt x="8297" y="630"/>
                    </a:cubicBezTo>
                    <a:cubicBezTo>
                      <a:pt x="8414" y="678"/>
                      <a:pt x="8451" y="850"/>
                      <a:pt x="8444" y="982"/>
                    </a:cubicBezTo>
                    <a:cubicBezTo>
                      <a:pt x="8438" y="1128"/>
                      <a:pt x="8399" y="1269"/>
                      <a:pt x="8332" y="1396"/>
                    </a:cubicBezTo>
                    <a:cubicBezTo>
                      <a:pt x="8309" y="1380"/>
                      <a:pt x="8287" y="1362"/>
                      <a:pt x="8265" y="1345"/>
                    </a:cubicBezTo>
                    <a:cubicBezTo>
                      <a:pt x="8162" y="1259"/>
                      <a:pt x="7992" y="1085"/>
                      <a:pt x="7999" y="881"/>
                    </a:cubicBezTo>
                    <a:cubicBezTo>
                      <a:pt x="8001" y="795"/>
                      <a:pt x="8055" y="703"/>
                      <a:pt x="8133" y="653"/>
                    </a:cubicBezTo>
                    <a:cubicBezTo>
                      <a:pt x="8165" y="632"/>
                      <a:pt x="8202" y="620"/>
                      <a:pt x="8240" y="619"/>
                    </a:cubicBezTo>
                    <a:close/>
                    <a:moveTo>
                      <a:pt x="6502" y="764"/>
                    </a:moveTo>
                    <a:cubicBezTo>
                      <a:pt x="6519" y="765"/>
                      <a:pt x="6535" y="774"/>
                      <a:pt x="6545" y="787"/>
                    </a:cubicBezTo>
                    <a:cubicBezTo>
                      <a:pt x="6573" y="819"/>
                      <a:pt x="6580" y="877"/>
                      <a:pt x="6582" y="919"/>
                    </a:cubicBezTo>
                    <a:cubicBezTo>
                      <a:pt x="6592" y="1111"/>
                      <a:pt x="6545" y="1303"/>
                      <a:pt x="6445" y="1467"/>
                    </a:cubicBezTo>
                    <a:cubicBezTo>
                      <a:pt x="6381" y="1364"/>
                      <a:pt x="6337" y="1251"/>
                      <a:pt x="6315" y="1132"/>
                    </a:cubicBezTo>
                    <a:cubicBezTo>
                      <a:pt x="6289" y="996"/>
                      <a:pt x="6382" y="818"/>
                      <a:pt x="6472" y="773"/>
                    </a:cubicBezTo>
                    <a:cubicBezTo>
                      <a:pt x="6481" y="767"/>
                      <a:pt x="6492" y="764"/>
                      <a:pt x="6502" y="764"/>
                    </a:cubicBezTo>
                    <a:close/>
                    <a:moveTo>
                      <a:pt x="5083" y="809"/>
                    </a:moveTo>
                    <a:cubicBezTo>
                      <a:pt x="5098" y="1075"/>
                      <a:pt x="5008" y="1341"/>
                      <a:pt x="4850" y="1558"/>
                    </a:cubicBezTo>
                    <a:cubicBezTo>
                      <a:pt x="4761" y="1434"/>
                      <a:pt x="4699" y="1272"/>
                      <a:pt x="4734" y="1108"/>
                    </a:cubicBezTo>
                    <a:cubicBezTo>
                      <a:pt x="4759" y="1003"/>
                      <a:pt x="4825" y="912"/>
                      <a:pt x="4918" y="857"/>
                    </a:cubicBezTo>
                    <a:cubicBezTo>
                      <a:pt x="4965" y="826"/>
                      <a:pt x="5020" y="810"/>
                      <a:pt x="5076" y="809"/>
                    </a:cubicBezTo>
                    <a:close/>
                    <a:moveTo>
                      <a:pt x="9727" y="0"/>
                    </a:moveTo>
                    <a:cubicBezTo>
                      <a:pt x="9704" y="0"/>
                      <a:pt x="9682" y="8"/>
                      <a:pt x="9664" y="24"/>
                    </a:cubicBezTo>
                    <a:cubicBezTo>
                      <a:pt x="9419" y="240"/>
                      <a:pt x="9452" y="628"/>
                      <a:pt x="9637" y="857"/>
                    </a:cubicBezTo>
                    <a:cubicBezTo>
                      <a:pt x="9724" y="961"/>
                      <a:pt x="9833" y="1043"/>
                      <a:pt x="9957" y="1097"/>
                    </a:cubicBezTo>
                    <a:cubicBezTo>
                      <a:pt x="9907" y="1240"/>
                      <a:pt x="9822" y="1366"/>
                      <a:pt x="9711" y="1453"/>
                    </a:cubicBezTo>
                    <a:cubicBezTo>
                      <a:pt x="9536" y="1590"/>
                      <a:pt x="9323" y="1650"/>
                      <a:pt x="9107" y="1650"/>
                    </a:cubicBezTo>
                    <a:cubicBezTo>
                      <a:pt x="8894" y="1650"/>
                      <a:pt x="8678" y="1592"/>
                      <a:pt x="8493" y="1496"/>
                    </a:cubicBezTo>
                    <a:cubicBezTo>
                      <a:pt x="8577" y="1340"/>
                      <a:pt x="8626" y="1168"/>
                      <a:pt x="8635" y="991"/>
                    </a:cubicBezTo>
                    <a:cubicBezTo>
                      <a:pt x="8644" y="788"/>
                      <a:pt x="8579" y="540"/>
                      <a:pt x="8369" y="454"/>
                    </a:cubicBezTo>
                    <a:cubicBezTo>
                      <a:pt x="8328" y="437"/>
                      <a:pt x="8285" y="429"/>
                      <a:pt x="8240" y="429"/>
                    </a:cubicBezTo>
                    <a:cubicBezTo>
                      <a:pt x="8169" y="429"/>
                      <a:pt x="8096" y="451"/>
                      <a:pt x="8030" y="494"/>
                    </a:cubicBezTo>
                    <a:cubicBezTo>
                      <a:pt x="7900" y="578"/>
                      <a:pt x="7813" y="728"/>
                      <a:pt x="7808" y="875"/>
                    </a:cubicBezTo>
                    <a:cubicBezTo>
                      <a:pt x="7802" y="1086"/>
                      <a:pt x="7920" y="1305"/>
                      <a:pt x="8142" y="1491"/>
                    </a:cubicBezTo>
                    <a:cubicBezTo>
                      <a:pt x="8171" y="1515"/>
                      <a:pt x="8201" y="1539"/>
                      <a:pt x="8230" y="1559"/>
                    </a:cubicBezTo>
                    <a:cubicBezTo>
                      <a:pt x="8044" y="1810"/>
                      <a:pt x="7756" y="1987"/>
                      <a:pt x="7446" y="2008"/>
                    </a:cubicBezTo>
                    <a:cubicBezTo>
                      <a:pt x="7424" y="2009"/>
                      <a:pt x="7402" y="2010"/>
                      <a:pt x="7381" y="2010"/>
                    </a:cubicBezTo>
                    <a:cubicBezTo>
                      <a:pt x="7075" y="2010"/>
                      <a:pt x="6774" y="1862"/>
                      <a:pt x="6567" y="1633"/>
                    </a:cubicBezTo>
                    <a:cubicBezTo>
                      <a:pt x="6714" y="1421"/>
                      <a:pt x="6786" y="1166"/>
                      <a:pt x="6773" y="908"/>
                    </a:cubicBezTo>
                    <a:cubicBezTo>
                      <a:pt x="6768" y="838"/>
                      <a:pt x="6754" y="735"/>
                      <a:pt x="6685" y="660"/>
                    </a:cubicBezTo>
                    <a:cubicBezTo>
                      <a:pt x="6633" y="604"/>
                      <a:pt x="6568" y="575"/>
                      <a:pt x="6501" y="575"/>
                    </a:cubicBezTo>
                    <a:cubicBezTo>
                      <a:pt x="6464" y="575"/>
                      <a:pt x="6425" y="584"/>
                      <a:pt x="6387" y="603"/>
                    </a:cubicBezTo>
                    <a:cubicBezTo>
                      <a:pt x="6212" y="690"/>
                      <a:pt x="6088" y="960"/>
                      <a:pt x="6127" y="1168"/>
                    </a:cubicBezTo>
                    <a:cubicBezTo>
                      <a:pt x="6159" y="1335"/>
                      <a:pt x="6226" y="1493"/>
                      <a:pt x="6326" y="1631"/>
                    </a:cubicBezTo>
                    <a:cubicBezTo>
                      <a:pt x="6241" y="1727"/>
                      <a:pt x="6137" y="1804"/>
                      <a:pt x="6021" y="1858"/>
                    </a:cubicBezTo>
                    <a:cubicBezTo>
                      <a:pt x="5900" y="1914"/>
                      <a:pt x="5766" y="1941"/>
                      <a:pt x="5632" y="1941"/>
                    </a:cubicBezTo>
                    <a:cubicBezTo>
                      <a:pt x="5394" y="1941"/>
                      <a:pt x="5155" y="1857"/>
                      <a:pt x="4978" y="1702"/>
                    </a:cubicBezTo>
                    <a:cubicBezTo>
                      <a:pt x="5193" y="1423"/>
                      <a:pt x="5310" y="1066"/>
                      <a:pt x="5266" y="717"/>
                    </a:cubicBezTo>
                    <a:cubicBezTo>
                      <a:pt x="5261" y="679"/>
                      <a:pt x="5234" y="647"/>
                      <a:pt x="5197" y="637"/>
                    </a:cubicBezTo>
                    <a:cubicBezTo>
                      <a:pt x="5158" y="626"/>
                      <a:pt x="5117" y="620"/>
                      <a:pt x="5076" y="620"/>
                    </a:cubicBezTo>
                    <a:cubicBezTo>
                      <a:pt x="4989" y="620"/>
                      <a:pt x="4901" y="645"/>
                      <a:pt x="4820" y="695"/>
                    </a:cubicBezTo>
                    <a:cubicBezTo>
                      <a:pt x="4681" y="777"/>
                      <a:pt x="4583" y="913"/>
                      <a:pt x="4547" y="1070"/>
                    </a:cubicBezTo>
                    <a:cubicBezTo>
                      <a:pt x="4504" y="1279"/>
                      <a:pt x="4571" y="1514"/>
                      <a:pt x="4723" y="1708"/>
                    </a:cubicBezTo>
                    <a:cubicBezTo>
                      <a:pt x="4565" y="1867"/>
                      <a:pt x="4365" y="1981"/>
                      <a:pt x="4145" y="2023"/>
                    </a:cubicBezTo>
                    <a:cubicBezTo>
                      <a:pt x="4082" y="2035"/>
                      <a:pt x="4019" y="2041"/>
                      <a:pt x="3955" y="2041"/>
                    </a:cubicBezTo>
                    <a:cubicBezTo>
                      <a:pt x="3572" y="2041"/>
                      <a:pt x="3190" y="1833"/>
                      <a:pt x="2969" y="1518"/>
                    </a:cubicBezTo>
                    <a:cubicBezTo>
                      <a:pt x="3137" y="1436"/>
                      <a:pt x="3293" y="1324"/>
                      <a:pt x="3382" y="1148"/>
                    </a:cubicBezTo>
                    <a:cubicBezTo>
                      <a:pt x="3457" y="1000"/>
                      <a:pt x="3449" y="800"/>
                      <a:pt x="3362" y="651"/>
                    </a:cubicBezTo>
                    <a:cubicBezTo>
                      <a:pt x="3293" y="530"/>
                      <a:pt x="3180" y="458"/>
                      <a:pt x="3055" y="451"/>
                    </a:cubicBezTo>
                    <a:cubicBezTo>
                      <a:pt x="3048" y="451"/>
                      <a:pt x="3042" y="451"/>
                      <a:pt x="3036" y="451"/>
                    </a:cubicBezTo>
                    <a:cubicBezTo>
                      <a:pt x="2921" y="451"/>
                      <a:pt x="2819" y="500"/>
                      <a:pt x="2741" y="597"/>
                    </a:cubicBezTo>
                    <a:cubicBezTo>
                      <a:pt x="2617" y="747"/>
                      <a:pt x="2570" y="1004"/>
                      <a:pt x="2625" y="1220"/>
                    </a:cubicBezTo>
                    <a:cubicBezTo>
                      <a:pt x="2643" y="1291"/>
                      <a:pt x="2667" y="1359"/>
                      <a:pt x="2698" y="1425"/>
                    </a:cubicBezTo>
                    <a:lnTo>
                      <a:pt x="2689" y="1428"/>
                    </a:lnTo>
                    <a:cubicBezTo>
                      <a:pt x="2475" y="1507"/>
                      <a:pt x="2210" y="1588"/>
                      <a:pt x="1941" y="1588"/>
                    </a:cubicBezTo>
                    <a:cubicBezTo>
                      <a:pt x="1848" y="1588"/>
                      <a:pt x="1754" y="1578"/>
                      <a:pt x="1661" y="1555"/>
                    </a:cubicBezTo>
                    <a:cubicBezTo>
                      <a:pt x="1413" y="1493"/>
                      <a:pt x="1163" y="1297"/>
                      <a:pt x="1087" y="1048"/>
                    </a:cubicBezTo>
                    <a:cubicBezTo>
                      <a:pt x="1420" y="950"/>
                      <a:pt x="1690" y="741"/>
                      <a:pt x="1837" y="456"/>
                    </a:cubicBezTo>
                    <a:cubicBezTo>
                      <a:pt x="1859" y="414"/>
                      <a:pt x="1846" y="361"/>
                      <a:pt x="1806" y="334"/>
                    </a:cubicBezTo>
                    <a:cubicBezTo>
                      <a:pt x="1724" y="277"/>
                      <a:pt x="1627" y="247"/>
                      <a:pt x="1525" y="247"/>
                    </a:cubicBezTo>
                    <a:cubicBezTo>
                      <a:pt x="1437" y="247"/>
                      <a:pt x="1345" y="269"/>
                      <a:pt x="1257" y="313"/>
                    </a:cubicBezTo>
                    <a:cubicBezTo>
                      <a:pt x="1034" y="425"/>
                      <a:pt x="883" y="643"/>
                      <a:pt x="875" y="869"/>
                    </a:cubicBezTo>
                    <a:lnTo>
                      <a:pt x="875" y="901"/>
                    </a:lnTo>
                    <a:cubicBezTo>
                      <a:pt x="846" y="906"/>
                      <a:pt x="816" y="909"/>
                      <a:pt x="786" y="912"/>
                    </a:cubicBezTo>
                    <a:cubicBezTo>
                      <a:pt x="746" y="915"/>
                      <a:pt x="707" y="917"/>
                      <a:pt x="668" y="917"/>
                    </a:cubicBezTo>
                    <a:cubicBezTo>
                      <a:pt x="478" y="917"/>
                      <a:pt x="299" y="875"/>
                      <a:pt x="144" y="797"/>
                    </a:cubicBezTo>
                    <a:cubicBezTo>
                      <a:pt x="95" y="843"/>
                      <a:pt x="48" y="890"/>
                      <a:pt x="1" y="937"/>
                    </a:cubicBezTo>
                    <a:cubicBezTo>
                      <a:pt x="191" y="1046"/>
                      <a:pt x="419" y="1107"/>
                      <a:pt x="663" y="1107"/>
                    </a:cubicBezTo>
                    <a:cubicBezTo>
                      <a:pt x="709" y="1107"/>
                      <a:pt x="756" y="1104"/>
                      <a:pt x="803" y="1100"/>
                    </a:cubicBezTo>
                    <a:cubicBezTo>
                      <a:pt x="836" y="1097"/>
                      <a:pt x="868" y="1093"/>
                      <a:pt x="900" y="1088"/>
                    </a:cubicBezTo>
                    <a:cubicBezTo>
                      <a:pt x="991" y="1420"/>
                      <a:pt x="1308" y="1662"/>
                      <a:pt x="1615" y="1738"/>
                    </a:cubicBezTo>
                    <a:cubicBezTo>
                      <a:pt x="1722" y="1765"/>
                      <a:pt x="1832" y="1776"/>
                      <a:pt x="1939" y="1776"/>
                    </a:cubicBezTo>
                    <a:cubicBezTo>
                      <a:pt x="2246" y="1776"/>
                      <a:pt x="2539" y="1685"/>
                      <a:pt x="2754" y="1606"/>
                    </a:cubicBezTo>
                    <a:lnTo>
                      <a:pt x="2791" y="1592"/>
                    </a:lnTo>
                    <a:cubicBezTo>
                      <a:pt x="3045" y="1975"/>
                      <a:pt x="3501" y="2229"/>
                      <a:pt x="3958" y="2229"/>
                    </a:cubicBezTo>
                    <a:cubicBezTo>
                      <a:pt x="4033" y="2229"/>
                      <a:pt x="4108" y="2223"/>
                      <a:pt x="4182" y="2208"/>
                    </a:cubicBezTo>
                    <a:cubicBezTo>
                      <a:pt x="4436" y="2160"/>
                      <a:pt x="4669" y="2027"/>
                      <a:pt x="4853" y="1844"/>
                    </a:cubicBezTo>
                    <a:cubicBezTo>
                      <a:pt x="5065" y="2031"/>
                      <a:pt x="5346" y="2131"/>
                      <a:pt x="5628" y="2131"/>
                    </a:cubicBezTo>
                    <a:cubicBezTo>
                      <a:pt x="5790" y="2131"/>
                      <a:pt x="5952" y="2098"/>
                      <a:pt x="6101" y="2030"/>
                    </a:cubicBezTo>
                    <a:cubicBezTo>
                      <a:pt x="6231" y="1969"/>
                      <a:pt x="6349" y="1884"/>
                      <a:pt x="6448" y="1781"/>
                    </a:cubicBezTo>
                    <a:cubicBezTo>
                      <a:pt x="6688" y="2036"/>
                      <a:pt x="7031" y="2200"/>
                      <a:pt x="7379" y="2200"/>
                    </a:cubicBezTo>
                    <a:cubicBezTo>
                      <a:pt x="7406" y="2200"/>
                      <a:pt x="7433" y="2199"/>
                      <a:pt x="7459" y="2197"/>
                    </a:cubicBezTo>
                    <a:cubicBezTo>
                      <a:pt x="7828" y="2172"/>
                      <a:pt x="8171" y="1959"/>
                      <a:pt x="8390" y="1661"/>
                    </a:cubicBezTo>
                    <a:cubicBezTo>
                      <a:pt x="8612" y="1782"/>
                      <a:pt x="8857" y="1843"/>
                      <a:pt x="9094" y="1843"/>
                    </a:cubicBezTo>
                    <a:cubicBezTo>
                      <a:pt x="9364" y="1843"/>
                      <a:pt x="9623" y="1764"/>
                      <a:pt x="9829" y="1604"/>
                    </a:cubicBezTo>
                    <a:cubicBezTo>
                      <a:pt x="9972" y="1488"/>
                      <a:pt x="10079" y="1335"/>
                      <a:pt x="10138" y="1161"/>
                    </a:cubicBezTo>
                    <a:cubicBezTo>
                      <a:pt x="10221" y="1182"/>
                      <a:pt x="10306" y="1196"/>
                      <a:pt x="10392" y="1201"/>
                    </a:cubicBezTo>
                    <a:cubicBezTo>
                      <a:pt x="10434" y="1205"/>
                      <a:pt x="10477" y="1206"/>
                      <a:pt x="10519" y="1206"/>
                    </a:cubicBezTo>
                    <a:cubicBezTo>
                      <a:pt x="10878" y="1206"/>
                      <a:pt x="11230" y="1091"/>
                      <a:pt x="11527" y="893"/>
                    </a:cubicBezTo>
                    <a:cubicBezTo>
                      <a:pt x="11481" y="846"/>
                      <a:pt x="11434" y="798"/>
                      <a:pt x="11386" y="753"/>
                    </a:cubicBezTo>
                    <a:cubicBezTo>
                      <a:pt x="11124" y="919"/>
                      <a:pt x="10819" y="1016"/>
                      <a:pt x="10512" y="1016"/>
                    </a:cubicBezTo>
                    <a:cubicBezTo>
                      <a:pt x="10477" y="1016"/>
                      <a:pt x="10442" y="1015"/>
                      <a:pt x="10406" y="1012"/>
                    </a:cubicBezTo>
                    <a:cubicBezTo>
                      <a:pt x="10331" y="1006"/>
                      <a:pt x="10257" y="993"/>
                      <a:pt x="10184" y="974"/>
                    </a:cubicBezTo>
                    <a:cubicBezTo>
                      <a:pt x="10198" y="885"/>
                      <a:pt x="10201" y="794"/>
                      <a:pt x="10194" y="702"/>
                    </a:cubicBezTo>
                    <a:cubicBezTo>
                      <a:pt x="10167" y="393"/>
                      <a:pt x="10013" y="142"/>
                      <a:pt x="9772" y="12"/>
                    </a:cubicBezTo>
                    <a:cubicBezTo>
                      <a:pt x="9758" y="4"/>
                      <a:pt x="9742" y="0"/>
                      <a:pt x="9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2" name="Google Shape;10742;p77"/>
              <p:cNvSpPr/>
              <p:nvPr/>
            </p:nvSpPr>
            <p:spPr>
              <a:xfrm>
                <a:off x="5205425" y="4927500"/>
                <a:ext cx="90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2" extrusionOk="0">
                    <a:moveTo>
                      <a:pt x="50" y="0"/>
                    </a:moveTo>
                    <a:cubicBezTo>
                      <a:pt x="37" y="19"/>
                      <a:pt x="19" y="34"/>
                      <a:pt x="1" y="47"/>
                    </a:cubicBezTo>
                    <a:cubicBezTo>
                      <a:pt x="10" y="61"/>
                      <a:pt x="18" y="75"/>
                      <a:pt x="24" y="90"/>
                    </a:cubicBezTo>
                    <a:cubicBezTo>
                      <a:pt x="129" y="108"/>
                      <a:pt x="234" y="127"/>
                      <a:pt x="341" y="141"/>
                    </a:cubicBezTo>
                    <a:lnTo>
                      <a:pt x="348" y="141"/>
                    </a:lnTo>
                    <a:cubicBezTo>
                      <a:pt x="350" y="141"/>
                      <a:pt x="351" y="140"/>
                      <a:pt x="353" y="139"/>
                    </a:cubicBezTo>
                    <a:cubicBezTo>
                      <a:pt x="354" y="110"/>
                      <a:pt x="357" y="83"/>
                      <a:pt x="363" y="54"/>
                    </a:cubicBezTo>
                    <a:cubicBezTo>
                      <a:pt x="360" y="53"/>
                      <a:pt x="357" y="50"/>
                      <a:pt x="354" y="49"/>
                    </a:cubicBezTo>
                    <a:cubicBezTo>
                      <a:pt x="252" y="35"/>
                      <a:pt x="151" y="17"/>
                      <a:pt x="5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3" name="Google Shape;10743;p77"/>
              <p:cNvSpPr/>
              <p:nvPr/>
            </p:nvSpPr>
            <p:spPr>
              <a:xfrm>
                <a:off x="5168375" y="4918600"/>
                <a:ext cx="273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85" extrusionOk="0">
                    <a:moveTo>
                      <a:pt x="51" y="0"/>
                    </a:moveTo>
                    <a:cubicBezTo>
                      <a:pt x="35" y="10"/>
                      <a:pt x="18" y="16"/>
                      <a:pt x="1" y="19"/>
                    </a:cubicBezTo>
                    <a:cubicBezTo>
                      <a:pt x="7" y="40"/>
                      <a:pt x="10" y="62"/>
                      <a:pt x="7" y="84"/>
                    </a:cubicBezTo>
                    <a:cubicBezTo>
                      <a:pt x="244" y="160"/>
                      <a:pt x="483" y="225"/>
                      <a:pt x="723" y="284"/>
                    </a:cubicBezTo>
                    <a:cubicBezTo>
                      <a:pt x="734" y="283"/>
                      <a:pt x="744" y="280"/>
                      <a:pt x="754" y="279"/>
                    </a:cubicBezTo>
                    <a:cubicBezTo>
                      <a:pt x="823" y="273"/>
                      <a:pt x="892" y="270"/>
                      <a:pt x="962" y="270"/>
                    </a:cubicBezTo>
                    <a:cubicBezTo>
                      <a:pt x="1006" y="270"/>
                      <a:pt x="1050" y="271"/>
                      <a:pt x="1095" y="273"/>
                    </a:cubicBezTo>
                    <a:cubicBezTo>
                      <a:pt x="742" y="201"/>
                      <a:pt x="394" y="109"/>
                      <a:pt x="5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4" name="Google Shape;10744;p77"/>
              <p:cNvSpPr/>
              <p:nvPr/>
            </p:nvSpPr>
            <p:spPr>
              <a:xfrm>
                <a:off x="5141175" y="4908100"/>
                <a:ext cx="171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4" extrusionOk="0">
                    <a:moveTo>
                      <a:pt x="44" y="0"/>
                    </a:moveTo>
                    <a:cubicBezTo>
                      <a:pt x="38" y="31"/>
                      <a:pt x="22" y="60"/>
                      <a:pt x="0" y="83"/>
                    </a:cubicBezTo>
                    <a:cubicBezTo>
                      <a:pt x="142" y="146"/>
                      <a:pt x="284" y="205"/>
                      <a:pt x="429" y="263"/>
                    </a:cubicBezTo>
                    <a:cubicBezTo>
                      <a:pt x="469" y="261"/>
                      <a:pt x="509" y="259"/>
                      <a:pt x="550" y="259"/>
                    </a:cubicBezTo>
                    <a:cubicBezTo>
                      <a:pt x="595" y="259"/>
                      <a:pt x="640" y="261"/>
                      <a:pt x="685" y="264"/>
                    </a:cubicBezTo>
                    <a:cubicBezTo>
                      <a:pt x="468" y="183"/>
                      <a:pt x="256" y="95"/>
                      <a:pt x="4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5" name="Google Shape;10745;p77"/>
              <p:cNvSpPr/>
              <p:nvPr/>
            </p:nvSpPr>
            <p:spPr>
              <a:xfrm>
                <a:off x="5115875" y="4891075"/>
                <a:ext cx="2735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908" extrusionOk="0">
                    <a:moveTo>
                      <a:pt x="497" y="1"/>
                    </a:moveTo>
                    <a:cubicBezTo>
                      <a:pt x="419" y="112"/>
                      <a:pt x="345" y="225"/>
                      <a:pt x="273" y="342"/>
                    </a:cubicBezTo>
                    <a:cubicBezTo>
                      <a:pt x="451" y="453"/>
                      <a:pt x="650" y="529"/>
                      <a:pt x="857" y="566"/>
                    </a:cubicBezTo>
                    <a:cubicBezTo>
                      <a:pt x="920" y="576"/>
                      <a:pt x="912" y="668"/>
                      <a:pt x="848" y="668"/>
                    </a:cubicBezTo>
                    <a:cubicBezTo>
                      <a:pt x="845" y="668"/>
                      <a:pt x="843" y="668"/>
                      <a:pt x="839" y="667"/>
                    </a:cubicBezTo>
                    <a:cubicBezTo>
                      <a:pt x="619" y="630"/>
                      <a:pt x="407" y="548"/>
                      <a:pt x="218" y="429"/>
                    </a:cubicBezTo>
                    <a:cubicBezTo>
                      <a:pt x="143" y="555"/>
                      <a:pt x="70" y="683"/>
                      <a:pt x="1" y="813"/>
                    </a:cubicBezTo>
                    <a:cubicBezTo>
                      <a:pt x="112" y="873"/>
                      <a:pt x="237" y="905"/>
                      <a:pt x="363" y="907"/>
                    </a:cubicBezTo>
                    <a:cubicBezTo>
                      <a:pt x="370" y="907"/>
                      <a:pt x="377" y="907"/>
                      <a:pt x="384" y="907"/>
                    </a:cubicBezTo>
                    <a:cubicBezTo>
                      <a:pt x="741" y="907"/>
                      <a:pt x="931" y="851"/>
                      <a:pt x="1012" y="764"/>
                    </a:cubicBezTo>
                    <a:cubicBezTo>
                      <a:pt x="1034" y="741"/>
                      <a:pt x="1050" y="712"/>
                      <a:pt x="1056" y="681"/>
                    </a:cubicBezTo>
                    <a:cubicBezTo>
                      <a:pt x="1094" y="496"/>
                      <a:pt x="822" y="233"/>
                      <a:pt x="534" y="23"/>
                    </a:cubicBezTo>
                    <a:cubicBezTo>
                      <a:pt x="522" y="15"/>
                      <a:pt x="509" y="8"/>
                      <a:pt x="497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6" name="Google Shape;10746;p77"/>
              <p:cNvSpPr/>
              <p:nvPr/>
            </p:nvSpPr>
            <p:spPr>
              <a:xfrm>
                <a:off x="5121300" y="4899625"/>
                <a:ext cx="175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7" extrusionOk="0">
                    <a:moveTo>
                      <a:pt x="56" y="0"/>
                    </a:moveTo>
                    <a:cubicBezTo>
                      <a:pt x="38" y="30"/>
                      <a:pt x="20" y="58"/>
                      <a:pt x="1" y="87"/>
                    </a:cubicBezTo>
                    <a:cubicBezTo>
                      <a:pt x="190" y="207"/>
                      <a:pt x="402" y="288"/>
                      <a:pt x="622" y="326"/>
                    </a:cubicBezTo>
                    <a:lnTo>
                      <a:pt x="631" y="326"/>
                    </a:lnTo>
                    <a:cubicBezTo>
                      <a:pt x="695" y="326"/>
                      <a:pt x="703" y="234"/>
                      <a:pt x="640" y="224"/>
                    </a:cubicBezTo>
                    <a:cubicBezTo>
                      <a:pt x="433" y="188"/>
                      <a:pt x="234" y="112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7" name="Google Shape;10747;p77"/>
              <p:cNvSpPr/>
              <p:nvPr/>
            </p:nvSpPr>
            <p:spPr>
              <a:xfrm>
                <a:off x="5137200" y="4914575"/>
                <a:ext cx="3142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876" extrusionOk="0">
                    <a:moveTo>
                      <a:pt x="1058" y="182"/>
                    </a:moveTo>
                    <a:cubicBezTo>
                      <a:pt x="1099" y="182"/>
                      <a:pt x="1126" y="243"/>
                      <a:pt x="1080" y="269"/>
                    </a:cubicBezTo>
                    <a:cubicBezTo>
                      <a:pt x="870" y="396"/>
                      <a:pt x="632" y="471"/>
                      <a:pt x="387" y="486"/>
                    </a:cubicBezTo>
                    <a:lnTo>
                      <a:pt x="384" y="486"/>
                    </a:lnTo>
                    <a:cubicBezTo>
                      <a:pt x="326" y="486"/>
                      <a:pt x="322" y="398"/>
                      <a:pt x="382" y="394"/>
                    </a:cubicBezTo>
                    <a:cubicBezTo>
                      <a:pt x="612" y="379"/>
                      <a:pt x="835" y="309"/>
                      <a:pt x="1033" y="190"/>
                    </a:cubicBezTo>
                    <a:cubicBezTo>
                      <a:pt x="1042" y="184"/>
                      <a:pt x="1050" y="182"/>
                      <a:pt x="1058" y="182"/>
                    </a:cubicBezTo>
                    <a:close/>
                    <a:moveTo>
                      <a:pt x="709" y="0"/>
                    </a:moveTo>
                    <a:cubicBezTo>
                      <a:pt x="668" y="0"/>
                      <a:pt x="628" y="2"/>
                      <a:pt x="588" y="4"/>
                    </a:cubicBezTo>
                    <a:cubicBezTo>
                      <a:pt x="557" y="6"/>
                      <a:pt x="526" y="7"/>
                      <a:pt x="496" y="9"/>
                    </a:cubicBezTo>
                    <a:cubicBezTo>
                      <a:pt x="258" y="29"/>
                      <a:pt x="16" y="204"/>
                      <a:pt x="7" y="442"/>
                    </a:cubicBezTo>
                    <a:cubicBezTo>
                      <a:pt x="1" y="638"/>
                      <a:pt x="160" y="816"/>
                      <a:pt x="351" y="862"/>
                    </a:cubicBezTo>
                    <a:cubicBezTo>
                      <a:pt x="391" y="871"/>
                      <a:pt x="431" y="876"/>
                      <a:pt x="471" y="876"/>
                    </a:cubicBezTo>
                    <a:cubicBezTo>
                      <a:pt x="624" y="876"/>
                      <a:pt x="778" y="811"/>
                      <a:pt x="896" y="711"/>
                    </a:cubicBezTo>
                    <a:cubicBezTo>
                      <a:pt x="1141" y="504"/>
                      <a:pt x="1244" y="353"/>
                      <a:pt x="1254" y="245"/>
                    </a:cubicBezTo>
                    <a:cubicBezTo>
                      <a:pt x="1257" y="223"/>
                      <a:pt x="1254" y="201"/>
                      <a:pt x="1248" y="180"/>
                    </a:cubicBezTo>
                    <a:cubicBezTo>
                      <a:pt x="1239" y="181"/>
                      <a:pt x="1229" y="182"/>
                      <a:pt x="1220" y="182"/>
                    </a:cubicBezTo>
                    <a:cubicBezTo>
                      <a:pt x="1132" y="182"/>
                      <a:pt x="1027" y="114"/>
                      <a:pt x="923" y="12"/>
                    </a:cubicBezTo>
                    <a:cubicBezTo>
                      <a:pt x="897" y="9"/>
                      <a:pt x="871" y="7"/>
                      <a:pt x="844" y="5"/>
                    </a:cubicBezTo>
                    <a:cubicBezTo>
                      <a:pt x="799" y="2"/>
                      <a:pt x="754" y="0"/>
                      <a:pt x="7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8" name="Google Shape;10748;p77"/>
              <p:cNvSpPr/>
              <p:nvPr/>
            </p:nvSpPr>
            <p:spPr>
              <a:xfrm>
                <a:off x="5145250" y="4919125"/>
                <a:ext cx="201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305" extrusionOk="0">
                    <a:moveTo>
                      <a:pt x="736" y="0"/>
                    </a:moveTo>
                    <a:cubicBezTo>
                      <a:pt x="728" y="0"/>
                      <a:pt x="720" y="2"/>
                      <a:pt x="711" y="8"/>
                    </a:cubicBezTo>
                    <a:cubicBezTo>
                      <a:pt x="513" y="127"/>
                      <a:pt x="290" y="197"/>
                      <a:pt x="60" y="212"/>
                    </a:cubicBezTo>
                    <a:cubicBezTo>
                      <a:pt x="0" y="216"/>
                      <a:pt x="4" y="304"/>
                      <a:pt x="62" y="304"/>
                    </a:cubicBezTo>
                    <a:lnTo>
                      <a:pt x="65" y="304"/>
                    </a:lnTo>
                    <a:cubicBezTo>
                      <a:pt x="310" y="289"/>
                      <a:pt x="548" y="214"/>
                      <a:pt x="758" y="88"/>
                    </a:cubicBezTo>
                    <a:cubicBezTo>
                      <a:pt x="804" y="62"/>
                      <a:pt x="777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9" name="Google Shape;10749;p77"/>
              <p:cNvSpPr/>
              <p:nvPr/>
            </p:nvSpPr>
            <p:spPr>
              <a:xfrm>
                <a:off x="5149900" y="4888425"/>
                <a:ext cx="238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29" extrusionOk="0">
                    <a:moveTo>
                      <a:pt x="418" y="341"/>
                    </a:moveTo>
                    <a:cubicBezTo>
                      <a:pt x="432" y="341"/>
                      <a:pt x="446" y="347"/>
                      <a:pt x="455" y="360"/>
                    </a:cubicBezTo>
                    <a:cubicBezTo>
                      <a:pt x="600" y="558"/>
                      <a:pt x="695" y="789"/>
                      <a:pt x="732" y="1031"/>
                    </a:cubicBezTo>
                    <a:cubicBezTo>
                      <a:pt x="736" y="1056"/>
                      <a:pt x="719" y="1079"/>
                      <a:pt x="693" y="1084"/>
                    </a:cubicBezTo>
                    <a:lnTo>
                      <a:pt x="686" y="1084"/>
                    </a:lnTo>
                    <a:cubicBezTo>
                      <a:pt x="664" y="1084"/>
                      <a:pt x="644" y="1067"/>
                      <a:pt x="641" y="1044"/>
                    </a:cubicBezTo>
                    <a:cubicBezTo>
                      <a:pt x="605" y="816"/>
                      <a:pt x="516" y="600"/>
                      <a:pt x="381" y="414"/>
                    </a:cubicBezTo>
                    <a:cubicBezTo>
                      <a:pt x="365" y="393"/>
                      <a:pt x="370" y="365"/>
                      <a:pt x="390" y="350"/>
                    </a:cubicBezTo>
                    <a:cubicBezTo>
                      <a:pt x="398" y="344"/>
                      <a:pt x="408" y="341"/>
                      <a:pt x="418" y="341"/>
                    </a:cubicBezTo>
                    <a:close/>
                    <a:moveTo>
                      <a:pt x="442" y="1"/>
                    </a:moveTo>
                    <a:cubicBezTo>
                      <a:pt x="345" y="1"/>
                      <a:pt x="250" y="32"/>
                      <a:pt x="178" y="97"/>
                    </a:cubicBezTo>
                    <a:cubicBezTo>
                      <a:pt x="0" y="255"/>
                      <a:pt x="21" y="554"/>
                      <a:pt x="158" y="749"/>
                    </a:cubicBezTo>
                    <a:cubicBezTo>
                      <a:pt x="234" y="859"/>
                      <a:pt x="320" y="963"/>
                      <a:pt x="415" y="1057"/>
                    </a:cubicBezTo>
                    <a:cubicBezTo>
                      <a:pt x="519" y="1161"/>
                      <a:pt x="624" y="1228"/>
                      <a:pt x="712" y="1228"/>
                    </a:cubicBezTo>
                    <a:cubicBezTo>
                      <a:pt x="721" y="1228"/>
                      <a:pt x="731" y="1228"/>
                      <a:pt x="740" y="1226"/>
                    </a:cubicBezTo>
                    <a:cubicBezTo>
                      <a:pt x="757" y="1223"/>
                      <a:pt x="775" y="1216"/>
                      <a:pt x="790" y="1207"/>
                    </a:cubicBezTo>
                    <a:cubicBezTo>
                      <a:pt x="885" y="1150"/>
                      <a:pt x="950" y="973"/>
                      <a:pt x="953" y="607"/>
                    </a:cubicBezTo>
                    <a:cubicBezTo>
                      <a:pt x="955" y="411"/>
                      <a:pt x="876" y="208"/>
                      <a:pt x="720" y="91"/>
                    </a:cubicBezTo>
                    <a:cubicBezTo>
                      <a:pt x="641" y="32"/>
                      <a:pt x="541" y="1"/>
                      <a:pt x="44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0" name="Google Shape;10750;p77"/>
              <p:cNvSpPr/>
              <p:nvPr/>
            </p:nvSpPr>
            <p:spPr>
              <a:xfrm>
                <a:off x="5158725" y="4896925"/>
                <a:ext cx="9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5" extrusionOk="0">
                    <a:moveTo>
                      <a:pt x="65" y="1"/>
                    </a:moveTo>
                    <a:cubicBezTo>
                      <a:pt x="32" y="1"/>
                      <a:pt x="1" y="40"/>
                      <a:pt x="28" y="76"/>
                    </a:cubicBezTo>
                    <a:cubicBezTo>
                      <a:pt x="163" y="262"/>
                      <a:pt x="252" y="478"/>
                      <a:pt x="288" y="706"/>
                    </a:cubicBezTo>
                    <a:cubicBezTo>
                      <a:pt x="291" y="728"/>
                      <a:pt x="311" y="745"/>
                      <a:pt x="333" y="745"/>
                    </a:cubicBezTo>
                    <a:lnTo>
                      <a:pt x="340" y="745"/>
                    </a:lnTo>
                    <a:cubicBezTo>
                      <a:pt x="366" y="740"/>
                      <a:pt x="383" y="717"/>
                      <a:pt x="379" y="692"/>
                    </a:cubicBezTo>
                    <a:cubicBezTo>
                      <a:pt x="342" y="449"/>
                      <a:pt x="247" y="219"/>
                      <a:pt x="102" y="21"/>
                    </a:cubicBezTo>
                    <a:cubicBezTo>
                      <a:pt x="92" y="7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1" name="Google Shape;10751;p77"/>
              <p:cNvSpPr/>
              <p:nvPr/>
            </p:nvSpPr>
            <p:spPr>
              <a:xfrm>
                <a:off x="5185600" y="4898575"/>
                <a:ext cx="238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05" extrusionOk="0">
                    <a:moveTo>
                      <a:pt x="419" y="339"/>
                    </a:moveTo>
                    <a:cubicBezTo>
                      <a:pt x="432" y="339"/>
                      <a:pt x="445" y="345"/>
                      <a:pt x="455" y="358"/>
                    </a:cubicBezTo>
                    <a:cubicBezTo>
                      <a:pt x="601" y="557"/>
                      <a:pt x="695" y="787"/>
                      <a:pt x="733" y="1029"/>
                    </a:cubicBezTo>
                    <a:cubicBezTo>
                      <a:pt x="737" y="1055"/>
                      <a:pt x="720" y="1079"/>
                      <a:pt x="694" y="1082"/>
                    </a:cubicBezTo>
                    <a:cubicBezTo>
                      <a:pt x="692" y="1083"/>
                      <a:pt x="689" y="1083"/>
                      <a:pt x="687" y="1083"/>
                    </a:cubicBezTo>
                    <a:cubicBezTo>
                      <a:pt x="665" y="1083"/>
                      <a:pt x="645" y="1067"/>
                      <a:pt x="641" y="1044"/>
                    </a:cubicBezTo>
                    <a:cubicBezTo>
                      <a:pt x="606" y="815"/>
                      <a:pt x="517" y="600"/>
                      <a:pt x="380" y="413"/>
                    </a:cubicBezTo>
                    <a:cubicBezTo>
                      <a:pt x="354" y="378"/>
                      <a:pt x="386" y="339"/>
                      <a:pt x="419" y="339"/>
                    </a:cubicBezTo>
                    <a:close/>
                    <a:moveTo>
                      <a:pt x="442" y="0"/>
                    </a:moveTo>
                    <a:cubicBezTo>
                      <a:pt x="345" y="0"/>
                      <a:pt x="250" y="31"/>
                      <a:pt x="178" y="95"/>
                    </a:cubicBezTo>
                    <a:cubicBezTo>
                      <a:pt x="0" y="255"/>
                      <a:pt x="21" y="553"/>
                      <a:pt x="159" y="747"/>
                    </a:cubicBezTo>
                    <a:cubicBezTo>
                      <a:pt x="240" y="866"/>
                      <a:pt x="333" y="976"/>
                      <a:pt x="437" y="1077"/>
                    </a:cubicBezTo>
                    <a:cubicBezTo>
                      <a:pt x="601" y="1090"/>
                      <a:pt x="735" y="1128"/>
                      <a:pt x="794" y="1204"/>
                    </a:cubicBezTo>
                    <a:cubicBezTo>
                      <a:pt x="812" y="1191"/>
                      <a:pt x="830" y="1176"/>
                      <a:pt x="843" y="1158"/>
                    </a:cubicBezTo>
                    <a:cubicBezTo>
                      <a:pt x="909" y="1071"/>
                      <a:pt x="951" y="900"/>
                      <a:pt x="953" y="606"/>
                    </a:cubicBezTo>
                    <a:cubicBezTo>
                      <a:pt x="954" y="410"/>
                      <a:pt x="876" y="207"/>
                      <a:pt x="720" y="91"/>
                    </a:cubicBezTo>
                    <a:cubicBezTo>
                      <a:pt x="641" y="32"/>
                      <a:pt x="541" y="0"/>
                      <a:pt x="4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2" name="Google Shape;10752;p77"/>
              <p:cNvSpPr/>
              <p:nvPr/>
            </p:nvSpPr>
            <p:spPr>
              <a:xfrm>
                <a:off x="5194450" y="4907025"/>
                <a:ext cx="96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6" extrusionOk="0">
                    <a:moveTo>
                      <a:pt x="65" y="1"/>
                    </a:moveTo>
                    <a:cubicBezTo>
                      <a:pt x="32" y="1"/>
                      <a:pt x="0" y="40"/>
                      <a:pt x="26" y="75"/>
                    </a:cubicBezTo>
                    <a:cubicBezTo>
                      <a:pt x="163" y="262"/>
                      <a:pt x="252" y="479"/>
                      <a:pt x="287" y="707"/>
                    </a:cubicBezTo>
                    <a:cubicBezTo>
                      <a:pt x="291" y="729"/>
                      <a:pt x="311" y="745"/>
                      <a:pt x="333" y="745"/>
                    </a:cubicBezTo>
                    <a:lnTo>
                      <a:pt x="340" y="745"/>
                    </a:lnTo>
                    <a:cubicBezTo>
                      <a:pt x="366" y="742"/>
                      <a:pt x="383" y="718"/>
                      <a:pt x="379" y="692"/>
                    </a:cubicBezTo>
                    <a:cubicBezTo>
                      <a:pt x="341" y="449"/>
                      <a:pt x="247" y="219"/>
                      <a:pt x="101" y="20"/>
                    </a:cubicBezTo>
                    <a:cubicBezTo>
                      <a:pt x="91" y="7"/>
                      <a:pt x="78" y="1"/>
                      <a:pt x="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3" name="Google Shape;10753;p77"/>
              <p:cNvSpPr/>
              <p:nvPr/>
            </p:nvSpPr>
            <p:spPr>
              <a:xfrm>
                <a:off x="5174825" y="4925350"/>
                <a:ext cx="321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75" extrusionOk="0">
                    <a:moveTo>
                      <a:pt x="1057" y="183"/>
                    </a:moveTo>
                    <a:cubicBezTo>
                      <a:pt x="1073" y="183"/>
                      <a:pt x="1088" y="191"/>
                      <a:pt x="1098" y="205"/>
                    </a:cubicBezTo>
                    <a:cubicBezTo>
                      <a:pt x="1111" y="227"/>
                      <a:pt x="1103" y="257"/>
                      <a:pt x="1081" y="269"/>
                    </a:cubicBezTo>
                    <a:cubicBezTo>
                      <a:pt x="871" y="396"/>
                      <a:pt x="633" y="471"/>
                      <a:pt x="388" y="486"/>
                    </a:cubicBezTo>
                    <a:lnTo>
                      <a:pt x="385" y="486"/>
                    </a:lnTo>
                    <a:cubicBezTo>
                      <a:pt x="326" y="485"/>
                      <a:pt x="322" y="398"/>
                      <a:pt x="382" y="393"/>
                    </a:cubicBezTo>
                    <a:cubicBezTo>
                      <a:pt x="612" y="378"/>
                      <a:pt x="836" y="309"/>
                      <a:pt x="1034" y="190"/>
                    </a:cubicBezTo>
                    <a:cubicBezTo>
                      <a:pt x="1041" y="185"/>
                      <a:pt x="1049" y="183"/>
                      <a:pt x="1057" y="183"/>
                    </a:cubicBezTo>
                    <a:close/>
                    <a:moveTo>
                      <a:pt x="704" y="0"/>
                    </a:moveTo>
                    <a:cubicBezTo>
                      <a:pt x="634" y="0"/>
                      <a:pt x="565" y="3"/>
                      <a:pt x="496" y="9"/>
                    </a:cubicBezTo>
                    <a:cubicBezTo>
                      <a:pt x="486" y="10"/>
                      <a:pt x="476" y="13"/>
                      <a:pt x="465" y="14"/>
                    </a:cubicBezTo>
                    <a:cubicBezTo>
                      <a:pt x="238" y="45"/>
                      <a:pt x="16" y="214"/>
                      <a:pt x="8" y="442"/>
                    </a:cubicBezTo>
                    <a:cubicBezTo>
                      <a:pt x="1" y="637"/>
                      <a:pt x="161" y="815"/>
                      <a:pt x="351" y="861"/>
                    </a:cubicBezTo>
                    <a:cubicBezTo>
                      <a:pt x="391" y="870"/>
                      <a:pt x="432" y="875"/>
                      <a:pt x="473" y="875"/>
                    </a:cubicBezTo>
                    <a:cubicBezTo>
                      <a:pt x="626" y="875"/>
                      <a:pt x="779" y="811"/>
                      <a:pt x="896" y="711"/>
                    </a:cubicBezTo>
                    <a:cubicBezTo>
                      <a:pt x="1198" y="455"/>
                      <a:pt x="1284" y="285"/>
                      <a:pt x="1247" y="176"/>
                    </a:cubicBezTo>
                    <a:cubicBezTo>
                      <a:pt x="1242" y="161"/>
                      <a:pt x="1234" y="147"/>
                      <a:pt x="1225" y="133"/>
                    </a:cubicBezTo>
                    <a:cubicBezTo>
                      <a:pt x="1166" y="57"/>
                      <a:pt x="1032" y="19"/>
                      <a:pt x="869" y="6"/>
                    </a:cubicBezTo>
                    <a:lnTo>
                      <a:pt x="837" y="3"/>
                    </a:lnTo>
                    <a:cubicBezTo>
                      <a:pt x="792" y="1"/>
                      <a:pt x="748" y="0"/>
                      <a:pt x="70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4" name="Google Shape;10754;p77"/>
              <p:cNvSpPr/>
              <p:nvPr/>
            </p:nvSpPr>
            <p:spPr>
              <a:xfrm>
                <a:off x="5182900" y="4929925"/>
                <a:ext cx="1972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3" extrusionOk="0">
                    <a:moveTo>
                      <a:pt x="734" y="0"/>
                    </a:moveTo>
                    <a:cubicBezTo>
                      <a:pt x="726" y="0"/>
                      <a:pt x="718" y="2"/>
                      <a:pt x="711" y="7"/>
                    </a:cubicBezTo>
                    <a:cubicBezTo>
                      <a:pt x="513" y="126"/>
                      <a:pt x="290" y="195"/>
                      <a:pt x="60" y="210"/>
                    </a:cubicBezTo>
                    <a:cubicBezTo>
                      <a:pt x="0" y="215"/>
                      <a:pt x="4" y="302"/>
                      <a:pt x="63" y="303"/>
                    </a:cubicBezTo>
                    <a:lnTo>
                      <a:pt x="65" y="303"/>
                    </a:lnTo>
                    <a:cubicBezTo>
                      <a:pt x="311" y="286"/>
                      <a:pt x="548" y="213"/>
                      <a:pt x="758" y="86"/>
                    </a:cubicBezTo>
                    <a:cubicBezTo>
                      <a:pt x="780" y="73"/>
                      <a:pt x="788" y="44"/>
                      <a:pt x="775" y="23"/>
                    </a:cubicBezTo>
                    <a:cubicBezTo>
                      <a:pt x="766" y="8"/>
                      <a:pt x="750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5" name="Google Shape;10755;p77"/>
              <p:cNvSpPr/>
              <p:nvPr/>
            </p:nvSpPr>
            <p:spPr>
              <a:xfrm>
                <a:off x="5435825" y="4901100"/>
                <a:ext cx="165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99" extrusionOk="0">
                    <a:moveTo>
                      <a:pt x="661" y="1"/>
                    </a:moveTo>
                    <a:cubicBezTo>
                      <a:pt x="444" y="77"/>
                      <a:pt x="223" y="145"/>
                      <a:pt x="0" y="207"/>
                    </a:cubicBezTo>
                    <a:cubicBezTo>
                      <a:pt x="15" y="235"/>
                      <a:pt x="21" y="266"/>
                      <a:pt x="19" y="298"/>
                    </a:cubicBezTo>
                    <a:cubicBezTo>
                      <a:pt x="169" y="256"/>
                      <a:pt x="317" y="211"/>
                      <a:pt x="463" y="164"/>
                    </a:cubicBezTo>
                    <a:cubicBezTo>
                      <a:pt x="526" y="105"/>
                      <a:pt x="592" y="51"/>
                      <a:pt x="66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77"/>
              <p:cNvSpPr/>
              <p:nvPr/>
            </p:nvSpPr>
            <p:spPr>
              <a:xfrm>
                <a:off x="5462925" y="4896475"/>
                <a:ext cx="28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9" extrusionOk="0">
                    <a:moveTo>
                      <a:pt x="64" y="0"/>
                    </a:moveTo>
                    <a:cubicBezTo>
                      <a:pt x="52" y="6"/>
                      <a:pt x="40" y="12"/>
                      <a:pt x="28" y="16"/>
                    </a:cubicBezTo>
                    <a:cubicBezTo>
                      <a:pt x="21" y="34"/>
                      <a:pt x="13" y="49"/>
                      <a:pt x="0" y="63"/>
                    </a:cubicBezTo>
                    <a:cubicBezTo>
                      <a:pt x="19" y="74"/>
                      <a:pt x="35" y="90"/>
                      <a:pt x="47" y="108"/>
                    </a:cubicBezTo>
                    <a:cubicBezTo>
                      <a:pt x="69" y="100"/>
                      <a:pt x="91" y="90"/>
                      <a:pt x="113" y="81"/>
                    </a:cubicBezTo>
                    <a:cubicBezTo>
                      <a:pt x="96" y="53"/>
                      <a:pt x="81" y="27"/>
                      <a:pt x="6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7" name="Google Shape;10757;p77"/>
              <p:cNvSpPr/>
              <p:nvPr/>
            </p:nvSpPr>
            <p:spPr>
              <a:xfrm>
                <a:off x="5401150" y="4901750"/>
                <a:ext cx="352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973" extrusionOk="0">
                    <a:moveTo>
                      <a:pt x="1187" y="212"/>
                    </a:moveTo>
                    <a:cubicBezTo>
                      <a:pt x="1233" y="212"/>
                      <a:pt x="1262" y="280"/>
                      <a:pt x="1212" y="308"/>
                    </a:cubicBezTo>
                    <a:cubicBezTo>
                      <a:pt x="974" y="446"/>
                      <a:pt x="709" y="524"/>
                      <a:pt x="434" y="538"/>
                    </a:cubicBezTo>
                    <a:lnTo>
                      <a:pt x="432" y="538"/>
                    </a:lnTo>
                    <a:cubicBezTo>
                      <a:pt x="366" y="535"/>
                      <a:pt x="364" y="438"/>
                      <a:pt x="430" y="434"/>
                    </a:cubicBezTo>
                    <a:cubicBezTo>
                      <a:pt x="687" y="422"/>
                      <a:pt x="937" y="348"/>
                      <a:pt x="1160" y="219"/>
                    </a:cubicBezTo>
                    <a:cubicBezTo>
                      <a:pt x="1170" y="214"/>
                      <a:pt x="1179" y="212"/>
                      <a:pt x="1187" y="212"/>
                    </a:cubicBezTo>
                    <a:close/>
                    <a:moveTo>
                      <a:pt x="766" y="1"/>
                    </a:moveTo>
                    <a:cubicBezTo>
                      <a:pt x="700" y="1"/>
                      <a:pt x="632" y="3"/>
                      <a:pt x="566" y="8"/>
                    </a:cubicBezTo>
                    <a:cubicBezTo>
                      <a:pt x="300" y="25"/>
                      <a:pt x="27" y="216"/>
                      <a:pt x="12" y="481"/>
                    </a:cubicBezTo>
                    <a:cubicBezTo>
                      <a:pt x="0" y="698"/>
                      <a:pt x="177" y="900"/>
                      <a:pt x="387" y="955"/>
                    </a:cubicBezTo>
                    <a:cubicBezTo>
                      <a:pt x="434" y="967"/>
                      <a:pt x="483" y="973"/>
                      <a:pt x="531" y="973"/>
                    </a:cubicBezTo>
                    <a:cubicBezTo>
                      <a:pt x="699" y="973"/>
                      <a:pt x="867" y="904"/>
                      <a:pt x="997" y="798"/>
                    </a:cubicBezTo>
                    <a:cubicBezTo>
                      <a:pt x="1284" y="563"/>
                      <a:pt x="1400" y="393"/>
                      <a:pt x="1406" y="272"/>
                    </a:cubicBezTo>
                    <a:cubicBezTo>
                      <a:pt x="1408" y="240"/>
                      <a:pt x="1402" y="209"/>
                      <a:pt x="1387" y="181"/>
                    </a:cubicBezTo>
                    <a:cubicBezTo>
                      <a:pt x="1315" y="46"/>
                      <a:pt x="1053" y="1"/>
                      <a:pt x="7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8" name="Google Shape;10758;p77"/>
              <p:cNvSpPr/>
              <p:nvPr/>
            </p:nvSpPr>
            <p:spPr>
              <a:xfrm>
                <a:off x="5410225" y="4907075"/>
                <a:ext cx="2205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325" extrusionOk="0">
                    <a:moveTo>
                      <a:pt x="823" y="0"/>
                    </a:moveTo>
                    <a:cubicBezTo>
                      <a:pt x="814" y="0"/>
                      <a:pt x="805" y="2"/>
                      <a:pt x="796" y="7"/>
                    </a:cubicBezTo>
                    <a:cubicBezTo>
                      <a:pt x="574" y="135"/>
                      <a:pt x="324" y="209"/>
                      <a:pt x="67" y="221"/>
                    </a:cubicBezTo>
                    <a:cubicBezTo>
                      <a:pt x="1" y="227"/>
                      <a:pt x="3" y="323"/>
                      <a:pt x="69" y="325"/>
                    </a:cubicBezTo>
                    <a:lnTo>
                      <a:pt x="71" y="325"/>
                    </a:lnTo>
                    <a:cubicBezTo>
                      <a:pt x="345" y="311"/>
                      <a:pt x="611" y="233"/>
                      <a:pt x="848" y="97"/>
                    </a:cubicBezTo>
                    <a:cubicBezTo>
                      <a:pt x="873" y="82"/>
                      <a:pt x="881" y="50"/>
                      <a:pt x="867" y="26"/>
                    </a:cubicBezTo>
                    <a:cubicBezTo>
                      <a:pt x="857" y="9"/>
                      <a:pt x="841" y="0"/>
                      <a:pt x="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9" name="Google Shape;10759;p77"/>
              <p:cNvSpPr/>
              <p:nvPr/>
            </p:nvSpPr>
            <p:spPr>
              <a:xfrm>
                <a:off x="5439600" y="4898050"/>
                <a:ext cx="26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143" extrusionOk="0">
                    <a:moveTo>
                      <a:pt x="817" y="113"/>
                    </a:moveTo>
                    <a:cubicBezTo>
                      <a:pt x="846" y="113"/>
                      <a:pt x="876" y="139"/>
                      <a:pt x="862" y="175"/>
                    </a:cubicBezTo>
                    <a:cubicBezTo>
                      <a:pt x="780" y="408"/>
                      <a:pt x="645" y="616"/>
                      <a:pt x="466" y="785"/>
                    </a:cubicBezTo>
                    <a:cubicBezTo>
                      <a:pt x="458" y="792"/>
                      <a:pt x="447" y="797"/>
                      <a:pt x="434" y="798"/>
                    </a:cubicBezTo>
                    <a:cubicBezTo>
                      <a:pt x="422" y="798"/>
                      <a:pt x="409" y="792"/>
                      <a:pt x="401" y="783"/>
                    </a:cubicBezTo>
                    <a:cubicBezTo>
                      <a:pt x="384" y="764"/>
                      <a:pt x="384" y="735"/>
                      <a:pt x="402" y="718"/>
                    </a:cubicBezTo>
                    <a:cubicBezTo>
                      <a:pt x="571" y="559"/>
                      <a:pt x="698" y="363"/>
                      <a:pt x="775" y="145"/>
                    </a:cubicBezTo>
                    <a:cubicBezTo>
                      <a:pt x="782" y="123"/>
                      <a:pt x="800" y="113"/>
                      <a:pt x="817" y="113"/>
                    </a:cubicBezTo>
                    <a:close/>
                    <a:moveTo>
                      <a:pt x="933" y="0"/>
                    </a:moveTo>
                    <a:cubicBezTo>
                      <a:pt x="884" y="59"/>
                      <a:pt x="787" y="82"/>
                      <a:pt x="666" y="82"/>
                    </a:cubicBezTo>
                    <a:cubicBezTo>
                      <a:pt x="637" y="82"/>
                      <a:pt x="607" y="81"/>
                      <a:pt x="575" y="79"/>
                    </a:cubicBezTo>
                    <a:cubicBezTo>
                      <a:pt x="554" y="92"/>
                      <a:pt x="532" y="107"/>
                      <a:pt x="510" y="123"/>
                    </a:cubicBezTo>
                    <a:cubicBezTo>
                      <a:pt x="441" y="173"/>
                      <a:pt x="375" y="227"/>
                      <a:pt x="312" y="286"/>
                    </a:cubicBezTo>
                    <a:cubicBezTo>
                      <a:pt x="290" y="307"/>
                      <a:pt x="268" y="326"/>
                      <a:pt x="246" y="348"/>
                    </a:cubicBezTo>
                    <a:cubicBezTo>
                      <a:pt x="75" y="515"/>
                      <a:pt x="0" y="805"/>
                      <a:pt x="146" y="993"/>
                    </a:cubicBezTo>
                    <a:cubicBezTo>
                      <a:pt x="222" y="1093"/>
                      <a:pt x="347" y="1143"/>
                      <a:pt x="474" y="1143"/>
                    </a:cubicBezTo>
                    <a:cubicBezTo>
                      <a:pt x="544" y="1143"/>
                      <a:pt x="615" y="1127"/>
                      <a:pt x="678" y="1097"/>
                    </a:cubicBezTo>
                    <a:cubicBezTo>
                      <a:pt x="853" y="1011"/>
                      <a:pt x="967" y="825"/>
                      <a:pt x="1001" y="633"/>
                    </a:cubicBezTo>
                    <a:cubicBezTo>
                      <a:pt x="1057" y="316"/>
                      <a:pt x="1040" y="135"/>
                      <a:pt x="980" y="45"/>
                    </a:cubicBezTo>
                    <a:cubicBezTo>
                      <a:pt x="968" y="27"/>
                      <a:pt x="952" y="11"/>
                      <a:pt x="93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77"/>
              <p:cNvSpPr/>
              <p:nvPr/>
            </p:nvSpPr>
            <p:spPr>
              <a:xfrm>
                <a:off x="5449150" y="4900900"/>
                <a:ext cx="122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83" extrusionOk="0">
                    <a:moveTo>
                      <a:pt x="435" y="0"/>
                    </a:moveTo>
                    <a:cubicBezTo>
                      <a:pt x="416" y="0"/>
                      <a:pt x="399" y="12"/>
                      <a:pt x="392" y="31"/>
                    </a:cubicBezTo>
                    <a:cubicBezTo>
                      <a:pt x="316" y="249"/>
                      <a:pt x="188" y="445"/>
                      <a:pt x="20" y="604"/>
                    </a:cubicBezTo>
                    <a:cubicBezTo>
                      <a:pt x="2" y="621"/>
                      <a:pt x="1" y="650"/>
                      <a:pt x="18" y="669"/>
                    </a:cubicBezTo>
                    <a:cubicBezTo>
                      <a:pt x="26" y="678"/>
                      <a:pt x="37" y="683"/>
                      <a:pt x="49" y="683"/>
                    </a:cubicBezTo>
                    <a:cubicBezTo>
                      <a:pt x="50" y="683"/>
                      <a:pt x="51" y="683"/>
                      <a:pt x="52" y="683"/>
                    </a:cubicBezTo>
                    <a:cubicBezTo>
                      <a:pt x="63" y="683"/>
                      <a:pt x="76" y="678"/>
                      <a:pt x="84" y="671"/>
                    </a:cubicBezTo>
                    <a:cubicBezTo>
                      <a:pt x="263" y="502"/>
                      <a:pt x="398" y="294"/>
                      <a:pt x="480" y="61"/>
                    </a:cubicBezTo>
                    <a:cubicBezTo>
                      <a:pt x="488" y="37"/>
                      <a:pt x="475" y="11"/>
                      <a:pt x="451" y="3"/>
                    </a:cubicBezTo>
                    <a:cubicBezTo>
                      <a:pt x="446" y="1"/>
                      <a:pt x="440" y="0"/>
                      <a:pt x="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77"/>
              <p:cNvSpPr/>
              <p:nvPr/>
            </p:nvSpPr>
            <p:spPr>
              <a:xfrm>
                <a:off x="5433200" y="4876525"/>
                <a:ext cx="306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943" extrusionOk="0">
                    <a:moveTo>
                      <a:pt x="405" y="374"/>
                    </a:moveTo>
                    <a:cubicBezTo>
                      <a:pt x="409" y="374"/>
                      <a:pt x="413" y="374"/>
                      <a:pt x="417" y="375"/>
                    </a:cubicBezTo>
                    <a:cubicBezTo>
                      <a:pt x="655" y="436"/>
                      <a:pt x="875" y="553"/>
                      <a:pt x="1059" y="716"/>
                    </a:cubicBezTo>
                    <a:cubicBezTo>
                      <a:pt x="1078" y="732"/>
                      <a:pt x="1079" y="762"/>
                      <a:pt x="1063" y="781"/>
                    </a:cubicBezTo>
                    <a:cubicBezTo>
                      <a:pt x="1054" y="791"/>
                      <a:pt x="1041" y="796"/>
                      <a:pt x="1029" y="796"/>
                    </a:cubicBezTo>
                    <a:cubicBezTo>
                      <a:pt x="1017" y="796"/>
                      <a:pt x="1005" y="793"/>
                      <a:pt x="997" y="785"/>
                    </a:cubicBezTo>
                    <a:cubicBezTo>
                      <a:pt x="825" y="632"/>
                      <a:pt x="618" y="522"/>
                      <a:pt x="395" y="466"/>
                    </a:cubicBezTo>
                    <a:cubicBezTo>
                      <a:pt x="370" y="459"/>
                      <a:pt x="354" y="435"/>
                      <a:pt x="361" y="410"/>
                    </a:cubicBezTo>
                    <a:cubicBezTo>
                      <a:pt x="366" y="388"/>
                      <a:pt x="384" y="374"/>
                      <a:pt x="405" y="374"/>
                    </a:cubicBezTo>
                    <a:close/>
                    <a:moveTo>
                      <a:pt x="473" y="0"/>
                    </a:moveTo>
                    <a:cubicBezTo>
                      <a:pt x="465" y="0"/>
                      <a:pt x="458" y="1"/>
                      <a:pt x="450" y="1"/>
                    </a:cubicBezTo>
                    <a:cubicBezTo>
                      <a:pt x="255" y="11"/>
                      <a:pt x="65" y="156"/>
                      <a:pt x="36" y="350"/>
                    </a:cubicBezTo>
                    <a:cubicBezTo>
                      <a:pt x="1" y="585"/>
                      <a:pt x="207" y="802"/>
                      <a:pt x="437" y="865"/>
                    </a:cubicBezTo>
                    <a:cubicBezTo>
                      <a:pt x="566" y="901"/>
                      <a:pt x="698" y="926"/>
                      <a:pt x="831" y="938"/>
                    </a:cubicBezTo>
                    <a:cubicBezTo>
                      <a:pt x="864" y="941"/>
                      <a:pt x="896" y="943"/>
                      <a:pt x="926" y="943"/>
                    </a:cubicBezTo>
                    <a:cubicBezTo>
                      <a:pt x="1045" y="943"/>
                      <a:pt x="1140" y="919"/>
                      <a:pt x="1189" y="860"/>
                    </a:cubicBezTo>
                    <a:cubicBezTo>
                      <a:pt x="1202" y="847"/>
                      <a:pt x="1210" y="832"/>
                      <a:pt x="1216" y="814"/>
                    </a:cubicBezTo>
                    <a:cubicBezTo>
                      <a:pt x="1223" y="794"/>
                      <a:pt x="1226" y="773"/>
                      <a:pt x="1226" y="752"/>
                    </a:cubicBezTo>
                    <a:cubicBezTo>
                      <a:pt x="1083" y="526"/>
                      <a:pt x="923" y="301"/>
                      <a:pt x="752" y="76"/>
                    </a:cubicBezTo>
                    <a:cubicBezTo>
                      <a:pt x="667" y="27"/>
                      <a:pt x="571" y="0"/>
                      <a:pt x="473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2" name="Google Shape;10762;p77"/>
              <p:cNvSpPr/>
              <p:nvPr/>
            </p:nvSpPr>
            <p:spPr>
              <a:xfrm>
                <a:off x="5442050" y="4885850"/>
                <a:ext cx="184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424" extrusionOk="0">
                    <a:moveTo>
                      <a:pt x="52" y="1"/>
                    </a:moveTo>
                    <a:cubicBezTo>
                      <a:pt x="31" y="1"/>
                      <a:pt x="13" y="15"/>
                      <a:pt x="7" y="37"/>
                    </a:cubicBezTo>
                    <a:cubicBezTo>
                      <a:pt x="0" y="62"/>
                      <a:pt x="16" y="86"/>
                      <a:pt x="41" y="93"/>
                    </a:cubicBezTo>
                    <a:cubicBezTo>
                      <a:pt x="264" y="149"/>
                      <a:pt x="471" y="259"/>
                      <a:pt x="644" y="412"/>
                    </a:cubicBezTo>
                    <a:cubicBezTo>
                      <a:pt x="651" y="420"/>
                      <a:pt x="663" y="423"/>
                      <a:pt x="675" y="423"/>
                    </a:cubicBezTo>
                    <a:cubicBezTo>
                      <a:pt x="716" y="423"/>
                      <a:pt x="736" y="372"/>
                      <a:pt x="705" y="343"/>
                    </a:cubicBezTo>
                    <a:cubicBezTo>
                      <a:pt x="521" y="180"/>
                      <a:pt x="301" y="63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3" name="Google Shape;10763;p77"/>
              <p:cNvSpPr/>
              <p:nvPr/>
            </p:nvSpPr>
            <p:spPr>
              <a:xfrm>
                <a:off x="5319950" y="4929725"/>
                <a:ext cx="2772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4" extrusionOk="0">
                    <a:moveTo>
                      <a:pt x="1109" y="0"/>
                    </a:moveTo>
                    <a:cubicBezTo>
                      <a:pt x="755" y="66"/>
                      <a:pt x="398" y="114"/>
                      <a:pt x="40" y="143"/>
                    </a:cubicBezTo>
                    <a:cubicBezTo>
                      <a:pt x="29" y="158"/>
                      <a:pt x="16" y="170"/>
                      <a:pt x="0" y="180"/>
                    </a:cubicBezTo>
                    <a:cubicBezTo>
                      <a:pt x="14" y="195"/>
                      <a:pt x="24" y="214"/>
                      <a:pt x="29" y="234"/>
                    </a:cubicBezTo>
                    <a:cubicBezTo>
                      <a:pt x="279" y="214"/>
                      <a:pt x="527" y="184"/>
                      <a:pt x="775" y="148"/>
                    </a:cubicBezTo>
                    <a:cubicBezTo>
                      <a:pt x="783" y="143"/>
                      <a:pt x="789" y="138"/>
                      <a:pt x="797" y="135"/>
                    </a:cubicBezTo>
                    <a:cubicBezTo>
                      <a:pt x="897" y="83"/>
                      <a:pt x="1002" y="38"/>
                      <a:pt x="11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4" name="Google Shape;10764;p77"/>
              <p:cNvSpPr/>
              <p:nvPr/>
            </p:nvSpPr>
            <p:spPr>
              <a:xfrm>
                <a:off x="5357850" y="4926075"/>
                <a:ext cx="73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8" extrusionOk="0">
                    <a:moveTo>
                      <a:pt x="265" y="1"/>
                    </a:moveTo>
                    <a:cubicBezTo>
                      <a:pt x="187" y="21"/>
                      <a:pt x="107" y="38"/>
                      <a:pt x="28" y="56"/>
                    </a:cubicBezTo>
                    <a:cubicBezTo>
                      <a:pt x="22" y="78"/>
                      <a:pt x="14" y="99"/>
                      <a:pt x="0" y="118"/>
                    </a:cubicBezTo>
                    <a:cubicBezTo>
                      <a:pt x="14" y="125"/>
                      <a:pt x="26" y="135"/>
                      <a:pt x="36" y="147"/>
                    </a:cubicBezTo>
                    <a:cubicBezTo>
                      <a:pt x="121" y="128"/>
                      <a:pt x="208" y="111"/>
                      <a:pt x="292" y="89"/>
                    </a:cubicBezTo>
                    <a:cubicBezTo>
                      <a:pt x="281" y="60"/>
                      <a:pt x="271" y="32"/>
                      <a:pt x="265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5" name="Google Shape;10765;p77"/>
              <p:cNvSpPr/>
              <p:nvPr/>
            </p:nvSpPr>
            <p:spPr>
              <a:xfrm>
                <a:off x="5291375" y="4933950"/>
                <a:ext cx="175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2" extrusionOk="0">
                    <a:moveTo>
                      <a:pt x="10" y="1"/>
                    </a:moveTo>
                    <a:lnTo>
                      <a:pt x="10" y="1"/>
                    </a:lnTo>
                    <a:cubicBezTo>
                      <a:pt x="15" y="32"/>
                      <a:pt x="12" y="64"/>
                      <a:pt x="1" y="93"/>
                    </a:cubicBezTo>
                    <a:cubicBezTo>
                      <a:pt x="110" y="97"/>
                      <a:pt x="219" y="101"/>
                      <a:pt x="328" y="101"/>
                    </a:cubicBezTo>
                    <a:cubicBezTo>
                      <a:pt x="374" y="101"/>
                      <a:pt x="421" y="97"/>
                      <a:pt x="467" y="97"/>
                    </a:cubicBezTo>
                    <a:cubicBezTo>
                      <a:pt x="544" y="60"/>
                      <a:pt x="622" y="28"/>
                      <a:pt x="703" y="1"/>
                    </a:cubicBezTo>
                    <a:lnTo>
                      <a:pt x="703" y="1"/>
                    </a:lnTo>
                    <a:cubicBezTo>
                      <a:pt x="591" y="5"/>
                      <a:pt x="480" y="7"/>
                      <a:pt x="368" y="7"/>
                    </a:cubicBezTo>
                    <a:cubicBezTo>
                      <a:pt x="249" y="7"/>
                      <a:pt x="129" y="5"/>
                      <a:pt x="1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6" name="Google Shape;10766;p77"/>
              <p:cNvSpPr/>
              <p:nvPr/>
            </p:nvSpPr>
            <p:spPr>
              <a:xfrm>
                <a:off x="5254675" y="4923250"/>
                <a:ext cx="371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60" extrusionOk="0">
                    <a:moveTo>
                      <a:pt x="474" y="384"/>
                    </a:moveTo>
                    <a:cubicBezTo>
                      <a:pt x="479" y="384"/>
                      <a:pt x="484" y="385"/>
                      <a:pt x="490" y="386"/>
                    </a:cubicBezTo>
                    <a:cubicBezTo>
                      <a:pt x="622" y="420"/>
                      <a:pt x="758" y="437"/>
                      <a:pt x="895" y="437"/>
                    </a:cubicBezTo>
                    <a:cubicBezTo>
                      <a:pt x="1014" y="437"/>
                      <a:pt x="1133" y="424"/>
                      <a:pt x="1250" y="398"/>
                    </a:cubicBezTo>
                    <a:cubicBezTo>
                      <a:pt x="1254" y="397"/>
                      <a:pt x="1257" y="397"/>
                      <a:pt x="1261" y="397"/>
                    </a:cubicBezTo>
                    <a:cubicBezTo>
                      <a:pt x="1317" y="397"/>
                      <a:pt x="1333" y="483"/>
                      <a:pt x="1272" y="499"/>
                    </a:cubicBezTo>
                    <a:cubicBezTo>
                      <a:pt x="1153" y="526"/>
                      <a:pt x="1031" y="540"/>
                      <a:pt x="909" y="540"/>
                    </a:cubicBezTo>
                    <a:cubicBezTo>
                      <a:pt x="904" y="540"/>
                      <a:pt x="900" y="540"/>
                      <a:pt x="895" y="540"/>
                    </a:cubicBezTo>
                    <a:cubicBezTo>
                      <a:pt x="891" y="540"/>
                      <a:pt x="887" y="540"/>
                      <a:pt x="883" y="540"/>
                    </a:cubicBezTo>
                    <a:cubicBezTo>
                      <a:pt x="741" y="540"/>
                      <a:pt x="600" y="522"/>
                      <a:pt x="463" y="485"/>
                    </a:cubicBezTo>
                    <a:cubicBezTo>
                      <a:pt x="401" y="469"/>
                      <a:pt x="419" y="384"/>
                      <a:pt x="474" y="384"/>
                    </a:cubicBezTo>
                    <a:close/>
                    <a:moveTo>
                      <a:pt x="590" y="1"/>
                    </a:moveTo>
                    <a:cubicBezTo>
                      <a:pt x="372" y="1"/>
                      <a:pt x="151" y="105"/>
                      <a:pt x="76" y="306"/>
                    </a:cubicBezTo>
                    <a:cubicBezTo>
                      <a:pt x="0" y="509"/>
                      <a:pt x="107" y="754"/>
                      <a:pt x="292" y="870"/>
                    </a:cubicBezTo>
                    <a:cubicBezTo>
                      <a:pt x="392" y="932"/>
                      <a:pt x="508" y="960"/>
                      <a:pt x="626" y="960"/>
                    </a:cubicBezTo>
                    <a:cubicBezTo>
                      <a:pt x="727" y="960"/>
                      <a:pt x="829" y="939"/>
                      <a:pt x="923" y="902"/>
                    </a:cubicBezTo>
                    <a:cubicBezTo>
                      <a:pt x="1266" y="763"/>
                      <a:pt x="1426" y="636"/>
                      <a:pt x="1469" y="523"/>
                    </a:cubicBezTo>
                    <a:cubicBezTo>
                      <a:pt x="1481" y="493"/>
                      <a:pt x="1483" y="461"/>
                      <a:pt x="1478" y="429"/>
                    </a:cubicBezTo>
                    <a:cubicBezTo>
                      <a:pt x="1443" y="244"/>
                      <a:pt x="1092" y="103"/>
                      <a:pt x="745" y="19"/>
                    </a:cubicBezTo>
                    <a:cubicBezTo>
                      <a:pt x="695" y="7"/>
                      <a:pt x="643" y="1"/>
                      <a:pt x="590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7" name="Google Shape;10767;p77"/>
              <p:cNvSpPr/>
              <p:nvPr/>
            </p:nvSpPr>
            <p:spPr>
              <a:xfrm>
                <a:off x="5264700" y="4932800"/>
                <a:ext cx="233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59" extrusionOk="0">
                    <a:moveTo>
                      <a:pt x="73" y="1"/>
                    </a:moveTo>
                    <a:cubicBezTo>
                      <a:pt x="18" y="1"/>
                      <a:pt x="0" y="87"/>
                      <a:pt x="62" y="103"/>
                    </a:cubicBezTo>
                    <a:cubicBezTo>
                      <a:pt x="203" y="140"/>
                      <a:pt x="348" y="159"/>
                      <a:pt x="493" y="159"/>
                    </a:cubicBezTo>
                    <a:cubicBezTo>
                      <a:pt x="620" y="159"/>
                      <a:pt x="747" y="145"/>
                      <a:pt x="871" y="116"/>
                    </a:cubicBezTo>
                    <a:cubicBezTo>
                      <a:pt x="932" y="101"/>
                      <a:pt x="916" y="15"/>
                      <a:pt x="861" y="15"/>
                    </a:cubicBezTo>
                    <a:cubicBezTo>
                      <a:pt x="857" y="15"/>
                      <a:pt x="853" y="15"/>
                      <a:pt x="849" y="16"/>
                    </a:cubicBezTo>
                    <a:cubicBezTo>
                      <a:pt x="732" y="42"/>
                      <a:pt x="614" y="55"/>
                      <a:pt x="495" y="55"/>
                    </a:cubicBezTo>
                    <a:cubicBezTo>
                      <a:pt x="358" y="55"/>
                      <a:pt x="222" y="38"/>
                      <a:pt x="89" y="3"/>
                    </a:cubicBezTo>
                    <a:cubicBezTo>
                      <a:pt x="83" y="1"/>
                      <a:pt x="78" y="1"/>
                      <a:pt x="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8" name="Google Shape;10768;p77"/>
              <p:cNvSpPr/>
              <p:nvPr/>
            </p:nvSpPr>
            <p:spPr>
              <a:xfrm>
                <a:off x="5291700" y="4933375"/>
                <a:ext cx="298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010" extrusionOk="0">
                    <a:moveTo>
                      <a:pt x="969" y="108"/>
                    </a:moveTo>
                    <a:cubicBezTo>
                      <a:pt x="1002" y="108"/>
                      <a:pt x="1031" y="144"/>
                      <a:pt x="1009" y="179"/>
                    </a:cubicBezTo>
                    <a:cubicBezTo>
                      <a:pt x="863" y="376"/>
                      <a:pt x="671" y="535"/>
                      <a:pt x="451" y="643"/>
                    </a:cubicBezTo>
                    <a:cubicBezTo>
                      <a:pt x="444" y="646"/>
                      <a:pt x="437" y="648"/>
                      <a:pt x="430" y="648"/>
                    </a:cubicBezTo>
                    <a:cubicBezTo>
                      <a:pt x="381" y="648"/>
                      <a:pt x="366" y="581"/>
                      <a:pt x="410" y="559"/>
                    </a:cubicBezTo>
                    <a:cubicBezTo>
                      <a:pt x="617" y="459"/>
                      <a:pt x="797" y="309"/>
                      <a:pt x="935" y="124"/>
                    </a:cubicBezTo>
                    <a:cubicBezTo>
                      <a:pt x="946" y="113"/>
                      <a:pt x="958" y="108"/>
                      <a:pt x="969" y="108"/>
                    </a:cubicBezTo>
                    <a:close/>
                    <a:moveTo>
                      <a:pt x="766" y="1"/>
                    </a:moveTo>
                    <a:cubicBezTo>
                      <a:pt x="740" y="9"/>
                      <a:pt x="716" y="16"/>
                      <a:pt x="690" y="24"/>
                    </a:cubicBezTo>
                    <a:cubicBezTo>
                      <a:pt x="610" y="51"/>
                      <a:pt x="531" y="83"/>
                      <a:pt x="455" y="120"/>
                    </a:cubicBezTo>
                    <a:cubicBezTo>
                      <a:pt x="426" y="134"/>
                      <a:pt x="398" y="147"/>
                      <a:pt x="370" y="162"/>
                    </a:cubicBezTo>
                    <a:cubicBezTo>
                      <a:pt x="158" y="269"/>
                      <a:pt x="0" y="523"/>
                      <a:pt x="83" y="747"/>
                    </a:cubicBezTo>
                    <a:cubicBezTo>
                      <a:pt x="142" y="910"/>
                      <a:pt x="318" y="1010"/>
                      <a:pt x="492" y="1010"/>
                    </a:cubicBezTo>
                    <a:cubicBezTo>
                      <a:pt x="514" y="1010"/>
                      <a:pt x="537" y="1008"/>
                      <a:pt x="559" y="1004"/>
                    </a:cubicBezTo>
                    <a:cubicBezTo>
                      <a:pt x="751" y="975"/>
                      <a:pt x="916" y="832"/>
                      <a:pt x="1006" y="659"/>
                    </a:cubicBezTo>
                    <a:cubicBezTo>
                      <a:pt x="1156" y="370"/>
                      <a:pt x="1193" y="190"/>
                      <a:pt x="1160" y="87"/>
                    </a:cubicBezTo>
                    <a:cubicBezTo>
                      <a:pt x="1154" y="67"/>
                      <a:pt x="1144" y="49"/>
                      <a:pt x="1130" y="34"/>
                    </a:cubicBezTo>
                    <a:cubicBezTo>
                      <a:pt x="1100" y="53"/>
                      <a:pt x="1061" y="62"/>
                      <a:pt x="1017" y="62"/>
                    </a:cubicBezTo>
                    <a:cubicBezTo>
                      <a:pt x="945" y="62"/>
                      <a:pt x="858" y="39"/>
                      <a:pt x="766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9" name="Google Shape;10769;p77"/>
              <p:cNvSpPr/>
              <p:nvPr/>
            </p:nvSpPr>
            <p:spPr>
              <a:xfrm>
                <a:off x="5300825" y="4936075"/>
                <a:ext cx="16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41" extrusionOk="0">
                    <a:moveTo>
                      <a:pt x="604" y="1"/>
                    </a:moveTo>
                    <a:cubicBezTo>
                      <a:pt x="592" y="1"/>
                      <a:pt x="579" y="6"/>
                      <a:pt x="569" y="17"/>
                    </a:cubicBezTo>
                    <a:cubicBezTo>
                      <a:pt x="432" y="202"/>
                      <a:pt x="252" y="351"/>
                      <a:pt x="45" y="452"/>
                    </a:cubicBezTo>
                    <a:cubicBezTo>
                      <a:pt x="1" y="473"/>
                      <a:pt x="16" y="540"/>
                      <a:pt x="65" y="541"/>
                    </a:cubicBezTo>
                    <a:lnTo>
                      <a:pt x="65" y="540"/>
                    </a:lnTo>
                    <a:cubicBezTo>
                      <a:pt x="71" y="540"/>
                      <a:pt x="79" y="538"/>
                      <a:pt x="85" y="535"/>
                    </a:cubicBezTo>
                    <a:cubicBezTo>
                      <a:pt x="306" y="427"/>
                      <a:pt x="498" y="268"/>
                      <a:pt x="644" y="72"/>
                    </a:cubicBezTo>
                    <a:cubicBezTo>
                      <a:pt x="666" y="37"/>
                      <a:pt x="636" y="1"/>
                      <a:pt x="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0" name="Google Shape;10770;p77"/>
              <p:cNvSpPr/>
              <p:nvPr/>
            </p:nvSpPr>
            <p:spPr>
              <a:xfrm>
                <a:off x="5293625" y="4907800"/>
                <a:ext cx="29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85" extrusionOk="0">
                    <a:moveTo>
                      <a:pt x="434" y="355"/>
                    </a:moveTo>
                    <a:cubicBezTo>
                      <a:pt x="442" y="355"/>
                      <a:pt x="451" y="358"/>
                      <a:pt x="461" y="364"/>
                    </a:cubicBezTo>
                    <a:cubicBezTo>
                      <a:pt x="670" y="493"/>
                      <a:pt x="845" y="669"/>
                      <a:pt x="972" y="879"/>
                    </a:cubicBezTo>
                    <a:cubicBezTo>
                      <a:pt x="994" y="916"/>
                      <a:pt x="963" y="950"/>
                      <a:pt x="931" y="950"/>
                    </a:cubicBezTo>
                    <a:cubicBezTo>
                      <a:pt x="917" y="950"/>
                      <a:pt x="902" y="944"/>
                      <a:pt x="893" y="927"/>
                    </a:cubicBezTo>
                    <a:cubicBezTo>
                      <a:pt x="774" y="730"/>
                      <a:pt x="608" y="563"/>
                      <a:pt x="412" y="442"/>
                    </a:cubicBezTo>
                    <a:lnTo>
                      <a:pt x="412" y="443"/>
                    </a:lnTo>
                    <a:cubicBezTo>
                      <a:pt x="366" y="417"/>
                      <a:pt x="392" y="355"/>
                      <a:pt x="434" y="355"/>
                    </a:cubicBezTo>
                    <a:close/>
                    <a:moveTo>
                      <a:pt x="493" y="1"/>
                    </a:moveTo>
                    <a:cubicBezTo>
                      <a:pt x="334" y="1"/>
                      <a:pt x="174" y="82"/>
                      <a:pt x="105" y="225"/>
                    </a:cubicBezTo>
                    <a:cubicBezTo>
                      <a:pt x="0" y="439"/>
                      <a:pt x="134" y="708"/>
                      <a:pt x="334" y="835"/>
                    </a:cubicBezTo>
                    <a:cubicBezTo>
                      <a:pt x="446" y="909"/>
                      <a:pt x="564" y="972"/>
                      <a:pt x="688" y="1025"/>
                    </a:cubicBezTo>
                    <a:cubicBezTo>
                      <a:pt x="781" y="1062"/>
                      <a:pt x="867" y="1085"/>
                      <a:pt x="939" y="1085"/>
                    </a:cubicBezTo>
                    <a:cubicBezTo>
                      <a:pt x="983" y="1085"/>
                      <a:pt x="1022" y="1076"/>
                      <a:pt x="1053" y="1057"/>
                    </a:cubicBezTo>
                    <a:cubicBezTo>
                      <a:pt x="1069" y="1047"/>
                      <a:pt x="1082" y="1035"/>
                      <a:pt x="1093" y="1020"/>
                    </a:cubicBezTo>
                    <a:cubicBezTo>
                      <a:pt x="1159" y="931"/>
                      <a:pt x="1152" y="743"/>
                      <a:pt x="1015" y="404"/>
                    </a:cubicBezTo>
                    <a:cubicBezTo>
                      <a:pt x="942" y="222"/>
                      <a:pt x="793" y="64"/>
                      <a:pt x="604" y="15"/>
                    </a:cubicBezTo>
                    <a:cubicBezTo>
                      <a:pt x="568" y="5"/>
                      <a:pt x="531" y="1"/>
                      <a:pt x="49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1" name="Google Shape;10771;p77"/>
              <p:cNvSpPr/>
              <p:nvPr/>
            </p:nvSpPr>
            <p:spPr>
              <a:xfrm>
                <a:off x="5302750" y="4916625"/>
                <a:ext cx="15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6" extrusionOk="0">
                    <a:moveTo>
                      <a:pt x="69" y="1"/>
                    </a:moveTo>
                    <a:cubicBezTo>
                      <a:pt x="28" y="1"/>
                      <a:pt x="1" y="64"/>
                      <a:pt x="47" y="89"/>
                    </a:cubicBezTo>
                    <a:cubicBezTo>
                      <a:pt x="243" y="210"/>
                      <a:pt x="409" y="377"/>
                      <a:pt x="528" y="574"/>
                    </a:cubicBezTo>
                    <a:cubicBezTo>
                      <a:pt x="535" y="588"/>
                      <a:pt x="551" y="596"/>
                      <a:pt x="567" y="596"/>
                    </a:cubicBezTo>
                    <a:cubicBezTo>
                      <a:pt x="603" y="596"/>
                      <a:pt x="626" y="557"/>
                      <a:pt x="607" y="526"/>
                    </a:cubicBezTo>
                    <a:cubicBezTo>
                      <a:pt x="480" y="316"/>
                      <a:pt x="305" y="139"/>
                      <a:pt x="96" y="10"/>
                    </a:cubicBezTo>
                    <a:cubicBezTo>
                      <a:pt x="86" y="4"/>
                      <a:pt x="77" y="1"/>
                      <a:pt x="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2" name="Google Shape;10772;p77"/>
              <p:cNvSpPr/>
              <p:nvPr/>
            </p:nvSpPr>
            <p:spPr>
              <a:xfrm>
                <a:off x="5330525" y="4903625"/>
                <a:ext cx="287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35" extrusionOk="0">
                    <a:moveTo>
                      <a:pt x="436" y="355"/>
                    </a:moveTo>
                    <a:cubicBezTo>
                      <a:pt x="444" y="355"/>
                      <a:pt x="452" y="357"/>
                      <a:pt x="461" y="362"/>
                    </a:cubicBezTo>
                    <a:cubicBezTo>
                      <a:pt x="670" y="491"/>
                      <a:pt x="846" y="667"/>
                      <a:pt x="972" y="878"/>
                    </a:cubicBezTo>
                    <a:cubicBezTo>
                      <a:pt x="985" y="900"/>
                      <a:pt x="978" y="929"/>
                      <a:pt x="956" y="942"/>
                    </a:cubicBezTo>
                    <a:cubicBezTo>
                      <a:pt x="949" y="946"/>
                      <a:pt x="940" y="948"/>
                      <a:pt x="933" y="948"/>
                    </a:cubicBezTo>
                    <a:cubicBezTo>
                      <a:pt x="916" y="948"/>
                      <a:pt x="901" y="940"/>
                      <a:pt x="893" y="926"/>
                    </a:cubicBezTo>
                    <a:cubicBezTo>
                      <a:pt x="774" y="728"/>
                      <a:pt x="609" y="563"/>
                      <a:pt x="413" y="442"/>
                    </a:cubicBezTo>
                    <a:cubicBezTo>
                      <a:pt x="368" y="415"/>
                      <a:pt x="395" y="355"/>
                      <a:pt x="436" y="355"/>
                    </a:cubicBezTo>
                    <a:close/>
                    <a:moveTo>
                      <a:pt x="492" y="0"/>
                    </a:moveTo>
                    <a:cubicBezTo>
                      <a:pt x="333" y="0"/>
                      <a:pt x="173" y="81"/>
                      <a:pt x="104" y="223"/>
                    </a:cubicBezTo>
                    <a:cubicBezTo>
                      <a:pt x="1" y="438"/>
                      <a:pt x="133" y="707"/>
                      <a:pt x="333" y="835"/>
                    </a:cubicBezTo>
                    <a:cubicBezTo>
                      <a:pt x="460" y="915"/>
                      <a:pt x="593" y="988"/>
                      <a:pt x="717" y="1034"/>
                    </a:cubicBezTo>
                    <a:cubicBezTo>
                      <a:pt x="807" y="1005"/>
                      <a:pt x="893" y="988"/>
                      <a:pt x="964" y="988"/>
                    </a:cubicBezTo>
                    <a:cubicBezTo>
                      <a:pt x="1015" y="988"/>
                      <a:pt x="1059" y="997"/>
                      <a:pt x="1093" y="1017"/>
                    </a:cubicBezTo>
                    <a:cubicBezTo>
                      <a:pt x="1107" y="998"/>
                      <a:pt x="1115" y="977"/>
                      <a:pt x="1121" y="955"/>
                    </a:cubicBezTo>
                    <a:cubicBezTo>
                      <a:pt x="1150" y="850"/>
                      <a:pt x="1124" y="676"/>
                      <a:pt x="1015" y="402"/>
                    </a:cubicBezTo>
                    <a:cubicBezTo>
                      <a:pt x="942" y="220"/>
                      <a:pt x="793" y="63"/>
                      <a:pt x="603" y="14"/>
                    </a:cubicBezTo>
                    <a:cubicBezTo>
                      <a:pt x="567" y="5"/>
                      <a:pt x="529" y="0"/>
                      <a:pt x="49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3" name="Google Shape;10773;p77"/>
              <p:cNvSpPr/>
              <p:nvPr/>
            </p:nvSpPr>
            <p:spPr>
              <a:xfrm>
                <a:off x="5339725" y="4912475"/>
                <a:ext cx="155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95" extrusionOk="0">
                    <a:moveTo>
                      <a:pt x="67" y="1"/>
                    </a:moveTo>
                    <a:cubicBezTo>
                      <a:pt x="27" y="1"/>
                      <a:pt x="0" y="61"/>
                      <a:pt x="43" y="88"/>
                    </a:cubicBezTo>
                    <a:cubicBezTo>
                      <a:pt x="241" y="209"/>
                      <a:pt x="405" y="374"/>
                      <a:pt x="524" y="572"/>
                    </a:cubicBezTo>
                    <a:cubicBezTo>
                      <a:pt x="533" y="586"/>
                      <a:pt x="547" y="594"/>
                      <a:pt x="563" y="594"/>
                    </a:cubicBezTo>
                    <a:cubicBezTo>
                      <a:pt x="600" y="594"/>
                      <a:pt x="622" y="555"/>
                      <a:pt x="603" y="524"/>
                    </a:cubicBezTo>
                    <a:cubicBezTo>
                      <a:pt x="476" y="313"/>
                      <a:pt x="301" y="137"/>
                      <a:pt x="92" y="8"/>
                    </a:cubicBezTo>
                    <a:cubicBezTo>
                      <a:pt x="84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4" name="Google Shape;10774;p77"/>
              <p:cNvSpPr/>
              <p:nvPr/>
            </p:nvSpPr>
            <p:spPr>
              <a:xfrm>
                <a:off x="5330675" y="4928300"/>
                <a:ext cx="3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40" extrusionOk="0">
                    <a:moveTo>
                      <a:pt x="967" y="137"/>
                    </a:moveTo>
                    <a:cubicBezTo>
                      <a:pt x="1000" y="137"/>
                      <a:pt x="1030" y="174"/>
                      <a:pt x="1007" y="209"/>
                    </a:cubicBezTo>
                    <a:lnTo>
                      <a:pt x="1007" y="210"/>
                    </a:lnTo>
                    <a:cubicBezTo>
                      <a:pt x="860" y="407"/>
                      <a:pt x="669" y="566"/>
                      <a:pt x="447" y="673"/>
                    </a:cubicBezTo>
                    <a:cubicBezTo>
                      <a:pt x="441" y="676"/>
                      <a:pt x="434" y="678"/>
                      <a:pt x="427" y="678"/>
                    </a:cubicBezTo>
                    <a:cubicBezTo>
                      <a:pt x="410" y="678"/>
                      <a:pt x="393" y="669"/>
                      <a:pt x="386" y="652"/>
                    </a:cubicBezTo>
                    <a:cubicBezTo>
                      <a:pt x="375" y="629"/>
                      <a:pt x="385" y="602"/>
                      <a:pt x="408" y="589"/>
                    </a:cubicBezTo>
                    <a:cubicBezTo>
                      <a:pt x="615" y="489"/>
                      <a:pt x="794" y="339"/>
                      <a:pt x="932" y="154"/>
                    </a:cubicBezTo>
                    <a:cubicBezTo>
                      <a:pt x="942" y="142"/>
                      <a:pt x="955" y="137"/>
                      <a:pt x="967" y="137"/>
                    </a:cubicBezTo>
                    <a:close/>
                    <a:moveTo>
                      <a:pt x="958" y="1"/>
                    </a:moveTo>
                    <a:cubicBezTo>
                      <a:pt x="887" y="1"/>
                      <a:pt x="801" y="18"/>
                      <a:pt x="711" y="47"/>
                    </a:cubicBezTo>
                    <a:lnTo>
                      <a:pt x="680" y="57"/>
                    </a:lnTo>
                    <a:cubicBezTo>
                      <a:pt x="573" y="95"/>
                      <a:pt x="468" y="139"/>
                      <a:pt x="368" y="191"/>
                    </a:cubicBezTo>
                    <a:cubicBezTo>
                      <a:pt x="360" y="195"/>
                      <a:pt x="354" y="199"/>
                      <a:pt x="346" y="204"/>
                    </a:cubicBezTo>
                    <a:cubicBezTo>
                      <a:pt x="145" y="317"/>
                      <a:pt x="0" y="561"/>
                      <a:pt x="79" y="777"/>
                    </a:cubicBezTo>
                    <a:cubicBezTo>
                      <a:pt x="139" y="940"/>
                      <a:pt x="315" y="1040"/>
                      <a:pt x="489" y="1040"/>
                    </a:cubicBezTo>
                    <a:cubicBezTo>
                      <a:pt x="512" y="1040"/>
                      <a:pt x="534" y="1038"/>
                      <a:pt x="556" y="1035"/>
                    </a:cubicBezTo>
                    <a:cubicBezTo>
                      <a:pt x="749" y="1005"/>
                      <a:pt x="913" y="862"/>
                      <a:pt x="1004" y="689"/>
                    </a:cubicBezTo>
                    <a:cubicBezTo>
                      <a:pt x="1188" y="333"/>
                      <a:pt x="1202" y="143"/>
                      <a:pt x="1123" y="58"/>
                    </a:cubicBezTo>
                    <a:cubicBezTo>
                      <a:pt x="1113" y="47"/>
                      <a:pt x="1101" y="37"/>
                      <a:pt x="1087" y="30"/>
                    </a:cubicBezTo>
                    <a:cubicBezTo>
                      <a:pt x="1053" y="10"/>
                      <a:pt x="1009" y="1"/>
                      <a:pt x="9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5" name="Google Shape;10775;p77"/>
              <p:cNvSpPr/>
              <p:nvPr/>
            </p:nvSpPr>
            <p:spPr>
              <a:xfrm>
                <a:off x="5339725" y="4931725"/>
                <a:ext cx="167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1" extrusionOk="0">
                    <a:moveTo>
                      <a:pt x="605" y="0"/>
                    </a:moveTo>
                    <a:cubicBezTo>
                      <a:pt x="593" y="0"/>
                      <a:pt x="580" y="5"/>
                      <a:pt x="570" y="17"/>
                    </a:cubicBezTo>
                    <a:cubicBezTo>
                      <a:pt x="432" y="202"/>
                      <a:pt x="253" y="351"/>
                      <a:pt x="46" y="452"/>
                    </a:cubicBezTo>
                    <a:cubicBezTo>
                      <a:pt x="0" y="474"/>
                      <a:pt x="16" y="541"/>
                      <a:pt x="65" y="541"/>
                    </a:cubicBezTo>
                    <a:cubicBezTo>
                      <a:pt x="72" y="541"/>
                      <a:pt x="80" y="539"/>
                      <a:pt x="85" y="536"/>
                    </a:cubicBezTo>
                    <a:cubicBezTo>
                      <a:pt x="307" y="428"/>
                      <a:pt x="498" y="270"/>
                      <a:pt x="645" y="72"/>
                    </a:cubicBezTo>
                    <a:cubicBezTo>
                      <a:pt x="668" y="37"/>
                      <a:pt x="638" y="0"/>
                      <a:pt x="6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6" name="Google Shape;10776;p77"/>
              <p:cNvSpPr/>
              <p:nvPr/>
            </p:nvSpPr>
            <p:spPr>
              <a:xfrm>
                <a:off x="5362575" y="4906450"/>
                <a:ext cx="3492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82" extrusionOk="0">
                    <a:moveTo>
                      <a:pt x="700" y="0"/>
                    </a:moveTo>
                    <a:cubicBezTo>
                      <a:pt x="560" y="0"/>
                      <a:pt x="420" y="46"/>
                      <a:pt x="304" y="137"/>
                    </a:cubicBezTo>
                    <a:cubicBezTo>
                      <a:pt x="82" y="312"/>
                      <a:pt x="1" y="612"/>
                      <a:pt x="104" y="875"/>
                    </a:cubicBezTo>
                    <a:cubicBezTo>
                      <a:pt x="194" y="1119"/>
                      <a:pt x="425" y="1281"/>
                      <a:pt x="685" y="1282"/>
                    </a:cubicBezTo>
                    <a:cubicBezTo>
                      <a:pt x="690" y="1282"/>
                      <a:pt x="695" y="1282"/>
                      <a:pt x="700" y="1282"/>
                    </a:cubicBezTo>
                    <a:cubicBezTo>
                      <a:pt x="976" y="1282"/>
                      <a:pt x="1222" y="1104"/>
                      <a:pt x="1309" y="841"/>
                    </a:cubicBezTo>
                    <a:cubicBezTo>
                      <a:pt x="1397" y="572"/>
                      <a:pt x="1299" y="278"/>
                      <a:pt x="1067" y="116"/>
                    </a:cubicBezTo>
                    <a:cubicBezTo>
                      <a:pt x="957" y="39"/>
                      <a:pt x="828" y="0"/>
                      <a:pt x="70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7" name="Google Shape;10777;p77"/>
              <p:cNvSpPr/>
              <p:nvPr/>
            </p:nvSpPr>
            <p:spPr>
              <a:xfrm>
                <a:off x="5205425" y="5191550"/>
                <a:ext cx="90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2" extrusionOk="0">
                    <a:moveTo>
                      <a:pt x="50" y="0"/>
                    </a:moveTo>
                    <a:cubicBezTo>
                      <a:pt x="36" y="19"/>
                      <a:pt x="19" y="34"/>
                      <a:pt x="1" y="48"/>
                    </a:cubicBezTo>
                    <a:cubicBezTo>
                      <a:pt x="10" y="61"/>
                      <a:pt x="18" y="75"/>
                      <a:pt x="24" y="91"/>
                    </a:cubicBezTo>
                    <a:cubicBezTo>
                      <a:pt x="129" y="108"/>
                      <a:pt x="234" y="127"/>
                      <a:pt x="341" y="141"/>
                    </a:cubicBezTo>
                    <a:lnTo>
                      <a:pt x="348" y="141"/>
                    </a:lnTo>
                    <a:cubicBezTo>
                      <a:pt x="350" y="141"/>
                      <a:pt x="351" y="140"/>
                      <a:pt x="353" y="139"/>
                    </a:cubicBezTo>
                    <a:cubicBezTo>
                      <a:pt x="354" y="112"/>
                      <a:pt x="357" y="83"/>
                      <a:pt x="363" y="54"/>
                    </a:cubicBezTo>
                    <a:cubicBezTo>
                      <a:pt x="360" y="53"/>
                      <a:pt x="357" y="50"/>
                      <a:pt x="354" y="49"/>
                    </a:cubicBezTo>
                    <a:cubicBezTo>
                      <a:pt x="252" y="36"/>
                      <a:pt x="151" y="17"/>
                      <a:pt x="5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8" name="Google Shape;10778;p77"/>
              <p:cNvSpPr/>
              <p:nvPr/>
            </p:nvSpPr>
            <p:spPr>
              <a:xfrm>
                <a:off x="5174800" y="5184200"/>
                <a:ext cx="209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23" extrusionOk="0">
                    <a:moveTo>
                      <a:pt x="0" y="0"/>
                    </a:moveTo>
                    <a:cubicBezTo>
                      <a:pt x="61" y="45"/>
                      <a:pt x="122" y="92"/>
                      <a:pt x="184" y="136"/>
                    </a:cubicBezTo>
                    <a:cubicBezTo>
                      <a:pt x="199" y="144"/>
                      <a:pt x="212" y="153"/>
                      <a:pt x="226" y="163"/>
                    </a:cubicBezTo>
                    <a:cubicBezTo>
                      <a:pt x="306" y="184"/>
                      <a:pt x="386" y="203"/>
                      <a:pt x="466" y="223"/>
                    </a:cubicBezTo>
                    <a:cubicBezTo>
                      <a:pt x="477" y="220"/>
                      <a:pt x="487" y="218"/>
                      <a:pt x="497" y="217"/>
                    </a:cubicBezTo>
                    <a:cubicBezTo>
                      <a:pt x="566" y="211"/>
                      <a:pt x="635" y="208"/>
                      <a:pt x="705" y="208"/>
                    </a:cubicBezTo>
                    <a:cubicBezTo>
                      <a:pt x="749" y="208"/>
                      <a:pt x="793" y="209"/>
                      <a:pt x="838" y="212"/>
                    </a:cubicBezTo>
                    <a:cubicBezTo>
                      <a:pt x="555" y="152"/>
                      <a:pt x="276" y="82"/>
                      <a:pt x="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9" name="Google Shape;10779;p77"/>
              <p:cNvSpPr/>
              <p:nvPr/>
            </p:nvSpPr>
            <p:spPr>
              <a:xfrm>
                <a:off x="5151100" y="5152500"/>
                <a:ext cx="226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151" extrusionOk="0">
                    <a:moveTo>
                      <a:pt x="393" y="1"/>
                    </a:moveTo>
                    <a:cubicBezTo>
                      <a:pt x="297" y="1"/>
                      <a:pt x="202" y="31"/>
                      <a:pt x="130" y="96"/>
                    </a:cubicBezTo>
                    <a:cubicBezTo>
                      <a:pt x="39" y="176"/>
                      <a:pt x="1" y="294"/>
                      <a:pt x="3" y="416"/>
                    </a:cubicBezTo>
                    <a:cubicBezTo>
                      <a:pt x="184" y="609"/>
                      <a:pt x="376" y="792"/>
                      <a:pt x="575" y="966"/>
                    </a:cubicBezTo>
                    <a:cubicBezTo>
                      <a:pt x="534" y="767"/>
                      <a:pt x="452" y="578"/>
                      <a:pt x="333" y="414"/>
                    </a:cubicBezTo>
                    <a:cubicBezTo>
                      <a:pt x="306" y="378"/>
                      <a:pt x="337" y="339"/>
                      <a:pt x="370" y="339"/>
                    </a:cubicBezTo>
                    <a:cubicBezTo>
                      <a:pt x="383" y="339"/>
                      <a:pt x="397" y="345"/>
                      <a:pt x="407" y="359"/>
                    </a:cubicBezTo>
                    <a:cubicBezTo>
                      <a:pt x="552" y="557"/>
                      <a:pt x="647" y="788"/>
                      <a:pt x="684" y="1030"/>
                    </a:cubicBezTo>
                    <a:cubicBezTo>
                      <a:pt x="684" y="1038"/>
                      <a:pt x="682" y="1047"/>
                      <a:pt x="678" y="1054"/>
                    </a:cubicBezTo>
                    <a:cubicBezTo>
                      <a:pt x="718" y="1087"/>
                      <a:pt x="758" y="1118"/>
                      <a:pt x="799" y="1150"/>
                    </a:cubicBezTo>
                    <a:cubicBezTo>
                      <a:pt x="861" y="1062"/>
                      <a:pt x="902" y="894"/>
                      <a:pt x="905" y="606"/>
                    </a:cubicBezTo>
                    <a:cubicBezTo>
                      <a:pt x="907" y="411"/>
                      <a:pt x="828" y="208"/>
                      <a:pt x="672" y="91"/>
                    </a:cubicBezTo>
                    <a:cubicBezTo>
                      <a:pt x="592" y="32"/>
                      <a:pt x="492" y="1"/>
                      <a:pt x="393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0" name="Google Shape;10780;p77"/>
              <p:cNvSpPr/>
              <p:nvPr/>
            </p:nvSpPr>
            <p:spPr>
              <a:xfrm>
                <a:off x="5158725" y="5160975"/>
                <a:ext cx="9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16" extrusionOk="0">
                    <a:moveTo>
                      <a:pt x="66" y="1"/>
                    </a:moveTo>
                    <a:cubicBezTo>
                      <a:pt x="32" y="1"/>
                      <a:pt x="0" y="39"/>
                      <a:pt x="28" y="75"/>
                    </a:cubicBezTo>
                    <a:cubicBezTo>
                      <a:pt x="147" y="241"/>
                      <a:pt x="229" y="428"/>
                      <a:pt x="270" y="627"/>
                    </a:cubicBezTo>
                    <a:cubicBezTo>
                      <a:pt x="304" y="657"/>
                      <a:pt x="338" y="687"/>
                      <a:pt x="373" y="715"/>
                    </a:cubicBezTo>
                    <a:cubicBezTo>
                      <a:pt x="377" y="709"/>
                      <a:pt x="379" y="700"/>
                      <a:pt x="379" y="691"/>
                    </a:cubicBezTo>
                    <a:cubicBezTo>
                      <a:pt x="342" y="449"/>
                      <a:pt x="247" y="218"/>
                      <a:pt x="102" y="20"/>
                    </a:cubicBezTo>
                    <a:cubicBezTo>
                      <a:pt x="92" y="6"/>
                      <a:pt x="79" y="1"/>
                      <a:pt x="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1" name="Google Shape;10781;p77"/>
              <p:cNvSpPr/>
              <p:nvPr/>
            </p:nvSpPr>
            <p:spPr>
              <a:xfrm>
                <a:off x="5185625" y="5162625"/>
                <a:ext cx="238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05" extrusionOk="0">
                    <a:moveTo>
                      <a:pt x="418" y="339"/>
                    </a:moveTo>
                    <a:cubicBezTo>
                      <a:pt x="431" y="339"/>
                      <a:pt x="444" y="345"/>
                      <a:pt x="454" y="359"/>
                    </a:cubicBezTo>
                    <a:cubicBezTo>
                      <a:pt x="600" y="557"/>
                      <a:pt x="694" y="787"/>
                      <a:pt x="732" y="1029"/>
                    </a:cubicBezTo>
                    <a:cubicBezTo>
                      <a:pt x="736" y="1055"/>
                      <a:pt x="719" y="1079"/>
                      <a:pt x="693" y="1082"/>
                    </a:cubicBezTo>
                    <a:cubicBezTo>
                      <a:pt x="691" y="1083"/>
                      <a:pt x="688" y="1083"/>
                      <a:pt x="686" y="1083"/>
                    </a:cubicBezTo>
                    <a:cubicBezTo>
                      <a:pt x="663" y="1083"/>
                      <a:pt x="644" y="1067"/>
                      <a:pt x="640" y="1044"/>
                    </a:cubicBezTo>
                    <a:cubicBezTo>
                      <a:pt x="605" y="816"/>
                      <a:pt x="516" y="600"/>
                      <a:pt x="379" y="414"/>
                    </a:cubicBezTo>
                    <a:cubicBezTo>
                      <a:pt x="353" y="378"/>
                      <a:pt x="385" y="339"/>
                      <a:pt x="418" y="339"/>
                    </a:cubicBezTo>
                    <a:close/>
                    <a:moveTo>
                      <a:pt x="442" y="0"/>
                    </a:moveTo>
                    <a:cubicBezTo>
                      <a:pt x="345" y="0"/>
                      <a:pt x="250" y="31"/>
                      <a:pt x="178" y="95"/>
                    </a:cubicBezTo>
                    <a:cubicBezTo>
                      <a:pt x="0" y="254"/>
                      <a:pt x="21" y="554"/>
                      <a:pt x="158" y="747"/>
                    </a:cubicBezTo>
                    <a:cubicBezTo>
                      <a:pt x="239" y="866"/>
                      <a:pt x="333" y="977"/>
                      <a:pt x="437" y="1077"/>
                    </a:cubicBezTo>
                    <a:cubicBezTo>
                      <a:pt x="600" y="1090"/>
                      <a:pt x="734" y="1129"/>
                      <a:pt x="793" y="1205"/>
                    </a:cubicBezTo>
                    <a:cubicBezTo>
                      <a:pt x="811" y="1191"/>
                      <a:pt x="828" y="1176"/>
                      <a:pt x="842" y="1157"/>
                    </a:cubicBezTo>
                    <a:cubicBezTo>
                      <a:pt x="908" y="1071"/>
                      <a:pt x="950" y="901"/>
                      <a:pt x="952" y="606"/>
                    </a:cubicBezTo>
                    <a:cubicBezTo>
                      <a:pt x="954" y="410"/>
                      <a:pt x="876" y="208"/>
                      <a:pt x="720" y="91"/>
                    </a:cubicBezTo>
                    <a:cubicBezTo>
                      <a:pt x="640" y="32"/>
                      <a:pt x="540" y="0"/>
                      <a:pt x="44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2" name="Google Shape;10782;p77"/>
              <p:cNvSpPr/>
              <p:nvPr/>
            </p:nvSpPr>
            <p:spPr>
              <a:xfrm>
                <a:off x="5194450" y="5171100"/>
                <a:ext cx="96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745" extrusionOk="0">
                    <a:moveTo>
                      <a:pt x="65" y="0"/>
                    </a:moveTo>
                    <a:cubicBezTo>
                      <a:pt x="32" y="0"/>
                      <a:pt x="0" y="39"/>
                      <a:pt x="26" y="75"/>
                    </a:cubicBezTo>
                    <a:cubicBezTo>
                      <a:pt x="163" y="261"/>
                      <a:pt x="252" y="478"/>
                      <a:pt x="287" y="706"/>
                    </a:cubicBezTo>
                    <a:cubicBezTo>
                      <a:pt x="291" y="728"/>
                      <a:pt x="310" y="744"/>
                      <a:pt x="333" y="744"/>
                    </a:cubicBezTo>
                    <a:lnTo>
                      <a:pt x="340" y="744"/>
                    </a:lnTo>
                    <a:cubicBezTo>
                      <a:pt x="366" y="741"/>
                      <a:pt x="383" y="717"/>
                      <a:pt x="379" y="692"/>
                    </a:cubicBezTo>
                    <a:cubicBezTo>
                      <a:pt x="341" y="448"/>
                      <a:pt x="247" y="218"/>
                      <a:pt x="101" y="20"/>
                    </a:cubicBezTo>
                    <a:cubicBezTo>
                      <a:pt x="91" y="6"/>
                      <a:pt x="78" y="0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3" name="Google Shape;10783;p77"/>
              <p:cNvSpPr/>
              <p:nvPr/>
            </p:nvSpPr>
            <p:spPr>
              <a:xfrm>
                <a:off x="5183775" y="5189400"/>
                <a:ext cx="228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44" extrusionOk="0">
                    <a:moveTo>
                      <a:pt x="348" y="1"/>
                    </a:moveTo>
                    <a:cubicBezTo>
                      <a:pt x="278" y="1"/>
                      <a:pt x="209" y="4"/>
                      <a:pt x="139" y="10"/>
                    </a:cubicBezTo>
                    <a:cubicBezTo>
                      <a:pt x="128" y="10"/>
                      <a:pt x="118" y="14"/>
                      <a:pt x="109" y="15"/>
                    </a:cubicBezTo>
                    <a:cubicBezTo>
                      <a:pt x="71" y="20"/>
                      <a:pt x="35" y="28"/>
                      <a:pt x="1" y="40"/>
                    </a:cubicBezTo>
                    <a:cubicBezTo>
                      <a:pt x="149" y="134"/>
                      <a:pt x="302" y="217"/>
                      <a:pt x="461" y="293"/>
                    </a:cubicBezTo>
                    <a:cubicBezTo>
                      <a:pt x="535" y="265"/>
                      <a:pt x="607" y="231"/>
                      <a:pt x="675" y="190"/>
                    </a:cubicBezTo>
                    <a:cubicBezTo>
                      <a:pt x="683" y="185"/>
                      <a:pt x="691" y="183"/>
                      <a:pt x="699" y="183"/>
                    </a:cubicBezTo>
                    <a:cubicBezTo>
                      <a:pt x="740" y="183"/>
                      <a:pt x="766" y="242"/>
                      <a:pt x="723" y="270"/>
                    </a:cubicBezTo>
                    <a:cubicBezTo>
                      <a:pt x="676" y="298"/>
                      <a:pt x="626" y="324"/>
                      <a:pt x="576" y="347"/>
                    </a:cubicBezTo>
                    <a:cubicBezTo>
                      <a:pt x="649" y="380"/>
                      <a:pt x="724" y="412"/>
                      <a:pt x="802" y="443"/>
                    </a:cubicBezTo>
                    <a:cubicBezTo>
                      <a:pt x="887" y="329"/>
                      <a:pt x="912" y="242"/>
                      <a:pt x="890" y="177"/>
                    </a:cubicBezTo>
                    <a:cubicBezTo>
                      <a:pt x="884" y="161"/>
                      <a:pt x="876" y="147"/>
                      <a:pt x="867" y="134"/>
                    </a:cubicBezTo>
                    <a:cubicBezTo>
                      <a:pt x="808" y="58"/>
                      <a:pt x="674" y="20"/>
                      <a:pt x="511" y="7"/>
                    </a:cubicBezTo>
                    <a:cubicBezTo>
                      <a:pt x="500" y="6"/>
                      <a:pt x="490" y="5"/>
                      <a:pt x="479" y="5"/>
                    </a:cubicBezTo>
                    <a:cubicBezTo>
                      <a:pt x="435" y="2"/>
                      <a:pt x="392" y="1"/>
                      <a:pt x="34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4" name="Google Shape;10784;p77"/>
              <p:cNvSpPr/>
              <p:nvPr/>
            </p:nvSpPr>
            <p:spPr>
              <a:xfrm>
                <a:off x="5195300" y="5193975"/>
                <a:ext cx="72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64" extrusionOk="0">
                    <a:moveTo>
                      <a:pt x="237" y="0"/>
                    </a:moveTo>
                    <a:cubicBezTo>
                      <a:pt x="229" y="0"/>
                      <a:pt x="221" y="2"/>
                      <a:pt x="214" y="7"/>
                    </a:cubicBezTo>
                    <a:cubicBezTo>
                      <a:pt x="146" y="48"/>
                      <a:pt x="74" y="82"/>
                      <a:pt x="0" y="110"/>
                    </a:cubicBezTo>
                    <a:cubicBezTo>
                      <a:pt x="38" y="128"/>
                      <a:pt x="76" y="147"/>
                      <a:pt x="115" y="163"/>
                    </a:cubicBezTo>
                    <a:cubicBezTo>
                      <a:pt x="165" y="140"/>
                      <a:pt x="215" y="115"/>
                      <a:pt x="262" y="86"/>
                    </a:cubicBezTo>
                    <a:cubicBezTo>
                      <a:pt x="284" y="73"/>
                      <a:pt x="291" y="44"/>
                      <a:pt x="278" y="23"/>
                    </a:cubicBezTo>
                    <a:cubicBezTo>
                      <a:pt x="269" y="9"/>
                      <a:pt x="253" y="0"/>
                      <a:pt x="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5" name="Google Shape;10785;p77"/>
              <p:cNvSpPr/>
              <p:nvPr/>
            </p:nvSpPr>
            <p:spPr>
              <a:xfrm>
                <a:off x="5435825" y="5170225"/>
                <a:ext cx="30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1" y="1"/>
                    </a:moveTo>
                    <a:lnTo>
                      <a:pt x="0" y="4"/>
                    </a:lnTo>
                    <a:cubicBezTo>
                      <a:pt x="1" y="6"/>
                      <a:pt x="1" y="7"/>
                      <a:pt x="3" y="9"/>
                    </a:cubicBezTo>
                    <a:cubicBezTo>
                      <a:pt x="6" y="6"/>
                      <a:pt x="8" y="4"/>
                      <a:pt x="11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6" name="Google Shape;10786;p77"/>
              <p:cNvSpPr/>
              <p:nvPr/>
            </p:nvSpPr>
            <p:spPr>
              <a:xfrm>
                <a:off x="5401200" y="5165825"/>
                <a:ext cx="347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905" extrusionOk="0">
                    <a:moveTo>
                      <a:pt x="1186" y="210"/>
                    </a:moveTo>
                    <a:cubicBezTo>
                      <a:pt x="1232" y="210"/>
                      <a:pt x="1260" y="279"/>
                      <a:pt x="1210" y="308"/>
                    </a:cubicBezTo>
                    <a:lnTo>
                      <a:pt x="1209" y="308"/>
                    </a:lnTo>
                    <a:cubicBezTo>
                      <a:pt x="972" y="445"/>
                      <a:pt x="707" y="524"/>
                      <a:pt x="432" y="537"/>
                    </a:cubicBezTo>
                    <a:lnTo>
                      <a:pt x="430" y="537"/>
                    </a:lnTo>
                    <a:cubicBezTo>
                      <a:pt x="430" y="537"/>
                      <a:pt x="429" y="537"/>
                      <a:pt x="429" y="537"/>
                    </a:cubicBezTo>
                    <a:cubicBezTo>
                      <a:pt x="362" y="537"/>
                      <a:pt x="359" y="434"/>
                      <a:pt x="428" y="433"/>
                    </a:cubicBezTo>
                    <a:cubicBezTo>
                      <a:pt x="685" y="421"/>
                      <a:pt x="935" y="347"/>
                      <a:pt x="1158" y="218"/>
                    </a:cubicBezTo>
                    <a:cubicBezTo>
                      <a:pt x="1168" y="213"/>
                      <a:pt x="1177" y="210"/>
                      <a:pt x="1186" y="210"/>
                    </a:cubicBezTo>
                    <a:close/>
                    <a:moveTo>
                      <a:pt x="764" y="0"/>
                    </a:moveTo>
                    <a:cubicBezTo>
                      <a:pt x="698" y="0"/>
                      <a:pt x="630" y="3"/>
                      <a:pt x="564" y="7"/>
                    </a:cubicBezTo>
                    <a:cubicBezTo>
                      <a:pt x="298" y="24"/>
                      <a:pt x="25" y="215"/>
                      <a:pt x="10" y="481"/>
                    </a:cubicBezTo>
                    <a:cubicBezTo>
                      <a:pt x="1" y="656"/>
                      <a:pt x="113" y="819"/>
                      <a:pt x="267" y="905"/>
                    </a:cubicBezTo>
                    <a:cubicBezTo>
                      <a:pt x="663" y="701"/>
                      <a:pt x="1037" y="460"/>
                      <a:pt x="1388" y="185"/>
                    </a:cubicBezTo>
                    <a:cubicBezTo>
                      <a:pt x="1386" y="183"/>
                      <a:pt x="1386" y="182"/>
                      <a:pt x="1385" y="180"/>
                    </a:cubicBezTo>
                    <a:cubicBezTo>
                      <a:pt x="1313" y="46"/>
                      <a:pt x="1051" y="0"/>
                      <a:pt x="764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7" name="Google Shape;10787;p77"/>
              <p:cNvSpPr/>
              <p:nvPr/>
            </p:nvSpPr>
            <p:spPr>
              <a:xfrm>
                <a:off x="5410150" y="5171075"/>
                <a:ext cx="225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327" extrusionOk="0">
                    <a:moveTo>
                      <a:pt x="826" y="1"/>
                    </a:moveTo>
                    <a:cubicBezTo>
                      <a:pt x="818" y="1"/>
                      <a:pt x="809" y="3"/>
                      <a:pt x="799" y="8"/>
                    </a:cubicBezTo>
                    <a:cubicBezTo>
                      <a:pt x="577" y="137"/>
                      <a:pt x="327" y="211"/>
                      <a:pt x="70" y="223"/>
                    </a:cubicBezTo>
                    <a:cubicBezTo>
                      <a:pt x="1" y="224"/>
                      <a:pt x="3" y="327"/>
                      <a:pt x="71" y="327"/>
                    </a:cubicBezTo>
                    <a:cubicBezTo>
                      <a:pt x="71" y="327"/>
                      <a:pt x="72" y="327"/>
                      <a:pt x="72" y="327"/>
                    </a:cubicBezTo>
                    <a:lnTo>
                      <a:pt x="74" y="327"/>
                    </a:lnTo>
                    <a:cubicBezTo>
                      <a:pt x="348" y="314"/>
                      <a:pt x="614" y="235"/>
                      <a:pt x="851" y="98"/>
                    </a:cubicBezTo>
                    <a:cubicBezTo>
                      <a:pt x="901" y="69"/>
                      <a:pt x="872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8" name="Google Shape;10788;p77"/>
              <p:cNvSpPr/>
              <p:nvPr/>
            </p:nvSpPr>
            <p:spPr>
              <a:xfrm>
                <a:off x="5433200" y="5140575"/>
                <a:ext cx="251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75" extrusionOk="0">
                    <a:moveTo>
                      <a:pt x="478" y="0"/>
                    </a:moveTo>
                    <a:cubicBezTo>
                      <a:pt x="469" y="0"/>
                      <a:pt x="459" y="1"/>
                      <a:pt x="450" y="1"/>
                    </a:cubicBezTo>
                    <a:cubicBezTo>
                      <a:pt x="255" y="11"/>
                      <a:pt x="65" y="156"/>
                      <a:pt x="36" y="350"/>
                    </a:cubicBezTo>
                    <a:cubicBezTo>
                      <a:pt x="1" y="585"/>
                      <a:pt x="208" y="802"/>
                      <a:pt x="437" y="865"/>
                    </a:cubicBezTo>
                    <a:cubicBezTo>
                      <a:pt x="451" y="868"/>
                      <a:pt x="463" y="871"/>
                      <a:pt x="478" y="875"/>
                    </a:cubicBezTo>
                    <a:cubicBezTo>
                      <a:pt x="570" y="789"/>
                      <a:pt x="660" y="701"/>
                      <a:pt x="747" y="608"/>
                    </a:cubicBezTo>
                    <a:cubicBezTo>
                      <a:pt x="635" y="545"/>
                      <a:pt x="517" y="498"/>
                      <a:pt x="395" y="466"/>
                    </a:cubicBezTo>
                    <a:cubicBezTo>
                      <a:pt x="339" y="452"/>
                      <a:pt x="355" y="374"/>
                      <a:pt x="405" y="374"/>
                    </a:cubicBezTo>
                    <a:cubicBezTo>
                      <a:pt x="409" y="374"/>
                      <a:pt x="413" y="375"/>
                      <a:pt x="417" y="376"/>
                    </a:cubicBezTo>
                    <a:cubicBezTo>
                      <a:pt x="555" y="412"/>
                      <a:pt x="687" y="466"/>
                      <a:pt x="809" y="539"/>
                    </a:cubicBezTo>
                    <a:cubicBezTo>
                      <a:pt x="877" y="464"/>
                      <a:pt x="943" y="389"/>
                      <a:pt x="1007" y="312"/>
                    </a:cubicBezTo>
                    <a:cubicBezTo>
                      <a:pt x="990" y="291"/>
                      <a:pt x="977" y="271"/>
                      <a:pt x="958" y="249"/>
                    </a:cubicBezTo>
                    <a:cubicBezTo>
                      <a:pt x="841" y="104"/>
                      <a:pt x="663" y="0"/>
                      <a:pt x="47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9" name="Google Shape;10789;p77"/>
              <p:cNvSpPr/>
              <p:nvPr/>
            </p:nvSpPr>
            <p:spPr>
              <a:xfrm>
                <a:off x="5442050" y="5149925"/>
                <a:ext cx="114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35" extrusionOk="0">
                    <a:moveTo>
                      <a:pt x="52" y="0"/>
                    </a:moveTo>
                    <a:cubicBezTo>
                      <a:pt x="31" y="0"/>
                      <a:pt x="13" y="14"/>
                      <a:pt x="7" y="36"/>
                    </a:cubicBezTo>
                    <a:cubicBezTo>
                      <a:pt x="0" y="60"/>
                      <a:pt x="16" y="85"/>
                      <a:pt x="41" y="92"/>
                    </a:cubicBezTo>
                    <a:cubicBezTo>
                      <a:pt x="163" y="124"/>
                      <a:pt x="281" y="171"/>
                      <a:pt x="393" y="234"/>
                    </a:cubicBezTo>
                    <a:cubicBezTo>
                      <a:pt x="414" y="211"/>
                      <a:pt x="433" y="188"/>
                      <a:pt x="455" y="165"/>
                    </a:cubicBezTo>
                    <a:cubicBezTo>
                      <a:pt x="333" y="92"/>
                      <a:pt x="201" y="38"/>
                      <a:pt x="63" y="2"/>
                    </a:cubicBezTo>
                    <a:cubicBezTo>
                      <a:pt x="59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0" name="Google Shape;10790;p77"/>
              <p:cNvSpPr/>
              <p:nvPr/>
            </p:nvSpPr>
            <p:spPr>
              <a:xfrm>
                <a:off x="5468025" y="5127975"/>
                <a:ext cx="4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74" extrusionOk="0">
                    <a:moveTo>
                      <a:pt x="161" y="0"/>
                    </a:moveTo>
                    <a:lnTo>
                      <a:pt x="161" y="0"/>
                    </a:lnTo>
                    <a:cubicBezTo>
                      <a:pt x="77" y="62"/>
                      <a:pt x="17" y="151"/>
                      <a:pt x="1" y="254"/>
                    </a:cubicBezTo>
                    <a:cubicBezTo>
                      <a:pt x="0" y="260"/>
                      <a:pt x="1" y="267"/>
                      <a:pt x="1" y="274"/>
                    </a:cubicBezTo>
                    <a:cubicBezTo>
                      <a:pt x="17" y="249"/>
                      <a:pt x="33" y="227"/>
                      <a:pt x="48" y="203"/>
                    </a:cubicBezTo>
                    <a:cubicBezTo>
                      <a:pt x="81" y="148"/>
                      <a:pt x="119" y="79"/>
                      <a:pt x="161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1" name="Google Shape;10791;p77"/>
              <p:cNvSpPr/>
              <p:nvPr/>
            </p:nvSpPr>
            <p:spPr>
              <a:xfrm>
                <a:off x="5319950" y="5193775"/>
                <a:ext cx="277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3" extrusionOk="0">
                    <a:moveTo>
                      <a:pt x="1109" y="0"/>
                    </a:moveTo>
                    <a:lnTo>
                      <a:pt x="1109" y="0"/>
                    </a:lnTo>
                    <a:cubicBezTo>
                      <a:pt x="755" y="65"/>
                      <a:pt x="398" y="114"/>
                      <a:pt x="40" y="143"/>
                    </a:cubicBezTo>
                    <a:cubicBezTo>
                      <a:pt x="29" y="158"/>
                      <a:pt x="16" y="170"/>
                      <a:pt x="0" y="180"/>
                    </a:cubicBezTo>
                    <a:cubicBezTo>
                      <a:pt x="14" y="195"/>
                      <a:pt x="22" y="213"/>
                      <a:pt x="29" y="233"/>
                    </a:cubicBezTo>
                    <a:cubicBezTo>
                      <a:pt x="279" y="213"/>
                      <a:pt x="527" y="184"/>
                      <a:pt x="775" y="147"/>
                    </a:cubicBezTo>
                    <a:cubicBezTo>
                      <a:pt x="783" y="143"/>
                      <a:pt x="789" y="138"/>
                      <a:pt x="797" y="134"/>
                    </a:cubicBezTo>
                    <a:cubicBezTo>
                      <a:pt x="897" y="82"/>
                      <a:pt x="1002" y="38"/>
                      <a:pt x="1109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2" name="Google Shape;10792;p77"/>
              <p:cNvSpPr/>
              <p:nvPr/>
            </p:nvSpPr>
            <p:spPr>
              <a:xfrm>
                <a:off x="5291375" y="5198025"/>
                <a:ext cx="175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" extrusionOk="0">
                    <a:moveTo>
                      <a:pt x="10" y="0"/>
                    </a:moveTo>
                    <a:cubicBezTo>
                      <a:pt x="15" y="31"/>
                      <a:pt x="12" y="63"/>
                      <a:pt x="1" y="93"/>
                    </a:cubicBezTo>
                    <a:cubicBezTo>
                      <a:pt x="110" y="96"/>
                      <a:pt x="219" y="100"/>
                      <a:pt x="328" y="100"/>
                    </a:cubicBezTo>
                    <a:cubicBezTo>
                      <a:pt x="374" y="100"/>
                      <a:pt x="421" y="96"/>
                      <a:pt x="467" y="96"/>
                    </a:cubicBezTo>
                    <a:cubicBezTo>
                      <a:pt x="544" y="60"/>
                      <a:pt x="622" y="28"/>
                      <a:pt x="703" y="0"/>
                    </a:cubicBezTo>
                    <a:lnTo>
                      <a:pt x="703" y="0"/>
                    </a:lnTo>
                    <a:cubicBezTo>
                      <a:pt x="596" y="4"/>
                      <a:pt x="488" y="6"/>
                      <a:pt x="381" y="6"/>
                    </a:cubicBezTo>
                    <a:cubicBezTo>
                      <a:pt x="257" y="6"/>
                      <a:pt x="134" y="4"/>
                      <a:pt x="1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3" name="Google Shape;10793;p77"/>
              <p:cNvSpPr/>
              <p:nvPr/>
            </p:nvSpPr>
            <p:spPr>
              <a:xfrm>
                <a:off x="5357850" y="5190175"/>
                <a:ext cx="73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46" extrusionOk="0">
                    <a:moveTo>
                      <a:pt x="265" y="0"/>
                    </a:moveTo>
                    <a:cubicBezTo>
                      <a:pt x="187" y="20"/>
                      <a:pt x="107" y="38"/>
                      <a:pt x="28" y="55"/>
                    </a:cubicBezTo>
                    <a:cubicBezTo>
                      <a:pt x="22" y="77"/>
                      <a:pt x="14" y="98"/>
                      <a:pt x="0" y="117"/>
                    </a:cubicBezTo>
                    <a:cubicBezTo>
                      <a:pt x="14" y="125"/>
                      <a:pt x="26" y="135"/>
                      <a:pt x="36" y="146"/>
                    </a:cubicBezTo>
                    <a:cubicBezTo>
                      <a:pt x="121" y="126"/>
                      <a:pt x="208" y="109"/>
                      <a:pt x="292" y="88"/>
                    </a:cubicBezTo>
                    <a:cubicBezTo>
                      <a:pt x="281" y="60"/>
                      <a:pt x="271" y="30"/>
                      <a:pt x="265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4" name="Google Shape;10794;p77"/>
              <p:cNvSpPr/>
              <p:nvPr/>
            </p:nvSpPr>
            <p:spPr>
              <a:xfrm>
                <a:off x="5254675" y="5187325"/>
                <a:ext cx="37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959" extrusionOk="0">
                    <a:moveTo>
                      <a:pt x="473" y="382"/>
                    </a:moveTo>
                    <a:cubicBezTo>
                      <a:pt x="478" y="382"/>
                      <a:pt x="484" y="382"/>
                      <a:pt x="490" y="384"/>
                    </a:cubicBezTo>
                    <a:cubicBezTo>
                      <a:pt x="623" y="419"/>
                      <a:pt x="759" y="436"/>
                      <a:pt x="896" y="436"/>
                    </a:cubicBezTo>
                    <a:cubicBezTo>
                      <a:pt x="1015" y="436"/>
                      <a:pt x="1133" y="423"/>
                      <a:pt x="1250" y="397"/>
                    </a:cubicBezTo>
                    <a:cubicBezTo>
                      <a:pt x="1254" y="396"/>
                      <a:pt x="1258" y="396"/>
                      <a:pt x="1261" y="396"/>
                    </a:cubicBezTo>
                    <a:cubicBezTo>
                      <a:pt x="1285" y="396"/>
                      <a:pt x="1306" y="412"/>
                      <a:pt x="1311" y="436"/>
                    </a:cubicBezTo>
                    <a:cubicBezTo>
                      <a:pt x="1318" y="465"/>
                      <a:pt x="1300" y="492"/>
                      <a:pt x="1272" y="499"/>
                    </a:cubicBezTo>
                    <a:cubicBezTo>
                      <a:pt x="1148" y="526"/>
                      <a:pt x="1022" y="539"/>
                      <a:pt x="895" y="539"/>
                    </a:cubicBezTo>
                    <a:cubicBezTo>
                      <a:pt x="750" y="539"/>
                      <a:pt x="604" y="522"/>
                      <a:pt x="463" y="484"/>
                    </a:cubicBezTo>
                    <a:cubicBezTo>
                      <a:pt x="400" y="470"/>
                      <a:pt x="417" y="382"/>
                      <a:pt x="473" y="382"/>
                    </a:cubicBezTo>
                    <a:close/>
                    <a:moveTo>
                      <a:pt x="590" y="0"/>
                    </a:moveTo>
                    <a:cubicBezTo>
                      <a:pt x="372" y="0"/>
                      <a:pt x="151" y="104"/>
                      <a:pt x="76" y="305"/>
                    </a:cubicBezTo>
                    <a:cubicBezTo>
                      <a:pt x="0" y="509"/>
                      <a:pt x="107" y="753"/>
                      <a:pt x="292" y="869"/>
                    </a:cubicBezTo>
                    <a:cubicBezTo>
                      <a:pt x="392" y="930"/>
                      <a:pt x="508" y="958"/>
                      <a:pt x="625" y="958"/>
                    </a:cubicBezTo>
                    <a:cubicBezTo>
                      <a:pt x="726" y="958"/>
                      <a:pt x="829" y="937"/>
                      <a:pt x="923" y="900"/>
                    </a:cubicBezTo>
                    <a:cubicBezTo>
                      <a:pt x="1266" y="761"/>
                      <a:pt x="1426" y="634"/>
                      <a:pt x="1469" y="521"/>
                    </a:cubicBezTo>
                    <a:cubicBezTo>
                      <a:pt x="1480" y="491"/>
                      <a:pt x="1483" y="459"/>
                      <a:pt x="1478" y="428"/>
                    </a:cubicBezTo>
                    <a:cubicBezTo>
                      <a:pt x="1443" y="243"/>
                      <a:pt x="1092" y="102"/>
                      <a:pt x="745" y="18"/>
                    </a:cubicBezTo>
                    <a:cubicBezTo>
                      <a:pt x="695" y="6"/>
                      <a:pt x="643" y="0"/>
                      <a:pt x="590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5" name="Google Shape;10795;p77"/>
              <p:cNvSpPr/>
              <p:nvPr/>
            </p:nvSpPr>
            <p:spPr>
              <a:xfrm>
                <a:off x="5264650" y="5196850"/>
                <a:ext cx="2300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59" extrusionOk="0">
                    <a:moveTo>
                      <a:pt x="74" y="1"/>
                    </a:moveTo>
                    <a:cubicBezTo>
                      <a:pt x="18" y="1"/>
                      <a:pt x="1" y="88"/>
                      <a:pt x="64" y="103"/>
                    </a:cubicBezTo>
                    <a:cubicBezTo>
                      <a:pt x="205" y="140"/>
                      <a:pt x="350" y="159"/>
                      <a:pt x="495" y="159"/>
                    </a:cubicBezTo>
                    <a:cubicBezTo>
                      <a:pt x="622" y="159"/>
                      <a:pt x="749" y="145"/>
                      <a:pt x="873" y="117"/>
                    </a:cubicBezTo>
                    <a:cubicBezTo>
                      <a:pt x="901" y="110"/>
                      <a:pt x="919" y="82"/>
                      <a:pt x="912" y="55"/>
                    </a:cubicBezTo>
                    <a:cubicBezTo>
                      <a:pt x="907" y="31"/>
                      <a:pt x="886" y="15"/>
                      <a:pt x="862" y="15"/>
                    </a:cubicBezTo>
                    <a:cubicBezTo>
                      <a:pt x="859" y="15"/>
                      <a:pt x="855" y="15"/>
                      <a:pt x="851" y="16"/>
                    </a:cubicBezTo>
                    <a:cubicBezTo>
                      <a:pt x="734" y="42"/>
                      <a:pt x="616" y="55"/>
                      <a:pt x="497" y="55"/>
                    </a:cubicBezTo>
                    <a:cubicBezTo>
                      <a:pt x="360" y="55"/>
                      <a:pt x="224" y="38"/>
                      <a:pt x="91" y="3"/>
                    </a:cubicBezTo>
                    <a:cubicBezTo>
                      <a:pt x="85" y="1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6" name="Google Shape;10796;p77"/>
              <p:cNvSpPr/>
              <p:nvPr/>
            </p:nvSpPr>
            <p:spPr>
              <a:xfrm>
                <a:off x="5292125" y="5197450"/>
                <a:ext cx="2940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713" extrusionOk="0">
                    <a:moveTo>
                      <a:pt x="952" y="107"/>
                    </a:moveTo>
                    <a:cubicBezTo>
                      <a:pt x="984" y="107"/>
                      <a:pt x="1014" y="143"/>
                      <a:pt x="992" y="179"/>
                    </a:cubicBezTo>
                    <a:cubicBezTo>
                      <a:pt x="846" y="376"/>
                      <a:pt x="654" y="534"/>
                      <a:pt x="433" y="642"/>
                    </a:cubicBezTo>
                    <a:cubicBezTo>
                      <a:pt x="426" y="645"/>
                      <a:pt x="419" y="647"/>
                      <a:pt x="413" y="647"/>
                    </a:cubicBezTo>
                    <a:cubicBezTo>
                      <a:pt x="395" y="647"/>
                      <a:pt x="379" y="637"/>
                      <a:pt x="371" y="621"/>
                    </a:cubicBezTo>
                    <a:cubicBezTo>
                      <a:pt x="360" y="598"/>
                      <a:pt x="370" y="570"/>
                      <a:pt x="393" y="559"/>
                    </a:cubicBezTo>
                    <a:cubicBezTo>
                      <a:pt x="600" y="458"/>
                      <a:pt x="780" y="309"/>
                      <a:pt x="917" y="123"/>
                    </a:cubicBezTo>
                    <a:cubicBezTo>
                      <a:pt x="927" y="112"/>
                      <a:pt x="940" y="107"/>
                      <a:pt x="952" y="107"/>
                    </a:cubicBezTo>
                    <a:close/>
                    <a:moveTo>
                      <a:pt x="748" y="0"/>
                    </a:moveTo>
                    <a:cubicBezTo>
                      <a:pt x="723" y="8"/>
                      <a:pt x="698" y="14"/>
                      <a:pt x="673" y="23"/>
                    </a:cubicBezTo>
                    <a:cubicBezTo>
                      <a:pt x="592" y="51"/>
                      <a:pt x="514" y="83"/>
                      <a:pt x="437" y="119"/>
                    </a:cubicBezTo>
                    <a:cubicBezTo>
                      <a:pt x="409" y="132"/>
                      <a:pt x="381" y="147"/>
                      <a:pt x="353" y="160"/>
                    </a:cubicBezTo>
                    <a:cubicBezTo>
                      <a:pt x="151" y="263"/>
                      <a:pt x="1" y="498"/>
                      <a:pt x="57" y="713"/>
                    </a:cubicBezTo>
                    <a:cubicBezTo>
                      <a:pt x="364" y="708"/>
                      <a:pt x="674" y="693"/>
                      <a:pt x="985" y="663"/>
                    </a:cubicBezTo>
                    <a:cubicBezTo>
                      <a:pt x="986" y="661"/>
                      <a:pt x="988" y="660"/>
                      <a:pt x="989" y="658"/>
                    </a:cubicBezTo>
                    <a:cubicBezTo>
                      <a:pt x="1139" y="369"/>
                      <a:pt x="1175" y="190"/>
                      <a:pt x="1142" y="86"/>
                    </a:cubicBezTo>
                    <a:cubicBezTo>
                      <a:pt x="1135" y="66"/>
                      <a:pt x="1127" y="48"/>
                      <a:pt x="1113" y="33"/>
                    </a:cubicBezTo>
                    <a:cubicBezTo>
                      <a:pt x="1082" y="52"/>
                      <a:pt x="1044" y="61"/>
                      <a:pt x="999" y="61"/>
                    </a:cubicBezTo>
                    <a:cubicBezTo>
                      <a:pt x="928" y="61"/>
                      <a:pt x="841" y="38"/>
                      <a:pt x="748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7" name="Google Shape;10797;p77"/>
              <p:cNvSpPr/>
              <p:nvPr/>
            </p:nvSpPr>
            <p:spPr>
              <a:xfrm>
                <a:off x="5300800" y="5200050"/>
                <a:ext cx="1652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43" extrusionOk="0">
                    <a:moveTo>
                      <a:pt x="607" y="1"/>
                    </a:moveTo>
                    <a:cubicBezTo>
                      <a:pt x="593" y="1"/>
                      <a:pt x="579" y="7"/>
                      <a:pt x="570" y="19"/>
                    </a:cubicBezTo>
                    <a:cubicBezTo>
                      <a:pt x="433" y="205"/>
                      <a:pt x="253" y="354"/>
                      <a:pt x="46" y="455"/>
                    </a:cubicBezTo>
                    <a:cubicBezTo>
                      <a:pt x="1" y="477"/>
                      <a:pt x="16" y="543"/>
                      <a:pt x="66" y="543"/>
                    </a:cubicBezTo>
                    <a:cubicBezTo>
                      <a:pt x="72" y="543"/>
                      <a:pt x="80" y="542"/>
                      <a:pt x="87" y="538"/>
                    </a:cubicBezTo>
                    <a:cubicBezTo>
                      <a:pt x="307" y="430"/>
                      <a:pt x="499" y="272"/>
                      <a:pt x="645" y="76"/>
                    </a:cubicBezTo>
                    <a:cubicBezTo>
                      <a:pt x="661" y="55"/>
                      <a:pt x="656" y="25"/>
                      <a:pt x="635" y="11"/>
                    </a:cubicBezTo>
                    <a:cubicBezTo>
                      <a:pt x="627" y="4"/>
                      <a:pt x="617" y="1"/>
                      <a:pt x="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8" name="Google Shape;10798;p77"/>
              <p:cNvSpPr/>
              <p:nvPr/>
            </p:nvSpPr>
            <p:spPr>
              <a:xfrm>
                <a:off x="5293650" y="5171875"/>
                <a:ext cx="289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085" extrusionOk="0">
                    <a:moveTo>
                      <a:pt x="433" y="353"/>
                    </a:moveTo>
                    <a:cubicBezTo>
                      <a:pt x="441" y="353"/>
                      <a:pt x="450" y="356"/>
                      <a:pt x="460" y="362"/>
                    </a:cubicBezTo>
                    <a:cubicBezTo>
                      <a:pt x="669" y="491"/>
                      <a:pt x="844" y="668"/>
                      <a:pt x="971" y="879"/>
                    </a:cubicBezTo>
                    <a:cubicBezTo>
                      <a:pt x="993" y="915"/>
                      <a:pt x="962" y="949"/>
                      <a:pt x="930" y="949"/>
                    </a:cubicBezTo>
                    <a:cubicBezTo>
                      <a:pt x="916" y="949"/>
                      <a:pt x="901" y="942"/>
                      <a:pt x="892" y="926"/>
                    </a:cubicBezTo>
                    <a:cubicBezTo>
                      <a:pt x="773" y="729"/>
                      <a:pt x="607" y="563"/>
                      <a:pt x="411" y="441"/>
                    </a:cubicBezTo>
                    <a:cubicBezTo>
                      <a:pt x="365" y="416"/>
                      <a:pt x="392" y="353"/>
                      <a:pt x="433" y="353"/>
                    </a:cubicBezTo>
                    <a:close/>
                    <a:moveTo>
                      <a:pt x="492" y="0"/>
                    </a:moveTo>
                    <a:cubicBezTo>
                      <a:pt x="333" y="0"/>
                      <a:pt x="173" y="81"/>
                      <a:pt x="104" y="223"/>
                    </a:cubicBezTo>
                    <a:cubicBezTo>
                      <a:pt x="0" y="438"/>
                      <a:pt x="133" y="707"/>
                      <a:pt x="333" y="835"/>
                    </a:cubicBezTo>
                    <a:cubicBezTo>
                      <a:pt x="445" y="907"/>
                      <a:pt x="563" y="971"/>
                      <a:pt x="687" y="1023"/>
                    </a:cubicBezTo>
                    <a:cubicBezTo>
                      <a:pt x="780" y="1061"/>
                      <a:pt x="867" y="1084"/>
                      <a:pt x="938" y="1084"/>
                    </a:cubicBezTo>
                    <a:cubicBezTo>
                      <a:pt x="983" y="1084"/>
                      <a:pt x="1021" y="1075"/>
                      <a:pt x="1052" y="1056"/>
                    </a:cubicBezTo>
                    <a:cubicBezTo>
                      <a:pt x="1068" y="1046"/>
                      <a:pt x="1081" y="1034"/>
                      <a:pt x="1092" y="1019"/>
                    </a:cubicBezTo>
                    <a:cubicBezTo>
                      <a:pt x="1158" y="930"/>
                      <a:pt x="1151" y="742"/>
                      <a:pt x="1014" y="402"/>
                    </a:cubicBezTo>
                    <a:cubicBezTo>
                      <a:pt x="941" y="220"/>
                      <a:pt x="792" y="62"/>
                      <a:pt x="603" y="14"/>
                    </a:cubicBezTo>
                    <a:cubicBezTo>
                      <a:pt x="567" y="5"/>
                      <a:pt x="530" y="0"/>
                      <a:pt x="492" y="0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9" name="Google Shape;10799;p77"/>
              <p:cNvSpPr/>
              <p:nvPr/>
            </p:nvSpPr>
            <p:spPr>
              <a:xfrm>
                <a:off x="5302750" y="5180700"/>
                <a:ext cx="156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6" extrusionOk="0">
                    <a:moveTo>
                      <a:pt x="69" y="0"/>
                    </a:moveTo>
                    <a:cubicBezTo>
                      <a:pt x="28" y="0"/>
                      <a:pt x="1" y="63"/>
                      <a:pt x="47" y="88"/>
                    </a:cubicBezTo>
                    <a:cubicBezTo>
                      <a:pt x="243" y="210"/>
                      <a:pt x="409" y="376"/>
                      <a:pt x="528" y="573"/>
                    </a:cubicBezTo>
                    <a:cubicBezTo>
                      <a:pt x="535" y="587"/>
                      <a:pt x="551" y="595"/>
                      <a:pt x="567" y="595"/>
                    </a:cubicBezTo>
                    <a:cubicBezTo>
                      <a:pt x="603" y="595"/>
                      <a:pt x="626" y="557"/>
                      <a:pt x="607" y="526"/>
                    </a:cubicBezTo>
                    <a:cubicBezTo>
                      <a:pt x="480" y="315"/>
                      <a:pt x="305" y="138"/>
                      <a:pt x="96" y="9"/>
                    </a:cubicBezTo>
                    <a:cubicBezTo>
                      <a:pt x="86" y="3"/>
                      <a:pt x="77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0" name="Google Shape;10800;p77"/>
              <p:cNvSpPr/>
              <p:nvPr/>
            </p:nvSpPr>
            <p:spPr>
              <a:xfrm>
                <a:off x="5330525" y="5167675"/>
                <a:ext cx="287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035" extrusionOk="0">
                    <a:moveTo>
                      <a:pt x="436" y="355"/>
                    </a:moveTo>
                    <a:cubicBezTo>
                      <a:pt x="444" y="355"/>
                      <a:pt x="452" y="357"/>
                      <a:pt x="461" y="363"/>
                    </a:cubicBezTo>
                    <a:cubicBezTo>
                      <a:pt x="670" y="491"/>
                      <a:pt x="846" y="668"/>
                      <a:pt x="972" y="878"/>
                    </a:cubicBezTo>
                    <a:cubicBezTo>
                      <a:pt x="985" y="900"/>
                      <a:pt x="978" y="929"/>
                      <a:pt x="956" y="942"/>
                    </a:cubicBezTo>
                    <a:cubicBezTo>
                      <a:pt x="949" y="946"/>
                      <a:pt x="940" y="949"/>
                      <a:pt x="933" y="949"/>
                    </a:cubicBezTo>
                    <a:cubicBezTo>
                      <a:pt x="916" y="949"/>
                      <a:pt x="901" y="940"/>
                      <a:pt x="893" y="927"/>
                    </a:cubicBezTo>
                    <a:cubicBezTo>
                      <a:pt x="774" y="728"/>
                      <a:pt x="609" y="563"/>
                      <a:pt x="413" y="442"/>
                    </a:cubicBezTo>
                    <a:cubicBezTo>
                      <a:pt x="368" y="415"/>
                      <a:pt x="395" y="355"/>
                      <a:pt x="436" y="355"/>
                    </a:cubicBezTo>
                    <a:close/>
                    <a:moveTo>
                      <a:pt x="492" y="1"/>
                    </a:moveTo>
                    <a:cubicBezTo>
                      <a:pt x="333" y="1"/>
                      <a:pt x="173" y="81"/>
                      <a:pt x="104" y="224"/>
                    </a:cubicBezTo>
                    <a:cubicBezTo>
                      <a:pt x="1" y="439"/>
                      <a:pt x="133" y="707"/>
                      <a:pt x="333" y="835"/>
                    </a:cubicBezTo>
                    <a:cubicBezTo>
                      <a:pt x="454" y="913"/>
                      <a:pt x="582" y="981"/>
                      <a:pt x="717" y="1035"/>
                    </a:cubicBezTo>
                    <a:cubicBezTo>
                      <a:pt x="807" y="1006"/>
                      <a:pt x="893" y="988"/>
                      <a:pt x="964" y="988"/>
                    </a:cubicBezTo>
                    <a:cubicBezTo>
                      <a:pt x="1015" y="988"/>
                      <a:pt x="1059" y="997"/>
                      <a:pt x="1093" y="1017"/>
                    </a:cubicBezTo>
                    <a:cubicBezTo>
                      <a:pt x="1107" y="998"/>
                      <a:pt x="1115" y="977"/>
                      <a:pt x="1121" y="955"/>
                    </a:cubicBezTo>
                    <a:cubicBezTo>
                      <a:pt x="1150" y="851"/>
                      <a:pt x="1124" y="677"/>
                      <a:pt x="1015" y="402"/>
                    </a:cubicBezTo>
                    <a:cubicBezTo>
                      <a:pt x="942" y="220"/>
                      <a:pt x="793" y="63"/>
                      <a:pt x="603" y="14"/>
                    </a:cubicBezTo>
                    <a:cubicBezTo>
                      <a:pt x="567" y="5"/>
                      <a:pt x="529" y="1"/>
                      <a:pt x="492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1" name="Google Shape;10801;p77"/>
              <p:cNvSpPr/>
              <p:nvPr/>
            </p:nvSpPr>
            <p:spPr>
              <a:xfrm>
                <a:off x="5339700" y="5176550"/>
                <a:ext cx="154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94" extrusionOk="0">
                    <a:moveTo>
                      <a:pt x="68" y="0"/>
                    </a:moveTo>
                    <a:cubicBezTo>
                      <a:pt x="27" y="0"/>
                      <a:pt x="0" y="60"/>
                      <a:pt x="44" y="87"/>
                    </a:cubicBezTo>
                    <a:cubicBezTo>
                      <a:pt x="242" y="208"/>
                      <a:pt x="406" y="373"/>
                      <a:pt x="525" y="572"/>
                    </a:cubicBezTo>
                    <a:cubicBezTo>
                      <a:pt x="534" y="585"/>
                      <a:pt x="548" y="594"/>
                      <a:pt x="564" y="594"/>
                    </a:cubicBezTo>
                    <a:cubicBezTo>
                      <a:pt x="573" y="594"/>
                      <a:pt x="581" y="591"/>
                      <a:pt x="589" y="587"/>
                    </a:cubicBezTo>
                    <a:cubicBezTo>
                      <a:pt x="611" y="574"/>
                      <a:pt x="617" y="545"/>
                      <a:pt x="604" y="523"/>
                    </a:cubicBezTo>
                    <a:cubicBezTo>
                      <a:pt x="477" y="313"/>
                      <a:pt x="302" y="136"/>
                      <a:pt x="93" y="8"/>
                    </a:cubicBezTo>
                    <a:cubicBezTo>
                      <a:pt x="84" y="2"/>
                      <a:pt x="76" y="0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2" name="Google Shape;10802;p77"/>
              <p:cNvSpPr/>
              <p:nvPr/>
            </p:nvSpPr>
            <p:spPr>
              <a:xfrm>
                <a:off x="5330675" y="5192350"/>
                <a:ext cx="298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87" extrusionOk="0">
                    <a:moveTo>
                      <a:pt x="970" y="133"/>
                    </a:moveTo>
                    <a:cubicBezTo>
                      <a:pt x="1004" y="133"/>
                      <a:pt x="1037" y="174"/>
                      <a:pt x="1007" y="210"/>
                    </a:cubicBezTo>
                    <a:lnTo>
                      <a:pt x="1007" y="211"/>
                    </a:lnTo>
                    <a:cubicBezTo>
                      <a:pt x="860" y="407"/>
                      <a:pt x="669" y="565"/>
                      <a:pt x="447" y="673"/>
                    </a:cubicBezTo>
                    <a:cubicBezTo>
                      <a:pt x="441" y="677"/>
                      <a:pt x="434" y="678"/>
                      <a:pt x="427" y="678"/>
                    </a:cubicBezTo>
                    <a:cubicBezTo>
                      <a:pt x="410" y="678"/>
                      <a:pt x="393" y="669"/>
                      <a:pt x="386" y="652"/>
                    </a:cubicBezTo>
                    <a:cubicBezTo>
                      <a:pt x="375" y="629"/>
                      <a:pt x="385" y="602"/>
                      <a:pt x="408" y="590"/>
                    </a:cubicBezTo>
                    <a:cubicBezTo>
                      <a:pt x="615" y="489"/>
                      <a:pt x="794" y="340"/>
                      <a:pt x="932" y="154"/>
                    </a:cubicBezTo>
                    <a:cubicBezTo>
                      <a:pt x="942" y="139"/>
                      <a:pt x="956" y="133"/>
                      <a:pt x="970" y="133"/>
                    </a:cubicBezTo>
                    <a:close/>
                    <a:moveTo>
                      <a:pt x="958" y="1"/>
                    </a:moveTo>
                    <a:cubicBezTo>
                      <a:pt x="887" y="1"/>
                      <a:pt x="801" y="19"/>
                      <a:pt x="711" y="48"/>
                    </a:cubicBezTo>
                    <a:cubicBezTo>
                      <a:pt x="700" y="51"/>
                      <a:pt x="690" y="54"/>
                      <a:pt x="680" y="57"/>
                    </a:cubicBezTo>
                    <a:cubicBezTo>
                      <a:pt x="573" y="95"/>
                      <a:pt x="468" y="139"/>
                      <a:pt x="368" y="192"/>
                    </a:cubicBezTo>
                    <a:cubicBezTo>
                      <a:pt x="360" y="195"/>
                      <a:pt x="354" y="201"/>
                      <a:pt x="346" y="204"/>
                    </a:cubicBezTo>
                    <a:cubicBezTo>
                      <a:pt x="145" y="318"/>
                      <a:pt x="0" y="561"/>
                      <a:pt x="79" y="777"/>
                    </a:cubicBezTo>
                    <a:cubicBezTo>
                      <a:pt x="80" y="780"/>
                      <a:pt x="83" y="784"/>
                      <a:pt x="85" y="787"/>
                    </a:cubicBezTo>
                    <a:cubicBezTo>
                      <a:pt x="408" y="738"/>
                      <a:pt x="729" y="676"/>
                      <a:pt x="1047" y="598"/>
                    </a:cubicBezTo>
                    <a:cubicBezTo>
                      <a:pt x="1187" y="302"/>
                      <a:pt x="1194" y="136"/>
                      <a:pt x="1123" y="59"/>
                    </a:cubicBezTo>
                    <a:cubicBezTo>
                      <a:pt x="1113" y="48"/>
                      <a:pt x="1101" y="38"/>
                      <a:pt x="1087" y="30"/>
                    </a:cubicBezTo>
                    <a:cubicBezTo>
                      <a:pt x="1053" y="10"/>
                      <a:pt x="1009" y="1"/>
                      <a:pt x="958" y="1"/>
                    </a:cubicBezTo>
                    <a:close/>
                  </a:path>
                </a:pathLst>
              </a:custGeom>
              <a:solidFill>
                <a:srgbClr val="8B07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3" name="Google Shape;10803;p77"/>
              <p:cNvSpPr/>
              <p:nvPr/>
            </p:nvSpPr>
            <p:spPr>
              <a:xfrm>
                <a:off x="5339725" y="5195675"/>
                <a:ext cx="168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46" extrusionOk="0">
                    <a:moveTo>
                      <a:pt x="608" y="1"/>
                    </a:moveTo>
                    <a:cubicBezTo>
                      <a:pt x="594" y="1"/>
                      <a:pt x="580" y="7"/>
                      <a:pt x="570" y="23"/>
                    </a:cubicBezTo>
                    <a:cubicBezTo>
                      <a:pt x="432" y="207"/>
                      <a:pt x="253" y="356"/>
                      <a:pt x="46" y="458"/>
                    </a:cubicBezTo>
                    <a:cubicBezTo>
                      <a:pt x="0" y="479"/>
                      <a:pt x="16" y="546"/>
                      <a:pt x="65" y="546"/>
                    </a:cubicBezTo>
                    <a:cubicBezTo>
                      <a:pt x="72" y="546"/>
                      <a:pt x="80" y="544"/>
                      <a:pt x="85" y="540"/>
                    </a:cubicBezTo>
                    <a:cubicBezTo>
                      <a:pt x="307" y="433"/>
                      <a:pt x="498" y="275"/>
                      <a:pt x="645" y="78"/>
                    </a:cubicBezTo>
                    <a:cubicBezTo>
                      <a:pt x="675" y="41"/>
                      <a:pt x="642" y="1"/>
                      <a:pt x="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4" name="Google Shape;10804;p77"/>
              <p:cNvSpPr/>
              <p:nvPr/>
            </p:nvSpPr>
            <p:spPr>
              <a:xfrm>
                <a:off x="5214100" y="5180850"/>
                <a:ext cx="310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72" extrusionOk="0">
                    <a:moveTo>
                      <a:pt x="620" y="0"/>
                    </a:moveTo>
                    <a:cubicBezTo>
                      <a:pt x="334" y="0"/>
                      <a:pt x="81" y="198"/>
                      <a:pt x="17" y="483"/>
                    </a:cubicBezTo>
                    <a:cubicBezTo>
                      <a:pt x="12" y="511"/>
                      <a:pt x="7" y="540"/>
                      <a:pt x="6" y="568"/>
                    </a:cubicBezTo>
                    <a:cubicBezTo>
                      <a:pt x="5" y="585"/>
                      <a:pt x="1" y="601"/>
                      <a:pt x="1" y="619"/>
                    </a:cubicBezTo>
                    <a:cubicBezTo>
                      <a:pt x="1" y="746"/>
                      <a:pt x="39" y="869"/>
                      <a:pt x="112" y="973"/>
                    </a:cubicBezTo>
                    <a:cubicBezTo>
                      <a:pt x="362" y="1050"/>
                      <a:pt x="626" y="1116"/>
                      <a:pt x="900" y="1172"/>
                    </a:cubicBezTo>
                    <a:cubicBezTo>
                      <a:pt x="1109" y="1067"/>
                      <a:pt x="1242" y="854"/>
                      <a:pt x="1242" y="619"/>
                    </a:cubicBezTo>
                    <a:cubicBezTo>
                      <a:pt x="1242" y="304"/>
                      <a:pt x="1004" y="38"/>
                      <a:pt x="690" y="4"/>
                    </a:cubicBezTo>
                    <a:cubicBezTo>
                      <a:pt x="667" y="1"/>
                      <a:pt x="643" y="0"/>
                      <a:pt x="620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5" name="Google Shape;10805;p77"/>
              <p:cNvSpPr/>
              <p:nvPr/>
            </p:nvSpPr>
            <p:spPr>
              <a:xfrm>
                <a:off x="5362475" y="5171475"/>
                <a:ext cx="370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18" extrusionOk="0">
                    <a:moveTo>
                      <a:pt x="689" y="0"/>
                    </a:moveTo>
                    <a:cubicBezTo>
                      <a:pt x="295" y="0"/>
                      <a:pt x="1" y="361"/>
                      <a:pt x="81" y="747"/>
                    </a:cubicBezTo>
                    <a:cubicBezTo>
                      <a:pt x="88" y="778"/>
                      <a:pt x="96" y="807"/>
                      <a:pt x="108" y="836"/>
                    </a:cubicBezTo>
                    <a:cubicBezTo>
                      <a:pt x="178" y="1022"/>
                      <a:pt x="333" y="1165"/>
                      <a:pt x="525" y="1218"/>
                    </a:cubicBezTo>
                    <a:cubicBezTo>
                      <a:pt x="756" y="1141"/>
                      <a:pt x="984" y="1057"/>
                      <a:pt x="1207" y="963"/>
                    </a:cubicBezTo>
                    <a:cubicBezTo>
                      <a:pt x="1480" y="551"/>
                      <a:pt x="1184" y="0"/>
                      <a:pt x="68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6" name="Google Shape;10806;p77"/>
              <p:cNvSpPr/>
              <p:nvPr/>
            </p:nvSpPr>
            <p:spPr>
              <a:xfrm>
                <a:off x="5374825" y="5033800"/>
                <a:ext cx="1184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35" extrusionOk="0">
                    <a:moveTo>
                      <a:pt x="4697" y="1"/>
                    </a:moveTo>
                    <a:cubicBezTo>
                      <a:pt x="4070" y="143"/>
                      <a:pt x="3442" y="289"/>
                      <a:pt x="2813" y="441"/>
                    </a:cubicBezTo>
                    <a:cubicBezTo>
                      <a:pt x="2808" y="465"/>
                      <a:pt x="2803" y="485"/>
                      <a:pt x="2798" y="509"/>
                    </a:cubicBezTo>
                    <a:cubicBezTo>
                      <a:pt x="2792" y="557"/>
                      <a:pt x="2751" y="593"/>
                      <a:pt x="2701" y="593"/>
                    </a:cubicBezTo>
                    <a:lnTo>
                      <a:pt x="2688" y="593"/>
                    </a:lnTo>
                    <a:cubicBezTo>
                      <a:pt x="2638" y="586"/>
                      <a:pt x="2601" y="542"/>
                      <a:pt x="2605" y="491"/>
                    </a:cubicBezTo>
                    <a:lnTo>
                      <a:pt x="2605" y="491"/>
                    </a:lnTo>
                    <a:cubicBezTo>
                      <a:pt x="1935" y="653"/>
                      <a:pt x="1267" y="820"/>
                      <a:pt x="602" y="992"/>
                    </a:cubicBezTo>
                    <a:cubicBezTo>
                      <a:pt x="602" y="1008"/>
                      <a:pt x="602" y="1022"/>
                      <a:pt x="604" y="1037"/>
                    </a:cubicBezTo>
                    <a:cubicBezTo>
                      <a:pt x="613" y="1090"/>
                      <a:pt x="577" y="1142"/>
                      <a:pt x="525" y="1152"/>
                    </a:cubicBezTo>
                    <a:cubicBezTo>
                      <a:pt x="519" y="1152"/>
                      <a:pt x="512" y="1153"/>
                      <a:pt x="507" y="1153"/>
                    </a:cubicBezTo>
                    <a:cubicBezTo>
                      <a:pt x="460" y="1153"/>
                      <a:pt x="419" y="1119"/>
                      <a:pt x="410" y="1073"/>
                    </a:cubicBezTo>
                    <a:cubicBezTo>
                      <a:pt x="409" y="1063"/>
                      <a:pt x="410" y="1052"/>
                      <a:pt x="409" y="1043"/>
                    </a:cubicBezTo>
                    <a:cubicBezTo>
                      <a:pt x="272" y="1078"/>
                      <a:pt x="136" y="1113"/>
                      <a:pt x="0" y="1149"/>
                    </a:cubicBezTo>
                    <a:cubicBezTo>
                      <a:pt x="35" y="1205"/>
                      <a:pt x="60" y="1269"/>
                      <a:pt x="68" y="1335"/>
                    </a:cubicBezTo>
                    <a:cubicBezTo>
                      <a:pt x="467" y="1230"/>
                      <a:pt x="866" y="1127"/>
                      <a:pt x="1267" y="1025"/>
                    </a:cubicBezTo>
                    <a:cubicBezTo>
                      <a:pt x="1195" y="958"/>
                      <a:pt x="1254" y="854"/>
                      <a:pt x="1332" y="854"/>
                    </a:cubicBezTo>
                    <a:cubicBezTo>
                      <a:pt x="1350" y="854"/>
                      <a:pt x="1369" y="860"/>
                      <a:pt x="1388" y="873"/>
                    </a:cubicBezTo>
                    <a:cubicBezTo>
                      <a:pt x="1432" y="904"/>
                      <a:pt x="1479" y="932"/>
                      <a:pt x="1524" y="961"/>
                    </a:cubicBezTo>
                    <a:cubicBezTo>
                      <a:pt x="2155" y="803"/>
                      <a:pt x="2787" y="647"/>
                      <a:pt x="3421" y="498"/>
                    </a:cubicBezTo>
                    <a:cubicBezTo>
                      <a:pt x="3413" y="462"/>
                      <a:pt x="3425" y="426"/>
                      <a:pt x="3453" y="403"/>
                    </a:cubicBezTo>
                    <a:cubicBezTo>
                      <a:pt x="3471" y="387"/>
                      <a:pt x="3494" y="379"/>
                      <a:pt x="3516" y="379"/>
                    </a:cubicBezTo>
                    <a:cubicBezTo>
                      <a:pt x="3544" y="379"/>
                      <a:pt x="3571" y="391"/>
                      <a:pt x="3591" y="414"/>
                    </a:cubicBezTo>
                    <a:cubicBezTo>
                      <a:pt x="3601" y="426"/>
                      <a:pt x="3614" y="436"/>
                      <a:pt x="3625" y="448"/>
                    </a:cubicBezTo>
                    <a:cubicBezTo>
                      <a:pt x="3996" y="361"/>
                      <a:pt x="4367" y="276"/>
                      <a:pt x="4737" y="193"/>
                    </a:cubicBezTo>
                    <a:cubicBezTo>
                      <a:pt x="4710" y="133"/>
                      <a:pt x="4696" y="67"/>
                      <a:pt x="46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7" name="Google Shape;10807;p77"/>
              <p:cNvSpPr/>
              <p:nvPr/>
            </p:nvSpPr>
            <p:spPr>
              <a:xfrm>
                <a:off x="5439900" y="5009200"/>
                <a:ext cx="253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578" extrusionOk="0">
                    <a:moveTo>
                      <a:pt x="905" y="1"/>
                    </a:moveTo>
                    <a:cubicBezTo>
                      <a:pt x="382" y="396"/>
                      <a:pt x="83" y="878"/>
                      <a:pt x="3" y="1466"/>
                    </a:cubicBezTo>
                    <a:cubicBezTo>
                      <a:pt x="3" y="1468"/>
                      <a:pt x="3" y="1472"/>
                      <a:pt x="3" y="1475"/>
                    </a:cubicBezTo>
                    <a:cubicBezTo>
                      <a:pt x="0" y="1525"/>
                      <a:pt x="36" y="1570"/>
                      <a:pt x="86" y="1576"/>
                    </a:cubicBezTo>
                    <a:cubicBezTo>
                      <a:pt x="91" y="1577"/>
                      <a:pt x="95" y="1577"/>
                      <a:pt x="100" y="1577"/>
                    </a:cubicBezTo>
                    <a:cubicBezTo>
                      <a:pt x="149" y="1577"/>
                      <a:pt x="190" y="1541"/>
                      <a:pt x="198" y="1493"/>
                    </a:cubicBezTo>
                    <a:cubicBezTo>
                      <a:pt x="200" y="1469"/>
                      <a:pt x="206" y="1447"/>
                      <a:pt x="211" y="1425"/>
                    </a:cubicBezTo>
                    <a:cubicBezTo>
                      <a:pt x="297" y="927"/>
                      <a:pt x="561" y="512"/>
                      <a:pt x="1013" y="165"/>
                    </a:cubicBezTo>
                    <a:cubicBezTo>
                      <a:pt x="966" y="119"/>
                      <a:pt x="929" y="63"/>
                      <a:pt x="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8" name="Google Shape;10808;p77"/>
              <p:cNvSpPr/>
              <p:nvPr/>
            </p:nvSpPr>
            <p:spPr>
              <a:xfrm>
                <a:off x="5459975" y="5043250"/>
                <a:ext cx="307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680" extrusionOk="0">
                    <a:moveTo>
                      <a:pt x="112" y="1"/>
                    </a:moveTo>
                    <a:cubicBezTo>
                      <a:pt x="55" y="1"/>
                      <a:pt x="1" y="52"/>
                      <a:pt x="16" y="120"/>
                    </a:cubicBezTo>
                    <a:cubicBezTo>
                      <a:pt x="18" y="135"/>
                      <a:pt x="25" y="150"/>
                      <a:pt x="36" y="164"/>
                    </a:cubicBezTo>
                    <a:cubicBezTo>
                      <a:pt x="305" y="475"/>
                      <a:pt x="668" y="644"/>
                      <a:pt x="1163" y="679"/>
                    </a:cubicBezTo>
                    <a:cubicBezTo>
                      <a:pt x="1171" y="610"/>
                      <a:pt x="1194" y="544"/>
                      <a:pt x="1230" y="485"/>
                    </a:cubicBezTo>
                    <a:cubicBezTo>
                      <a:pt x="785" y="462"/>
                      <a:pt x="458" y="327"/>
                      <a:pt x="219" y="70"/>
                    </a:cubicBezTo>
                    <a:cubicBezTo>
                      <a:pt x="208" y="58"/>
                      <a:pt x="196" y="48"/>
                      <a:pt x="185" y="36"/>
                    </a:cubicBezTo>
                    <a:cubicBezTo>
                      <a:pt x="164" y="11"/>
                      <a:pt x="138" y="1"/>
                      <a:pt x="1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9" name="Google Shape;10809;p77"/>
              <p:cNvSpPr/>
              <p:nvPr/>
            </p:nvSpPr>
            <p:spPr>
              <a:xfrm>
                <a:off x="5405375" y="5055150"/>
                <a:ext cx="370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868" extrusionOk="0">
                    <a:moveTo>
                      <a:pt x="110" y="1"/>
                    </a:moveTo>
                    <a:cubicBezTo>
                      <a:pt x="79" y="1"/>
                      <a:pt x="49" y="15"/>
                      <a:pt x="30" y="42"/>
                    </a:cubicBezTo>
                    <a:cubicBezTo>
                      <a:pt x="1" y="83"/>
                      <a:pt x="8" y="138"/>
                      <a:pt x="45" y="170"/>
                    </a:cubicBezTo>
                    <a:cubicBezTo>
                      <a:pt x="47" y="173"/>
                      <a:pt x="51" y="177"/>
                      <a:pt x="54" y="179"/>
                    </a:cubicBezTo>
                    <a:cubicBezTo>
                      <a:pt x="455" y="462"/>
                      <a:pt x="891" y="694"/>
                      <a:pt x="1351" y="868"/>
                    </a:cubicBezTo>
                    <a:cubicBezTo>
                      <a:pt x="1380" y="805"/>
                      <a:pt x="1424" y="749"/>
                      <a:pt x="1479" y="705"/>
                    </a:cubicBezTo>
                    <a:cubicBezTo>
                      <a:pt x="1065" y="552"/>
                      <a:pt x="670" y="351"/>
                      <a:pt x="302" y="107"/>
                    </a:cubicBezTo>
                    <a:cubicBezTo>
                      <a:pt x="257" y="78"/>
                      <a:pt x="210" y="50"/>
                      <a:pt x="166" y="19"/>
                    </a:cubicBezTo>
                    <a:cubicBezTo>
                      <a:pt x="149" y="7"/>
                      <a:pt x="129" y="1"/>
                      <a:pt x="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0" name="Google Shape;10810;p77"/>
              <p:cNvSpPr/>
              <p:nvPr/>
            </p:nvSpPr>
            <p:spPr>
              <a:xfrm>
                <a:off x="5383700" y="5008475"/>
                <a:ext cx="315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167" extrusionOk="0">
                    <a:moveTo>
                      <a:pt x="1099" y="0"/>
                    </a:moveTo>
                    <a:cubicBezTo>
                      <a:pt x="588" y="585"/>
                      <a:pt x="1" y="1587"/>
                      <a:pt x="55" y="2055"/>
                    </a:cubicBezTo>
                    <a:cubicBezTo>
                      <a:pt x="56" y="2065"/>
                      <a:pt x="55" y="2076"/>
                      <a:pt x="57" y="2085"/>
                    </a:cubicBezTo>
                    <a:cubicBezTo>
                      <a:pt x="65" y="2132"/>
                      <a:pt x="106" y="2165"/>
                      <a:pt x="153" y="2166"/>
                    </a:cubicBezTo>
                    <a:cubicBezTo>
                      <a:pt x="158" y="2165"/>
                      <a:pt x="165" y="2165"/>
                      <a:pt x="171" y="2164"/>
                    </a:cubicBezTo>
                    <a:cubicBezTo>
                      <a:pt x="223" y="2154"/>
                      <a:pt x="260" y="2103"/>
                      <a:pt x="250" y="2049"/>
                    </a:cubicBezTo>
                    <a:cubicBezTo>
                      <a:pt x="248" y="2035"/>
                      <a:pt x="248" y="2020"/>
                      <a:pt x="248" y="2005"/>
                    </a:cubicBezTo>
                    <a:cubicBezTo>
                      <a:pt x="231" y="1624"/>
                      <a:pt x="749" y="679"/>
                      <a:pt x="1260" y="110"/>
                    </a:cubicBezTo>
                    <a:cubicBezTo>
                      <a:pt x="1200" y="86"/>
                      <a:pt x="1145" y="49"/>
                      <a:pt x="10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1" name="Google Shape;10811;p77"/>
              <p:cNvSpPr/>
              <p:nvPr/>
            </p:nvSpPr>
            <p:spPr>
              <a:xfrm>
                <a:off x="5492225" y="5023400"/>
                <a:ext cx="66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803" extrusionOk="0">
                    <a:moveTo>
                      <a:pt x="265" y="0"/>
                    </a:moveTo>
                    <a:lnTo>
                      <a:pt x="265" y="0"/>
                    </a:lnTo>
                    <a:cubicBezTo>
                      <a:pt x="105" y="77"/>
                      <a:pt x="3" y="239"/>
                      <a:pt x="2" y="417"/>
                    </a:cubicBezTo>
                    <a:cubicBezTo>
                      <a:pt x="1" y="483"/>
                      <a:pt x="15" y="549"/>
                      <a:pt x="43" y="609"/>
                    </a:cubicBezTo>
                    <a:cubicBezTo>
                      <a:pt x="78" y="687"/>
                      <a:pt x="135" y="754"/>
                      <a:pt x="206" y="802"/>
                    </a:cubicBezTo>
                    <a:cubicBezTo>
                      <a:pt x="236" y="543"/>
                      <a:pt x="256" y="276"/>
                      <a:pt x="26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2" name="Google Shape;10812;p77"/>
              <p:cNvSpPr/>
              <p:nvPr/>
            </p:nvSpPr>
            <p:spPr>
              <a:xfrm>
                <a:off x="5460925" y="4993325"/>
                <a:ext cx="2460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931" extrusionOk="0">
                    <a:moveTo>
                      <a:pt x="494" y="1"/>
                    </a:moveTo>
                    <a:cubicBezTo>
                      <a:pt x="401" y="1"/>
                      <a:pt x="307" y="29"/>
                      <a:pt x="227" y="85"/>
                    </a:cubicBezTo>
                    <a:cubicBezTo>
                      <a:pt x="73" y="193"/>
                      <a:pt x="0" y="384"/>
                      <a:pt x="41" y="566"/>
                    </a:cubicBezTo>
                    <a:cubicBezTo>
                      <a:pt x="46" y="591"/>
                      <a:pt x="54" y="614"/>
                      <a:pt x="63" y="636"/>
                    </a:cubicBezTo>
                    <a:cubicBezTo>
                      <a:pt x="133" y="817"/>
                      <a:pt x="306" y="931"/>
                      <a:pt x="493" y="931"/>
                    </a:cubicBezTo>
                    <a:cubicBezTo>
                      <a:pt x="526" y="931"/>
                      <a:pt x="561" y="927"/>
                      <a:pt x="595" y="919"/>
                    </a:cubicBezTo>
                    <a:cubicBezTo>
                      <a:pt x="779" y="878"/>
                      <a:pt x="920" y="731"/>
                      <a:pt x="952" y="546"/>
                    </a:cubicBezTo>
                    <a:cubicBezTo>
                      <a:pt x="984" y="360"/>
                      <a:pt x="902" y="174"/>
                      <a:pt x="744" y="73"/>
                    </a:cubicBezTo>
                    <a:cubicBezTo>
                      <a:pt x="668" y="25"/>
                      <a:pt x="581" y="1"/>
                      <a:pt x="49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3" name="Google Shape;10813;p77"/>
              <p:cNvSpPr/>
              <p:nvPr/>
            </p:nvSpPr>
            <p:spPr>
              <a:xfrm>
                <a:off x="5406725" y="4988350"/>
                <a:ext cx="264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953" extrusionOk="0">
                    <a:moveTo>
                      <a:pt x="522" y="0"/>
                    </a:moveTo>
                    <a:cubicBezTo>
                      <a:pt x="387" y="0"/>
                      <a:pt x="253" y="58"/>
                      <a:pt x="160" y="168"/>
                    </a:cubicBezTo>
                    <a:cubicBezTo>
                      <a:pt x="1" y="354"/>
                      <a:pt x="10" y="629"/>
                      <a:pt x="178" y="805"/>
                    </a:cubicBezTo>
                    <a:cubicBezTo>
                      <a:pt x="224" y="854"/>
                      <a:pt x="278" y="891"/>
                      <a:pt x="339" y="915"/>
                    </a:cubicBezTo>
                    <a:cubicBezTo>
                      <a:pt x="399" y="940"/>
                      <a:pt x="461" y="952"/>
                      <a:pt x="522" y="952"/>
                    </a:cubicBezTo>
                    <a:cubicBezTo>
                      <a:pt x="692" y="952"/>
                      <a:pt x="855" y="861"/>
                      <a:pt x="940" y="704"/>
                    </a:cubicBezTo>
                    <a:cubicBezTo>
                      <a:pt x="1056" y="490"/>
                      <a:pt x="993" y="222"/>
                      <a:pt x="791" y="85"/>
                    </a:cubicBezTo>
                    <a:cubicBezTo>
                      <a:pt x="709" y="28"/>
                      <a:pt x="615" y="0"/>
                      <a:pt x="522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4" name="Google Shape;10814;p77"/>
              <p:cNvSpPr/>
              <p:nvPr/>
            </p:nvSpPr>
            <p:spPr>
              <a:xfrm>
                <a:off x="5436550" y="5070125"/>
                <a:ext cx="261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42" extrusionOk="0">
                    <a:moveTo>
                      <a:pt x="529" y="1"/>
                    </a:moveTo>
                    <a:cubicBezTo>
                      <a:pt x="424" y="1"/>
                      <a:pt x="319" y="35"/>
                      <a:pt x="232" y="106"/>
                    </a:cubicBezTo>
                    <a:cubicBezTo>
                      <a:pt x="177" y="148"/>
                      <a:pt x="133" y="205"/>
                      <a:pt x="104" y="269"/>
                    </a:cubicBezTo>
                    <a:cubicBezTo>
                      <a:pt x="0" y="485"/>
                      <a:pt x="76" y="743"/>
                      <a:pt x="280" y="870"/>
                    </a:cubicBezTo>
                    <a:cubicBezTo>
                      <a:pt x="357" y="918"/>
                      <a:pt x="443" y="941"/>
                      <a:pt x="528" y="941"/>
                    </a:cubicBezTo>
                    <a:cubicBezTo>
                      <a:pt x="668" y="941"/>
                      <a:pt x="806" y="879"/>
                      <a:pt x="898" y="762"/>
                    </a:cubicBezTo>
                    <a:cubicBezTo>
                      <a:pt x="1046" y="574"/>
                      <a:pt x="1029" y="304"/>
                      <a:pt x="859" y="136"/>
                    </a:cubicBezTo>
                    <a:cubicBezTo>
                      <a:pt x="768" y="46"/>
                      <a:pt x="649" y="1"/>
                      <a:pt x="529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5" name="Google Shape;10815;p77"/>
              <p:cNvSpPr/>
              <p:nvPr/>
            </p:nvSpPr>
            <p:spPr>
              <a:xfrm>
                <a:off x="5488500" y="5050800"/>
                <a:ext cx="787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79" extrusionOk="0">
                    <a:moveTo>
                      <a:pt x="315" y="0"/>
                    </a:moveTo>
                    <a:lnTo>
                      <a:pt x="315" y="0"/>
                    </a:lnTo>
                    <a:cubicBezTo>
                      <a:pt x="222" y="36"/>
                      <a:pt x="143" y="100"/>
                      <a:pt x="89" y="183"/>
                    </a:cubicBezTo>
                    <a:cubicBezTo>
                      <a:pt x="53" y="242"/>
                      <a:pt x="30" y="308"/>
                      <a:pt x="22" y="377"/>
                    </a:cubicBezTo>
                    <a:cubicBezTo>
                      <a:pt x="1" y="527"/>
                      <a:pt x="57" y="678"/>
                      <a:pt x="172" y="778"/>
                    </a:cubicBezTo>
                    <a:cubicBezTo>
                      <a:pt x="227" y="531"/>
                      <a:pt x="275" y="271"/>
                      <a:pt x="31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6" name="Google Shape;10816;p77"/>
              <p:cNvSpPr/>
              <p:nvPr/>
            </p:nvSpPr>
            <p:spPr>
              <a:xfrm>
                <a:off x="5223500" y="5066275"/>
                <a:ext cx="130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13" extrusionOk="0">
                    <a:moveTo>
                      <a:pt x="5211" y="1"/>
                    </a:moveTo>
                    <a:cubicBezTo>
                      <a:pt x="4568" y="3"/>
                      <a:pt x="3923" y="9"/>
                      <a:pt x="3277" y="22"/>
                    </a:cubicBezTo>
                    <a:cubicBezTo>
                      <a:pt x="3268" y="44"/>
                      <a:pt x="3257" y="63"/>
                      <a:pt x="3249" y="84"/>
                    </a:cubicBezTo>
                    <a:cubicBezTo>
                      <a:pt x="3234" y="124"/>
                      <a:pt x="3196" y="149"/>
                      <a:pt x="3156" y="149"/>
                    </a:cubicBezTo>
                    <a:cubicBezTo>
                      <a:pt x="3145" y="149"/>
                      <a:pt x="3134" y="147"/>
                      <a:pt x="3123" y="143"/>
                    </a:cubicBezTo>
                    <a:cubicBezTo>
                      <a:pt x="3075" y="125"/>
                      <a:pt x="3050" y="74"/>
                      <a:pt x="3063" y="25"/>
                    </a:cubicBezTo>
                    <a:lnTo>
                      <a:pt x="3063" y="25"/>
                    </a:lnTo>
                    <a:cubicBezTo>
                      <a:pt x="2374" y="39"/>
                      <a:pt x="1686" y="57"/>
                      <a:pt x="1000" y="80"/>
                    </a:cubicBezTo>
                    <a:cubicBezTo>
                      <a:pt x="996" y="95"/>
                      <a:pt x="993" y="110"/>
                      <a:pt x="992" y="125"/>
                    </a:cubicBezTo>
                    <a:cubicBezTo>
                      <a:pt x="990" y="177"/>
                      <a:pt x="947" y="219"/>
                      <a:pt x="894" y="219"/>
                    </a:cubicBezTo>
                    <a:lnTo>
                      <a:pt x="889" y="219"/>
                    </a:lnTo>
                    <a:cubicBezTo>
                      <a:pt x="835" y="217"/>
                      <a:pt x="793" y="171"/>
                      <a:pt x="796" y="116"/>
                    </a:cubicBezTo>
                    <a:cubicBezTo>
                      <a:pt x="796" y="107"/>
                      <a:pt x="799" y="98"/>
                      <a:pt x="800" y="88"/>
                    </a:cubicBezTo>
                    <a:lnTo>
                      <a:pt x="800" y="88"/>
                    </a:lnTo>
                    <a:cubicBezTo>
                      <a:pt x="541" y="96"/>
                      <a:pt x="281" y="105"/>
                      <a:pt x="23" y="116"/>
                    </a:cubicBezTo>
                    <a:cubicBezTo>
                      <a:pt x="16" y="117"/>
                      <a:pt x="8" y="119"/>
                      <a:pt x="0" y="122"/>
                    </a:cubicBezTo>
                    <a:cubicBezTo>
                      <a:pt x="18" y="182"/>
                      <a:pt x="23" y="246"/>
                      <a:pt x="15" y="310"/>
                    </a:cubicBezTo>
                    <a:cubicBezTo>
                      <a:pt x="19" y="311"/>
                      <a:pt x="23" y="311"/>
                      <a:pt x="28" y="312"/>
                    </a:cubicBezTo>
                    <a:lnTo>
                      <a:pt x="31" y="312"/>
                    </a:lnTo>
                    <a:cubicBezTo>
                      <a:pt x="567" y="290"/>
                      <a:pt x="1102" y="272"/>
                      <a:pt x="1641" y="256"/>
                    </a:cubicBezTo>
                    <a:cubicBezTo>
                      <a:pt x="1611" y="217"/>
                      <a:pt x="1616" y="160"/>
                      <a:pt x="1654" y="127"/>
                    </a:cubicBezTo>
                    <a:cubicBezTo>
                      <a:pt x="1672" y="110"/>
                      <a:pt x="1696" y="102"/>
                      <a:pt x="1719" y="102"/>
                    </a:cubicBezTo>
                    <a:cubicBezTo>
                      <a:pt x="1746" y="102"/>
                      <a:pt x="1772" y="113"/>
                      <a:pt x="1792" y="134"/>
                    </a:cubicBezTo>
                    <a:cubicBezTo>
                      <a:pt x="1828" y="174"/>
                      <a:pt x="1868" y="210"/>
                      <a:pt x="1905" y="249"/>
                    </a:cubicBezTo>
                    <a:cubicBezTo>
                      <a:pt x="2556" y="231"/>
                      <a:pt x="3207" y="217"/>
                      <a:pt x="3858" y="208"/>
                    </a:cubicBezTo>
                    <a:cubicBezTo>
                      <a:pt x="3858" y="172"/>
                      <a:pt x="3877" y="139"/>
                      <a:pt x="3908" y="122"/>
                    </a:cubicBezTo>
                    <a:cubicBezTo>
                      <a:pt x="3923" y="114"/>
                      <a:pt x="3939" y="110"/>
                      <a:pt x="3955" y="110"/>
                    </a:cubicBezTo>
                    <a:cubicBezTo>
                      <a:pt x="3990" y="110"/>
                      <a:pt x="4024" y="129"/>
                      <a:pt x="4041" y="163"/>
                    </a:cubicBezTo>
                    <a:cubicBezTo>
                      <a:pt x="4049" y="177"/>
                      <a:pt x="4059" y="190"/>
                      <a:pt x="4068" y="203"/>
                    </a:cubicBezTo>
                    <a:cubicBezTo>
                      <a:pt x="4449" y="199"/>
                      <a:pt x="4829" y="197"/>
                      <a:pt x="5209" y="196"/>
                    </a:cubicBezTo>
                    <a:cubicBezTo>
                      <a:pt x="5203" y="165"/>
                      <a:pt x="5199" y="133"/>
                      <a:pt x="5199" y="101"/>
                    </a:cubicBezTo>
                    <a:cubicBezTo>
                      <a:pt x="5199" y="67"/>
                      <a:pt x="5204" y="34"/>
                      <a:pt x="5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7" name="Google Shape;10817;p77"/>
              <p:cNvSpPr/>
              <p:nvPr/>
            </p:nvSpPr>
            <p:spPr>
              <a:xfrm>
                <a:off x="5299700" y="5035800"/>
                <a:ext cx="321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368" extrusionOk="0">
                    <a:moveTo>
                      <a:pt x="1214" y="0"/>
                    </a:moveTo>
                    <a:cubicBezTo>
                      <a:pt x="618" y="274"/>
                      <a:pt x="222" y="680"/>
                      <a:pt x="16" y="1235"/>
                    </a:cubicBezTo>
                    <a:cubicBezTo>
                      <a:pt x="15" y="1238"/>
                      <a:pt x="16" y="1242"/>
                      <a:pt x="15" y="1244"/>
                    </a:cubicBezTo>
                    <a:cubicBezTo>
                      <a:pt x="1" y="1293"/>
                      <a:pt x="27" y="1344"/>
                      <a:pt x="75" y="1362"/>
                    </a:cubicBezTo>
                    <a:cubicBezTo>
                      <a:pt x="86" y="1366"/>
                      <a:pt x="97" y="1368"/>
                      <a:pt x="108" y="1368"/>
                    </a:cubicBezTo>
                    <a:cubicBezTo>
                      <a:pt x="148" y="1368"/>
                      <a:pt x="185" y="1343"/>
                      <a:pt x="200" y="1303"/>
                    </a:cubicBezTo>
                    <a:cubicBezTo>
                      <a:pt x="209" y="1282"/>
                      <a:pt x="220" y="1263"/>
                      <a:pt x="228" y="1241"/>
                    </a:cubicBezTo>
                    <a:cubicBezTo>
                      <a:pt x="419" y="773"/>
                      <a:pt x="767" y="425"/>
                      <a:pt x="1284" y="184"/>
                    </a:cubicBezTo>
                    <a:cubicBezTo>
                      <a:pt x="1248" y="129"/>
                      <a:pt x="1224" y="66"/>
                      <a:pt x="1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8" name="Google Shape;10818;p77"/>
              <p:cNvSpPr/>
              <p:nvPr/>
            </p:nvSpPr>
            <p:spPr>
              <a:xfrm>
                <a:off x="5319925" y="5069050"/>
                <a:ext cx="277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92" extrusionOk="0">
                    <a:moveTo>
                      <a:pt x="98" y="0"/>
                    </a:moveTo>
                    <a:cubicBezTo>
                      <a:pt x="82" y="0"/>
                      <a:pt x="66" y="4"/>
                      <a:pt x="51" y="12"/>
                    </a:cubicBezTo>
                    <a:cubicBezTo>
                      <a:pt x="20" y="30"/>
                      <a:pt x="0" y="61"/>
                      <a:pt x="1" y="98"/>
                    </a:cubicBezTo>
                    <a:cubicBezTo>
                      <a:pt x="0" y="114"/>
                      <a:pt x="4" y="130"/>
                      <a:pt x="11" y="145"/>
                    </a:cubicBezTo>
                    <a:cubicBezTo>
                      <a:pt x="205" y="508"/>
                      <a:pt x="526" y="749"/>
                      <a:pt x="1000" y="891"/>
                    </a:cubicBezTo>
                    <a:cubicBezTo>
                      <a:pt x="1023" y="826"/>
                      <a:pt x="1059" y="767"/>
                      <a:pt x="1108" y="717"/>
                    </a:cubicBezTo>
                    <a:cubicBezTo>
                      <a:pt x="678" y="598"/>
                      <a:pt x="387" y="395"/>
                      <a:pt x="211" y="93"/>
                    </a:cubicBezTo>
                    <a:cubicBezTo>
                      <a:pt x="202" y="80"/>
                      <a:pt x="192" y="66"/>
                      <a:pt x="184" y="53"/>
                    </a:cubicBezTo>
                    <a:cubicBezTo>
                      <a:pt x="167" y="19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9" name="Google Shape;10819;p77"/>
              <p:cNvSpPr/>
              <p:nvPr/>
            </p:nvSpPr>
            <p:spPr>
              <a:xfrm>
                <a:off x="5263925" y="5068825"/>
                <a:ext cx="327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18" extrusionOk="0">
                    <a:moveTo>
                      <a:pt x="103" y="1"/>
                    </a:moveTo>
                    <a:cubicBezTo>
                      <a:pt x="79" y="1"/>
                      <a:pt x="55" y="9"/>
                      <a:pt x="36" y="26"/>
                    </a:cubicBezTo>
                    <a:cubicBezTo>
                      <a:pt x="4" y="66"/>
                      <a:pt x="1" y="122"/>
                      <a:pt x="29" y="165"/>
                    </a:cubicBezTo>
                    <a:cubicBezTo>
                      <a:pt x="361" y="528"/>
                      <a:pt x="737" y="848"/>
                      <a:pt x="1147" y="1117"/>
                    </a:cubicBezTo>
                    <a:cubicBezTo>
                      <a:pt x="1190" y="1062"/>
                      <a:pt x="1246" y="1017"/>
                      <a:pt x="1308" y="986"/>
                    </a:cubicBezTo>
                    <a:cubicBezTo>
                      <a:pt x="936" y="747"/>
                      <a:pt x="594" y="466"/>
                      <a:pt x="288" y="148"/>
                    </a:cubicBezTo>
                    <a:cubicBezTo>
                      <a:pt x="251" y="109"/>
                      <a:pt x="211" y="73"/>
                      <a:pt x="175" y="33"/>
                    </a:cubicBezTo>
                    <a:cubicBezTo>
                      <a:pt x="155" y="11"/>
                      <a:pt x="129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0" name="Google Shape;10820;p77"/>
              <p:cNvSpPr/>
              <p:nvPr/>
            </p:nvSpPr>
            <p:spPr>
              <a:xfrm>
                <a:off x="5243300" y="5023975"/>
                <a:ext cx="401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912" extrusionOk="0">
                    <a:moveTo>
                      <a:pt x="1472" y="0"/>
                    </a:moveTo>
                    <a:cubicBezTo>
                      <a:pt x="846" y="461"/>
                      <a:pt x="57" y="1311"/>
                      <a:pt x="8" y="1781"/>
                    </a:cubicBezTo>
                    <a:cubicBezTo>
                      <a:pt x="7" y="1790"/>
                      <a:pt x="4" y="1801"/>
                      <a:pt x="3" y="1809"/>
                    </a:cubicBezTo>
                    <a:cubicBezTo>
                      <a:pt x="0" y="1863"/>
                      <a:pt x="43" y="1910"/>
                      <a:pt x="97" y="1912"/>
                    </a:cubicBezTo>
                    <a:lnTo>
                      <a:pt x="102" y="1912"/>
                    </a:lnTo>
                    <a:cubicBezTo>
                      <a:pt x="154" y="1912"/>
                      <a:pt x="198" y="1870"/>
                      <a:pt x="200" y="1817"/>
                    </a:cubicBezTo>
                    <a:cubicBezTo>
                      <a:pt x="201" y="1803"/>
                      <a:pt x="203" y="1787"/>
                      <a:pt x="206" y="1773"/>
                    </a:cubicBezTo>
                    <a:cubicBezTo>
                      <a:pt x="273" y="1397"/>
                      <a:pt x="983" y="588"/>
                      <a:pt x="1606" y="142"/>
                    </a:cubicBezTo>
                    <a:cubicBezTo>
                      <a:pt x="1552" y="105"/>
                      <a:pt x="1506" y="57"/>
                      <a:pt x="1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1" name="Google Shape;10821;p77"/>
              <p:cNvSpPr/>
              <p:nvPr/>
            </p:nvSpPr>
            <p:spPr>
              <a:xfrm>
                <a:off x="5353475" y="5057200"/>
                <a:ext cx="232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29" extrusionOk="0">
                    <a:moveTo>
                      <a:pt x="466" y="0"/>
                    </a:moveTo>
                    <a:cubicBezTo>
                      <a:pt x="466" y="0"/>
                      <a:pt x="465" y="0"/>
                      <a:pt x="464" y="0"/>
                    </a:cubicBezTo>
                    <a:cubicBezTo>
                      <a:pt x="247" y="0"/>
                      <a:pt x="59" y="151"/>
                      <a:pt x="12" y="364"/>
                    </a:cubicBezTo>
                    <a:cubicBezTo>
                      <a:pt x="5" y="397"/>
                      <a:pt x="0" y="431"/>
                      <a:pt x="0" y="465"/>
                    </a:cubicBezTo>
                    <a:cubicBezTo>
                      <a:pt x="0" y="721"/>
                      <a:pt x="207" y="929"/>
                      <a:pt x="463" y="929"/>
                    </a:cubicBezTo>
                    <a:cubicBezTo>
                      <a:pt x="464" y="929"/>
                      <a:pt x="465" y="929"/>
                      <a:pt x="465" y="929"/>
                    </a:cubicBezTo>
                    <a:cubicBezTo>
                      <a:pt x="722" y="929"/>
                      <a:pt x="930" y="721"/>
                      <a:pt x="930" y="464"/>
                    </a:cubicBezTo>
                    <a:cubicBezTo>
                      <a:pt x="929" y="442"/>
                      <a:pt x="927" y="420"/>
                      <a:pt x="923" y="398"/>
                    </a:cubicBezTo>
                    <a:cubicBezTo>
                      <a:pt x="892" y="169"/>
                      <a:pt x="697" y="0"/>
                      <a:pt x="466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2" name="Google Shape;10822;p77"/>
              <p:cNvSpPr/>
              <p:nvPr/>
            </p:nvSpPr>
            <p:spPr>
              <a:xfrm>
                <a:off x="5329875" y="5022350"/>
                <a:ext cx="24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31" extrusionOk="0">
                    <a:moveTo>
                      <a:pt x="465" y="1"/>
                    </a:moveTo>
                    <a:cubicBezTo>
                      <a:pt x="405" y="1"/>
                      <a:pt x="344" y="13"/>
                      <a:pt x="287" y="37"/>
                    </a:cubicBezTo>
                    <a:cubicBezTo>
                      <a:pt x="112" y="109"/>
                      <a:pt x="0" y="278"/>
                      <a:pt x="0" y="466"/>
                    </a:cubicBezTo>
                    <a:cubicBezTo>
                      <a:pt x="2" y="557"/>
                      <a:pt x="30" y="645"/>
                      <a:pt x="77" y="722"/>
                    </a:cubicBezTo>
                    <a:cubicBezTo>
                      <a:pt x="163" y="852"/>
                      <a:pt x="308" y="930"/>
                      <a:pt x="462" y="930"/>
                    </a:cubicBezTo>
                    <a:cubicBezTo>
                      <a:pt x="463" y="930"/>
                      <a:pt x="464" y="930"/>
                      <a:pt x="465" y="930"/>
                    </a:cubicBezTo>
                    <a:cubicBezTo>
                      <a:pt x="653" y="930"/>
                      <a:pt x="823" y="817"/>
                      <a:pt x="895" y="643"/>
                    </a:cubicBezTo>
                    <a:cubicBezTo>
                      <a:pt x="966" y="470"/>
                      <a:pt x="926" y="269"/>
                      <a:pt x="793" y="137"/>
                    </a:cubicBezTo>
                    <a:cubicBezTo>
                      <a:pt x="704" y="48"/>
                      <a:pt x="586" y="1"/>
                      <a:pt x="465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3" name="Google Shape;10823;p77"/>
              <p:cNvSpPr/>
              <p:nvPr/>
            </p:nvSpPr>
            <p:spPr>
              <a:xfrm>
                <a:off x="5276925" y="5005900"/>
                <a:ext cx="2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3" extrusionOk="0">
                    <a:moveTo>
                      <a:pt x="534" y="1"/>
                    </a:moveTo>
                    <a:cubicBezTo>
                      <a:pt x="434" y="1"/>
                      <a:pt x="332" y="32"/>
                      <a:pt x="246" y="98"/>
                    </a:cubicBezTo>
                    <a:cubicBezTo>
                      <a:pt x="52" y="244"/>
                      <a:pt x="1" y="515"/>
                      <a:pt x="127" y="723"/>
                    </a:cubicBezTo>
                    <a:cubicBezTo>
                      <a:pt x="161" y="780"/>
                      <a:pt x="207" y="828"/>
                      <a:pt x="261" y="865"/>
                    </a:cubicBezTo>
                    <a:cubicBezTo>
                      <a:pt x="344" y="924"/>
                      <a:pt x="440" y="953"/>
                      <a:pt x="535" y="953"/>
                    </a:cubicBezTo>
                    <a:cubicBezTo>
                      <a:pt x="668" y="953"/>
                      <a:pt x="800" y="897"/>
                      <a:pt x="893" y="789"/>
                    </a:cubicBezTo>
                    <a:cubicBezTo>
                      <a:pt x="1053" y="605"/>
                      <a:pt x="1048" y="330"/>
                      <a:pt x="882" y="152"/>
                    </a:cubicBezTo>
                    <a:cubicBezTo>
                      <a:pt x="789" y="52"/>
                      <a:pt x="662" y="1"/>
                      <a:pt x="53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4" name="Google Shape;10824;p77"/>
              <p:cNvSpPr/>
              <p:nvPr/>
            </p:nvSpPr>
            <p:spPr>
              <a:xfrm>
                <a:off x="5290100" y="5092225"/>
                <a:ext cx="24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31" extrusionOk="0">
                    <a:moveTo>
                      <a:pt x="464" y="0"/>
                    </a:moveTo>
                    <a:cubicBezTo>
                      <a:pt x="322" y="3"/>
                      <a:pt x="187" y="69"/>
                      <a:pt x="99" y="181"/>
                    </a:cubicBezTo>
                    <a:cubicBezTo>
                      <a:pt x="35" y="263"/>
                      <a:pt x="0" y="363"/>
                      <a:pt x="0" y="466"/>
                    </a:cubicBezTo>
                    <a:cubicBezTo>
                      <a:pt x="0" y="654"/>
                      <a:pt x="114" y="823"/>
                      <a:pt x="288" y="895"/>
                    </a:cubicBezTo>
                    <a:cubicBezTo>
                      <a:pt x="345" y="919"/>
                      <a:pt x="406" y="930"/>
                      <a:pt x="465" y="930"/>
                    </a:cubicBezTo>
                    <a:cubicBezTo>
                      <a:pt x="586" y="930"/>
                      <a:pt x="705" y="883"/>
                      <a:pt x="795" y="794"/>
                    </a:cubicBezTo>
                    <a:cubicBezTo>
                      <a:pt x="927" y="660"/>
                      <a:pt x="966" y="461"/>
                      <a:pt x="894" y="287"/>
                    </a:cubicBezTo>
                    <a:cubicBezTo>
                      <a:pt x="822" y="114"/>
                      <a:pt x="652" y="0"/>
                      <a:pt x="464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5" name="Google Shape;10825;p77"/>
              <p:cNvSpPr/>
              <p:nvPr/>
            </p:nvSpPr>
            <p:spPr>
              <a:xfrm>
                <a:off x="5344075" y="5083275"/>
                <a:ext cx="254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973" extrusionOk="0">
                    <a:moveTo>
                      <a:pt x="491" y="0"/>
                    </a:moveTo>
                    <a:cubicBezTo>
                      <a:pt x="291" y="0"/>
                      <a:pt x="105" y="125"/>
                      <a:pt x="34" y="322"/>
                    </a:cubicBezTo>
                    <a:cubicBezTo>
                      <a:pt x="15" y="372"/>
                      <a:pt x="6" y="425"/>
                      <a:pt x="5" y="479"/>
                    </a:cubicBezTo>
                    <a:cubicBezTo>
                      <a:pt x="1" y="731"/>
                      <a:pt x="191" y="946"/>
                      <a:pt x="443" y="970"/>
                    </a:cubicBezTo>
                    <a:cubicBezTo>
                      <a:pt x="460" y="972"/>
                      <a:pt x="476" y="972"/>
                      <a:pt x="493" y="972"/>
                    </a:cubicBezTo>
                    <a:cubicBezTo>
                      <a:pt x="724" y="972"/>
                      <a:pt x="927" y="807"/>
                      <a:pt x="969" y="574"/>
                    </a:cubicBezTo>
                    <a:cubicBezTo>
                      <a:pt x="1015" y="325"/>
                      <a:pt x="862" y="83"/>
                      <a:pt x="618" y="17"/>
                    </a:cubicBezTo>
                    <a:cubicBezTo>
                      <a:pt x="575" y="5"/>
                      <a:pt x="533" y="0"/>
                      <a:pt x="491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6" name="Google Shape;10826;p77"/>
              <p:cNvSpPr/>
              <p:nvPr/>
            </p:nvSpPr>
            <p:spPr>
              <a:xfrm>
                <a:off x="5092325" y="5026375"/>
                <a:ext cx="110400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772" extrusionOk="0">
                    <a:moveTo>
                      <a:pt x="1" y="0"/>
                    </a:moveTo>
                    <a:cubicBezTo>
                      <a:pt x="6" y="72"/>
                      <a:pt x="13" y="142"/>
                      <a:pt x="21" y="214"/>
                    </a:cubicBezTo>
                    <a:cubicBezTo>
                      <a:pt x="343" y="324"/>
                      <a:pt x="667" y="435"/>
                      <a:pt x="990" y="549"/>
                    </a:cubicBezTo>
                    <a:cubicBezTo>
                      <a:pt x="978" y="502"/>
                      <a:pt x="1002" y="453"/>
                      <a:pt x="1047" y="434"/>
                    </a:cubicBezTo>
                    <a:cubicBezTo>
                      <a:pt x="1059" y="430"/>
                      <a:pt x="1071" y="428"/>
                      <a:pt x="1083" y="428"/>
                    </a:cubicBezTo>
                    <a:cubicBezTo>
                      <a:pt x="1123" y="428"/>
                      <a:pt x="1160" y="452"/>
                      <a:pt x="1175" y="490"/>
                    </a:cubicBezTo>
                    <a:cubicBezTo>
                      <a:pt x="1194" y="540"/>
                      <a:pt x="1218" y="589"/>
                      <a:pt x="1239" y="638"/>
                    </a:cubicBezTo>
                    <a:cubicBezTo>
                      <a:pt x="1854" y="854"/>
                      <a:pt x="2467" y="1074"/>
                      <a:pt x="3077" y="1299"/>
                    </a:cubicBezTo>
                    <a:cubicBezTo>
                      <a:pt x="3093" y="1256"/>
                      <a:pt x="3130" y="1236"/>
                      <a:pt x="3167" y="1236"/>
                    </a:cubicBezTo>
                    <a:cubicBezTo>
                      <a:pt x="3213" y="1236"/>
                      <a:pt x="3259" y="1266"/>
                      <a:pt x="3265" y="1322"/>
                    </a:cubicBezTo>
                    <a:cubicBezTo>
                      <a:pt x="3266" y="1339"/>
                      <a:pt x="3272" y="1354"/>
                      <a:pt x="3274" y="1371"/>
                    </a:cubicBezTo>
                    <a:cubicBezTo>
                      <a:pt x="3632" y="1503"/>
                      <a:pt x="3988" y="1636"/>
                      <a:pt x="4343" y="1772"/>
                    </a:cubicBezTo>
                    <a:cubicBezTo>
                      <a:pt x="4354" y="1707"/>
                      <a:pt x="4378" y="1644"/>
                      <a:pt x="4415" y="1589"/>
                    </a:cubicBezTo>
                    <a:cubicBezTo>
                      <a:pt x="3814" y="1361"/>
                      <a:pt x="3209" y="1137"/>
                      <a:pt x="2601" y="916"/>
                    </a:cubicBezTo>
                    <a:cubicBezTo>
                      <a:pt x="2585" y="933"/>
                      <a:pt x="2568" y="948"/>
                      <a:pt x="2552" y="965"/>
                    </a:cubicBezTo>
                    <a:cubicBezTo>
                      <a:pt x="2532" y="988"/>
                      <a:pt x="2507" y="997"/>
                      <a:pt x="2483" y="997"/>
                    </a:cubicBezTo>
                    <a:cubicBezTo>
                      <a:pt x="2414" y="997"/>
                      <a:pt x="2351" y="917"/>
                      <a:pt x="2402" y="843"/>
                    </a:cubicBezTo>
                    <a:cubicBezTo>
                      <a:pt x="1754" y="608"/>
                      <a:pt x="1105" y="379"/>
                      <a:pt x="455" y="156"/>
                    </a:cubicBezTo>
                    <a:cubicBezTo>
                      <a:pt x="446" y="168"/>
                      <a:pt x="438" y="181"/>
                      <a:pt x="432" y="194"/>
                    </a:cubicBezTo>
                    <a:cubicBezTo>
                      <a:pt x="416" y="230"/>
                      <a:pt x="380" y="254"/>
                      <a:pt x="341" y="254"/>
                    </a:cubicBezTo>
                    <a:cubicBezTo>
                      <a:pt x="328" y="254"/>
                      <a:pt x="315" y="250"/>
                      <a:pt x="303" y="245"/>
                    </a:cubicBezTo>
                    <a:cubicBezTo>
                      <a:pt x="252" y="224"/>
                      <a:pt x="230" y="165"/>
                      <a:pt x="251" y="116"/>
                    </a:cubicBezTo>
                    <a:cubicBezTo>
                      <a:pt x="254" y="108"/>
                      <a:pt x="261" y="99"/>
                      <a:pt x="265" y="9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7" name="Google Shape;10827;p77"/>
              <p:cNvSpPr/>
              <p:nvPr/>
            </p:nvSpPr>
            <p:spPr>
              <a:xfrm>
                <a:off x="5151050" y="5029150"/>
                <a:ext cx="4042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887" extrusionOk="0">
                    <a:moveTo>
                      <a:pt x="1617" y="0"/>
                    </a:moveTo>
                    <a:cubicBezTo>
                      <a:pt x="963" y="42"/>
                      <a:pt x="447" y="279"/>
                      <a:pt x="56" y="724"/>
                    </a:cubicBezTo>
                    <a:cubicBezTo>
                      <a:pt x="55" y="728"/>
                      <a:pt x="53" y="730"/>
                      <a:pt x="51" y="732"/>
                    </a:cubicBezTo>
                    <a:cubicBezTo>
                      <a:pt x="1" y="807"/>
                      <a:pt x="64" y="887"/>
                      <a:pt x="133" y="887"/>
                    </a:cubicBezTo>
                    <a:cubicBezTo>
                      <a:pt x="157" y="887"/>
                      <a:pt x="182" y="877"/>
                      <a:pt x="203" y="854"/>
                    </a:cubicBezTo>
                    <a:cubicBezTo>
                      <a:pt x="218" y="837"/>
                      <a:pt x="235" y="822"/>
                      <a:pt x="251" y="806"/>
                    </a:cubicBezTo>
                    <a:cubicBezTo>
                      <a:pt x="598" y="438"/>
                      <a:pt x="1048" y="237"/>
                      <a:pt x="1617" y="198"/>
                    </a:cubicBezTo>
                    <a:cubicBezTo>
                      <a:pt x="1603" y="133"/>
                      <a:pt x="1603" y="65"/>
                      <a:pt x="1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8" name="Google Shape;10828;p77"/>
              <p:cNvSpPr/>
              <p:nvPr/>
            </p:nvSpPr>
            <p:spPr>
              <a:xfrm>
                <a:off x="5168950" y="5057275"/>
                <a:ext cx="20600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63" extrusionOk="0">
                    <a:moveTo>
                      <a:pt x="102" y="1"/>
                    </a:moveTo>
                    <a:cubicBezTo>
                      <a:pt x="98" y="1"/>
                      <a:pt x="94" y="1"/>
                      <a:pt x="90" y="1"/>
                    </a:cubicBezTo>
                    <a:cubicBezTo>
                      <a:pt x="37" y="10"/>
                      <a:pt x="1" y="58"/>
                      <a:pt x="5" y="112"/>
                    </a:cubicBezTo>
                    <a:cubicBezTo>
                      <a:pt x="56" y="519"/>
                      <a:pt x="269" y="860"/>
                      <a:pt x="661" y="1163"/>
                    </a:cubicBezTo>
                    <a:cubicBezTo>
                      <a:pt x="705" y="1110"/>
                      <a:pt x="761" y="1067"/>
                      <a:pt x="824" y="1039"/>
                    </a:cubicBezTo>
                    <a:cubicBezTo>
                      <a:pt x="466" y="774"/>
                      <a:pt x="266" y="481"/>
                      <a:pt x="209" y="135"/>
                    </a:cubicBezTo>
                    <a:cubicBezTo>
                      <a:pt x="207" y="119"/>
                      <a:pt x="201" y="104"/>
                      <a:pt x="200" y="87"/>
                    </a:cubicBezTo>
                    <a:cubicBezTo>
                      <a:pt x="194" y="37"/>
                      <a:pt x="151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9" name="Google Shape;10829;p77"/>
              <p:cNvSpPr/>
              <p:nvPr/>
            </p:nvSpPr>
            <p:spPr>
              <a:xfrm>
                <a:off x="5116725" y="5037050"/>
                <a:ext cx="22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425" extrusionOk="0">
                    <a:moveTo>
                      <a:pt x="107" y="1"/>
                    </a:moveTo>
                    <a:cubicBezTo>
                      <a:pt x="95" y="1"/>
                      <a:pt x="83" y="3"/>
                      <a:pt x="71" y="7"/>
                    </a:cubicBezTo>
                    <a:cubicBezTo>
                      <a:pt x="25" y="25"/>
                      <a:pt x="1" y="75"/>
                      <a:pt x="14" y="123"/>
                    </a:cubicBezTo>
                    <a:cubicBezTo>
                      <a:pt x="14" y="126"/>
                      <a:pt x="15" y="131"/>
                      <a:pt x="16" y="135"/>
                    </a:cubicBezTo>
                    <a:cubicBezTo>
                      <a:pt x="195" y="592"/>
                      <a:pt x="431" y="1025"/>
                      <a:pt x="718" y="1424"/>
                    </a:cubicBezTo>
                    <a:cubicBezTo>
                      <a:pt x="778" y="1388"/>
                      <a:pt x="846" y="1366"/>
                      <a:pt x="915" y="1359"/>
                    </a:cubicBezTo>
                    <a:cubicBezTo>
                      <a:pt x="654" y="1003"/>
                      <a:pt x="435" y="618"/>
                      <a:pt x="263" y="211"/>
                    </a:cubicBezTo>
                    <a:cubicBezTo>
                      <a:pt x="242" y="162"/>
                      <a:pt x="219" y="113"/>
                      <a:pt x="199" y="63"/>
                    </a:cubicBezTo>
                    <a:cubicBezTo>
                      <a:pt x="184" y="25"/>
                      <a:pt x="147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0" name="Google Shape;10830;p77"/>
              <p:cNvSpPr/>
              <p:nvPr/>
            </p:nvSpPr>
            <p:spPr>
              <a:xfrm>
                <a:off x="5098025" y="5000225"/>
                <a:ext cx="5290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300" extrusionOk="0">
                    <a:moveTo>
                      <a:pt x="2042" y="1"/>
                    </a:moveTo>
                    <a:cubicBezTo>
                      <a:pt x="1293" y="206"/>
                      <a:pt x="251" y="717"/>
                      <a:pt x="37" y="1138"/>
                    </a:cubicBezTo>
                    <a:cubicBezTo>
                      <a:pt x="33" y="1145"/>
                      <a:pt x="26" y="1154"/>
                      <a:pt x="23" y="1163"/>
                    </a:cubicBezTo>
                    <a:cubicBezTo>
                      <a:pt x="1" y="1213"/>
                      <a:pt x="24" y="1270"/>
                      <a:pt x="74" y="1292"/>
                    </a:cubicBezTo>
                    <a:cubicBezTo>
                      <a:pt x="86" y="1297"/>
                      <a:pt x="99" y="1300"/>
                      <a:pt x="112" y="1300"/>
                    </a:cubicBezTo>
                    <a:cubicBezTo>
                      <a:pt x="152" y="1300"/>
                      <a:pt x="187" y="1276"/>
                      <a:pt x="203" y="1240"/>
                    </a:cubicBezTo>
                    <a:cubicBezTo>
                      <a:pt x="209" y="1227"/>
                      <a:pt x="217" y="1214"/>
                      <a:pt x="226" y="1202"/>
                    </a:cubicBezTo>
                    <a:cubicBezTo>
                      <a:pt x="422" y="874"/>
                      <a:pt x="1376" y="373"/>
                      <a:pt x="2115" y="181"/>
                    </a:cubicBezTo>
                    <a:cubicBezTo>
                      <a:pt x="2079" y="126"/>
                      <a:pt x="2053" y="65"/>
                      <a:pt x="2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1" name="Google Shape;10831;p77"/>
              <p:cNvSpPr/>
              <p:nvPr/>
            </p:nvSpPr>
            <p:spPr>
              <a:xfrm>
                <a:off x="5199750" y="5060700"/>
                <a:ext cx="243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51" extrusionOk="0">
                    <a:moveTo>
                      <a:pt x="494" y="1"/>
                    </a:moveTo>
                    <a:cubicBezTo>
                      <a:pt x="466" y="1"/>
                      <a:pt x="437" y="3"/>
                      <a:pt x="408" y="9"/>
                    </a:cubicBezTo>
                    <a:cubicBezTo>
                      <a:pt x="169" y="52"/>
                      <a:pt x="1" y="270"/>
                      <a:pt x="20" y="513"/>
                    </a:cubicBezTo>
                    <a:cubicBezTo>
                      <a:pt x="39" y="757"/>
                      <a:pt x="240" y="945"/>
                      <a:pt x="483" y="951"/>
                    </a:cubicBezTo>
                    <a:cubicBezTo>
                      <a:pt x="487" y="951"/>
                      <a:pt x="490" y="951"/>
                      <a:pt x="494" y="951"/>
                    </a:cubicBezTo>
                    <a:cubicBezTo>
                      <a:pt x="733" y="951"/>
                      <a:pt x="935" y="772"/>
                      <a:pt x="965" y="533"/>
                    </a:cubicBezTo>
                    <a:cubicBezTo>
                      <a:pt x="972" y="470"/>
                      <a:pt x="968" y="407"/>
                      <a:pt x="950" y="345"/>
                    </a:cubicBezTo>
                    <a:cubicBezTo>
                      <a:pt x="891" y="138"/>
                      <a:pt x="702" y="1"/>
                      <a:pt x="49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2" name="Google Shape;10832;p77"/>
              <p:cNvSpPr/>
              <p:nvPr/>
            </p:nvSpPr>
            <p:spPr>
              <a:xfrm>
                <a:off x="5191025" y="5019950"/>
                <a:ext cx="2375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29" extrusionOk="0">
                    <a:moveTo>
                      <a:pt x="471" y="1"/>
                    </a:moveTo>
                    <a:cubicBezTo>
                      <a:pt x="282" y="1"/>
                      <a:pt x="107" y="116"/>
                      <a:pt x="37" y="299"/>
                    </a:cubicBezTo>
                    <a:cubicBezTo>
                      <a:pt x="7" y="385"/>
                      <a:pt x="0" y="476"/>
                      <a:pt x="18" y="566"/>
                    </a:cubicBezTo>
                    <a:cubicBezTo>
                      <a:pt x="65" y="779"/>
                      <a:pt x="254" y="928"/>
                      <a:pt x="469" y="928"/>
                    </a:cubicBezTo>
                    <a:cubicBezTo>
                      <a:pt x="481" y="928"/>
                      <a:pt x="493" y="928"/>
                      <a:pt x="505" y="927"/>
                    </a:cubicBezTo>
                    <a:cubicBezTo>
                      <a:pt x="735" y="911"/>
                      <a:pt x="917" y="728"/>
                      <a:pt x="933" y="498"/>
                    </a:cubicBezTo>
                    <a:cubicBezTo>
                      <a:pt x="950" y="268"/>
                      <a:pt x="796" y="61"/>
                      <a:pt x="571" y="12"/>
                    </a:cubicBezTo>
                    <a:cubicBezTo>
                      <a:pt x="537" y="4"/>
                      <a:pt x="504" y="1"/>
                      <a:pt x="471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3" name="Google Shape;10833;p77"/>
              <p:cNvSpPr/>
              <p:nvPr/>
            </p:nvSpPr>
            <p:spPr>
              <a:xfrm>
                <a:off x="5147700" y="4986775"/>
                <a:ext cx="2552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921" extrusionOk="0">
                    <a:moveTo>
                      <a:pt x="509" y="0"/>
                    </a:moveTo>
                    <a:cubicBezTo>
                      <a:pt x="395" y="0"/>
                      <a:pt x="283" y="42"/>
                      <a:pt x="195" y="123"/>
                    </a:cubicBezTo>
                    <a:cubicBezTo>
                      <a:pt x="29" y="279"/>
                      <a:pt x="0" y="531"/>
                      <a:pt x="128" y="719"/>
                    </a:cubicBezTo>
                    <a:cubicBezTo>
                      <a:pt x="182" y="796"/>
                      <a:pt x="257" y="856"/>
                      <a:pt x="345" y="890"/>
                    </a:cubicBezTo>
                    <a:cubicBezTo>
                      <a:pt x="399" y="910"/>
                      <a:pt x="454" y="920"/>
                      <a:pt x="509" y="920"/>
                    </a:cubicBezTo>
                    <a:cubicBezTo>
                      <a:pt x="670" y="920"/>
                      <a:pt x="825" y="835"/>
                      <a:pt x="909" y="686"/>
                    </a:cubicBezTo>
                    <a:cubicBezTo>
                      <a:pt x="1021" y="489"/>
                      <a:pt x="972" y="240"/>
                      <a:pt x="794" y="99"/>
                    </a:cubicBezTo>
                    <a:cubicBezTo>
                      <a:pt x="710" y="33"/>
                      <a:pt x="609" y="0"/>
                      <a:pt x="509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4" name="Google Shape;10834;p77"/>
              <p:cNvSpPr/>
              <p:nvPr/>
            </p:nvSpPr>
            <p:spPr>
              <a:xfrm>
                <a:off x="5128100" y="5070975"/>
                <a:ext cx="243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9" extrusionOk="0">
                    <a:moveTo>
                      <a:pt x="505" y="0"/>
                    </a:moveTo>
                    <a:cubicBezTo>
                      <a:pt x="317" y="0"/>
                      <a:pt x="141" y="113"/>
                      <a:pt x="68" y="297"/>
                    </a:cubicBezTo>
                    <a:cubicBezTo>
                      <a:pt x="1" y="474"/>
                      <a:pt x="46" y="672"/>
                      <a:pt x="183" y="801"/>
                    </a:cubicBezTo>
                    <a:cubicBezTo>
                      <a:pt x="271" y="884"/>
                      <a:pt x="386" y="928"/>
                      <a:pt x="503" y="928"/>
                    </a:cubicBezTo>
                    <a:cubicBezTo>
                      <a:pt x="567" y="928"/>
                      <a:pt x="631" y="915"/>
                      <a:pt x="692" y="888"/>
                    </a:cubicBezTo>
                    <a:cubicBezTo>
                      <a:pt x="864" y="811"/>
                      <a:pt x="972" y="639"/>
                      <a:pt x="967" y="451"/>
                    </a:cubicBezTo>
                    <a:cubicBezTo>
                      <a:pt x="962" y="263"/>
                      <a:pt x="844" y="97"/>
                      <a:pt x="669" y="30"/>
                    </a:cubicBezTo>
                    <a:cubicBezTo>
                      <a:pt x="615" y="10"/>
                      <a:pt x="559" y="0"/>
                      <a:pt x="505" y="0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5" name="Google Shape;10835;p77"/>
              <p:cNvSpPr/>
              <p:nvPr/>
            </p:nvSpPr>
            <p:spPr>
              <a:xfrm>
                <a:off x="5181675" y="5082225"/>
                <a:ext cx="254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20" extrusionOk="0">
                    <a:moveTo>
                      <a:pt x="504" y="1"/>
                    </a:moveTo>
                    <a:cubicBezTo>
                      <a:pt x="440" y="1"/>
                      <a:pt x="376" y="14"/>
                      <a:pt x="315" y="41"/>
                    </a:cubicBezTo>
                    <a:cubicBezTo>
                      <a:pt x="252" y="69"/>
                      <a:pt x="196" y="112"/>
                      <a:pt x="152" y="165"/>
                    </a:cubicBezTo>
                    <a:cubicBezTo>
                      <a:pt x="1" y="343"/>
                      <a:pt x="9" y="606"/>
                      <a:pt x="169" y="776"/>
                    </a:cubicBezTo>
                    <a:cubicBezTo>
                      <a:pt x="259" y="871"/>
                      <a:pt x="381" y="919"/>
                      <a:pt x="503" y="919"/>
                    </a:cubicBezTo>
                    <a:cubicBezTo>
                      <a:pt x="600" y="919"/>
                      <a:pt x="697" y="889"/>
                      <a:pt x="780" y="827"/>
                    </a:cubicBezTo>
                    <a:cubicBezTo>
                      <a:pt x="966" y="686"/>
                      <a:pt x="1018" y="427"/>
                      <a:pt x="899" y="225"/>
                    </a:cubicBezTo>
                    <a:cubicBezTo>
                      <a:pt x="814" y="82"/>
                      <a:pt x="662" y="1"/>
                      <a:pt x="50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6" name="Google Shape;10836;p77"/>
              <p:cNvSpPr/>
              <p:nvPr/>
            </p:nvSpPr>
            <p:spPr>
              <a:xfrm>
                <a:off x="5244025" y="4724600"/>
                <a:ext cx="10502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072" extrusionOk="0">
                    <a:moveTo>
                      <a:pt x="2434" y="1"/>
                    </a:moveTo>
                    <a:cubicBezTo>
                      <a:pt x="2305" y="1"/>
                      <a:pt x="2171" y="19"/>
                      <a:pt x="2047" y="40"/>
                    </a:cubicBezTo>
                    <a:cubicBezTo>
                      <a:pt x="1896" y="66"/>
                      <a:pt x="1736" y="94"/>
                      <a:pt x="1621" y="181"/>
                    </a:cubicBezTo>
                    <a:cubicBezTo>
                      <a:pt x="1509" y="264"/>
                      <a:pt x="1456" y="389"/>
                      <a:pt x="1408" y="506"/>
                    </a:cubicBezTo>
                    <a:cubicBezTo>
                      <a:pt x="1064" y="1355"/>
                      <a:pt x="628" y="2158"/>
                      <a:pt x="230" y="2962"/>
                    </a:cubicBezTo>
                    <a:cubicBezTo>
                      <a:pt x="0" y="3428"/>
                      <a:pt x="121" y="3882"/>
                      <a:pt x="488" y="3882"/>
                    </a:cubicBezTo>
                    <a:cubicBezTo>
                      <a:pt x="663" y="3882"/>
                      <a:pt x="896" y="3777"/>
                      <a:pt x="1173" y="3520"/>
                    </a:cubicBezTo>
                    <a:lnTo>
                      <a:pt x="1173" y="3520"/>
                    </a:lnTo>
                    <a:cubicBezTo>
                      <a:pt x="1138" y="3817"/>
                      <a:pt x="1496" y="4072"/>
                      <a:pt x="1852" y="4072"/>
                    </a:cubicBezTo>
                    <a:cubicBezTo>
                      <a:pt x="1888" y="4072"/>
                      <a:pt x="1924" y="4069"/>
                      <a:pt x="1959" y="4064"/>
                    </a:cubicBezTo>
                    <a:cubicBezTo>
                      <a:pt x="2346" y="4004"/>
                      <a:pt x="2628" y="3689"/>
                      <a:pt x="2675" y="3362"/>
                    </a:cubicBezTo>
                    <a:cubicBezTo>
                      <a:pt x="2871" y="3535"/>
                      <a:pt x="3162" y="3736"/>
                      <a:pt x="3431" y="3736"/>
                    </a:cubicBezTo>
                    <a:cubicBezTo>
                      <a:pt x="3498" y="3736"/>
                      <a:pt x="3563" y="3724"/>
                      <a:pt x="3625" y="3696"/>
                    </a:cubicBezTo>
                    <a:cubicBezTo>
                      <a:pt x="4201" y="3439"/>
                      <a:pt x="2987" y="214"/>
                      <a:pt x="2853" y="114"/>
                    </a:cubicBezTo>
                    <a:cubicBezTo>
                      <a:pt x="2739" y="28"/>
                      <a:pt x="2590" y="1"/>
                      <a:pt x="2434" y="1"/>
                    </a:cubicBezTo>
                    <a:close/>
                  </a:path>
                </a:pathLst>
              </a:custGeom>
              <a:solidFill>
                <a:srgbClr val="1A24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7" name="Google Shape;10837;p77"/>
              <p:cNvSpPr/>
              <p:nvPr/>
            </p:nvSpPr>
            <p:spPr>
              <a:xfrm>
                <a:off x="5291450" y="4737525"/>
                <a:ext cx="63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38" extrusionOk="0">
                    <a:moveTo>
                      <a:pt x="189" y="0"/>
                    </a:moveTo>
                    <a:cubicBezTo>
                      <a:pt x="156" y="0"/>
                      <a:pt x="128" y="27"/>
                      <a:pt x="127" y="60"/>
                    </a:cubicBezTo>
                    <a:lnTo>
                      <a:pt x="1" y="2973"/>
                    </a:lnTo>
                    <a:cubicBezTo>
                      <a:pt x="0" y="3007"/>
                      <a:pt x="27" y="3037"/>
                      <a:pt x="61" y="3038"/>
                    </a:cubicBezTo>
                    <a:lnTo>
                      <a:pt x="63" y="3038"/>
                    </a:lnTo>
                    <a:cubicBezTo>
                      <a:pt x="96" y="3038"/>
                      <a:pt x="124" y="3011"/>
                      <a:pt x="126" y="2978"/>
                    </a:cubicBezTo>
                    <a:lnTo>
                      <a:pt x="250" y="65"/>
                    </a:lnTo>
                    <a:cubicBezTo>
                      <a:pt x="251" y="31"/>
                      <a:pt x="225" y="2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8" name="Google Shape;10838;p77"/>
              <p:cNvSpPr/>
              <p:nvPr/>
            </p:nvSpPr>
            <p:spPr>
              <a:xfrm>
                <a:off x="5307100" y="4741100"/>
                <a:ext cx="236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587" extrusionOk="0">
                    <a:moveTo>
                      <a:pt x="74" y="0"/>
                    </a:moveTo>
                    <a:cubicBezTo>
                      <a:pt x="38" y="0"/>
                      <a:pt x="1" y="29"/>
                      <a:pt x="12" y="77"/>
                    </a:cubicBezTo>
                    <a:cubicBezTo>
                      <a:pt x="182" y="923"/>
                      <a:pt x="503" y="1748"/>
                      <a:pt x="815" y="2547"/>
                    </a:cubicBezTo>
                    <a:cubicBezTo>
                      <a:pt x="824" y="2571"/>
                      <a:pt x="847" y="2586"/>
                      <a:pt x="873" y="2586"/>
                    </a:cubicBezTo>
                    <a:cubicBezTo>
                      <a:pt x="880" y="2586"/>
                      <a:pt x="888" y="2585"/>
                      <a:pt x="895" y="2582"/>
                    </a:cubicBezTo>
                    <a:cubicBezTo>
                      <a:pt x="927" y="2570"/>
                      <a:pt x="943" y="2534"/>
                      <a:pt x="930" y="2502"/>
                    </a:cubicBezTo>
                    <a:cubicBezTo>
                      <a:pt x="620" y="1708"/>
                      <a:pt x="301" y="889"/>
                      <a:pt x="134" y="52"/>
                    </a:cubicBezTo>
                    <a:cubicBezTo>
                      <a:pt x="128" y="16"/>
                      <a:pt x="102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9" name="Google Shape;10839;p77"/>
              <p:cNvSpPr/>
              <p:nvPr/>
            </p:nvSpPr>
            <p:spPr>
              <a:xfrm>
                <a:off x="5265375" y="4740575"/>
                <a:ext cx="225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511" extrusionOk="0">
                    <a:moveTo>
                      <a:pt x="816" y="1"/>
                    </a:moveTo>
                    <a:cubicBezTo>
                      <a:pt x="796" y="1"/>
                      <a:pt x="776" y="11"/>
                      <a:pt x="763" y="35"/>
                    </a:cubicBezTo>
                    <a:cubicBezTo>
                      <a:pt x="623" y="279"/>
                      <a:pt x="549" y="543"/>
                      <a:pt x="476" y="798"/>
                    </a:cubicBezTo>
                    <a:lnTo>
                      <a:pt x="10" y="2432"/>
                    </a:lnTo>
                    <a:cubicBezTo>
                      <a:pt x="1" y="2464"/>
                      <a:pt x="20" y="2499"/>
                      <a:pt x="53" y="2508"/>
                    </a:cubicBezTo>
                    <a:cubicBezTo>
                      <a:pt x="58" y="2509"/>
                      <a:pt x="64" y="2510"/>
                      <a:pt x="69" y="2510"/>
                    </a:cubicBezTo>
                    <a:cubicBezTo>
                      <a:pt x="97" y="2510"/>
                      <a:pt x="122" y="2493"/>
                      <a:pt x="130" y="2465"/>
                    </a:cubicBezTo>
                    <a:lnTo>
                      <a:pt x="595" y="831"/>
                    </a:lnTo>
                    <a:cubicBezTo>
                      <a:pt x="665" y="584"/>
                      <a:pt x="739" y="328"/>
                      <a:pt x="870" y="97"/>
                    </a:cubicBezTo>
                    <a:cubicBezTo>
                      <a:pt x="901" y="47"/>
                      <a:pt x="858" y="1"/>
                      <a:pt x="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40" name="Google Shape;10840;p77"/>
            <p:cNvSpPr/>
            <p:nvPr/>
          </p:nvSpPr>
          <p:spPr>
            <a:xfrm>
              <a:off x="1878875" y="638250"/>
              <a:ext cx="26149" cy="1034614"/>
            </a:xfrm>
            <a:custGeom>
              <a:avLst/>
              <a:gdLst/>
              <a:ahLst/>
              <a:cxnLst/>
              <a:rect l="l" t="t" r="r" b="b"/>
              <a:pathLst>
                <a:path w="776" h="30703" extrusionOk="0">
                  <a:moveTo>
                    <a:pt x="346" y="0"/>
                  </a:moveTo>
                  <a:cubicBezTo>
                    <a:pt x="344" y="0"/>
                    <a:pt x="343" y="0"/>
                    <a:pt x="342" y="0"/>
                  </a:cubicBezTo>
                  <a:cubicBezTo>
                    <a:pt x="152" y="2"/>
                    <a:pt x="0" y="158"/>
                    <a:pt x="2" y="348"/>
                  </a:cubicBezTo>
                  <a:lnTo>
                    <a:pt x="3" y="349"/>
                  </a:lnTo>
                  <a:cubicBezTo>
                    <a:pt x="7" y="535"/>
                    <a:pt x="158" y="685"/>
                    <a:pt x="345" y="685"/>
                  </a:cubicBezTo>
                  <a:lnTo>
                    <a:pt x="349" y="685"/>
                  </a:lnTo>
                  <a:cubicBezTo>
                    <a:pt x="538" y="685"/>
                    <a:pt x="691" y="530"/>
                    <a:pt x="689" y="341"/>
                  </a:cubicBezTo>
                  <a:cubicBezTo>
                    <a:pt x="688" y="152"/>
                    <a:pt x="534" y="0"/>
                    <a:pt x="346" y="0"/>
                  </a:cubicBezTo>
                  <a:close/>
                  <a:moveTo>
                    <a:pt x="360" y="1366"/>
                  </a:moveTo>
                  <a:cubicBezTo>
                    <a:pt x="359" y="1366"/>
                    <a:pt x="357" y="1366"/>
                    <a:pt x="356" y="1366"/>
                  </a:cubicBezTo>
                  <a:cubicBezTo>
                    <a:pt x="168" y="1368"/>
                    <a:pt x="16" y="1521"/>
                    <a:pt x="16" y="1710"/>
                  </a:cubicBezTo>
                  <a:lnTo>
                    <a:pt x="17" y="1710"/>
                  </a:lnTo>
                  <a:cubicBezTo>
                    <a:pt x="19" y="1899"/>
                    <a:pt x="172" y="2051"/>
                    <a:pt x="360" y="2051"/>
                  </a:cubicBezTo>
                  <a:lnTo>
                    <a:pt x="363" y="2051"/>
                  </a:lnTo>
                  <a:cubicBezTo>
                    <a:pt x="552" y="2049"/>
                    <a:pt x="705" y="1893"/>
                    <a:pt x="703" y="1704"/>
                  </a:cubicBezTo>
                  <a:cubicBezTo>
                    <a:pt x="700" y="1516"/>
                    <a:pt x="547" y="1366"/>
                    <a:pt x="360" y="1366"/>
                  </a:cubicBezTo>
                  <a:close/>
                  <a:moveTo>
                    <a:pt x="369" y="2728"/>
                  </a:moveTo>
                  <a:cubicBezTo>
                    <a:pt x="180" y="2729"/>
                    <a:pt x="27" y="2885"/>
                    <a:pt x="28" y="3074"/>
                  </a:cubicBezTo>
                  <a:lnTo>
                    <a:pt x="29" y="3075"/>
                  </a:lnTo>
                  <a:cubicBezTo>
                    <a:pt x="31" y="3263"/>
                    <a:pt x="184" y="3414"/>
                    <a:pt x="371" y="3415"/>
                  </a:cubicBezTo>
                  <a:lnTo>
                    <a:pt x="374" y="3415"/>
                  </a:lnTo>
                  <a:cubicBezTo>
                    <a:pt x="562" y="3413"/>
                    <a:pt x="714" y="3259"/>
                    <a:pt x="714" y="3070"/>
                  </a:cubicBezTo>
                  <a:cubicBezTo>
                    <a:pt x="712" y="2881"/>
                    <a:pt x="559" y="2728"/>
                    <a:pt x="369" y="2728"/>
                  </a:cubicBezTo>
                  <a:close/>
                  <a:moveTo>
                    <a:pt x="379" y="4093"/>
                  </a:moveTo>
                  <a:cubicBezTo>
                    <a:pt x="190" y="4094"/>
                    <a:pt x="36" y="4248"/>
                    <a:pt x="36" y="4437"/>
                  </a:cubicBezTo>
                  <a:lnTo>
                    <a:pt x="38" y="4438"/>
                  </a:lnTo>
                  <a:cubicBezTo>
                    <a:pt x="39" y="4626"/>
                    <a:pt x="191" y="4778"/>
                    <a:pt x="378" y="4780"/>
                  </a:cubicBezTo>
                  <a:lnTo>
                    <a:pt x="380" y="4780"/>
                  </a:lnTo>
                  <a:cubicBezTo>
                    <a:pt x="571" y="4778"/>
                    <a:pt x="723" y="4623"/>
                    <a:pt x="723" y="4433"/>
                  </a:cubicBezTo>
                  <a:cubicBezTo>
                    <a:pt x="721" y="4244"/>
                    <a:pt x="566" y="4093"/>
                    <a:pt x="379" y="4093"/>
                  </a:cubicBezTo>
                  <a:close/>
                  <a:moveTo>
                    <a:pt x="388" y="5457"/>
                  </a:moveTo>
                  <a:cubicBezTo>
                    <a:pt x="387" y="5457"/>
                    <a:pt x="386" y="5457"/>
                    <a:pt x="386" y="5457"/>
                  </a:cubicBezTo>
                  <a:cubicBezTo>
                    <a:pt x="195" y="5458"/>
                    <a:pt x="42" y="5613"/>
                    <a:pt x="43" y="5802"/>
                  </a:cubicBezTo>
                  <a:lnTo>
                    <a:pt x="44" y="5802"/>
                  </a:lnTo>
                  <a:cubicBezTo>
                    <a:pt x="45" y="5991"/>
                    <a:pt x="197" y="6141"/>
                    <a:pt x="385" y="6141"/>
                  </a:cubicBezTo>
                  <a:lnTo>
                    <a:pt x="388" y="6141"/>
                  </a:lnTo>
                  <a:cubicBezTo>
                    <a:pt x="576" y="6140"/>
                    <a:pt x="729" y="5987"/>
                    <a:pt x="729" y="5798"/>
                  </a:cubicBezTo>
                  <a:cubicBezTo>
                    <a:pt x="728" y="5609"/>
                    <a:pt x="575" y="5457"/>
                    <a:pt x="388" y="5457"/>
                  </a:cubicBezTo>
                  <a:close/>
                  <a:moveTo>
                    <a:pt x="390" y="6820"/>
                  </a:moveTo>
                  <a:cubicBezTo>
                    <a:pt x="201" y="6821"/>
                    <a:pt x="47" y="6976"/>
                    <a:pt x="47" y="7165"/>
                  </a:cubicBezTo>
                  <a:lnTo>
                    <a:pt x="49" y="7165"/>
                  </a:lnTo>
                  <a:cubicBezTo>
                    <a:pt x="49" y="7354"/>
                    <a:pt x="202" y="7507"/>
                    <a:pt x="390" y="7507"/>
                  </a:cubicBezTo>
                  <a:cubicBezTo>
                    <a:pt x="391" y="7507"/>
                    <a:pt x="392" y="7507"/>
                    <a:pt x="392" y="7507"/>
                  </a:cubicBezTo>
                  <a:cubicBezTo>
                    <a:pt x="581" y="7505"/>
                    <a:pt x="734" y="7352"/>
                    <a:pt x="734" y="7163"/>
                  </a:cubicBezTo>
                  <a:cubicBezTo>
                    <a:pt x="733" y="6973"/>
                    <a:pt x="580" y="6820"/>
                    <a:pt x="390" y="6820"/>
                  </a:cubicBezTo>
                  <a:close/>
                  <a:moveTo>
                    <a:pt x="392" y="8185"/>
                  </a:moveTo>
                  <a:cubicBezTo>
                    <a:pt x="203" y="8186"/>
                    <a:pt x="50" y="8339"/>
                    <a:pt x="50" y="8529"/>
                  </a:cubicBezTo>
                  <a:lnTo>
                    <a:pt x="51" y="8530"/>
                  </a:lnTo>
                  <a:cubicBezTo>
                    <a:pt x="52" y="8718"/>
                    <a:pt x="205" y="8872"/>
                    <a:pt x="395" y="8872"/>
                  </a:cubicBezTo>
                  <a:cubicBezTo>
                    <a:pt x="584" y="8870"/>
                    <a:pt x="736" y="8717"/>
                    <a:pt x="736" y="8528"/>
                  </a:cubicBezTo>
                  <a:cubicBezTo>
                    <a:pt x="735" y="8338"/>
                    <a:pt x="582" y="8185"/>
                    <a:pt x="392" y="8185"/>
                  </a:cubicBezTo>
                  <a:close/>
                  <a:moveTo>
                    <a:pt x="395" y="9549"/>
                  </a:moveTo>
                  <a:cubicBezTo>
                    <a:pt x="205" y="9549"/>
                    <a:pt x="51" y="9702"/>
                    <a:pt x="50" y="9892"/>
                  </a:cubicBezTo>
                  <a:lnTo>
                    <a:pt x="51" y="9893"/>
                  </a:lnTo>
                  <a:cubicBezTo>
                    <a:pt x="51" y="10082"/>
                    <a:pt x="205" y="10236"/>
                    <a:pt x="395" y="10237"/>
                  </a:cubicBezTo>
                  <a:cubicBezTo>
                    <a:pt x="583" y="10236"/>
                    <a:pt x="736" y="10081"/>
                    <a:pt x="736" y="9892"/>
                  </a:cubicBezTo>
                  <a:cubicBezTo>
                    <a:pt x="736" y="9702"/>
                    <a:pt x="583" y="9549"/>
                    <a:pt x="395" y="9549"/>
                  </a:cubicBezTo>
                  <a:close/>
                  <a:moveTo>
                    <a:pt x="392" y="10914"/>
                  </a:moveTo>
                  <a:cubicBezTo>
                    <a:pt x="203" y="10914"/>
                    <a:pt x="49" y="11067"/>
                    <a:pt x="50" y="11257"/>
                  </a:cubicBezTo>
                  <a:lnTo>
                    <a:pt x="51" y="11257"/>
                  </a:lnTo>
                  <a:cubicBezTo>
                    <a:pt x="52" y="11445"/>
                    <a:pt x="204" y="11597"/>
                    <a:pt x="392" y="11599"/>
                  </a:cubicBezTo>
                  <a:cubicBezTo>
                    <a:pt x="582" y="11599"/>
                    <a:pt x="736" y="11446"/>
                    <a:pt x="736" y="11257"/>
                  </a:cubicBezTo>
                  <a:cubicBezTo>
                    <a:pt x="736" y="11067"/>
                    <a:pt x="583" y="10914"/>
                    <a:pt x="395" y="10914"/>
                  </a:cubicBezTo>
                  <a:cubicBezTo>
                    <a:pt x="394" y="10914"/>
                    <a:pt x="393" y="10914"/>
                    <a:pt x="392" y="10914"/>
                  </a:cubicBezTo>
                  <a:close/>
                  <a:moveTo>
                    <a:pt x="394" y="12277"/>
                  </a:moveTo>
                  <a:cubicBezTo>
                    <a:pt x="394" y="12277"/>
                    <a:pt x="393" y="12277"/>
                    <a:pt x="392" y="12277"/>
                  </a:cubicBezTo>
                  <a:cubicBezTo>
                    <a:pt x="203" y="12278"/>
                    <a:pt x="51" y="12430"/>
                    <a:pt x="50" y="12620"/>
                  </a:cubicBezTo>
                  <a:cubicBezTo>
                    <a:pt x="48" y="12808"/>
                    <a:pt x="201" y="12963"/>
                    <a:pt x="390" y="12963"/>
                  </a:cubicBezTo>
                  <a:cubicBezTo>
                    <a:pt x="391" y="12963"/>
                    <a:pt x="392" y="12963"/>
                    <a:pt x="392" y="12963"/>
                  </a:cubicBezTo>
                  <a:cubicBezTo>
                    <a:pt x="582" y="12963"/>
                    <a:pt x="735" y="12810"/>
                    <a:pt x="737" y="12622"/>
                  </a:cubicBezTo>
                  <a:lnTo>
                    <a:pt x="735" y="12622"/>
                  </a:lnTo>
                  <a:cubicBezTo>
                    <a:pt x="736" y="12432"/>
                    <a:pt x="583" y="12277"/>
                    <a:pt x="394" y="12277"/>
                  </a:cubicBezTo>
                  <a:close/>
                  <a:moveTo>
                    <a:pt x="390" y="13642"/>
                  </a:moveTo>
                  <a:cubicBezTo>
                    <a:pt x="201" y="13642"/>
                    <a:pt x="47" y="13795"/>
                    <a:pt x="47" y="13985"/>
                  </a:cubicBezTo>
                  <a:cubicBezTo>
                    <a:pt x="46" y="14174"/>
                    <a:pt x="200" y="14328"/>
                    <a:pt x="390" y="14328"/>
                  </a:cubicBezTo>
                  <a:cubicBezTo>
                    <a:pt x="580" y="14328"/>
                    <a:pt x="733" y="14175"/>
                    <a:pt x="734" y="13986"/>
                  </a:cubicBezTo>
                  <a:cubicBezTo>
                    <a:pt x="734" y="13796"/>
                    <a:pt x="580" y="13642"/>
                    <a:pt x="390" y="13642"/>
                  </a:cubicBezTo>
                  <a:close/>
                  <a:moveTo>
                    <a:pt x="390" y="15006"/>
                  </a:moveTo>
                  <a:cubicBezTo>
                    <a:pt x="201" y="15006"/>
                    <a:pt x="45" y="15159"/>
                    <a:pt x="45" y="15349"/>
                  </a:cubicBezTo>
                  <a:lnTo>
                    <a:pt x="46" y="15350"/>
                  </a:lnTo>
                  <a:cubicBezTo>
                    <a:pt x="47" y="15538"/>
                    <a:pt x="200" y="15691"/>
                    <a:pt x="388" y="15692"/>
                  </a:cubicBezTo>
                  <a:cubicBezTo>
                    <a:pt x="577" y="15692"/>
                    <a:pt x="732" y="15538"/>
                    <a:pt x="733" y="15349"/>
                  </a:cubicBezTo>
                  <a:cubicBezTo>
                    <a:pt x="732" y="15160"/>
                    <a:pt x="579" y="15007"/>
                    <a:pt x="390" y="15006"/>
                  </a:cubicBezTo>
                  <a:close/>
                  <a:moveTo>
                    <a:pt x="386" y="16369"/>
                  </a:moveTo>
                  <a:cubicBezTo>
                    <a:pt x="196" y="16370"/>
                    <a:pt x="43" y="16524"/>
                    <a:pt x="43" y="16714"/>
                  </a:cubicBezTo>
                  <a:lnTo>
                    <a:pt x="44" y="16714"/>
                  </a:lnTo>
                  <a:cubicBezTo>
                    <a:pt x="44" y="16903"/>
                    <a:pt x="197" y="17055"/>
                    <a:pt x="386" y="17056"/>
                  </a:cubicBezTo>
                  <a:cubicBezTo>
                    <a:pt x="575" y="17056"/>
                    <a:pt x="729" y="16903"/>
                    <a:pt x="731" y="16714"/>
                  </a:cubicBezTo>
                  <a:cubicBezTo>
                    <a:pt x="729" y="16524"/>
                    <a:pt x="575" y="16370"/>
                    <a:pt x="386" y="16369"/>
                  </a:cubicBezTo>
                  <a:close/>
                  <a:moveTo>
                    <a:pt x="386" y="17734"/>
                  </a:moveTo>
                  <a:cubicBezTo>
                    <a:pt x="196" y="17734"/>
                    <a:pt x="42" y="17887"/>
                    <a:pt x="41" y="18076"/>
                  </a:cubicBezTo>
                  <a:cubicBezTo>
                    <a:pt x="40" y="18267"/>
                    <a:pt x="194" y="18421"/>
                    <a:pt x="384" y="18421"/>
                  </a:cubicBezTo>
                  <a:lnTo>
                    <a:pt x="386" y="18421"/>
                  </a:lnTo>
                  <a:cubicBezTo>
                    <a:pt x="574" y="18420"/>
                    <a:pt x="726" y="18267"/>
                    <a:pt x="727" y="18079"/>
                  </a:cubicBezTo>
                  <a:cubicBezTo>
                    <a:pt x="727" y="17889"/>
                    <a:pt x="575" y="17735"/>
                    <a:pt x="386" y="17734"/>
                  </a:cubicBezTo>
                  <a:close/>
                  <a:moveTo>
                    <a:pt x="384" y="19099"/>
                  </a:moveTo>
                  <a:cubicBezTo>
                    <a:pt x="194" y="19099"/>
                    <a:pt x="40" y="19252"/>
                    <a:pt x="40" y="19442"/>
                  </a:cubicBezTo>
                  <a:cubicBezTo>
                    <a:pt x="40" y="19632"/>
                    <a:pt x="193" y="19786"/>
                    <a:pt x="384" y="19786"/>
                  </a:cubicBezTo>
                  <a:cubicBezTo>
                    <a:pt x="572" y="19785"/>
                    <a:pt x="725" y="19632"/>
                    <a:pt x="726" y="19444"/>
                  </a:cubicBezTo>
                  <a:cubicBezTo>
                    <a:pt x="726" y="19254"/>
                    <a:pt x="573" y="19100"/>
                    <a:pt x="384" y="19099"/>
                  </a:cubicBezTo>
                  <a:close/>
                  <a:moveTo>
                    <a:pt x="384" y="20464"/>
                  </a:moveTo>
                  <a:cubicBezTo>
                    <a:pt x="194" y="20464"/>
                    <a:pt x="40" y="20617"/>
                    <a:pt x="40" y="20807"/>
                  </a:cubicBezTo>
                  <a:cubicBezTo>
                    <a:pt x="40" y="20996"/>
                    <a:pt x="194" y="21150"/>
                    <a:pt x="384" y="21150"/>
                  </a:cubicBezTo>
                  <a:cubicBezTo>
                    <a:pt x="573" y="21149"/>
                    <a:pt x="726" y="20995"/>
                    <a:pt x="726" y="20807"/>
                  </a:cubicBezTo>
                  <a:cubicBezTo>
                    <a:pt x="725" y="20617"/>
                    <a:pt x="572" y="20464"/>
                    <a:pt x="384" y="20464"/>
                  </a:cubicBezTo>
                  <a:close/>
                  <a:moveTo>
                    <a:pt x="381" y="21829"/>
                  </a:moveTo>
                  <a:cubicBezTo>
                    <a:pt x="193" y="21829"/>
                    <a:pt x="41" y="21982"/>
                    <a:pt x="42" y="22170"/>
                  </a:cubicBezTo>
                  <a:cubicBezTo>
                    <a:pt x="41" y="22359"/>
                    <a:pt x="193" y="22513"/>
                    <a:pt x="382" y="22513"/>
                  </a:cubicBezTo>
                  <a:cubicBezTo>
                    <a:pt x="382" y="22513"/>
                    <a:pt x="383" y="22513"/>
                    <a:pt x="384" y="22513"/>
                  </a:cubicBezTo>
                  <a:cubicBezTo>
                    <a:pt x="384" y="22513"/>
                    <a:pt x="385" y="22513"/>
                    <a:pt x="386" y="22513"/>
                  </a:cubicBezTo>
                  <a:cubicBezTo>
                    <a:pt x="574" y="22513"/>
                    <a:pt x="727" y="22359"/>
                    <a:pt x="726" y="22170"/>
                  </a:cubicBezTo>
                  <a:lnTo>
                    <a:pt x="728" y="22170"/>
                  </a:lnTo>
                  <a:cubicBezTo>
                    <a:pt x="727" y="21981"/>
                    <a:pt x="573" y="21829"/>
                    <a:pt x="384" y="21829"/>
                  </a:cubicBezTo>
                  <a:cubicBezTo>
                    <a:pt x="383" y="21829"/>
                    <a:pt x="382" y="21829"/>
                    <a:pt x="381" y="21829"/>
                  </a:cubicBezTo>
                  <a:close/>
                  <a:moveTo>
                    <a:pt x="386" y="23191"/>
                  </a:moveTo>
                  <a:cubicBezTo>
                    <a:pt x="196" y="23192"/>
                    <a:pt x="44" y="23346"/>
                    <a:pt x="44" y="23536"/>
                  </a:cubicBezTo>
                  <a:cubicBezTo>
                    <a:pt x="43" y="23724"/>
                    <a:pt x="197" y="23878"/>
                    <a:pt x="386" y="23878"/>
                  </a:cubicBezTo>
                  <a:cubicBezTo>
                    <a:pt x="387" y="23878"/>
                    <a:pt x="387" y="23878"/>
                    <a:pt x="388" y="23878"/>
                  </a:cubicBezTo>
                  <a:cubicBezTo>
                    <a:pt x="577" y="23877"/>
                    <a:pt x="731" y="23723"/>
                    <a:pt x="731" y="23533"/>
                  </a:cubicBezTo>
                  <a:cubicBezTo>
                    <a:pt x="728" y="23345"/>
                    <a:pt x="575" y="23193"/>
                    <a:pt x="386" y="23191"/>
                  </a:cubicBezTo>
                  <a:close/>
                  <a:moveTo>
                    <a:pt x="391" y="24556"/>
                  </a:moveTo>
                  <a:cubicBezTo>
                    <a:pt x="200" y="24558"/>
                    <a:pt x="46" y="24712"/>
                    <a:pt x="49" y="24901"/>
                  </a:cubicBezTo>
                  <a:cubicBezTo>
                    <a:pt x="49" y="25089"/>
                    <a:pt x="202" y="25242"/>
                    <a:pt x="390" y="25242"/>
                  </a:cubicBezTo>
                  <a:lnTo>
                    <a:pt x="392" y="25242"/>
                  </a:lnTo>
                  <a:cubicBezTo>
                    <a:pt x="582" y="25241"/>
                    <a:pt x="735" y="25088"/>
                    <a:pt x="735" y="24898"/>
                  </a:cubicBezTo>
                  <a:cubicBezTo>
                    <a:pt x="733" y="24710"/>
                    <a:pt x="580" y="24558"/>
                    <a:pt x="391" y="24556"/>
                  </a:cubicBezTo>
                  <a:close/>
                  <a:moveTo>
                    <a:pt x="398" y="25921"/>
                  </a:moveTo>
                  <a:cubicBezTo>
                    <a:pt x="397" y="25921"/>
                    <a:pt x="396" y="25921"/>
                    <a:pt x="396" y="25921"/>
                  </a:cubicBezTo>
                  <a:cubicBezTo>
                    <a:pt x="206" y="25923"/>
                    <a:pt x="54" y="26076"/>
                    <a:pt x="53" y="26266"/>
                  </a:cubicBezTo>
                  <a:cubicBezTo>
                    <a:pt x="55" y="26454"/>
                    <a:pt x="208" y="26607"/>
                    <a:pt x="397" y="26607"/>
                  </a:cubicBezTo>
                  <a:lnTo>
                    <a:pt x="400" y="26607"/>
                  </a:lnTo>
                  <a:cubicBezTo>
                    <a:pt x="588" y="26607"/>
                    <a:pt x="740" y="26453"/>
                    <a:pt x="739" y="26263"/>
                  </a:cubicBezTo>
                  <a:cubicBezTo>
                    <a:pt x="739" y="26075"/>
                    <a:pt x="586" y="25921"/>
                    <a:pt x="398" y="25921"/>
                  </a:cubicBezTo>
                  <a:close/>
                  <a:moveTo>
                    <a:pt x="408" y="27286"/>
                  </a:moveTo>
                  <a:cubicBezTo>
                    <a:pt x="407" y="27286"/>
                    <a:pt x="406" y="27286"/>
                    <a:pt x="404" y="27286"/>
                  </a:cubicBezTo>
                  <a:cubicBezTo>
                    <a:pt x="214" y="27287"/>
                    <a:pt x="62" y="27442"/>
                    <a:pt x="62" y="27633"/>
                  </a:cubicBezTo>
                  <a:lnTo>
                    <a:pt x="63" y="27633"/>
                  </a:lnTo>
                  <a:cubicBezTo>
                    <a:pt x="65" y="27820"/>
                    <a:pt x="218" y="27972"/>
                    <a:pt x="407" y="27972"/>
                  </a:cubicBezTo>
                  <a:lnTo>
                    <a:pt x="409" y="27972"/>
                  </a:lnTo>
                  <a:cubicBezTo>
                    <a:pt x="598" y="27970"/>
                    <a:pt x="750" y="27815"/>
                    <a:pt x="748" y="27625"/>
                  </a:cubicBezTo>
                  <a:cubicBezTo>
                    <a:pt x="747" y="27438"/>
                    <a:pt x="595" y="27286"/>
                    <a:pt x="408" y="27286"/>
                  </a:cubicBezTo>
                  <a:close/>
                  <a:moveTo>
                    <a:pt x="417" y="28650"/>
                  </a:moveTo>
                  <a:cubicBezTo>
                    <a:pt x="416" y="28650"/>
                    <a:pt x="415" y="28650"/>
                    <a:pt x="413" y="28650"/>
                  </a:cubicBezTo>
                  <a:cubicBezTo>
                    <a:pt x="224" y="28653"/>
                    <a:pt x="73" y="28807"/>
                    <a:pt x="73" y="28997"/>
                  </a:cubicBezTo>
                  <a:lnTo>
                    <a:pt x="74" y="28997"/>
                  </a:lnTo>
                  <a:cubicBezTo>
                    <a:pt x="76" y="29185"/>
                    <a:pt x="229" y="29336"/>
                    <a:pt x="418" y="29337"/>
                  </a:cubicBezTo>
                  <a:lnTo>
                    <a:pt x="420" y="29337"/>
                  </a:lnTo>
                  <a:cubicBezTo>
                    <a:pt x="609" y="29335"/>
                    <a:pt x="761" y="29180"/>
                    <a:pt x="760" y="28990"/>
                  </a:cubicBezTo>
                  <a:cubicBezTo>
                    <a:pt x="759" y="28802"/>
                    <a:pt x="605" y="28650"/>
                    <a:pt x="417" y="28650"/>
                  </a:cubicBezTo>
                  <a:close/>
                  <a:moveTo>
                    <a:pt x="431" y="30015"/>
                  </a:moveTo>
                  <a:cubicBezTo>
                    <a:pt x="429" y="30015"/>
                    <a:pt x="428" y="30015"/>
                    <a:pt x="426" y="30015"/>
                  </a:cubicBezTo>
                  <a:cubicBezTo>
                    <a:pt x="238" y="30017"/>
                    <a:pt x="86" y="30172"/>
                    <a:pt x="89" y="30362"/>
                  </a:cubicBezTo>
                  <a:cubicBezTo>
                    <a:pt x="90" y="30550"/>
                    <a:pt x="244" y="30701"/>
                    <a:pt x="432" y="30702"/>
                  </a:cubicBezTo>
                  <a:lnTo>
                    <a:pt x="436" y="30702"/>
                  </a:lnTo>
                  <a:cubicBezTo>
                    <a:pt x="625" y="30698"/>
                    <a:pt x="776" y="30542"/>
                    <a:pt x="774" y="30353"/>
                  </a:cubicBezTo>
                  <a:cubicBezTo>
                    <a:pt x="771" y="30165"/>
                    <a:pt x="618" y="30015"/>
                    <a:pt x="431" y="30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1" name="Google Shape;10841;p77"/>
          <p:cNvGrpSpPr/>
          <p:nvPr/>
        </p:nvGrpSpPr>
        <p:grpSpPr>
          <a:xfrm>
            <a:off x="3339771" y="95301"/>
            <a:ext cx="2464459" cy="1345547"/>
            <a:chOff x="3724750" y="766225"/>
            <a:chExt cx="1403850" cy="766475"/>
          </a:xfrm>
        </p:grpSpPr>
        <p:sp>
          <p:nvSpPr>
            <p:cNvPr id="10842" name="Google Shape;10842;p77"/>
            <p:cNvSpPr/>
            <p:nvPr/>
          </p:nvSpPr>
          <p:spPr>
            <a:xfrm>
              <a:off x="4583000" y="950700"/>
              <a:ext cx="389475" cy="165050"/>
            </a:xfrm>
            <a:custGeom>
              <a:avLst/>
              <a:gdLst/>
              <a:ahLst/>
              <a:cxnLst/>
              <a:rect l="l" t="t" r="r" b="b"/>
              <a:pathLst>
                <a:path w="15579" h="6602" extrusionOk="0">
                  <a:moveTo>
                    <a:pt x="15469" y="1"/>
                  </a:moveTo>
                  <a:cubicBezTo>
                    <a:pt x="10843" y="3144"/>
                    <a:pt x="5494" y="5360"/>
                    <a:pt x="1" y="6410"/>
                  </a:cubicBezTo>
                  <a:lnTo>
                    <a:pt x="37" y="6601"/>
                  </a:lnTo>
                  <a:cubicBezTo>
                    <a:pt x="5557" y="5547"/>
                    <a:pt x="10930" y="3320"/>
                    <a:pt x="15578" y="163"/>
                  </a:cubicBezTo>
                  <a:lnTo>
                    <a:pt x="15469" y="1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77"/>
            <p:cNvSpPr/>
            <p:nvPr/>
          </p:nvSpPr>
          <p:spPr>
            <a:xfrm>
              <a:off x="4920775" y="867525"/>
              <a:ext cx="207825" cy="118875"/>
            </a:xfrm>
            <a:custGeom>
              <a:avLst/>
              <a:gdLst/>
              <a:ahLst/>
              <a:cxnLst/>
              <a:rect l="l" t="t" r="r" b="b"/>
              <a:pathLst>
                <a:path w="8313" h="4755" extrusionOk="0">
                  <a:moveTo>
                    <a:pt x="6787" y="0"/>
                  </a:moveTo>
                  <a:cubicBezTo>
                    <a:pt x="6103" y="0"/>
                    <a:pt x="5371" y="136"/>
                    <a:pt x="4781" y="419"/>
                  </a:cubicBezTo>
                  <a:cubicBezTo>
                    <a:pt x="3667" y="954"/>
                    <a:pt x="0" y="3073"/>
                    <a:pt x="283" y="4519"/>
                  </a:cubicBezTo>
                  <a:cubicBezTo>
                    <a:pt x="602" y="4683"/>
                    <a:pt x="977" y="4754"/>
                    <a:pt x="1387" y="4754"/>
                  </a:cubicBezTo>
                  <a:cubicBezTo>
                    <a:pt x="3564" y="4754"/>
                    <a:pt x="6712" y="2734"/>
                    <a:pt x="7488" y="1885"/>
                  </a:cubicBezTo>
                  <a:cubicBezTo>
                    <a:pt x="7895" y="1437"/>
                    <a:pt x="8313" y="742"/>
                    <a:pt x="7907" y="293"/>
                  </a:cubicBezTo>
                  <a:cubicBezTo>
                    <a:pt x="7741" y="110"/>
                    <a:pt x="7482" y="42"/>
                    <a:pt x="7235" y="20"/>
                  </a:cubicBezTo>
                  <a:cubicBezTo>
                    <a:pt x="7089" y="7"/>
                    <a:pt x="6939" y="0"/>
                    <a:pt x="678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77"/>
            <p:cNvSpPr/>
            <p:nvPr/>
          </p:nvSpPr>
          <p:spPr>
            <a:xfrm>
              <a:off x="4924475" y="882500"/>
              <a:ext cx="170275" cy="100450"/>
            </a:xfrm>
            <a:custGeom>
              <a:avLst/>
              <a:gdLst/>
              <a:ahLst/>
              <a:cxnLst/>
              <a:rect l="l" t="t" r="r" b="b"/>
              <a:pathLst>
                <a:path w="6811" h="4018" extrusionOk="0">
                  <a:moveTo>
                    <a:pt x="6701" y="0"/>
                  </a:moveTo>
                  <a:cubicBezTo>
                    <a:pt x="6682" y="0"/>
                    <a:pt x="6663" y="6"/>
                    <a:pt x="6647" y="17"/>
                  </a:cubicBezTo>
                  <a:cubicBezTo>
                    <a:pt x="4827" y="1340"/>
                    <a:pt x="2560" y="2659"/>
                    <a:pt x="94" y="3832"/>
                  </a:cubicBezTo>
                  <a:cubicBezTo>
                    <a:pt x="1" y="3877"/>
                    <a:pt x="32" y="4017"/>
                    <a:pt x="135" y="4018"/>
                  </a:cubicBezTo>
                  <a:cubicBezTo>
                    <a:pt x="150" y="4018"/>
                    <a:pt x="165" y="4015"/>
                    <a:pt x="178" y="4008"/>
                  </a:cubicBezTo>
                  <a:cubicBezTo>
                    <a:pt x="2655" y="2830"/>
                    <a:pt x="4931" y="1505"/>
                    <a:pt x="6761" y="175"/>
                  </a:cubicBezTo>
                  <a:cubicBezTo>
                    <a:pt x="6802" y="143"/>
                    <a:pt x="6811" y="84"/>
                    <a:pt x="6780" y="41"/>
                  </a:cubicBezTo>
                  <a:cubicBezTo>
                    <a:pt x="6761" y="14"/>
                    <a:pt x="6731" y="0"/>
                    <a:pt x="6701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77"/>
            <p:cNvSpPr/>
            <p:nvPr/>
          </p:nvSpPr>
          <p:spPr>
            <a:xfrm>
              <a:off x="4715075" y="928650"/>
              <a:ext cx="235800" cy="151800"/>
            </a:xfrm>
            <a:custGeom>
              <a:avLst/>
              <a:gdLst/>
              <a:ahLst/>
              <a:cxnLst/>
              <a:rect l="l" t="t" r="r" b="b"/>
              <a:pathLst>
                <a:path w="9432" h="6072" extrusionOk="0">
                  <a:moveTo>
                    <a:pt x="7783" y="0"/>
                  </a:moveTo>
                  <a:cubicBezTo>
                    <a:pt x="6033" y="2424"/>
                    <a:pt x="1937" y="4883"/>
                    <a:pt x="257" y="5827"/>
                  </a:cubicBezTo>
                  <a:lnTo>
                    <a:pt x="1" y="5972"/>
                  </a:lnTo>
                  <a:lnTo>
                    <a:pt x="293" y="6009"/>
                  </a:lnTo>
                  <a:cubicBezTo>
                    <a:pt x="574" y="6044"/>
                    <a:pt x="1062" y="6072"/>
                    <a:pt x="1679" y="6072"/>
                  </a:cubicBezTo>
                  <a:cubicBezTo>
                    <a:pt x="3847" y="6072"/>
                    <a:pt x="7595" y="5739"/>
                    <a:pt x="9431" y="4292"/>
                  </a:cubicBezTo>
                  <a:lnTo>
                    <a:pt x="9310" y="4138"/>
                  </a:lnTo>
                  <a:cubicBezTo>
                    <a:pt x="7517" y="5553"/>
                    <a:pt x="3839" y="5878"/>
                    <a:pt x="1700" y="5878"/>
                  </a:cubicBezTo>
                  <a:cubicBezTo>
                    <a:pt x="1269" y="5878"/>
                    <a:pt x="900" y="5865"/>
                    <a:pt x="622" y="5845"/>
                  </a:cubicBezTo>
                  <a:cubicBezTo>
                    <a:pt x="2446" y="4801"/>
                    <a:pt x="6255" y="2447"/>
                    <a:pt x="7942" y="114"/>
                  </a:cubicBezTo>
                  <a:lnTo>
                    <a:pt x="7783" y="0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77"/>
            <p:cNvSpPr/>
            <p:nvPr/>
          </p:nvSpPr>
          <p:spPr>
            <a:xfrm>
              <a:off x="4911600" y="986050"/>
              <a:ext cx="184425" cy="81625"/>
            </a:xfrm>
            <a:custGeom>
              <a:avLst/>
              <a:gdLst/>
              <a:ahLst/>
              <a:cxnLst/>
              <a:rect l="l" t="t" r="r" b="b"/>
              <a:pathLst>
                <a:path w="7377" h="3265" extrusionOk="0">
                  <a:moveTo>
                    <a:pt x="5356" y="1"/>
                  </a:moveTo>
                  <a:cubicBezTo>
                    <a:pt x="5046" y="1"/>
                    <a:pt x="4739" y="34"/>
                    <a:pt x="4457" y="107"/>
                  </a:cubicBezTo>
                  <a:cubicBezTo>
                    <a:pt x="3432" y="375"/>
                    <a:pt x="0" y="1557"/>
                    <a:pt x="1" y="2820"/>
                  </a:cubicBezTo>
                  <a:cubicBezTo>
                    <a:pt x="406" y="3139"/>
                    <a:pt x="986" y="3265"/>
                    <a:pt x="1639" y="3265"/>
                  </a:cubicBezTo>
                  <a:cubicBezTo>
                    <a:pt x="3445" y="3265"/>
                    <a:pt x="5803" y="2297"/>
                    <a:pt x="6494" y="1785"/>
                  </a:cubicBezTo>
                  <a:cubicBezTo>
                    <a:pt x="6910" y="1476"/>
                    <a:pt x="7376" y="959"/>
                    <a:pt x="7109" y="514"/>
                  </a:cubicBezTo>
                  <a:cubicBezTo>
                    <a:pt x="6999" y="332"/>
                    <a:pt x="6791" y="234"/>
                    <a:pt x="6588" y="174"/>
                  </a:cubicBezTo>
                  <a:cubicBezTo>
                    <a:pt x="6208" y="63"/>
                    <a:pt x="5779" y="1"/>
                    <a:pt x="5356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77"/>
            <p:cNvSpPr/>
            <p:nvPr/>
          </p:nvSpPr>
          <p:spPr>
            <a:xfrm>
              <a:off x="4908700" y="1000950"/>
              <a:ext cx="159150" cy="57700"/>
            </a:xfrm>
            <a:custGeom>
              <a:avLst/>
              <a:gdLst/>
              <a:ahLst/>
              <a:cxnLst/>
              <a:rect l="l" t="t" r="r" b="b"/>
              <a:pathLst>
                <a:path w="6366" h="2308" extrusionOk="0">
                  <a:moveTo>
                    <a:pt x="6269" y="0"/>
                  </a:moveTo>
                  <a:cubicBezTo>
                    <a:pt x="6258" y="0"/>
                    <a:pt x="6246" y="3"/>
                    <a:pt x="6234" y="8"/>
                  </a:cubicBezTo>
                  <a:cubicBezTo>
                    <a:pt x="4487" y="822"/>
                    <a:pt x="2364" y="1560"/>
                    <a:pt x="97" y="2143"/>
                  </a:cubicBezTo>
                  <a:cubicBezTo>
                    <a:pt x="1" y="2167"/>
                    <a:pt x="19" y="2307"/>
                    <a:pt x="117" y="2307"/>
                  </a:cubicBezTo>
                  <a:cubicBezTo>
                    <a:pt x="124" y="2307"/>
                    <a:pt x="131" y="2307"/>
                    <a:pt x="138" y="2305"/>
                  </a:cubicBezTo>
                  <a:cubicBezTo>
                    <a:pt x="2416" y="1720"/>
                    <a:pt x="4549" y="979"/>
                    <a:pt x="6305" y="160"/>
                  </a:cubicBezTo>
                  <a:cubicBezTo>
                    <a:pt x="6347" y="140"/>
                    <a:pt x="6365" y="91"/>
                    <a:pt x="6346" y="49"/>
                  </a:cubicBezTo>
                  <a:cubicBezTo>
                    <a:pt x="6331" y="18"/>
                    <a:pt x="6301" y="0"/>
                    <a:pt x="6269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77"/>
            <p:cNvSpPr/>
            <p:nvPr/>
          </p:nvSpPr>
          <p:spPr>
            <a:xfrm>
              <a:off x="4821175" y="867475"/>
              <a:ext cx="155150" cy="137900"/>
            </a:xfrm>
            <a:custGeom>
              <a:avLst/>
              <a:gdLst/>
              <a:ahLst/>
              <a:cxnLst/>
              <a:rect l="l" t="t" r="r" b="b"/>
              <a:pathLst>
                <a:path w="6206" h="5516" extrusionOk="0">
                  <a:moveTo>
                    <a:pt x="5414" y="1"/>
                  </a:moveTo>
                  <a:cubicBezTo>
                    <a:pt x="5322" y="1"/>
                    <a:pt x="5228" y="14"/>
                    <a:pt x="5139" y="33"/>
                  </a:cubicBezTo>
                  <a:cubicBezTo>
                    <a:pt x="4467" y="178"/>
                    <a:pt x="3736" y="519"/>
                    <a:pt x="3233" y="988"/>
                  </a:cubicBezTo>
                  <a:cubicBezTo>
                    <a:pt x="2457" y="1709"/>
                    <a:pt x="0" y="4381"/>
                    <a:pt x="601" y="5491"/>
                  </a:cubicBezTo>
                  <a:cubicBezTo>
                    <a:pt x="693" y="5507"/>
                    <a:pt x="787" y="5515"/>
                    <a:pt x="883" y="5515"/>
                  </a:cubicBezTo>
                  <a:cubicBezTo>
                    <a:pt x="2779" y="5515"/>
                    <a:pt x="5351" y="2504"/>
                    <a:pt x="5822" y="1494"/>
                  </a:cubicBezTo>
                  <a:cubicBezTo>
                    <a:pt x="6041" y="1024"/>
                    <a:pt x="6205" y="349"/>
                    <a:pt x="5758" y="84"/>
                  </a:cubicBezTo>
                  <a:cubicBezTo>
                    <a:pt x="5654" y="23"/>
                    <a:pt x="5535" y="1"/>
                    <a:pt x="5414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77"/>
            <p:cNvSpPr/>
            <p:nvPr/>
          </p:nvSpPr>
          <p:spPr>
            <a:xfrm>
              <a:off x="4833375" y="882425"/>
              <a:ext cx="115625" cy="124450"/>
            </a:xfrm>
            <a:custGeom>
              <a:avLst/>
              <a:gdLst/>
              <a:ahLst/>
              <a:cxnLst/>
              <a:rect l="l" t="t" r="r" b="b"/>
              <a:pathLst>
                <a:path w="4625" h="4978" extrusionOk="0">
                  <a:moveTo>
                    <a:pt x="4507" y="1"/>
                  </a:moveTo>
                  <a:cubicBezTo>
                    <a:pt x="4484" y="1"/>
                    <a:pt x="4460" y="11"/>
                    <a:pt x="4442" y="36"/>
                  </a:cubicBezTo>
                  <a:cubicBezTo>
                    <a:pt x="3290" y="1584"/>
                    <a:pt x="1774" y="3242"/>
                    <a:pt x="57" y="4832"/>
                  </a:cubicBezTo>
                  <a:cubicBezTo>
                    <a:pt x="1" y="4883"/>
                    <a:pt x="37" y="4977"/>
                    <a:pt x="113" y="4977"/>
                  </a:cubicBezTo>
                  <a:cubicBezTo>
                    <a:pt x="134" y="4977"/>
                    <a:pt x="154" y="4968"/>
                    <a:pt x="169" y="4954"/>
                  </a:cubicBezTo>
                  <a:cubicBezTo>
                    <a:pt x="1894" y="3359"/>
                    <a:pt x="3419" y="1692"/>
                    <a:pt x="4576" y="136"/>
                  </a:cubicBezTo>
                  <a:cubicBezTo>
                    <a:pt x="4625" y="71"/>
                    <a:pt x="4568" y="1"/>
                    <a:pt x="4507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77"/>
            <p:cNvSpPr/>
            <p:nvPr/>
          </p:nvSpPr>
          <p:spPr>
            <a:xfrm>
              <a:off x="4684350" y="931675"/>
              <a:ext cx="163125" cy="110350"/>
            </a:xfrm>
            <a:custGeom>
              <a:avLst/>
              <a:gdLst/>
              <a:ahLst/>
              <a:cxnLst/>
              <a:rect l="l" t="t" r="r" b="b"/>
              <a:pathLst>
                <a:path w="6525" h="4414" extrusionOk="0">
                  <a:moveTo>
                    <a:pt x="5620" y="0"/>
                  </a:moveTo>
                  <a:cubicBezTo>
                    <a:pt x="5607" y="0"/>
                    <a:pt x="5594" y="0"/>
                    <a:pt x="5581" y="0"/>
                  </a:cubicBezTo>
                  <a:cubicBezTo>
                    <a:pt x="4927" y="17"/>
                    <a:pt x="4182" y="208"/>
                    <a:pt x="3628" y="557"/>
                  </a:cubicBezTo>
                  <a:cubicBezTo>
                    <a:pt x="2774" y="1096"/>
                    <a:pt x="0" y="3162"/>
                    <a:pt x="366" y="4308"/>
                  </a:cubicBezTo>
                  <a:cubicBezTo>
                    <a:pt x="558" y="4380"/>
                    <a:pt x="767" y="4413"/>
                    <a:pt x="990" y="4413"/>
                  </a:cubicBezTo>
                  <a:cubicBezTo>
                    <a:pt x="2778" y="4413"/>
                    <a:pt x="5384" y="2295"/>
                    <a:pt x="5963" y="1490"/>
                  </a:cubicBezTo>
                  <a:cubicBezTo>
                    <a:pt x="6251" y="1089"/>
                    <a:pt x="6524" y="484"/>
                    <a:pt x="6152" y="158"/>
                  </a:cubicBezTo>
                  <a:cubicBezTo>
                    <a:pt x="6010" y="33"/>
                    <a:pt x="5811" y="0"/>
                    <a:pt x="5620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77"/>
            <p:cNvSpPr/>
            <p:nvPr/>
          </p:nvSpPr>
          <p:spPr>
            <a:xfrm>
              <a:off x="4690750" y="944225"/>
              <a:ext cx="129225" cy="97175"/>
            </a:xfrm>
            <a:custGeom>
              <a:avLst/>
              <a:gdLst/>
              <a:ahLst/>
              <a:cxnLst/>
              <a:rect l="l" t="t" r="r" b="b"/>
              <a:pathLst>
                <a:path w="5169" h="3887" extrusionOk="0">
                  <a:moveTo>
                    <a:pt x="5080" y="1"/>
                  </a:moveTo>
                  <a:cubicBezTo>
                    <a:pt x="5059" y="1"/>
                    <a:pt x="5039" y="8"/>
                    <a:pt x="5024" y="24"/>
                  </a:cubicBezTo>
                  <a:cubicBezTo>
                    <a:pt x="3673" y="1269"/>
                    <a:pt x="1959" y="2554"/>
                    <a:pt x="68" y="3739"/>
                  </a:cubicBezTo>
                  <a:cubicBezTo>
                    <a:pt x="1" y="3781"/>
                    <a:pt x="31" y="3886"/>
                    <a:pt x="110" y="3887"/>
                  </a:cubicBezTo>
                  <a:cubicBezTo>
                    <a:pt x="125" y="3886"/>
                    <a:pt x="140" y="3881"/>
                    <a:pt x="153" y="3873"/>
                  </a:cubicBezTo>
                  <a:cubicBezTo>
                    <a:pt x="2052" y="2684"/>
                    <a:pt x="3773" y="1392"/>
                    <a:pt x="5132" y="141"/>
                  </a:cubicBezTo>
                  <a:cubicBezTo>
                    <a:pt x="5166" y="112"/>
                    <a:pt x="5169" y="59"/>
                    <a:pt x="5138" y="26"/>
                  </a:cubicBezTo>
                  <a:cubicBezTo>
                    <a:pt x="5122" y="9"/>
                    <a:pt x="5101" y="1"/>
                    <a:pt x="5080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77"/>
            <p:cNvSpPr/>
            <p:nvPr/>
          </p:nvSpPr>
          <p:spPr>
            <a:xfrm>
              <a:off x="4753725" y="1077100"/>
              <a:ext cx="116275" cy="18675"/>
            </a:xfrm>
            <a:custGeom>
              <a:avLst/>
              <a:gdLst/>
              <a:ahLst/>
              <a:cxnLst/>
              <a:rect l="l" t="t" r="r" b="b"/>
              <a:pathLst>
                <a:path w="4651" h="747" extrusionOk="0">
                  <a:moveTo>
                    <a:pt x="72" y="1"/>
                  </a:moveTo>
                  <a:lnTo>
                    <a:pt x="0" y="182"/>
                  </a:lnTo>
                  <a:cubicBezTo>
                    <a:pt x="939" y="556"/>
                    <a:pt x="1957" y="746"/>
                    <a:pt x="2972" y="746"/>
                  </a:cubicBezTo>
                  <a:cubicBezTo>
                    <a:pt x="2977" y="746"/>
                    <a:pt x="2982" y="746"/>
                    <a:pt x="2987" y="746"/>
                  </a:cubicBezTo>
                  <a:cubicBezTo>
                    <a:pt x="3547" y="746"/>
                    <a:pt x="4104" y="687"/>
                    <a:pt x="4651" y="569"/>
                  </a:cubicBezTo>
                  <a:lnTo>
                    <a:pt x="4610" y="378"/>
                  </a:lnTo>
                  <a:cubicBezTo>
                    <a:pt x="4074" y="495"/>
                    <a:pt x="3524" y="552"/>
                    <a:pt x="2973" y="552"/>
                  </a:cubicBezTo>
                  <a:cubicBezTo>
                    <a:pt x="1982" y="552"/>
                    <a:pt x="988" y="366"/>
                    <a:pt x="72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77"/>
            <p:cNvSpPr/>
            <p:nvPr/>
          </p:nvSpPr>
          <p:spPr>
            <a:xfrm>
              <a:off x="4821550" y="1070725"/>
              <a:ext cx="184675" cy="62175"/>
            </a:xfrm>
            <a:custGeom>
              <a:avLst/>
              <a:gdLst/>
              <a:ahLst/>
              <a:cxnLst/>
              <a:rect l="l" t="t" r="r" b="b"/>
              <a:pathLst>
                <a:path w="7387" h="2487" extrusionOk="0">
                  <a:moveTo>
                    <a:pt x="3397" y="0"/>
                  </a:moveTo>
                  <a:cubicBezTo>
                    <a:pt x="2002" y="0"/>
                    <a:pt x="305" y="185"/>
                    <a:pt x="1" y="955"/>
                  </a:cubicBezTo>
                  <a:cubicBezTo>
                    <a:pt x="684" y="2128"/>
                    <a:pt x="3032" y="2486"/>
                    <a:pt x="4723" y="2486"/>
                  </a:cubicBezTo>
                  <a:cubicBezTo>
                    <a:pt x="5400" y="2486"/>
                    <a:pt x="5971" y="2429"/>
                    <a:pt x="6287" y="2343"/>
                  </a:cubicBezTo>
                  <a:cubicBezTo>
                    <a:pt x="6778" y="2211"/>
                    <a:pt x="7387" y="1907"/>
                    <a:pt x="7302" y="1407"/>
                  </a:cubicBezTo>
                  <a:cubicBezTo>
                    <a:pt x="7267" y="1202"/>
                    <a:pt x="7115" y="1038"/>
                    <a:pt x="6951" y="911"/>
                  </a:cubicBezTo>
                  <a:cubicBezTo>
                    <a:pt x="6418" y="499"/>
                    <a:pt x="5701" y="167"/>
                    <a:pt x="5034" y="86"/>
                  </a:cubicBezTo>
                  <a:cubicBezTo>
                    <a:pt x="4695" y="45"/>
                    <a:pt x="4082" y="0"/>
                    <a:pt x="3397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77"/>
            <p:cNvSpPr/>
            <p:nvPr/>
          </p:nvSpPr>
          <p:spPr>
            <a:xfrm>
              <a:off x="4819400" y="1092550"/>
              <a:ext cx="163625" cy="11825"/>
            </a:xfrm>
            <a:custGeom>
              <a:avLst/>
              <a:gdLst/>
              <a:ahLst/>
              <a:cxnLst/>
              <a:rect l="l" t="t" r="r" b="b"/>
              <a:pathLst>
                <a:path w="6545" h="473" extrusionOk="0">
                  <a:moveTo>
                    <a:pt x="85" y="1"/>
                  </a:moveTo>
                  <a:cubicBezTo>
                    <a:pt x="45" y="1"/>
                    <a:pt x="9" y="31"/>
                    <a:pt x="5" y="73"/>
                  </a:cubicBezTo>
                  <a:cubicBezTo>
                    <a:pt x="1" y="117"/>
                    <a:pt x="32" y="158"/>
                    <a:pt x="77" y="164"/>
                  </a:cubicBezTo>
                  <a:cubicBezTo>
                    <a:pt x="1715" y="369"/>
                    <a:pt x="3314" y="472"/>
                    <a:pt x="4788" y="472"/>
                  </a:cubicBezTo>
                  <a:cubicBezTo>
                    <a:pt x="5369" y="472"/>
                    <a:pt x="5929" y="457"/>
                    <a:pt x="6465" y="424"/>
                  </a:cubicBezTo>
                  <a:cubicBezTo>
                    <a:pt x="6510" y="420"/>
                    <a:pt x="6544" y="382"/>
                    <a:pt x="6541" y="337"/>
                  </a:cubicBezTo>
                  <a:cubicBezTo>
                    <a:pt x="6539" y="294"/>
                    <a:pt x="6503" y="260"/>
                    <a:pt x="6461" y="260"/>
                  </a:cubicBezTo>
                  <a:cubicBezTo>
                    <a:pt x="6459" y="260"/>
                    <a:pt x="6457" y="261"/>
                    <a:pt x="6455" y="261"/>
                  </a:cubicBezTo>
                  <a:cubicBezTo>
                    <a:pt x="5924" y="293"/>
                    <a:pt x="5368" y="309"/>
                    <a:pt x="4793" y="309"/>
                  </a:cubicBezTo>
                  <a:cubicBezTo>
                    <a:pt x="3326" y="309"/>
                    <a:pt x="1731" y="205"/>
                    <a:pt x="97" y="2"/>
                  </a:cubicBezTo>
                  <a:cubicBezTo>
                    <a:pt x="93" y="1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77"/>
            <p:cNvSpPr/>
            <p:nvPr/>
          </p:nvSpPr>
          <p:spPr>
            <a:xfrm>
              <a:off x="4610100" y="952175"/>
              <a:ext cx="169475" cy="158400"/>
            </a:xfrm>
            <a:custGeom>
              <a:avLst/>
              <a:gdLst/>
              <a:ahLst/>
              <a:cxnLst/>
              <a:rect l="l" t="t" r="r" b="b"/>
              <a:pathLst>
                <a:path w="6779" h="6336" extrusionOk="0">
                  <a:moveTo>
                    <a:pt x="6618" y="0"/>
                  </a:moveTo>
                  <a:cubicBezTo>
                    <a:pt x="4905" y="2502"/>
                    <a:pt x="2616" y="4634"/>
                    <a:pt x="1" y="6167"/>
                  </a:cubicBezTo>
                  <a:lnTo>
                    <a:pt x="100" y="6335"/>
                  </a:lnTo>
                  <a:cubicBezTo>
                    <a:pt x="2740" y="4788"/>
                    <a:pt x="5049" y="2636"/>
                    <a:pt x="6779" y="110"/>
                  </a:cubicBezTo>
                  <a:lnTo>
                    <a:pt x="6618" y="0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77"/>
            <p:cNvSpPr/>
            <p:nvPr/>
          </p:nvSpPr>
          <p:spPr>
            <a:xfrm>
              <a:off x="4653375" y="874350"/>
              <a:ext cx="156775" cy="183275"/>
            </a:xfrm>
            <a:custGeom>
              <a:avLst/>
              <a:gdLst/>
              <a:ahLst/>
              <a:cxnLst/>
              <a:rect l="l" t="t" r="r" b="b"/>
              <a:pathLst>
                <a:path w="6271" h="7331" extrusionOk="0">
                  <a:moveTo>
                    <a:pt x="5464" y="0"/>
                  </a:moveTo>
                  <a:cubicBezTo>
                    <a:pt x="5300" y="0"/>
                    <a:pt x="5134" y="49"/>
                    <a:pt x="4981" y="112"/>
                  </a:cubicBezTo>
                  <a:cubicBezTo>
                    <a:pt x="4240" y="419"/>
                    <a:pt x="3473" y="966"/>
                    <a:pt x="2995" y="1608"/>
                  </a:cubicBezTo>
                  <a:cubicBezTo>
                    <a:pt x="2257" y="2600"/>
                    <a:pt x="1" y="6185"/>
                    <a:pt x="924" y="7331"/>
                  </a:cubicBezTo>
                  <a:cubicBezTo>
                    <a:pt x="3189" y="7311"/>
                    <a:pt x="5729" y="2967"/>
                    <a:pt x="6072" y="1645"/>
                  </a:cubicBezTo>
                  <a:cubicBezTo>
                    <a:pt x="6225" y="1060"/>
                    <a:pt x="6271" y="249"/>
                    <a:pt x="5702" y="40"/>
                  </a:cubicBezTo>
                  <a:cubicBezTo>
                    <a:pt x="5625" y="12"/>
                    <a:pt x="5545" y="0"/>
                    <a:pt x="546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77"/>
            <p:cNvSpPr/>
            <p:nvPr/>
          </p:nvSpPr>
          <p:spPr>
            <a:xfrm>
              <a:off x="4673700" y="894150"/>
              <a:ext cx="106325" cy="165925"/>
            </a:xfrm>
            <a:custGeom>
              <a:avLst/>
              <a:gdLst/>
              <a:ahLst/>
              <a:cxnLst/>
              <a:rect l="l" t="t" r="r" b="b"/>
              <a:pathLst>
                <a:path w="4253" h="6637" extrusionOk="0">
                  <a:moveTo>
                    <a:pt x="4141" y="1"/>
                  </a:moveTo>
                  <a:cubicBezTo>
                    <a:pt x="4106" y="1"/>
                    <a:pt x="4072" y="20"/>
                    <a:pt x="4055" y="54"/>
                  </a:cubicBezTo>
                  <a:cubicBezTo>
                    <a:pt x="3060" y="2072"/>
                    <a:pt x="1669" y="4294"/>
                    <a:pt x="33" y="6480"/>
                  </a:cubicBezTo>
                  <a:cubicBezTo>
                    <a:pt x="1" y="6523"/>
                    <a:pt x="10" y="6585"/>
                    <a:pt x="53" y="6617"/>
                  </a:cubicBezTo>
                  <a:cubicBezTo>
                    <a:pt x="69" y="6630"/>
                    <a:pt x="90" y="6637"/>
                    <a:pt x="111" y="6637"/>
                  </a:cubicBezTo>
                  <a:cubicBezTo>
                    <a:pt x="142" y="6637"/>
                    <a:pt x="171" y="6622"/>
                    <a:pt x="189" y="6597"/>
                  </a:cubicBezTo>
                  <a:cubicBezTo>
                    <a:pt x="1833" y="4402"/>
                    <a:pt x="3230" y="2169"/>
                    <a:pt x="4230" y="140"/>
                  </a:cubicBezTo>
                  <a:cubicBezTo>
                    <a:pt x="4252" y="91"/>
                    <a:pt x="4231" y="35"/>
                    <a:pt x="4184" y="11"/>
                  </a:cubicBezTo>
                  <a:cubicBezTo>
                    <a:pt x="4170" y="4"/>
                    <a:pt x="4156" y="1"/>
                    <a:pt x="4141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77"/>
            <p:cNvSpPr/>
            <p:nvPr/>
          </p:nvSpPr>
          <p:spPr>
            <a:xfrm>
              <a:off x="4649450" y="1094475"/>
              <a:ext cx="132325" cy="21300"/>
            </a:xfrm>
            <a:custGeom>
              <a:avLst/>
              <a:gdLst/>
              <a:ahLst/>
              <a:cxnLst/>
              <a:rect l="l" t="t" r="r" b="b"/>
              <a:pathLst>
                <a:path w="5293" h="852" extrusionOk="0">
                  <a:moveTo>
                    <a:pt x="69" y="1"/>
                  </a:moveTo>
                  <a:lnTo>
                    <a:pt x="0" y="184"/>
                  </a:lnTo>
                  <a:cubicBezTo>
                    <a:pt x="1170" y="625"/>
                    <a:pt x="2410" y="851"/>
                    <a:pt x="3660" y="851"/>
                  </a:cubicBezTo>
                  <a:cubicBezTo>
                    <a:pt x="4207" y="851"/>
                    <a:pt x="4753" y="808"/>
                    <a:pt x="5293" y="722"/>
                  </a:cubicBezTo>
                  <a:lnTo>
                    <a:pt x="5262" y="530"/>
                  </a:lnTo>
                  <a:cubicBezTo>
                    <a:pt x="4730" y="614"/>
                    <a:pt x="4195" y="657"/>
                    <a:pt x="3660" y="657"/>
                  </a:cubicBezTo>
                  <a:cubicBezTo>
                    <a:pt x="2438" y="657"/>
                    <a:pt x="1221" y="436"/>
                    <a:pt x="69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77"/>
            <p:cNvSpPr/>
            <p:nvPr/>
          </p:nvSpPr>
          <p:spPr>
            <a:xfrm>
              <a:off x="4713175" y="1094475"/>
              <a:ext cx="164175" cy="57625"/>
            </a:xfrm>
            <a:custGeom>
              <a:avLst/>
              <a:gdLst/>
              <a:ahLst/>
              <a:cxnLst/>
              <a:rect l="l" t="t" r="r" b="b"/>
              <a:pathLst>
                <a:path w="6567" h="2305" extrusionOk="0">
                  <a:moveTo>
                    <a:pt x="2483" y="0"/>
                  </a:moveTo>
                  <a:cubicBezTo>
                    <a:pt x="1386" y="0"/>
                    <a:pt x="257" y="156"/>
                    <a:pt x="1" y="729"/>
                  </a:cubicBezTo>
                  <a:cubicBezTo>
                    <a:pt x="623" y="1920"/>
                    <a:pt x="3107" y="2305"/>
                    <a:pt x="4618" y="2305"/>
                  </a:cubicBezTo>
                  <a:cubicBezTo>
                    <a:pt x="5021" y="2305"/>
                    <a:pt x="5355" y="2277"/>
                    <a:pt x="5565" y="2231"/>
                  </a:cubicBezTo>
                  <a:cubicBezTo>
                    <a:pt x="6009" y="2133"/>
                    <a:pt x="6567" y="1886"/>
                    <a:pt x="6512" y="1434"/>
                  </a:cubicBezTo>
                  <a:cubicBezTo>
                    <a:pt x="6490" y="1250"/>
                    <a:pt x="6360" y="1097"/>
                    <a:pt x="6218" y="976"/>
                  </a:cubicBezTo>
                  <a:cubicBezTo>
                    <a:pt x="5759" y="586"/>
                    <a:pt x="5132" y="259"/>
                    <a:pt x="4537" y="158"/>
                  </a:cubicBezTo>
                  <a:cubicBezTo>
                    <a:pt x="4141" y="92"/>
                    <a:pt x="3322" y="0"/>
                    <a:pt x="2483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77"/>
            <p:cNvSpPr/>
            <p:nvPr/>
          </p:nvSpPr>
          <p:spPr>
            <a:xfrm>
              <a:off x="4711225" y="1110875"/>
              <a:ext cx="146050" cy="16100"/>
            </a:xfrm>
            <a:custGeom>
              <a:avLst/>
              <a:gdLst/>
              <a:ahLst/>
              <a:cxnLst/>
              <a:rect l="l" t="t" r="r" b="b"/>
              <a:pathLst>
                <a:path w="5842" h="644" extrusionOk="0">
                  <a:moveTo>
                    <a:pt x="78" y="0"/>
                  </a:moveTo>
                  <a:cubicBezTo>
                    <a:pt x="43" y="0"/>
                    <a:pt x="13" y="25"/>
                    <a:pt x="7" y="61"/>
                  </a:cubicBezTo>
                  <a:cubicBezTo>
                    <a:pt x="0" y="101"/>
                    <a:pt x="27" y="138"/>
                    <a:pt x="66" y="146"/>
                  </a:cubicBezTo>
                  <a:cubicBezTo>
                    <a:pt x="1971" y="473"/>
                    <a:pt x="3823" y="644"/>
                    <a:pt x="5448" y="644"/>
                  </a:cubicBezTo>
                  <a:cubicBezTo>
                    <a:pt x="5556" y="644"/>
                    <a:pt x="5663" y="643"/>
                    <a:pt x="5769" y="642"/>
                  </a:cubicBezTo>
                  <a:cubicBezTo>
                    <a:pt x="5810" y="642"/>
                    <a:pt x="5842" y="608"/>
                    <a:pt x="5842" y="568"/>
                  </a:cubicBezTo>
                  <a:cubicBezTo>
                    <a:pt x="5842" y="527"/>
                    <a:pt x="5809" y="495"/>
                    <a:pt x="5768" y="495"/>
                  </a:cubicBezTo>
                  <a:lnTo>
                    <a:pt x="5767" y="495"/>
                  </a:lnTo>
                  <a:cubicBezTo>
                    <a:pt x="5661" y="496"/>
                    <a:pt x="5555" y="497"/>
                    <a:pt x="5447" y="497"/>
                  </a:cubicBezTo>
                  <a:cubicBezTo>
                    <a:pt x="3831" y="497"/>
                    <a:pt x="1988" y="327"/>
                    <a:pt x="92" y="1"/>
                  </a:cubicBezTo>
                  <a:cubicBezTo>
                    <a:pt x="87" y="1"/>
                    <a:pt x="82" y="0"/>
                    <a:pt x="78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77"/>
            <p:cNvSpPr/>
            <p:nvPr/>
          </p:nvSpPr>
          <p:spPr>
            <a:xfrm>
              <a:off x="4897225" y="953375"/>
              <a:ext cx="63350" cy="54425"/>
            </a:xfrm>
            <a:custGeom>
              <a:avLst/>
              <a:gdLst/>
              <a:ahLst/>
              <a:cxnLst/>
              <a:rect l="l" t="t" r="r" b="b"/>
              <a:pathLst>
                <a:path w="2534" h="2177" extrusionOk="0">
                  <a:moveTo>
                    <a:pt x="1234" y="0"/>
                  </a:moveTo>
                  <a:cubicBezTo>
                    <a:pt x="890" y="0"/>
                    <a:pt x="548" y="141"/>
                    <a:pt x="288" y="369"/>
                  </a:cubicBezTo>
                  <a:cubicBezTo>
                    <a:pt x="200" y="446"/>
                    <a:pt x="119" y="534"/>
                    <a:pt x="73" y="641"/>
                  </a:cubicBezTo>
                  <a:cubicBezTo>
                    <a:pt x="38" y="726"/>
                    <a:pt x="19" y="818"/>
                    <a:pt x="18" y="911"/>
                  </a:cubicBezTo>
                  <a:cubicBezTo>
                    <a:pt x="0" y="1359"/>
                    <a:pt x="249" y="1807"/>
                    <a:pt x="639" y="2029"/>
                  </a:cubicBezTo>
                  <a:cubicBezTo>
                    <a:pt x="818" y="2131"/>
                    <a:pt x="1010" y="2177"/>
                    <a:pt x="1200" y="2177"/>
                  </a:cubicBezTo>
                  <a:cubicBezTo>
                    <a:pt x="1887" y="2177"/>
                    <a:pt x="2533" y="1567"/>
                    <a:pt x="2326" y="792"/>
                  </a:cubicBezTo>
                  <a:cubicBezTo>
                    <a:pt x="2219" y="391"/>
                    <a:pt x="1848" y="87"/>
                    <a:pt x="1439" y="17"/>
                  </a:cubicBezTo>
                  <a:cubicBezTo>
                    <a:pt x="1371" y="6"/>
                    <a:pt x="1303" y="0"/>
                    <a:pt x="1234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77"/>
            <p:cNvSpPr/>
            <p:nvPr/>
          </p:nvSpPr>
          <p:spPr>
            <a:xfrm>
              <a:off x="4928675" y="959850"/>
              <a:ext cx="18550" cy="16000"/>
            </a:xfrm>
            <a:custGeom>
              <a:avLst/>
              <a:gdLst/>
              <a:ahLst/>
              <a:cxnLst/>
              <a:rect l="l" t="t" r="r" b="b"/>
              <a:pathLst>
                <a:path w="742" h="640" extrusionOk="0">
                  <a:moveTo>
                    <a:pt x="361" y="1"/>
                  </a:moveTo>
                  <a:cubicBezTo>
                    <a:pt x="260" y="1"/>
                    <a:pt x="159" y="43"/>
                    <a:pt x="83" y="110"/>
                  </a:cubicBezTo>
                  <a:cubicBezTo>
                    <a:pt x="57" y="131"/>
                    <a:pt x="35" y="158"/>
                    <a:pt x="20" y="189"/>
                  </a:cubicBezTo>
                  <a:cubicBezTo>
                    <a:pt x="10" y="214"/>
                    <a:pt x="5" y="241"/>
                    <a:pt x="4" y="268"/>
                  </a:cubicBezTo>
                  <a:cubicBezTo>
                    <a:pt x="0" y="403"/>
                    <a:pt x="70" y="528"/>
                    <a:pt x="187" y="597"/>
                  </a:cubicBezTo>
                  <a:cubicBezTo>
                    <a:pt x="239" y="626"/>
                    <a:pt x="295" y="640"/>
                    <a:pt x="350" y="640"/>
                  </a:cubicBezTo>
                  <a:cubicBezTo>
                    <a:pt x="552" y="640"/>
                    <a:pt x="742" y="460"/>
                    <a:pt x="681" y="233"/>
                  </a:cubicBezTo>
                  <a:cubicBezTo>
                    <a:pt x="649" y="115"/>
                    <a:pt x="540" y="26"/>
                    <a:pt x="421" y="6"/>
                  </a:cubicBezTo>
                  <a:cubicBezTo>
                    <a:pt x="401" y="3"/>
                    <a:pt x="381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77"/>
            <p:cNvSpPr/>
            <p:nvPr/>
          </p:nvSpPr>
          <p:spPr>
            <a:xfrm>
              <a:off x="4748500" y="1072925"/>
              <a:ext cx="47475" cy="40825"/>
            </a:xfrm>
            <a:custGeom>
              <a:avLst/>
              <a:gdLst/>
              <a:ahLst/>
              <a:cxnLst/>
              <a:rect l="l" t="t" r="r" b="b"/>
              <a:pathLst>
                <a:path w="1899" h="1633" extrusionOk="0">
                  <a:moveTo>
                    <a:pt x="925" y="1"/>
                  </a:moveTo>
                  <a:cubicBezTo>
                    <a:pt x="667" y="1"/>
                    <a:pt x="410" y="107"/>
                    <a:pt x="215" y="278"/>
                  </a:cubicBezTo>
                  <a:cubicBezTo>
                    <a:pt x="150" y="335"/>
                    <a:pt x="89" y="401"/>
                    <a:pt x="54" y="480"/>
                  </a:cubicBezTo>
                  <a:cubicBezTo>
                    <a:pt x="28" y="545"/>
                    <a:pt x="13" y="614"/>
                    <a:pt x="12" y="683"/>
                  </a:cubicBezTo>
                  <a:cubicBezTo>
                    <a:pt x="0" y="1019"/>
                    <a:pt x="186" y="1355"/>
                    <a:pt x="478" y="1522"/>
                  </a:cubicBezTo>
                  <a:cubicBezTo>
                    <a:pt x="612" y="1598"/>
                    <a:pt x="756" y="1633"/>
                    <a:pt x="898" y="1633"/>
                  </a:cubicBezTo>
                  <a:cubicBezTo>
                    <a:pt x="1414" y="1633"/>
                    <a:pt x="1898" y="1175"/>
                    <a:pt x="1743" y="594"/>
                  </a:cubicBezTo>
                  <a:cubicBezTo>
                    <a:pt x="1663" y="294"/>
                    <a:pt x="1385" y="66"/>
                    <a:pt x="1077" y="13"/>
                  </a:cubicBezTo>
                  <a:cubicBezTo>
                    <a:pt x="1027" y="5"/>
                    <a:pt x="976" y="1"/>
                    <a:pt x="925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77"/>
            <p:cNvSpPr/>
            <p:nvPr/>
          </p:nvSpPr>
          <p:spPr>
            <a:xfrm>
              <a:off x="4772075" y="1077800"/>
              <a:ext cx="13900" cy="12000"/>
            </a:xfrm>
            <a:custGeom>
              <a:avLst/>
              <a:gdLst/>
              <a:ahLst/>
              <a:cxnLst/>
              <a:rect l="l" t="t" r="r" b="b"/>
              <a:pathLst>
                <a:path w="556" h="480" extrusionOk="0">
                  <a:moveTo>
                    <a:pt x="270" y="1"/>
                  </a:moveTo>
                  <a:cubicBezTo>
                    <a:pt x="194" y="1"/>
                    <a:pt x="119" y="32"/>
                    <a:pt x="62" y="82"/>
                  </a:cubicBezTo>
                  <a:cubicBezTo>
                    <a:pt x="42" y="98"/>
                    <a:pt x="25" y="119"/>
                    <a:pt x="14" y="142"/>
                  </a:cubicBezTo>
                  <a:cubicBezTo>
                    <a:pt x="7" y="161"/>
                    <a:pt x="2" y="181"/>
                    <a:pt x="2" y="202"/>
                  </a:cubicBezTo>
                  <a:cubicBezTo>
                    <a:pt x="0" y="302"/>
                    <a:pt x="52" y="396"/>
                    <a:pt x="139" y="447"/>
                  </a:cubicBezTo>
                  <a:cubicBezTo>
                    <a:pt x="178" y="470"/>
                    <a:pt x="220" y="480"/>
                    <a:pt x="262" y="480"/>
                  </a:cubicBezTo>
                  <a:cubicBezTo>
                    <a:pt x="413" y="480"/>
                    <a:pt x="555" y="346"/>
                    <a:pt x="510" y="175"/>
                  </a:cubicBezTo>
                  <a:cubicBezTo>
                    <a:pt x="486" y="87"/>
                    <a:pt x="404" y="20"/>
                    <a:pt x="315" y="5"/>
                  </a:cubicBezTo>
                  <a:cubicBezTo>
                    <a:pt x="300" y="2"/>
                    <a:pt x="285" y="1"/>
                    <a:pt x="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77"/>
            <p:cNvSpPr/>
            <p:nvPr/>
          </p:nvSpPr>
          <p:spPr>
            <a:xfrm>
              <a:off x="4877850" y="1017575"/>
              <a:ext cx="63375" cy="54475"/>
            </a:xfrm>
            <a:custGeom>
              <a:avLst/>
              <a:gdLst/>
              <a:ahLst/>
              <a:cxnLst/>
              <a:rect l="l" t="t" r="r" b="b"/>
              <a:pathLst>
                <a:path w="2535" h="2179" extrusionOk="0">
                  <a:moveTo>
                    <a:pt x="1234" y="1"/>
                  </a:moveTo>
                  <a:cubicBezTo>
                    <a:pt x="890" y="1"/>
                    <a:pt x="548" y="142"/>
                    <a:pt x="288" y="370"/>
                  </a:cubicBezTo>
                  <a:cubicBezTo>
                    <a:pt x="201" y="447"/>
                    <a:pt x="121" y="535"/>
                    <a:pt x="73" y="641"/>
                  </a:cubicBezTo>
                  <a:cubicBezTo>
                    <a:pt x="38" y="727"/>
                    <a:pt x="20" y="819"/>
                    <a:pt x="18" y="912"/>
                  </a:cubicBezTo>
                  <a:cubicBezTo>
                    <a:pt x="1" y="1360"/>
                    <a:pt x="250" y="1809"/>
                    <a:pt x="640" y="2030"/>
                  </a:cubicBezTo>
                  <a:cubicBezTo>
                    <a:pt x="819" y="2132"/>
                    <a:pt x="1011" y="2178"/>
                    <a:pt x="1201" y="2178"/>
                  </a:cubicBezTo>
                  <a:cubicBezTo>
                    <a:pt x="1889" y="2178"/>
                    <a:pt x="2535" y="1568"/>
                    <a:pt x="2327" y="793"/>
                  </a:cubicBezTo>
                  <a:cubicBezTo>
                    <a:pt x="2220" y="392"/>
                    <a:pt x="1848" y="88"/>
                    <a:pt x="1440" y="18"/>
                  </a:cubicBezTo>
                  <a:cubicBezTo>
                    <a:pt x="1371" y="7"/>
                    <a:pt x="1303" y="1"/>
                    <a:pt x="1234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77"/>
            <p:cNvSpPr/>
            <p:nvPr/>
          </p:nvSpPr>
          <p:spPr>
            <a:xfrm>
              <a:off x="4909300" y="1024100"/>
              <a:ext cx="18600" cy="15975"/>
            </a:xfrm>
            <a:custGeom>
              <a:avLst/>
              <a:gdLst/>
              <a:ahLst/>
              <a:cxnLst/>
              <a:rect l="l" t="t" r="r" b="b"/>
              <a:pathLst>
                <a:path w="744" h="639" extrusionOk="0">
                  <a:moveTo>
                    <a:pt x="361" y="0"/>
                  </a:moveTo>
                  <a:cubicBezTo>
                    <a:pt x="261" y="0"/>
                    <a:pt x="161" y="42"/>
                    <a:pt x="84" y="109"/>
                  </a:cubicBezTo>
                  <a:cubicBezTo>
                    <a:pt x="57" y="130"/>
                    <a:pt x="36" y="157"/>
                    <a:pt x="21" y="188"/>
                  </a:cubicBezTo>
                  <a:cubicBezTo>
                    <a:pt x="11" y="214"/>
                    <a:pt x="5" y="240"/>
                    <a:pt x="5" y="268"/>
                  </a:cubicBezTo>
                  <a:cubicBezTo>
                    <a:pt x="1" y="402"/>
                    <a:pt x="71" y="528"/>
                    <a:pt x="187" y="596"/>
                  </a:cubicBezTo>
                  <a:cubicBezTo>
                    <a:pt x="239" y="625"/>
                    <a:pt x="295" y="639"/>
                    <a:pt x="351" y="639"/>
                  </a:cubicBezTo>
                  <a:cubicBezTo>
                    <a:pt x="553" y="639"/>
                    <a:pt x="743" y="460"/>
                    <a:pt x="682" y="232"/>
                  </a:cubicBezTo>
                  <a:cubicBezTo>
                    <a:pt x="651" y="114"/>
                    <a:pt x="542" y="26"/>
                    <a:pt x="422" y="5"/>
                  </a:cubicBezTo>
                  <a:cubicBezTo>
                    <a:pt x="402" y="2"/>
                    <a:pt x="381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77"/>
            <p:cNvSpPr/>
            <p:nvPr/>
          </p:nvSpPr>
          <p:spPr>
            <a:xfrm>
              <a:off x="4654625" y="1010650"/>
              <a:ext cx="63350" cy="54450"/>
            </a:xfrm>
            <a:custGeom>
              <a:avLst/>
              <a:gdLst/>
              <a:ahLst/>
              <a:cxnLst/>
              <a:rect l="l" t="t" r="r" b="b"/>
              <a:pathLst>
                <a:path w="2534" h="2178" extrusionOk="0">
                  <a:moveTo>
                    <a:pt x="1233" y="0"/>
                  </a:moveTo>
                  <a:cubicBezTo>
                    <a:pt x="889" y="0"/>
                    <a:pt x="548" y="142"/>
                    <a:pt x="288" y="369"/>
                  </a:cubicBezTo>
                  <a:cubicBezTo>
                    <a:pt x="200" y="446"/>
                    <a:pt x="119" y="534"/>
                    <a:pt x="73" y="640"/>
                  </a:cubicBezTo>
                  <a:cubicBezTo>
                    <a:pt x="38" y="726"/>
                    <a:pt x="19" y="819"/>
                    <a:pt x="18" y="911"/>
                  </a:cubicBezTo>
                  <a:cubicBezTo>
                    <a:pt x="0" y="1360"/>
                    <a:pt x="249" y="1808"/>
                    <a:pt x="639" y="2030"/>
                  </a:cubicBezTo>
                  <a:cubicBezTo>
                    <a:pt x="818" y="2131"/>
                    <a:pt x="1010" y="2178"/>
                    <a:pt x="1200" y="2178"/>
                  </a:cubicBezTo>
                  <a:cubicBezTo>
                    <a:pt x="1887" y="2178"/>
                    <a:pt x="2533" y="1567"/>
                    <a:pt x="2326" y="791"/>
                  </a:cubicBezTo>
                  <a:cubicBezTo>
                    <a:pt x="2219" y="391"/>
                    <a:pt x="1848" y="87"/>
                    <a:pt x="1439" y="18"/>
                  </a:cubicBezTo>
                  <a:cubicBezTo>
                    <a:pt x="1371" y="6"/>
                    <a:pt x="1302" y="0"/>
                    <a:pt x="1233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77"/>
            <p:cNvSpPr/>
            <p:nvPr/>
          </p:nvSpPr>
          <p:spPr>
            <a:xfrm>
              <a:off x="4686075" y="1017150"/>
              <a:ext cx="18550" cy="15975"/>
            </a:xfrm>
            <a:custGeom>
              <a:avLst/>
              <a:gdLst/>
              <a:ahLst/>
              <a:cxnLst/>
              <a:rect l="l" t="t" r="r" b="b"/>
              <a:pathLst>
                <a:path w="742" h="639" extrusionOk="0">
                  <a:moveTo>
                    <a:pt x="361" y="0"/>
                  </a:moveTo>
                  <a:cubicBezTo>
                    <a:pt x="260" y="0"/>
                    <a:pt x="159" y="42"/>
                    <a:pt x="83" y="109"/>
                  </a:cubicBezTo>
                  <a:cubicBezTo>
                    <a:pt x="57" y="130"/>
                    <a:pt x="35" y="158"/>
                    <a:pt x="20" y="189"/>
                  </a:cubicBezTo>
                  <a:cubicBezTo>
                    <a:pt x="10" y="214"/>
                    <a:pt x="5" y="240"/>
                    <a:pt x="4" y="268"/>
                  </a:cubicBezTo>
                  <a:cubicBezTo>
                    <a:pt x="1" y="402"/>
                    <a:pt x="70" y="528"/>
                    <a:pt x="187" y="595"/>
                  </a:cubicBezTo>
                  <a:cubicBezTo>
                    <a:pt x="239" y="625"/>
                    <a:pt x="296" y="639"/>
                    <a:pt x="351" y="639"/>
                  </a:cubicBezTo>
                  <a:cubicBezTo>
                    <a:pt x="553" y="639"/>
                    <a:pt x="742" y="460"/>
                    <a:pt x="681" y="233"/>
                  </a:cubicBezTo>
                  <a:cubicBezTo>
                    <a:pt x="649" y="115"/>
                    <a:pt x="540" y="25"/>
                    <a:pt x="421" y="6"/>
                  </a:cubicBezTo>
                  <a:cubicBezTo>
                    <a:pt x="401" y="2"/>
                    <a:pt x="381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77"/>
            <p:cNvSpPr/>
            <p:nvPr/>
          </p:nvSpPr>
          <p:spPr>
            <a:xfrm>
              <a:off x="4787075" y="984025"/>
              <a:ext cx="68900" cy="55450"/>
            </a:xfrm>
            <a:custGeom>
              <a:avLst/>
              <a:gdLst/>
              <a:ahLst/>
              <a:cxnLst/>
              <a:rect l="l" t="t" r="r" b="b"/>
              <a:pathLst>
                <a:path w="2756" h="2218" extrusionOk="0">
                  <a:moveTo>
                    <a:pt x="1282" y="1"/>
                  </a:moveTo>
                  <a:cubicBezTo>
                    <a:pt x="1131" y="1"/>
                    <a:pt x="981" y="30"/>
                    <a:pt x="842" y="87"/>
                  </a:cubicBezTo>
                  <a:cubicBezTo>
                    <a:pt x="460" y="245"/>
                    <a:pt x="173" y="600"/>
                    <a:pt x="56" y="998"/>
                  </a:cubicBezTo>
                  <a:cubicBezTo>
                    <a:pt x="21" y="1109"/>
                    <a:pt x="1" y="1227"/>
                    <a:pt x="17" y="1342"/>
                  </a:cubicBezTo>
                  <a:cubicBezTo>
                    <a:pt x="31" y="1433"/>
                    <a:pt x="69" y="1520"/>
                    <a:pt x="115" y="1601"/>
                  </a:cubicBezTo>
                  <a:cubicBezTo>
                    <a:pt x="329" y="1975"/>
                    <a:pt x="754" y="2218"/>
                    <a:pt x="1185" y="2218"/>
                  </a:cubicBezTo>
                  <a:cubicBezTo>
                    <a:pt x="1202" y="2218"/>
                    <a:pt x="1219" y="2217"/>
                    <a:pt x="1236" y="2216"/>
                  </a:cubicBezTo>
                  <a:cubicBezTo>
                    <a:pt x="2187" y="2176"/>
                    <a:pt x="2756" y="967"/>
                    <a:pt x="2006" y="271"/>
                  </a:cubicBezTo>
                  <a:cubicBezTo>
                    <a:pt x="1812" y="91"/>
                    <a:pt x="1547" y="1"/>
                    <a:pt x="128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77"/>
            <p:cNvSpPr/>
            <p:nvPr/>
          </p:nvSpPr>
          <p:spPr>
            <a:xfrm>
              <a:off x="4810375" y="987625"/>
              <a:ext cx="20200" cy="16275"/>
            </a:xfrm>
            <a:custGeom>
              <a:avLst/>
              <a:gdLst/>
              <a:ahLst/>
              <a:cxnLst/>
              <a:rect l="l" t="t" r="r" b="b"/>
              <a:pathLst>
                <a:path w="808" h="651" extrusionOk="0">
                  <a:moveTo>
                    <a:pt x="375" y="0"/>
                  </a:moveTo>
                  <a:cubicBezTo>
                    <a:pt x="331" y="0"/>
                    <a:pt x="287" y="9"/>
                    <a:pt x="246" y="25"/>
                  </a:cubicBezTo>
                  <a:cubicBezTo>
                    <a:pt x="134" y="72"/>
                    <a:pt x="50" y="176"/>
                    <a:pt x="15" y="292"/>
                  </a:cubicBezTo>
                  <a:cubicBezTo>
                    <a:pt x="4" y="325"/>
                    <a:pt x="1" y="359"/>
                    <a:pt x="4" y="393"/>
                  </a:cubicBezTo>
                  <a:cubicBezTo>
                    <a:pt x="8" y="420"/>
                    <a:pt x="18" y="446"/>
                    <a:pt x="33" y="469"/>
                  </a:cubicBezTo>
                  <a:cubicBezTo>
                    <a:pt x="99" y="582"/>
                    <a:pt x="219" y="650"/>
                    <a:pt x="349" y="650"/>
                  </a:cubicBezTo>
                  <a:cubicBezTo>
                    <a:pt x="353" y="650"/>
                    <a:pt x="357" y="650"/>
                    <a:pt x="361" y="650"/>
                  </a:cubicBezTo>
                  <a:cubicBezTo>
                    <a:pt x="641" y="638"/>
                    <a:pt x="807" y="283"/>
                    <a:pt x="587" y="79"/>
                  </a:cubicBezTo>
                  <a:cubicBezTo>
                    <a:pt x="530" y="27"/>
                    <a:pt x="452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77"/>
            <p:cNvSpPr/>
            <p:nvPr/>
          </p:nvSpPr>
          <p:spPr>
            <a:xfrm>
              <a:off x="3880875" y="950700"/>
              <a:ext cx="389500" cy="165050"/>
            </a:xfrm>
            <a:custGeom>
              <a:avLst/>
              <a:gdLst/>
              <a:ahLst/>
              <a:cxnLst/>
              <a:rect l="l" t="t" r="r" b="b"/>
              <a:pathLst>
                <a:path w="15580" h="6602" extrusionOk="0">
                  <a:moveTo>
                    <a:pt x="111" y="1"/>
                  </a:moveTo>
                  <a:lnTo>
                    <a:pt x="1" y="163"/>
                  </a:lnTo>
                  <a:cubicBezTo>
                    <a:pt x="4648" y="3320"/>
                    <a:pt x="10023" y="5547"/>
                    <a:pt x="15542" y="6601"/>
                  </a:cubicBezTo>
                  <a:lnTo>
                    <a:pt x="15579" y="6410"/>
                  </a:lnTo>
                  <a:cubicBezTo>
                    <a:pt x="10086" y="5360"/>
                    <a:pt x="4737" y="3144"/>
                    <a:pt x="111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77"/>
            <p:cNvSpPr/>
            <p:nvPr/>
          </p:nvSpPr>
          <p:spPr>
            <a:xfrm>
              <a:off x="3724750" y="867525"/>
              <a:ext cx="207825" cy="118875"/>
            </a:xfrm>
            <a:custGeom>
              <a:avLst/>
              <a:gdLst/>
              <a:ahLst/>
              <a:cxnLst/>
              <a:rect l="l" t="t" r="r" b="b"/>
              <a:pathLst>
                <a:path w="8313" h="4755" extrusionOk="0">
                  <a:moveTo>
                    <a:pt x="1526" y="0"/>
                  </a:moveTo>
                  <a:cubicBezTo>
                    <a:pt x="1374" y="0"/>
                    <a:pt x="1224" y="7"/>
                    <a:pt x="1078" y="20"/>
                  </a:cubicBezTo>
                  <a:cubicBezTo>
                    <a:pt x="831" y="42"/>
                    <a:pt x="572" y="110"/>
                    <a:pt x="407" y="293"/>
                  </a:cubicBezTo>
                  <a:cubicBezTo>
                    <a:pt x="0" y="742"/>
                    <a:pt x="418" y="1437"/>
                    <a:pt x="825" y="1885"/>
                  </a:cubicBezTo>
                  <a:cubicBezTo>
                    <a:pt x="1601" y="2734"/>
                    <a:pt x="4749" y="4754"/>
                    <a:pt x="6926" y="4754"/>
                  </a:cubicBezTo>
                  <a:cubicBezTo>
                    <a:pt x="7336" y="4754"/>
                    <a:pt x="7711" y="4683"/>
                    <a:pt x="8030" y="4519"/>
                  </a:cubicBezTo>
                  <a:cubicBezTo>
                    <a:pt x="8313" y="3073"/>
                    <a:pt x="4646" y="954"/>
                    <a:pt x="3532" y="419"/>
                  </a:cubicBezTo>
                  <a:cubicBezTo>
                    <a:pt x="2942" y="136"/>
                    <a:pt x="2210" y="0"/>
                    <a:pt x="1526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77"/>
            <p:cNvSpPr/>
            <p:nvPr/>
          </p:nvSpPr>
          <p:spPr>
            <a:xfrm>
              <a:off x="3758575" y="882450"/>
              <a:ext cx="170350" cy="100500"/>
            </a:xfrm>
            <a:custGeom>
              <a:avLst/>
              <a:gdLst/>
              <a:ahLst/>
              <a:cxnLst/>
              <a:rect l="l" t="t" r="r" b="b"/>
              <a:pathLst>
                <a:path w="6814" h="4020" extrusionOk="0">
                  <a:moveTo>
                    <a:pt x="110" y="1"/>
                  </a:moveTo>
                  <a:cubicBezTo>
                    <a:pt x="80" y="1"/>
                    <a:pt x="51" y="15"/>
                    <a:pt x="32" y="41"/>
                  </a:cubicBezTo>
                  <a:cubicBezTo>
                    <a:pt x="0" y="84"/>
                    <a:pt x="10" y="145"/>
                    <a:pt x="53" y="177"/>
                  </a:cubicBezTo>
                  <a:cubicBezTo>
                    <a:pt x="1882" y="1507"/>
                    <a:pt x="4158" y="2832"/>
                    <a:pt x="6636" y="4010"/>
                  </a:cubicBezTo>
                  <a:cubicBezTo>
                    <a:pt x="6648" y="4017"/>
                    <a:pt x="6662" y="4020"/>
                    <a:pt x="6677" y="4020"/>
                  </a:cubicBezTo>
                  <a:lnTo>
                    <a:pt x="6679" y="4020"/>
                  </a:lnTo>
                  <a:cubicBezTo>
                    <a:pt x="6781" y="4019"/>
                    <a:pt x="6813" y="3879"/>
                    <a:pt x="6720" y="3834"/>
                  </a:cubicBezTo>
                  <a:cubicBezTo>
                    <a:pt x="4253" y="2661"/>
                    <a:pt x="1988" y="1342"/>
                    <a:pt x="168" y="19"/>
                  </a:cubicBezTo>
                  <a:cubicBezTo>
                    <a:pt x="150" y="7"/>
                    <a:pt x="130" y="1"/>
                    <a:pt x="110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77"/>
            <p:cNvSpPr/>
            <p:nvPr/>
          </p:nvSpPr>
          <p:spPr>
            <a:xfrm>
              <a:off x="3902500" y="928650"/>
              <a:ext cx="235775" cy="151800"/>
            </a:xfrm>
            <a:custGeom>
              <a:avLst/>
              <a:gdLst/>
              <a:ahLst/>
              <a:cxnLst/>
              <a:rect l="l" t="t" r="r" b="b"/>
              <a:pathLst>
                <a:path w="9431" h="6072" extrusionOk="0">
                  <a:moveTo>
                    <a:pt x="1648" y="0"/>
                  </a:moveTo>
                  <a:lnTo>
                    <a:pt x="1489" y="114"/>
                  </a:lnTo>
                  <a:cubicBezTo>
                    <a:pt x="3176" y="2447"/>
                    <a:pt x="6985" y="4801"/>
                    <a:pt x="8809" y="5845"/>
                  </a:cubicBezTo>
                  <a:cubicBezTo>
                    <a:pt x="8531" y="5865"/>
                    <a:pt x="8162" y="5878"/>
                    <a:pt x="7731" y="5878"/>
                  </a:cubicBezTo>
                  <a:cubicBezTo>
                    <a:pt x="5592" y="5878"/>
                    <a:pt x="1914" y="5553"/>
                    <a:pt x="121" y="4138"/>
                  </a:cubicBezTo>
                  <a:lnTo>
                    <a:pt x="1" y="4292"/>
                  </a:lnTo>
                  <a:cubicBezTo>
                    <a:pt x="1836" y="5739"/>
                    <a:pt x="5584" y="6072"/>
                    <a:pt x="7752" y="6072"/>
                  </a:cubicBezTo>
                  <a:cubicBezTo>
                    <a:pt x="8368" y="6072"/>
                    <a:pt x="8857" y="6045"/>
                    <a:pt x="9138" y="6009"/>
                  </a:cubicBezTo>
                  <a:lnTo>
                    <a:pt x="9430" y="5972"/>
                  </a:lnTo>
                  <a:lnTo>
                    <a:pt x="9174" y="5827"/>
                  </a:lnTo>
                  <a:cubicBezTo>
                    <a:pt x="7495" y="4883"/>
                    <a:pt x="3400" y="2424"/>
                    <a:pt x="1648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77"/>
            <p:cNvSpPr/>
            <p:nvPr/>
          </p:nvSpPr>
          <p:spPr>
            <a:xfrm>
              <a:off x="3757325" y="986050"/>
              <a:ext cx="184425" cy="81625"/>
            </a:xfrm>
            <a:custGeom>
              <a:avLst/>
              <a:gdLst/>
              <a:ahLst/>
              <a:cxnLst/>
              <a:rect l="l" t="t" r="r" b="b"/>
              <a:pathLst>
                <a:path w="7377" h="3265" extrusionOk="0">
                  <a:moveTo>
                    <a:pt x="2021" y="1"/>
                  </a:moveTo>
                  <a:cubicBezTo>
                    <a:pt x="1599" y="1"/>
                    <a:pt x="1170" y="63"/>
                    <a:pt x="789" y="174"/>
                  </a:cubicBezTo>
                  <a:cubicBezTo>
                    <a:pt x="586" y="234"/>
                    <a:pt x="378" y="332"/>
                    <a:pt x="269" y="514"/>
                  </a:cubicBezTo>
                  <a:cubicBezTo>
                    <a:pt x="1" y="959"/>
                    <a:pt x="467" y="1476"/>
                    <a:pt x="883" y="1785"/>
                  </a:cubicBezTo>
                  <a:cubicBezTo>
                    <a:pt x="1574" y="2297"/>
                    <a:pt x="3932" y="3265"/>
                    <a:pt x="5738" y="3265"/>
                  </a:cubicBezTo>
                  <a:cubicBezTo>
                    <a:pt x="6391" y="3265"/>
                    <a:pt x="6971" y="3139"/>
                    <a:pt x="7375" y="2820"/>
                  </a:cubicBezTo>
                  <a:cubicBezTo>
                    <a:pt x="7377" y="1557"/>
                    <a:pt x="3945" y="375"/>
                    <a:pt x="2920" y="107"/>
                  </a:cubicBezTo>
                  <a:cubicBezTo>
                    <a:pt x="2638" y="34"/>
                    <a:pt x="2332" y="1"/>
                    <a:pt x="2021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77"/>
            <p:cNvSpPr/>
            <p:nvPr/>
          </p:nvSpPr>
          <p:spPr>
            <a:xfrm>
              <a:off x="3785500" y="1000925"/>
              <a:ext cx="159125" cy="57725"/>
            </a:xfrm>
            <a:custGeom>
              <a:avLst/>
              <a:gdLst/>
              <a:ahLst/>
              <a:cxnLst/>
              <a:rect l="l" t="t" r="r" b="b"/>
              <a:pathLst>
                <a:path w="6365" h="2309" extrusionOk="0">
                  <a:moveTo>
                    <a:pt x="97" y="0"/>
                  </a:moveTo>
                  <a:cubicBezTo>
                    <a:pt x="65" y="0"/>
                    <a:pt x="35" y="18"/>
                    <a:pt x="20" y="49"/>
                  </a:cubicBezTo>
                  <a:cubicBezTo>
                    <a:pt x="1" y="91"/>
                    <a:pt x="19" y="140"/>
                    <a:pt x="61" y="160"/>
                  </a:cubicBezTo>
                  <a:cubicBezTo>
                    <a:pt x="1818" y="979"/>
                    <a:pt x="3950" y="1721"/>
                    <a:pt x="6228" y="2306"/>
                  </a:cubicBezTo>
                  <a:cubicBezTo>
                    <a:pt x="6235" y="2307"/>
                    <a:pt x="6242" y="2308"/>
                    <a:pt x="6248" y="2308"/>
                  </a:cubicBezTo>
                  <a:lnTo>
                    <a:pt x="6248" y="2307"/>
                  </a:lnTo>
                  <a:cubicBezTo>
                    <a:pt x="6348" y="2307"/>
                    <a:pt x="6364" y="2167"/>
                    <a:pt x="6269" y="2143"/>
                  </a:cubicBezTo>
                  <a:cubicBezTo>
                    <a:pt x="4002" y="1561"/>
                    <a:pt x="1879" y="822"/>
                    <a:pt x="132" y="8"/>
                  </a:cubicBezTo>
                  <a:cubicBezTo>
                    <a:pt x="120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77"/>
            <p:cNvSpPr/>
            <p:nvPr/>
          </p:nvSpPr>
          <p:spPr>
            <a:xfrm>
              <a:off x="3877025" y="867475"/>
              <a:ext cx="155150" cy="137900"/>
            </a:xfrm>
            <a:custGeom>
              <a:avLst/>
              <a:gdLst/>
              <a:ahLst/>
              <a:cxnLst/>
              <a:rect l="l" t="t" r="r" b="b"/>
              <a:pathLst>
                <a:path w="6206" h="5516" extrusionOk="0">
                  <a:moveTo>
                    <a:pt x="792" y="1"/>
                  </a:moveTo>
                  <a:cubicBezTo>
                    <a:pt x="671" y="1"/>
                    <a:pt x="552" y="23"/>
                    <a:pt x="448" y="84"/>
                  </a:cubicBezTo>
                  <a:cubicBezTo>
                    <a:pt x="1" y="349"/>
                    <a:pt x="165" y="1024"/>
                    <a:pt x="384" y="1494"/>
                  </a:cubicBezTo>
                  <a:cubicBezTo>
                    <a:pt x="856" y="2504"/>
                    <a:pt x="3427" y="5515"/>
                    <a:pt x="5323" y="5515"/>
                  </a:cubicBezTo>
                  <a:cubicBezTo>
                    <a:pt x="5419" y="5515"/>
                    <a:pt x="5513" y="5507"/>
                    <a:pt x="5605" y="5491"/>
                  </a:cubicBezTo>
                  <a:cubicBezTo>
                    <a:pt x="6206" y="4381"/>
                    <a:pt x="3749" y="1709"/>
                    <a:pt x="2974" y="988"/>
                  </a:cubicBezTo>
                  <a:cubicBezTo>
                    <a:pt x="2471" y="519"/>
                    <a:pt x="1739" y="178"/>
                    <a:pt x="1067" y="33"/>
                  </a:cubicBezTo>
                  <a:cubicBezTo>
                    <a:pt x="978" y="14"/>
                    <a:pt x="884" y="1"/>
                    <a:pt x="792" y="1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77"/>
            <p:cNvSpPr/>
            <p:nvPr/>
          </p:nvSpPr>
          <p:spPr>
            <a:xfrm>
              <a:off x="3904350" y="882425"/>
              <a:ext cx="115625" cy="124450"/>
            </a:xfrm>
            <a:custGeom>
              <a:avLst/>
              <a:gdLst/>
              <a:ahLst/>
              <a:cxnLst/>
              <a:rect l="l" t="t" r="r" b="b"/>
              <a:pathLst>
                <a:path w="4625" h="4978" extrusionOk="0">
                  <a:moveTo>
                    <a:pt x="117" y="1"/>
                  </a:moveTo>
                  <a:cubicBezTo>
                    <a:pt x="57" y="1"/>
                    <a:pt x="0" y="71"/>
                    <a:pt x="48" y="136"/>
                  </a:cubicBezTo>
                  <a:cubicBezTo>
                    <a:pt x="1206" y="1691"/>
                    <a:pt x="2730" y="3356"/>
                    <a:pt x="4456" y="4954"/>
                  </a:cubicBezTo>
                  <a:cubicBezTo>
                    <a:pt x="4470" y="4968"/>
                    <a:pt x="4491" y="4977"/>
                    <a:pt x="4512" y="4977"/>
                  </a:cubicBezTo>
                  <a:lnTo>
                    <a:pt x="4512" y="4977"/>
                  </a:lnTo>
                  <a:cubicBezTo>
                    <a:pt x="4588" y="4977"/>
                    <a:pt x="4624" y="4883"/>
                    <a:pt x="4568" y="4832"/>
                  </a:cubicBezTo>
                  <a:cubicBezTo>
                    <a:pt x="2851" y="3242"/>
                    <a:pt x="1334" y="1584"/>
                    <a:pt x="182" y="36"/>
                  </a:cubicBezTo>
                  <a:cubicBezTo>
                    <a:pt x="164" y="11"/>
                    <a:pt x="140" y="1"/>
                    <a:pt x="117" y="1"/>
                  </a:cubicBezTo>
                  <a:close/>
                  <a:moveTo>
                    <a:pt x="4512" y="4977"/>
                  </a:moveTo>
                  <a:cubicBezTo>
                    <a:pt x="4511" y="4977"/>
                    <a:pt x="4511" y="4977"/>
                    <a:pt x="4511" y="4977"/>
                  </a:cubicBezTo>
                  <a:lnTo>
                    <a:pt x="4512" y="4977"/>
                  </a:lnTo>
                  <a:cubicBezTo>
                    <a:pt x="4512" y="4977"/>
                    <a:pt x="4512" y="4977"/>
                    <a:pt x="4512" y="4977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77"/>
            <p:cNvSpPr/>
            <p:nvPr/>
          </p:nvSpPr>
          <p:spPr>
            <a:xfrm>
              <a:off x="4005900" y="931675"/>
              <a:ext cx="163100" cy="110350"/>
            </a:xfrm>
            <a:custGeom>
              <a:avLst/>
              <a:gdLst/>
              <a:ahLst/>
              <a:cxnLst/>
              <a:rect l="l" t="t" r="r" b="b"/>
              <a:pathLst>
                <a:path w="6524" h="4414" extrusionOk="0">
                  <a:moveTo>
                    <a:pt x="905" y="0"/>
                  </a:moveTo>
                  <a:cubicBezTo>
                    <a:pt x="714" y="0"/>
                    <a:pt x="514" y="33"/>
                    <a:pt x="372" y="158"/>
                  </a:cubicBezTo>
                  <a:cubicBezTo>
                    <a:pt x="1" y="484"/>
                    <a:pt x="273" y="1089"/>
                    <a:pt x="561" y="1490"/>
                  </a:cubicBezTo>
                  <a:cubicBezTo>
                    <a:pt x="1141" y="2295"/>
                    <a:pt x="3747" y="4413"/>
                    <a:pt x="5534" y="4413"/>
                  </a:cubicBezTo>
                  <a:cubicBezTo>
                    <a:pt x="5757" y="4413"/>
                    <a:pt x="5966" y="4380"/>
                    <a:pt x="6158" y="4308"/>
                  </a:cubicBezTo>
                  <a:cubicBezTo>
                    <a:pt x="6524" y="3162"/>
                    <a:pt x="3750" y="1096"/>
                    <a:pt x="2897" y="557"/>
                  </a:cubicBezTo>
                  <a:cubicBezTo>
                    <a:pt x="2343" y="208"/>
                    <a:pt x="1597" y="17"/>
                    <a:pt x="943" y="0"/>
                  </a:cubicBezTo>
                  <a:cubicBezTo>
                    <a:pt x="930" y="0"/>
                    <a:pt x="917" y="0"/>
                    <a:pt x="905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77"/>
            <p:cNvSpPr/>
            <p:nvPr/>
          </p:nvSpPr>
          <p:spPr>
            <a:xfrm>
              <a:off x="4032775" y="944275"/>
              <a:ext cx="129850" cy="97125"/>
            </a:xfrm>
            <a:custGeom>
              <a:avLst/>
              <a:gdLst/>
              <a:ahLst/>
              <a:cxnLst/>
              <a:rect l="l" t="t" r="r" b="b"/>
              <a:pathLst>
                <a:path w="5194" h="3885" extrusionOk="0">
                  <a:moveTo>
                    <a:pt x="115" y="0"/>
                  </a:moveTo>
                  <a:cubicBezTo>
                    <a:pt x="53" y="0"/>
                    <a:pt x="1" y="84"/>
                    <a:pt x="61" y="140"/>
                  </a:cubicBezTo>
                  <a:cubicBezTo>
                    <a:pt x="1420" y="1390"/>
                    <a:pt x="3142" y="2682"/>
                    <a:pt x="5040" y="3871"/>
                  </a:cubicBezTo>
                  <a:cubicBezTo>
                    <a:pt x="5053" y="3880"/>
                    <a:pt x="5068" y="3884"/>
                    <a:pt x="5083" y="3885"/>
                  </a:cubicBezTo>
                  <a:cubicBezTo>
                    <a:pt x="5162" y="3885"/>
                    <a:pt x="5193" y="3780"/>
                    <a:pt x="5125" y="3737"/>
                  </a:cubicBezTo>
                  <a:cubicBezTo>
                    <a:pt x="3234" y="2552"/>
                    <a:pt x="1520" y="1268"/>
                    <a:pt x="169" y="23"/>
                  </a:cubicBezTo>
                  <a:cubicBezTo>
                    <a:pt x="152" y="7"/>
                    <a:pt x="133" y="0"/>
                    <a:pt x="115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77"/>
            <p:cNvSpPr/>
            <p:nvPr/>
          </p:nvSpPr>
          <p:spPr>
            <a:xfrm>
              <a:off x="3983350" y="1077100"/>
              <a:ext cx="116300" cy="18675"/>
            </a:xfrm>
            <a:custGeom>
              <a:avLst/>
              <a:gdLst/>
              <a:ahLst/>
              <a:cxnLst/>
              <a:rect l="l" t="t" r="r" b="b"/>
              <a:pathLst>
                <a:path w="4652" h="747" extrusionOk="0">
                  <a:moveTo>
                    <a:pt x="4579" y="1"/>
                  </a:moveTo>
                  <a:cubicBezTo>
                    <a:pt x="3663" y="366"/>
                    <a:pt x="2670" y="552"/>
                    <a:pt x="1679" y="552"/>
                  </a:cubicBezTo>
                  <a:cubicBezTo>
                    <a:pt x="1128" y="552"/>
                    <a:pt x="578" y="495"/>
                    <a:pt x="42" y="378"/>
                  </a:cubicBezTo>
                  <a:lnTo>
                    <a:pt x="0" y="569"/>
                  </a:lnTo>
                  <a:cubicBezTo>
                    <a:pt x="547" y="687"/>
                    <a:pt x="1105" y="746"/>
                    <a:pt x="1664" y="746"/>
                  </a:cubicBezTo>
                  <a:cubicBezTo>
                    <a:pt x="1669" y="746"/>
                    <a:pt x="1674" y="746"/>
                    <a:pt x="1679" y="746"/>
                  </a:cubicBezTo>
                  <a:cubicBezTo>
                    <a:pt x="2694" y="746"/>
                    <a:pt x="3712" y="556"/>
                    <a:pt x="4652" y="182"/>
                  </a:cubicBezTo>
                  <a:lnTo>
                    <a:pt x="4579" y="1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77"/>
            <p:cNvSpPr/>
            <p:nvPr/>
          </p:nvSpPr>
          <p:spPr>
            <a:xfrm>
              <a:off x="3847125" y="1070725"/>
              <a:ext cx="184675" cy="62175"/>
            </a:xfrm>
            <a:custGeom>
              <a:avLst/>
              <a:gdLst/>
              <a:ahLst/>
              <a:cxnLst/>
              <a:rect l="l" t="t" r="r" b="b"/>
              <a:pathLst>
                <a:path w="7387" h="2487" extrusionOk="0">
                  <a:moveTo>
                    <a:pt x="3990" y="0"/>
                  </a:moveTo>
                  <a:cubicBezTo>
                    <a:pt x="3305" y="0"/>
                    <a:pt x="2693" y="45"/>
                    <a:pt x="2353" y="86"/>
                  </a:cubicBezTo>
                  <a:cubicBezTo>
                    <a:pt x="1686" y="167"/>
                    <a:pt x="969" y="499"/>
                    <a:pt x="436" y="911"/>
                  </a:cubicBezTo>
                  <a:cubicBezTo>
                    <a:pt x="272" y="1038"/>
                    <a:pt x="119" y="1202"/>
                    <a:pt x="85" y="1407"/>
                  </a:cubicBezTo>
                  <a:cubicBezTo>
                    <a:pt x="0" y="1907"/>
                    <a:pt x="609" y="2211"/>
                    <a:pt x="1101" y="2343"/>
                  </a:cubicBezTo>
                  <a:cubicBezTo>
                    <a:pt x="1417" y="2429"/>
                    <a:pt x="1988" y="2486"/>
                    <a:pt x="2665" y="2486"/>
                  </a:cubicBezTo>
                  <a:cubicBezTo>
                    <a:pt x="4354" y="2486"/>
                    <a:pt x="6703" y="2128"/>
                    <a:pt x="7386" y="955"/>
                  </a:cubicBezTo>
                  <a:cubicBezTo>
                    <a:pt x="7082" y="185"/>
                    <a:pt x="5386" y="0"/>
                    <a:pt x="3990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77"/>
            <p:cNvSpPr/>
            <p:nvPr/>
          </p:nvSpPr>
          <p:spPr>
            <a:xfrm>
              <a:off x="3870375" y="1092550"/>
              <a:ext cx="163600" cy="11825"/>
            </a:xfrm>
            <a:custGeom>
              <a:avLst/>
              <a:gdLst/>
              <a:ahLst/>
              <a:cxnLst/>
              <a:rect l="l" t="t" r="r" b="b"/>
              <a:pathLst>
                <a:path w="6544" h="473" extrusionOk="0">
                  <a:moveTo>
                    <a:pt x="6458" y="1"/>
                  </a:moveTo>
                  <a:cubicBezTo>
                    <a:pt x="6454" y="1"/>
                    <a:pt x="6450" y="1"/>
                    <a:pt x="6446" y="2"/>
                  </a:cubicBezTo>
                  <a:cubicBezTo>
                    <a:pt x="4813" y="205"/>
                    <a:pt x="3219" y="309"/>
                    <a:pt x="1752" y="309"/>
                  </a:cubicBezTo>
                  <a:cubicBezTo>
                    <a:pt x="1176" y="309"/>
                    <a:pt x="620" y="293"/>
                    <a:pt x="88" y="261"/>
                  </a:cubicBezTo>
                  <a:cubicBezTo>
                    <a:pt x="86" y="260"/>
                    <a:pt x="83" y="260"/>
                    <a:pt x="81" y="260"/>
                  </a:cubicBezTo>
                  <a:cubicBezTo>
                    <a:pt x="39" y="260"/>
                    <a:pt x="3" y="294"/>
                    <a:pt x="2" y="337"/>
                  </a:cubicBezTo>
                  <a:cubicBezTo>
                    <a:pt x="0" y="382"/>
                    <a:pt x="34" y="420"/>
                    <a:pt x="78" y="424"/>
                  </a:cubicBezTo>
                  <a:cubicBezTo>
                    <a:pt x="614" y="456"/>
                    <a:pt x="1174" y="472"/>
                    <a:pt x="1755" y="472"/>
                  </a:cubicBezTo>
                  <a:cubicBezTo>
                    <a:pt x="3228" y="472"/>
                    <a:pt x="4828" y="369"/>
                    <a:pt x="6466" y="164"/>
                  </a:cubicBezTo>
                  <a:cubicBezTo>
                    <a:pt x="6511" y="158"/>
                    <a:pt x="6543" y="117"/>
                    <a:pt x="6538" y="73"/>
                  </a:cubicBezTo>
                  <a:cubicBezTo>
                    <a:pt x="6534" y="31"/>
                    <a:pt x="6498" y="1"/>
                    <a:pt x="6458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77"/>
            <p:cNvSpPr/>
            <p:nvPr/>
          </p:nvSpPr>
          <p:spPr>
            <a:xfrm>
              <a:off x="4073775" y="952175"/>
              <a:ext cx="169450" cy="158400"/>
            </a:xfrm>
            <a:custGeom>
              <a:avLst/>
              <a:gdLst/>
              <a:ahLst/>
              <a:cxnLst/>
              <a:rect l="l" t="t" r="r" b="b"/>
              <a:pathLst>
                <a:path w="6778" h="6336" extrusionOk="0">
                  <a:moveTo>
                    <a:pt x="161" y="0"/>
                  </a:moveTo>
                  <a:lnTo>
                    <a:pt x="0" y="110"/>
                  </a:lnTo>
                  <a:cubicBezTo>
                    <a:pt x="1730" y="2636"/>
                    <a:pt x="4039" y="4788"/>
                    <a:pt x="6679" y="6335"/>
                  </a:cubicBezTo>
                  <a:lnTo>
                    <a:pt x="6778" y="6167"/>
                  </a:lnTo>
                  <a:cubicBezTo>
                    <a:pt x="4161" y="4634"/>
                    <a:pt x="1874" y="2502"/>
                    <a:pt x="161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77"/>
            <p:cNvSpPr/>
            <p:nvPr/>
          </p:nvSpPr>
          <p:spPr>
            <a:xfrm>
              <a:off x="4043200" y="874350"/>
              <a:ext cx="156775" cy="183275"/>
            </a:xfrm>
            <a:custGeom>
              <a:avLst/>
              <a:gdLst/>
              <a:ahLst/>
              <a:cxnLst/>
              <a:rect l="l" t="t" r="r" b="b"/>
              <a:pathLst>
                <a:path w="6271" h="7331" extrusionOk="0">
                  <a:moveTo>
                    <a:pt x="808" y="0"/>
                  </a:moveTo>
                  <a:cubicBezTo>
                    <a:pt x="726" y="0"/>
                    <a:pt x="646" y="12"/>
                    <a:pt x="569" y="40"/>
                  </a:cubicBezTo>
                  <a:cubicBezTo>
                    <a:pt x="0" y="249"/>
                    <a:pt x="45" y="1060"/>
                    <a:pt x="199" y="1645"/>
                  </a:cubicBezTo>
                  <a:cubicBezTo>
                    <a:pt x="543" y="2967"/>
                    <a:pt x="3083" y="7311"/>
                    <a:pt x="5347" y="7331"/>
                  </a:cubicBezTo>
                  <a:cubicBezTo>
                    <a:pt x="6270" y="6185"/>
                    <a:pt x="4014" y="2600"/>
                    <a:pt x="3277" y="1608"/>
                  </a:cubicBezTo>
                  <a:cubicBezTo>
                    <a:pt x="2798" y="966"/>
                    <a:pt x="2031" y="419"/>
                    <a:pt x="1290" y="112"/>
                  </a:cubicBezTo>
                  <a:cubicBezTo>
                    <a:pt x="1138" y="49"/>
                    <a:pt x="971" y="0"/>
                    <a:pt x="80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77"/>
            <p:cNvSpPr/>
            <p:nvPr/>
          </p:nvSpPr>
          <p:spPr>
            <a:xfrm>
              <a:off x="4073250" y="894050"/>
              <a:ext cx="106400" cy="166025"/>
            </a:xfrm>
            <a:custGeom>
              <a:avLst/>
              <a:gdLst/>
              <a:ahLst/>
              <a:cxnLst/>
              <a:rect l="l" t="t" r="r" b="b"/>
              <a:pathLst>
                <a:path w="4256" h="6641" extrusionOk="0">
                  <a:moveTo>
                    <a:pt x="112" y="0"/>
                  </a:moveTo>
                  <a:cubicBezTo>
                    <a:pt x="98" y="0"/>
                    <a:pt x="83" y="4"/>
                    <a:pt x="70" y="10"/>
                  </a:cubicBezTo>
                  <a:cubicBezTo>
                    <a:pt x="20" y="35"/>
                    <a:pt x="0" y="95"/>
                    <a:pt x="27" y="144"/>
                  </a:cubicBezTo>
                  <a:cubicBezTo>
                    <a:pt x="1026" y="2173"/>
                    <a:pt x="2424" y="4406"/>
                    <a:pt x="4067" y="6601"/>
                  </a:cubicBezTo>
                  <a:cubicBezTo>
                    <a:pt x="4085" y="6626"/>
                    <a:pt x="4114" y="6641"/>
                    <a:pt x="4145" y="6641"/>
                  </a:cubicBezTo>
                  <a:cubicBezTo>
                    <a:pt x="4166" y="6641"/>
                    <a:pt x="4187" y="6634"/>
                    <a:pt x="4203" y="6621"/>
                  </a:cubicBezTo>
                  <a:cubicBezTo>
                    <a:pt x="4246" y="6589"/>
                    <a:pt x="4255" y="6527"/>
                    <a:pt x="4223" y="6484"/>
                  </a:cubicBezTo>
                  <a:cubicBezTo>
                    <a:pt x="2587" y="4299"/>
                    <a:pt x="1197" y="2076"/>
                    <a:pt x="201" y="58"/>
                  </a:cubicBezTo>
                  <a:cubicBezTo>
                    <a:pt x="184" y="21"/>
                    <a:pt x="149" y="0"/>
                    <a:pt x="112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77"/>
            <p:cNvSpPr/>
            <p:nvPr/>
          </p:nvSpPr>
          <p:spPr>
            <a:xfrm>
              <a:off x="4071575" y="1094475"/>
              <a:ext cx="132300" cy="21300"/>
            </a:xfrm>
            <a:custGeom>
              <a:avLst/>
              <a:gdLst/>
              <a:ahLst/>
              <a:cxnLst/>
              <a:rect l="l" t="t" r="r" b="b"/>
              <a:pathLst>
                <a:path w="5292" h="852" extrusionOk="0">
                  <a:moveTo>
                    <a:pt x="5223" y="1"/>
                  </a:moveTo>
                  <a:cubicBezTo>
                    <a:pt x="4073" y="436"/>
                    <a:pt x="2857" y="656"/>
                    <a:pt x="1636" y="656"/>
                  </a:cubicBezTo>
                  <a:cubicBezTo>
                    <a:pt x="1100" y="656"/>
                    <a:pt x="564" y="614"/>
                    <a:pt x="31" y="529"/>
                  </a:cubicBezTo>
                  <a:lnTo>
                    <a:pt x="0" y="721"/>
                  </a:lnTo>
                  <a:cubicBezTo>
                    <a:pt x="540" y="808"/>
                    <a:pt x="1086" y="851"/>
                    <a:pt x="1633" y="851"/>
                  </a:cubicBezTo>
                  <a:cubicBezTo>
                    <a:pt x="2883" y="851"/>
                    <a:pt x="4123" y="625"/>
                    <a:pt x="5292" y="183"/>
                  </a:cubicBezTo>
                  <a:lnTo>
                    <a:pt x="5223" y="1"/>
                  </a:ln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77"/>
            <p:cNvSpPr/>
            <p:nvPr/>
          </p:nvSpPr>
          <p:spPr>
            <a:xfrm>
              <a:off x="3976000" y="1094475"/>
              <a:ext cx="164175" cy="57625"/>
            </a:xfrm>
            <a:custGeom>
              <a:avLst/>
              <a:gdLst/>
              <a:ahLst/>
              <a:cxnLst/>
              <a:rect l="l" t="t" r="r" b="b"/>
              <a:pathLst>
                <a:path w="6567" h="2305" extrusionOk="0">
                  <a:moveTo>
                    <a:pt x="4084" y="0"/>
                  </a:moveTo>
                  <a:cubicBezTo>
                    <a:pt x="3246" y="0"/>
                    <a:pt x="2426" y="92"/>
                    <a:pt x="2029" y="158"/>
                  </a:cubicBezTo>
                  <a:cubicBezTo>
                    <a:pt x="1436" y="259"/>
                    <a:pt x="808" y="586"/>
                    <a:pt x="349" y="976"/>
                  </a:cubicBezTo>
                  <a:cubicBezTo>
                    <a:pt x="207" y="1097"/>
                    <a:pt x="77" y="1250"/>
                    <a:pt x="55" y="1434"/>
                  </a:cubicBezTo>
                  <a:cubicBezTo>
                    <a:pt x="0" y="1886"/>
                    <a:pt x="558" y="2133"/>
                    <a:pt x="1002" y="2231"/>
                  </a:cubicBezTo>
                  <a:cubicBezTo>
                    <a:pt x="1212" y="2277"/>
                    <a:pt x="1546" y="2305"/>
                    <a:pt x="1948" y="2305"/>
                  </a:cubicBezTo>
                  <a:cubicBezTo>
                    <a:pt x="3460" y="2305"/>
                    <a:pt x="5944" y="1920"/>
                    <a:pt x="6566" y="729"/>
                  </a:cubicBezTo>
                  <a:cubicBezTo>
                    <a:pt x="6310" y="156"/>
                    <a:pt x="5181" y="0"/>
                    <a:pt x="4084" y="0"/>
                  </a:cubicBezTo>
                  <a:close/>
                </a:path>
              </a:pathLst>
            </a:custGeom>
            <a:solidFill>
              <a:srgbClr val="1A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77"/>
            <p:cNvSpPr/>
            <p:nvPr/>
          </p:nvSpPr>
          <p:spPr>
            <a:xfrm>
              <a:off x="3996075" y="1110875"/>
              <a:ext cx="146075" cy="16100"/>
            </a:xfrm>
            <a:custGeom>
              <a:avLst/>
              <a:gdLst/>
              <a:ahLst/>
              <a:cxnLst/>
              <a:rect l="l" t="t" r="r" b="b"/>
              <a:pathLst>
                <a:path w="5843" h="644" extrusionOk="0">
                  <a:moveTo>
                    <a:pt x="5765" y="0"/>
                  </a:moveTo>
                  <a:cubicBezTo>
                    <a:pt x="5760" y="0"/>
                    <a:pt x="5756" y="1"/>
                    <a:pt x="5751" y="1"/>
                  </a:cubicBezTo>
                  <a:cubicBezTo>
                    <a:pt x="3859" y="326"/>
                    <a:pt x="2016" y="497"/>
                    <a:pt x="405" y="497"/>
                  </a:cubicBezTo>
                  <a:cubicBezTo>
                    <a:pt x="294" y="497"/>
                    <a:pt x="184" y="497"/>
                    <a:pt x="75" y="495"/>
                  </a:cubicBezTo>
                  <a:cubicBezTo>
                    <a:pt x="74" y="495"/>
                    <a:pt x="72" y="495"/>
                    <a:pt x="71" y="495"/>
                  </a:cubicBezTo>
                  <a:cubicBezTo>
                    <a:pt x="27" y="495"/>
                    <a:pt x="1" y="527"/>
                    <a:pt x="1" y="568"/>
                  </a:cubicBezTo>
                  <a:cubicBezTo>
                    <a:pt x="0" y="607"/>
                    <a:pt x="32" y="642"/>
                    <a:pt x="73" y="642"/>
                  </a:cubicBezTo>
                  <a:cubicBezTo>
                    <a:pt x="179" y="643"/>
                    <a:pt x="286" y="644"/>
                    <a:pt x="394" y="644"/>
                  </a:cubicBezTo>
                  <a:cubicBezTo>
                    <a:pt x="2019" y="644"/>
                    <a:pt x="3871" y="473"/>
                    <a:pt x="5775" y="146"/>
                  </a:cubicBezTo>
                  <a:cubicBezTo>
                    <a:pt x="5815" y="138"/>
                    <a:pt x="5843" y="101"/>
                    <a:pt x="5835" y="61"/>
                  </a:cubicBezTo>
                  <a:cubicBezTo>
                    <a:pt x="5830" y="25"/>
                    <a:pt x="5799" y="0"/>
                    <a:pt x="5765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77"/>
            <p:cNvSpPr/>
            <p:nvPr/>
          </p:nvSpPr>
          <p:spPr>
            <a:xfrm>
              <a:off x="3892750" y="953375"/>
              <a:ext cx="63375" cy="54425"/>
            </a:xfrm>
            <a:custGeom>
              <a:avLst/>
              <a:gdLst/>
              <a:ahLst/>
              <a:cxnLst/>
              <a:rect l="l" t="t" r="r" b="b"/>
              <a:pathLst>
                <a:path w="2535" h="2177" extrusionOk="0">
                  <a:moveTo>
                    <a:pt x="1301" y="0"/>
                  </a:moveTo>
                  <a:cubicBezTo>
                    <a:pt x="1233" y="0"/>
                    <a:pt x="1165" y="6"/>
                    <a:pt x="1097" y="17"/>
                  </a:cubicBezTo>
                  <a:cubicBezTo>
                    <a:pt x="687" y="87"/>
                    <a:pt x="316" y="391"/>
                    <a:pt x="209" y="792"/>
                  </a:cubicBezTo>
                  <a:cubicBezTo>
                    <a:pt x="1" y="1567"/>
                    <a:pt x="647" y="2177"/>
                    <a:pt x="1336" y="2177"/>
                  </a:cubicBezTo>
                  <a:cubicBezTo>
                    <a:pt x="1525" y="2177"/>
                    <a:pt x="1718" y="2131"/>
                    <a:pt x="1897" y="2029"/>
                  </a:cubicBezTo>
                  <a:cubicBezTo>
                    <a:pt x="2286" y="1807"/>
                    <a:pt x="2535" y="1359"/>
                    <a:pt x="2517" y="911"/>
                  </a:cubicBezTo>
                  <a:cubicBezTo>
                    <a:pt x="2514" y="818"/>
                    <a:pt x="2499" y="724"/>
                    <a:pt x="2462" y="641"/>
                  </a:cubicBezTo>
                  <a:cubicBezTo>
                    <a:pt x="2416" y="534"/>
                    <a:pt x="2335" y="446"/>
                    <a:pt x="2247" y="369"/>
                  </a:cubicBezTo>
                  <a:cubicBezTo>
                    <a:pt x="1987" y="141"/>
                    <a:pt x="1645" y="0"/>
                    <a:pt x="130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77"/>
            <p:cNvSpPr/>
            <p:nvPr/>
          </p:nvSpPr>
          <p:spPr>
            <a:xfrm>
              <a:off x="3906125" y="959850"/>
              <a:ext cx="18550" cy="16000"/>
            </a:xfrm>
            <a:custGeom>
              <a:avLst/>
              <a:gdLst/>
              <a:ahLst/>
              <a:cxnLst/>
              <a:rect l="l" t="t" r="r" b="b"/>
              <a:pathLst>
                <a:path w="742" h="640" extrusionOk="0">
                  <a:moveTo>
                    <a:pt x="382" y="1"/>
                  </a:moveTo>
                  <a:cubicBezTo>
                    <a:pt x="362" y="1"/>
                    <a:pt x="342" y="3"/>
                    <a:pt x="322" y="6"/>
                  </a:cubicBezTo>
                  <a:cubicBezTo>
                    <a:pt x="202" y="26"/>
                    <a:pt x="93" y="115"/>
                    <a:pt x="61" y="233"/>
                  </a:cubicBezTo>
                  <a:cubicBezTo>
                    <a:pt x="0" y="460"/>
                    <a:pt x="190" y="640"/>
                    <a:pt x="392" y="640"/>
                  </a:cubicBezTo>
                  <a:cubicBezTo>
                    <a:pt x="448" y="640"/>
                    <a:pt x="504" y="626"/>
                    <a:pt x="556" y="597"/>
                  </a:cubicBezTo>
                  <a:cubicBezTo>
                    <a:pt x="672" y="528"/>
                    <a:pt x="742" y="403"/>
                    <a:pt x="738" y="268"/>
                  </a:cubicBezTo>
                  <a:cubicBezTo>
                    <a:pt x="738" y="241"/>
                    <a:pt x="733" y="214"/>
                    <a:pt x="722" y="189"/>
                  </a:cubicBezTo>
                  <a:cubicBezTo>
                    <a:pt x="707" y="158"/>
                    <a:pt x="685" y="131"/>
                    <a:pt x="659" y="110"/>
                  </a:cubicBezTo>
                  <a:cubicBezTo>
                    <a:pt x="583" y="43"/>
                    <a:pt x="48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77"/>
            <p:cNvSpPr/>
            <p:nvPr/>
          </p:nvSpPr>
          <p:spPr>
            <a:xfrm>
              <a:off x="4057375" y="1072925"/>
              <a:ext cx="47525" cy="40825"/>
            </a:xfrm>
            <a:custGeom>
              <a:avLst/>
              <a:gdLst/>
              <a:ahLst/>
              <a:cxnLst/>
              <a:rect l="l" t="t" r="r" b="b"/>
              <a:pathLst>
                <a:path w="1901" h="1633" extrusionOk="0">
                  <a:moveTo>
                    <a:pt x="974" y="1"/>
                  </a:moveTo>
                  <a:cubicBezTo>
                    <a:pt x="923" y="1"/>
                    <a:pt x="872" y="5"/>
                    <a:pt x="821" y="13"/>
                  </a:cubicBezTo>
                  <a:cubicBezTo>
                    <a:pt x="514" y="66"/>
                    <a:pt x="236" y="294"/>
                    <a:pt x="156" y="594"/>
                  </a:cubicBezTo>
                  <a:cubicBezTo>
                    <a:pt x="1" y="1175"/>
                    <a:pt x="485" y="1633"/>
                    <a:pt x="1001" y="1633"/>
                  </a:cubicBezTo>
                  <a:cubicBezTo>
                    <a:pt x="1143" y="1633"/>
                    <a:pt x="1287" y="1598"/>
                    <a:pt x="1421" y="1522"/>
                  </a:cubicBezTo>
                  <a:cubicBezTo>
                    <a:pt x="1713" y="1355"/>
                    <a:pt x="1900" y="1019"/>
                    <a:pt x="1887" y="683"/>
                  </a:cubicBezTo>
                  <a:cubicBezTo>
                    <a:pt x="1886" y="614"/>
                    <a:pt x="1871" y="545"/>
                    <a:pt x="1845" y="480"/>
                  </a:cubicBezTo>
                  <a:cubicBezTo>
                    <a:pt x="1810" y="401"/>
                    <a:pt x="1750" y="335"/>
                    <a:pt x="1684" y="278"/>
                  </a:cubicBezTo>
                  <a:cubicBezTo>
                    <a:pt x="1489" y="107"/>
                    <a:pt x="1232" y="1"/>
                    <a:pt x="974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77"/>
            <p:cNvSpPr/>
            <p:nvPr/>
          </p:nvSpPr>
          <p:spPr>
            <a:xfrm>
              <a:off x="4067400" y="1077800"/>
              <a:ext cx="13900" cy="12000"/>
            </a:xfrm>
            <a:custGeom>
              <a:avLst/>
              <a:gdLst/>
              <a:ahLst/>
              <a:cxnLst/>
              <a:rect l="l" t="t" r="r" b="b"/>
              <a:pathLst>
                <a:path w="556" h="480" extrusionOk="0">
                  <a:moveTo>
                    <a:pt x="285" y="1"/>
                  </a:moveTo>
                  <a:cubicBezTo>
                    <a:pt x="271" y="1"/>
                    <a:pt x="256" y="2"/>
                    <a:pt x="241" y="5"/>
                  </a:cubicBezTo>
                  <a:cubicBezTo>
                    <a:pt x="151" y="20"/>
                    <a:pt x="69" y="87"/>
                    <a:pt x="46" y="175"/>
                  </a:cubicBezTo>
                  <a:cubicBezTo>
                    <a:pt x="0" y="346"/>
                    <a:pt x="142" y="480"/>
                    <a:pt x="293" y="480"/>
                  </a:cubicBezTo>
                  <a:cubicBezTo>
                    <a:pt x="335" y="480"/>
                    <a:pt x="377" y="470"/>
                    <a:pt x="416" y="447"/>
                  </a:cubicBezTo>
                  <a:cubicBezTo>
                    <a:pt x="503" y="396"/>
                    <a:pt x="556" y="302"/>
                    <a:pt x="553" y="202"/>
                  </a:cubicBezTo>
                  <a:cubicBezTo>
                    <a:pt x="553" y="181"/>
                    <a:pt x="548" y="161"/>
                    <a:pt x="541" y="142"/>
                  </a:cubicBezTo>
                  <a:cubicBezTo>
                    <a:pt x="530" y="119"/>
                    <a:pt x="513" y="98"/>
                    <a:pt x="493" y="82"/>
                  </a:cubicBezTo>
                  <a:cubicBezTo>
                    <a:pt x="436" y="32"/>
                    <a:pt x="361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77"/>
            <p:cNvSpPr/>
            <p:nvPr/>
          </p:nvSpPr>
          <p:spPr>
            <a:xfrm>
              <a:off x="3912125" y="1017575"/>
              <a:ext cx="63375" cy="54475"/>
            </a:xfrm>
            <a:custGeom>
              <a:avLst/>
              <a:gdLst/>
              <a:ahLst/>
              <a:cxnLst/>
              <a:rect l="l" t="t" r="r" b="b"/>
              <a:pathLst>
                <a:path w="2535" h="2179" extrusionOk="0">
                  <a:moveTo>
                    <a:pt x="1301" y="1"/>
                  </a:moveTo>
                  <a:cubicBezTo>
                    <a:pt x="1232" y="1"/>
                    <a:pt x="1164" y="7"/>
                    <a:pt x="1095" y="18"/>
                  </a:cubicBezTo>
                  <a:cubicBezTo>
                    <a:pt x="687" y="88"/>
                    <a:pt x="315" y="392"/>
                    <a:pt x="208" y="793"/>
                  </a:cubicBezTo>
                  <a:cubicBezTo>
                    <a:pt x="0" y="1568"/>
                    <a:pt x="647" y="2178"/>
                    <a:pt x="1335" y="2178"/>
                  </a:cubicBezTo>
                  <a:cubicBezTo>
                    <a:pt x="1524" y="2178"/>
                    <a:pt x="1717" y="2132"/>
                    <a:pt x="1895" y="2030"/>
                  </a:cubicBezTo>
                  <a:cubicBezTo>
                    <a:pt x="2285" y="1809"/>
                    <a:pt x="2534" y="1360"/>
                    <a:pt x="2517" y="912"/>
                  </a:cubicBezTo>
                  <a:cubicBezTo>
                    <a:pt x="2515" y="819"/>
                    <a:pt x="2497" y="727"/>
                    <a:pt x="2461" y="641"/>
                  </a:cubicBezTo>
                  <a:cubicBezTo>
                    <a:pt x="2415" y="535"/>
                    <a:pt x="2335" y="447"/>
                    <a:pt x="2247" y="370"/>
                  </a:cubicBezTo>
                  <a:cubicBezTo>
                    <a:pt x="1987" y="142"/>
                    <a:pt x="1644" y="1"/>
                    <a:pt x="1301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77"/>
            <p:cNvSpPr/>
            <p:nvPr/>
          </p:nvSpPr>
          <p:spPr>
            <a:xfrm>
              <a:off x="3925475" y="1024100"/>
              <a:ext cx="18575" cy="15975"/>
            </a:xfrm>
            <a:custGeom>
              <a:avLst/>
              <a:gdLst/>
              <a:ahLst/>
              <a:cxnLst/>
              <a:rect l="l" t="t" r="r" b="b"/>
              <a:pathLst>
                <a:path w="743" h="639" extrusionOk="0">
                  <a:moveTo>
                    <a:pt x="382" y="0"/>
                  </a:moveTo>
                  <a:cubicBezTo>
                    <a:pt x="361" y="0"/>
                    <a:pt x="341" y="2"/>
                    <a:pt x="321" y="5"/>
                  </a:cubicBezTo>
                  <a:cubicBezTo>
                    <a:pt x="201" y="26"/>
                    <a:pt x="93" y="114"/>
                    <a:pt x="61" y="232"/>
                  </a:cubicBezTo>
                  <a:cubicBezTo>
                    <a:pt x="1" y="460"/>
                    <a:pt x="191" y="639"/>
                    <a:pt x="392" y="639"/>
                  </a:cubicBezTo>
                  <a:cubicBezTo>
                    <a:pt x="448" y="639"/>
                    <a:pt x="504" y="625"/>
                    <a:pt x="556" y="596"/>
                  </a:cubicBezTo>
                  <a:cubicBezTo>
                    <a:pt x="672" y="528"/>
                    <a:pt x="742" y="402"/>
                    <a:pt x="739" y="268"/>
                  </a:cubicBezTo>
                  <a:cubicBezTo>
                    <a:pt x="738" y="240"/>
                    <a:pt x="732" y="214"/>
                    <a:pt x="722" y="188"/>
                  </a:cubicBezTo>
                  <a:cubicBezTo>
                    <a:pt x="707" y="157"/>
                    <a:pt x="686" y="130"/>
                    <a:pt x="659" y="109"/>
                  </a:cubicBezTo>
                  <a:cubicBezTo>
                    <a:pt x="583" y="42"/>
                    <a:pt x="483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77"/>
            <p:cNvSpPr/>
            <p:nvPr/>
          </p:nvSpPr>
          <p:spPr>
            <a:xfrm>
              <a:off x="4135375" y="1010650"/>
              <a:ext cx="63350" cy="54450"/>
            </a:xfrm>
            <a:custGeom>
              <a:avLst/>
              <a:gdLst/>
              <a:ahLst/>
              <a:cxnLst/>
              <a:rect l="l" t="t" r="r" b="b"/>
              <a:pathLst>
                <a:path w="2534" h="2178" extrusionOk="0">
                  <a:moveTo>
                    <a:pt x="1302" y="0"/>
                  </a:moveTo>
                  <a:cubicBezTo>
                    <a:pt x="1233" y="0"/>
                    <a:pt x="1164" y="6"/>
                    <a:pt x="1096" y="18"/>
                  </a:cubicBezTo>
                  <a:cubicBezTo>
                    <a:pt x="687" y="87"/>
                    <a:pt x="315" y="391"/>
                    <a:pt x="208" y="791"/>
                  </a:cubicBezTo>
                  <a:cubicBezTo>
                    <a:pt x="1" y="1567"/>
                    <a:pt x="647" y="2178"/>
                    <a:pt x="1335" y="2178"/>
                  </a:cubicBezTo>
                  <a:cubicBezTo>
                    <a:pt x="1524" y="2178"/>
                    <a:pt x="1717" y="2131"/>
                    <a:pt x="1896" y="2030"/>
                  </a:cubicBezTo>
                  <a:cubicBezTo>
                    <a:pt x="2285" y="1808"/>
                    <a:pt x="2534" y="1360"/>
                    <a:pt x="2517" y="911"/>
                  </a:cubicBezTo>
                  <a:cubicBezTo>
                    <a:pt x="2515" y="819"/>
                    <a:pt x="2496" y="726"/>
                    <a:pt x="2462" y="640"/>
                  </a:cubicBezTo>
                  <a:cubicBezTo>
                    <a:pt x="2415" y="534"/>
                    <a:pt x="2334" y="446"/>
                    <a:pt x="2246" y="369"/>
                  </a:cubicBezTo>
                  <a:cubicBezTo>
                    <a:pt x="1986" y="142"/>
                    <a:pt x="1645" y="0"/>
                    <a:pt x="1302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77"/>
            <p:cNvSpPr/>
            <p:nvPr/>
          </p:nvSpPr>
          <p:spPr>
            <a:xfrm>
              <a:off x="4148725" y="1017150"/>
              <a:ext cx="18550" cy="15975"/>
            </a:xfrm>
            <a:custGeom>
              <a:avLst/>
              <a:gdLst/>
              <a:ahLst/>
              <a:cxnLst/>
              <a:rect l="l" t="t" r="r" b="b"/>
              <a:pathLst>
                <a:path w="742" h="639" extrusionOk="0">
                  <a:moveTo>
                    <a:pt x="382" y="0"/>
                  </a:moveTo>
                  <a:cubicBezTo>
                    <a:pt x="362" y="0"/>
                    <a:pt x="342" y="2"/>
                    <a:pt x="322" y="6"/>
                  </a:cubicBezTo>
                  <a:cubicBezTo>
                    <a:pt x="202" y="25"/>
                    <a:pt x="93" y="115"/>
                    <a:pt x="61" y="233"/>
                  </a:cubicBezTo>
                  <a:cubicBezTo>
                    <a:pt x="0" y="460"/>
                    <a:pt x="189" y="639"/>
                    <a:pt x="391" y="639"/>
                  </a:cubicBezTo>
                  <a:cubicBezTo>
                    <a:pt x="446" y="639"/>
                    <a:pt x="503" y="625"/>
                    <a:pt x="555" y="595"/>
                  </a:cubicBezTo>
                  <a:cubicBezTo>
                    <a:pt x="672" y="528"/>
                    <a:pt x="741" y="402"/>
                    <a:pt x="738" y="268"/>
                  </a:cubicBezTo>
                  <a:cubicBezTo>
                    <a:pt x="737" y="240"/>
                    <a:pt x="732" y="214"/>
                    <a:pt x="722" y="189"/>
                  </a:cubicBezTo>
                  <a:cubicBezTo>
                    <a:pt x="707" y="158"/>
                    <a:pt x="685" y="130"/>
                    <a:pt x="659" y="109"/>
                  </a:cubicBezTo>
                  <a:cubicBezTo>
                    <a:pt x="583" y="42"/>
                    <a:pt x="482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77"/>
            <p:cNvSpPr/>
            <p:nvPr/>
          </p:nvSpPr>
          <p:spPr>
            <a:xfrm>
              <a:off x="3997375" y="984025"/>
              <a:ext cx="68925" cy="55450"/>
            </a:xfrm>
            <a:custGeom>
              <a:avLst/>
              <a:gdLst/>
              <a:ahLst/>
              <a:cxnLst/>
              <a:rect l="l" t="t" r="r" b="b"/>
              <a:pathLst>
                <a:path w="2757" h="2218" extrusionOk="0">
                  <a:moveTo>
                    <a:pt x="1475" y="1"/>
                  </a:moveTo>
                  <a:cubicBezTo>
                    <a:pt x="1209" y="1"/>
                    <a:pt x="945" y="91"/>
                    <a:pt x="750" y="271"/>
                  </a:cubicBezTo>
                  <a:cubicBezTo>
                    <a:pt x="0" y="967"/>
                    <a:pt x="569" y="2176"/>
                    <a:pt x="1522" y="2216"/>
                  </a:cubicBezTo>
                  <a:cubicBezTo>
                    <a:pt x="1538" y="2217"/>
                    <a:pt x="1555" y="2218"/>
                    <a:pt x="1572" y="2218"/>
                  </a:cubicBezTo>
                  <a:cubicBezTo>
                    <a:pt x="2003" y="2218"/>
                    <a:pt x="2427" y="1975"/>
                    <a:pt x="2642" y="1601"/>
                  </a:cubicBezTo>
                  <a:cubicBezTo>
                    <a:pt x="2688" y="1520"/>
                    <a:pt x="2725" y="1433"/>
                    <a:pt x="2739" y="1342"/>
                  </a:cubicBezTo>
                  <a:cubicBezTo>
                    <a:pt x="2757" y="1227"/>
                    <a:pt x="2735" y="1109"/>
                    <a:pt x="2701" y="998"/>
                  </a:cubicBezTo>
                  <a:cubicBezTo>
                    <a:pt x="2582" y="600"/>
                    <a:pt x="2297" y="245"/>
                    <a:pt x="1914" y="87"/>
                  </a:cubicBezTo>
                  <a:cubicBezTo>
                    <a:pt x="1775" y="30"/>
                    <a:pt x="1625" y="1"/>
                    <a:pt x="147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77"/>
            <p:cNvSpPr/>
            <p:nvPr/>
          </p:nvSpPr>
          <p:spPr>
            <a:xfrm>
              <a:off x="4022775" y="987625"/>
              <a:ext cx="20200" cy="16275"/>
            </a:xfrm>
            <a:custGeom>
              <a:avLst/>
              <a:gdLst/>
              <a:ahLst/>
              <a:cxnLst/>
              <a:rect l="l" t="t" r="r" b="b"/>
              <a:pathLst>
                <a:path w="808" h="651" extrusionOk="0">
                  <a:moveTo>
                    <a:pt x="433" y="0"/>
                  </a:moveTo>
                  <a:cubicBezTo>
                    <a:pt x="356" y="0"/>
                    <a:pt x="278" y="27"/>
                    <a:pt x="221" y="79"/>
                  </a:cubicBezTo>
                  <a:cubicBezTo>
                    <a:pt x="1" y="283"/>
                    <a:pt x="167" y="638"/>
                    <a:pt x="447" y="650"/>
                  </a:cubicBezTo>
                  <a:cubicBezTo>
                    <a:pt x="451" y="650"/>
                    <a:pt x="455" y="650"/>
                    <a:pt x="459" y="650"/>
                  </a:cubicBezTo>
                  <a:cubicBezTo>
                    <a:pt x="589" y="650"/>
                    <a:pt x="709" y="582"/>
                    <a:pt x="775" y="469"/>
                  </a:cubicBezTo>
                  <a:cubicBezTo>
                    <a:pt x="790" y="446"/>
                    <a:pt x="800" y="420"/>
                    <a:pt x="804" y="393"/>
                  </a:cubicBezTo>
                  <a:cubicBezTo>
                    <a:pt x="807" y="359"/>
                    <a:pt x="804" y="325"/>
                    <a:pt x="793" y="292"/>
                  </a:cubicBezTo>
                  <a:cubicBezTo>
                    <a:pt x="758" y="176"/>
                    <a:pt x="674" y="72"/>
                    <a:pt x="562" y="25"/>
                  </a:cubicBezTo>
                  <a:cubicBezTo>
                    <a:pt x="521" y="9"/>
                    <a:pt x="477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77"/>
            <p:cNvSpPr/>
            <p:nvPr/>
          </p:nvSpPr>
          <p:spPr>
            <a:xfrm>
              <a:off x="4108800" y="920825"/>
              <a:ext cx="611625" cy="528675"/>
            </a:xfrm>
            <a:custGeom>
              <a:avLst/>
              <a:gdLst/>
              <a:ahLst/>
              <a:cxnLst/>
              <a:rect l="l" t="t" r="r" b="b"/>
              <a:pathLst>
                <a:path w="24465" h="21147" extrusionOk="0">
                  <a:moveTo>
                    <a:pt x="12209" y="1"/>
                  </a:moveTo>
                  <a:cubicBezTo>
                    <a:pt x="11091" y="1"/>
                    <a:pt x="9931" y="358"/>
                    <a:pt x="8814" y="1170"/>
                  </a:cubicBezTo>
                  <a:cubicBezTo>
                    <a:pt x="7459" y="2158"/>
                    <a:pt x="6609" y="3700"/>
                    <a:pt x="6055" y="5282"/>
                  </a:cubicBezTo>
                  <a:cubicBezTo>
                    <a:pt x="5500" y="6863"/>
                    <a:pt x="5201" y="8523"/>
                    <a:pt x="4697" y="10122"/>
                  </a:cubicBezTo>
                  <a:cubicBezTo>
                    <a:pt x="3951" y="12486"/>
                    <a:pt x="2678" y="14782"/>
                    <a:pt x="770" y="16319"/>
                  </a:cubicBezTo>
                  <a:cubicBezTo>
                    <a:pt x="1" y="16939"/>
                    <a:pt x="81" y="18137"/>
                    <a:pt x="937" y="18629"/>
                  </a:cubicBezTo>
                  <a:cubicBezTo>
                    <a:pt x="976" y="18651"/>
                    <a:pt x="1015" y="18674"/>
                    <a:pt x="1054" y="18696"/>
                  </a:cubicBezTo>
                  <a:cubicBezTo>
                    <a:pt x="4134" y="20402"/>
                    <a:pt x="7689" y="21147"/>
                    <a:pt x="11214" y="21147"/>
                  </a:cubicBezTo>
                  <a:cubicBezTo>
                    <a:pt x="11386" y="21147"/>
                    <a:pt x="11559" y="21145"/>
                    <a:pt x="11732" y="21141"/>
                  </a:cubicBezTo>
                  <a:cubicBezTo>
                    <a:pt x="15425" y="21065"/>
                    <a:pt x="19069" y="20209"/>
                    <a:pt x="22555" y="18985"/>
                  </a:cubicBezTo>
                  <a:cubicBezTo>
                    <a:pt x="22981" y="18835"/>
                    <a:pt x="23434" y="18649"/>
                    <a:pt x="23822" y="18401"/>
                  </a:cubicBezTo>
                  <a:cubicBezTo>
                    <a:pt x="24464" y="17989"/>
                    <a:pt x="24425" y="17039"/>
                    <a:pt x="23755" y="16673"/>
                  </a:cubicBezTo>
                  <a:cubicBezTo>
                    <a:pt x="21992" y="15709"/>
                    <a:pt x="20818" y="13752"/>
                    <a:pt x="20184" y="11790"/>
                  </a:cubicBezTo>
                  <a:cubicBezTo>
                    <a:pt x="19433" y="9463"/>
                    <a:pt x="19220" y="6974"/>
                    <a:pt x="18324" y="4698"/>
                  </a:cubicBezTo>
                  <a:cubicBezTo>
                    <a:pt x="17260" y="1995"/>
                    <a:pt x="14850" y="1"/>
                    <a:pt x="12209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77"/>
            <p:cNvSpPr/>
            <p:nvPr/>
          </p:nvSpPr>
          <p:spPr>
            <a:xfrm>
              <a:off x="4337075" y="1416400"/>
              <a:ext cx="127625" cy="116300"/>
            </a:xfrm>
            <a:custGeom>
              <a:avLst/>
              <a:gdLst/>
              <a:ahLst/>
              <a:cxnLst/>
              <a:rect l="l" t="t" r="r" b="b"/>
              <a:pathLst>
                <a:path w="5105" h="4652" extrusionOk="0">
                  <a:moveTo>
                    <a:pt x="2553" y="1"/>
                  </a:moveTo>
                  <a:cubicBezTo>
                    <a:pt x="1958" y="1"/>
                    <a:pt x="1363" y="228"/>
                    <a:pt x="908" y="682"/>
                  </a:cubicBezTo>
                  <a:cubicBezTo>
                    <a:pt x="1" y="1591"/>
                    <a:pt x="1" y="3062"/>
                    <a:pt x="908" y="3970"/>
                  </a:cubicBezTo>
                  <a:cubicBezTo>
                    <a:pt x="1363" y="4424"/>
                    <a:pt x="1958" y="4651"/>
                    <a:pt x="2553" y="4651"/>
                  </a:cubicBezTo>
                  <a:cubicBezTo>
                    <a:pt x="3148" y="4651"/>
                    <a:pt x="3743" y="4424"/>
                    <a:pt x="4197" y="3970"/>
                  </a:cubicBezTo>
                  <a:cubicBezTo>
                    <a:pt x="5105" y="3062"/>
                    <a:pt x="5105" y="1591"/>
                    <a:pt x="4197" y="682"/>
                  </a:cubicBezTo>
                  <a:cubicBezTo>
                    <a:pt x="3743" y="228"/>
                    <a:pt x="3148" y="1"/>
                    <a:pt x="2553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77"/>
            <p:cNvSpPr/>
            <p:nvPr/>
          </p:nvSpPr>
          <p:spPr>
            <a:xfrm>
              <a:off x="4264425" y="920800"/>
              <a:ext cx="304975" cy="138575"/>
            </a:xfrm>
            <a:custGeom>
              <a:avLst/>
              <a:gdLst/>
              <a:ahLst/>
              <a:cxnLst/>
              <a:rect l="l" t="t" r="r" b="b"/>
              <a:pathLst>
                <a:path w="12199" h="5543" extrusionOk="0">
                  <a:moveTo>
                    <a:pt x="5985" y="1"/>
                  </a:moveTo>
                  <a:cubicBezTo>
                    <a:pt x="4866" y="1"/>
                    <a:pt x="3706" y="359"/>
                    <a:pt x="2589" y="1171"/>
                  </a:cubicBezTo>
                  <a:cubicBezTo>
                    <a:pt x="1365" y="2063"/>
                    <a:pt x="553" y="3408"/>
                    <a:pt x="0" y="4826"/>
                  </a:cubicBezTo>
                  <a:cubicBezTo>
                    <a:pt x="90" y="4841"/>
                    <a:pt x="182" y="4849"/>
                    <a:pt x="274" y="4849"/>
                  </a:cubicBezTo>
                  <a:cubicBezTo>
                    <a:pt x="280" y="4849"/>
                    <a:pt x="286" y="4849"/>
                    <a:pt x="292" y="4849"/>
                  </a:cubicBezTo>
                  <a:cubicBezTo>
                    <a:pt x="1224" y="4851"/>
                    <a:pt x="1937" y="4933"/>
                    <a:pt x="2722" y="5035"/>
                  </a:cubicBezTo>
                  <a:cubicBezTo>
                    <a:pt x="3001" y="5072"/>
                    <a:pt x="3312" y="5140"/>
                    <a:pt x="3602" y="5140"/>
                  </a:cubicBezTo>
                  <a:cubicBezTo>
                    <a:pt x="4006" y="5140"/>
                    <a:pt x="4368" y="5006"/>
                    <a:pt x="4545" y="4465"/>
                  </a:cubicBezTo>
                  <a:cubicBezTo>
                    <a:pt x="4546" y="5030"/>
                    <a:pt x="5064" y="5542"/>
                    <a:pt x="5629" y="5542"/>
                  </a:cubicBezTo>
                  <a:cubicBezTo>
                    <a:pt x="5636" y="5542"/>
                    <a:pt x="5642" y="5542"/>
                    <a:pt x="5649" y="5542"/>
                  </a:cubicBezTo>
                  <a:cubicBezTo>
                    <a:pt x="6222" y="5530"/>
                    <a:pt x="6729" y="4991"/>
                    <a:pt x="6706" y="4419"/>
                  </a:cubicBezTo>
                  <a:lnTo>
                    <a:pt x="6706" y="4419"/>
                  </a:lnTo>
                  <a:cubicBezTo>
                    <a:pt x="7002" y="5020"/>
                    <a:pt x="7643" y="5434"/>
                    <a:pt x="8312" y="5457"/>
                  </a:cubicBezTo>
                  <a:cubicBezTo>
                    <a:pt x="8332" y="5458"/>
                    <a:pt x="8353" y="5458"/>
                    <a:pt x="8374" y="5458"/>
                  </a:cubicBezTo>
                  <a:cubicBezTo>
                    <a:pt x="9022" y="5458"/>
                    <a:pt x="9660" y="5095"/>
                    <a:pt x="9986" y="4535"/>
                  </a:cubicBezTo>
                  <a:cubicBezTo>
                    <a:pt x="10311" y="4730"/>
                    <a:pt x="10656" y="4892"/>
                    <a:pt x="11015" y="5015"/>
                  </a:cubicBezTo>
                  <a:cubicBezTo>
                    <a:pt x="11215" y="5085"/>
                    <a:pt x="11426" y="5143"/>
                    <a:pt x="11635" y="5143"/>
                  </a:cubicBezTo>
                  <a:cubicBezTo>
                    <a:pt x="11699" y="5143"/>
                    <a:pt x="11761" y="5137"/>
                    <a:pt x="11824" y="5126"/>
                  </a:cubicBezTo>
                  <a:cubicBezTo>
                    <a:pt x="11959" y="5098"/>
                    <a:pt x="12087" y="5042"/>
                    <a:pt x="12199" y="4960"/>
                  </a:cubicBezTo>
                  <a:cubicBezTo>
                    <a:pt x="12167" y="4872"/>
                    <a:pt x="12134" y="4785"/>
                    <a:pt x="12099" y="4698"/>
                  </a:cubicBezTo>
                  <a:cubicBezTo>
                    <a:pt x="11035" y="1995"/>
                    <a:pt x="8626" y="1"/>
                    <a:pt x="59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77"/>
            <p:cNvSpPr/>
            <p:nvPr/>
          </p:nvSpPr>
          <p:spPr>
            <a:xfrm>
              <a:off x="4257175" y="1060375"/>
              <a:ext cx="331775" cy="81475"/>
            </a:xfrm>
            <a:custGeom>
              <a:avLst/>
              <a:gdLst/>
              <a:ahLst/>
              <a:cxnLst/>
              <a:rect l="l" t="t" r="r" b="b"/>
              <a:pathLst>
                <a:path w="13271" h="3259" extrusionOk="0">
                  <a:moveTo>
                    <a:pt x="3068" y="334"/>
                  </a:moveTo>
                  <a:cubicBezTo>
                    <a:pt x="3088" y="335"/>
                    <a:pt x="3106" y="340"/>
                    <a:pt x="3123" y="351"/>
                  </a:cubicBezTo>
                  <a:cubicBezTo>
                    <a:pt x="3210" y="400"/>
                    <a:pt x="3270" y="515"/>
                    <a:pt x="3278" y="645"/>
                  </a:cubicBezTo>
                  <a:cubicBezTo>
                    <a:pt x="3306" y="1077"/>
                    <a:pt x="3104" y="1529"/>
                    <a:pt x="2726" y="1885"/>
                  </a:cubicBezTo>
                  <a:cubicBezTo>
                    <a:pt x="2712" y="1899"/>
                    <a:pt x="2698" y="1912"/>
                    <a:pt x="2682" y="1926"/>
                  </a:cubicBezTo>
                  <a:cubicBezTo>
                    <a:pt x="2526" y="1397"/>
                    <a:pt x="2620" y="767"/>
                    <a:pt x="2958" y="406"/>
                  </a:cubicBezTo>
                  <a:cubicBezTo>
                    <a:pt x="3006" y="353"/>
                    <a:pt x="3038" y="334"/>
                    <a:pt x="3068" y="334"/>
                  </a:cubicBezTo>
                  <a:close/>
                  <a:moveTo>
                    <a:pt x="7793" y="838"/>
                  </a:moveTo>
                  <a:cubicBezTo>
                    <a:pt x="7905" y="848"/>
                    <a:pt x="8028" y="951"/>
                    <a:pt x="8030" y="1154"/>
                  </a:cubicBezTo>
                  <a:cubicBezTo>
                    <a:pt x="8031" y="1451"/>
                    <a:pt x="7955" y="1764"/>
                    <a:pt x="7819" y="2013"/>
                  </a:cubicBezTo>
                  <a:cubicBezTo>
                    <a:pt x="7799" y="2050"/>
                    <a:pt x="7778" y="2086"/>
                    <a:pt x="7754" y="2123"/>
                  </a:cubicBezTo>
                  <a:cubicBezTo>
                    <a:pt x="7703" y="2045"/>
                    <a:pt x="7658" y="1961"/>
                    <a:pt x="7621" y="1875"/>
                  </a:cubicBezTo>
                  <a:cubicBezTo>
                    <a:pt x="7524" y="1642"/>
                    <a:pt x="7493" y="1355"/>
                    <a:pt x="7539" y="1086"/>
                  </a:cubicBezTo>
                  <a:cubicBezTo>
                    <a:pt x="7569" y="903"/>
                    <a:pt x="7683" y="839"/>
                    <a:pt x="7776" y="839"/>
                  </a:cubicBezTo>
                  <a:cubicBezTo>
                    <a:pt x="7782" y="839"/>
                    <a:pt x="7788" y="839"/>
                    <a:pt x="7793" y="838"/>
                  </a:cubicBezTo>
                  <a:close/>
                  <a:moveTo>
                    <a:pt x="10269" y="187"/>
                  </a:moveTo>
                  <a:cubicBezTo>
                    <a:pt x="10273" y="187"/>
                    <a:pt x="10276" y="187"/>
                    <a:pt x="10280" y="188"/>
                  </a:cubicBezTo>
                  <a:cubicBezTo>
                    <a:pt x="10458" y="198"/>
                    <a:pt x="10572" y="494"/>
                    <a:pt x="10605" y="784"/>
                  </a:cubicBezTo>
                  <a:cubicBezTo>
                    <a:pt x="10657" y="1240"/>
                    <a:pt x="10624" y="1801"/>
                    <a:pt x="10421" y="2234"/>
                  </a:cubicBezTo>
                  <a:cubicBezTo>
                    <a:pt x="10144" y="1855"/>
                    <a:pt x="9972" y="1365"/>
                    <a:pt x="9959" y="855"/>
                  </a:cubicBezTo>
                  <a:cubicBezTo>
                    <a:pt x="9952" y="609"/>
                    <a:pt x="10030" y="352"/>
                    <a:pt x="10142" y="244"/>
                  </a:cubicBezTo>
                  <a:cubicBezTo>
                    <a:pt x="10182" y="206"/>
                    <a:pt x="10223" y="187"/>
                    <a:pt x="10269" y="187"/>
                  </a:cubicBezTo>
                  <a:close/>
                  <a:moveTo>
                    <a:pt x="5439" y="715"/>
                  </a:moveTo>
                  <a:cubicBezTo>
                    <a:pt x="5445" y="715"/>
                    <a:pt x="5454" y="715"/>
                    <a:pt x="5462" y="716"/>
                  </a:cubicBezTo>
                  <a:cubicBezTo>
                    <a:pt x="5612" y="726"/>
                    <a:pt x="5749" y="837"/>
                    <a:pt x="5743" y="945"/>
                  </a:cubicBezTo>
                  <a:cubicBezTo>
                    <a:pt x="5743" y="954"/>
                    <a:pt x="5744" y="964"/>
                    <a:pt x="5745" y="973"/>
                  </a:cubicBezTo>
                  <a:cubicBezTo>
                    <a:pt x="5770" y="1142"/>
                    <a:pt x="5844" y="1876"/>
                    <a:pt x="5354" y="2442"/>
                  </a:cubicBezTo>
                  <a:cubicBezTo>
                    <a:pt x="5141" y="2084"/>
                    <a:pt x="5072" y="1686"/>
                    <a:pt x="5116" y="1140"/>
                  </a:cubicBezTo>
                  <a:cubicBezTo>
                    <a:pt x="5138" y="868"/>
                    <a:pt x="5255" y="715"/>
                    <a:pt x="5439" y="715"/>
                  </a:cubicBezTo>
                  <a:close/>
                  <a:moveTo>
                    <a:pt x="10274" y="1"/>
                  </a:moveTo>
                  <a:cubicBezTo>
                    <a:pt x="10175" y="1"/>
                    <a:pt x="10080" y="40"/>
                    <a:pt x="10010" y="110"/>
                  </a:cubicBezTo>
                  <a:cubicBezTo>
                    <a:pt x="9836" y="278"/>
                    <a:pt x="9764" y="608"/>
                    <a:pt x="9769" y="860"/>
                  </a:cubicBezTo>
                  <a:cubicBezTo>
                    <a:pt x="9785" y="1438"/>
                    <a:pt x="9992" y="1995"/>
                    <a:pt x="10320" y="2414"/>
                  </a:cubicBezTo>
                  <a:cubicBezTo>
                    <a:pt x="10266" y="2498"/>
                    <a:pt x="10201" y="2576"/>
                    <a:pt x="10128" y="2644"/>
                  </a:cubicBezTo>
                  <a:cubicBezTo>
                    <a:pt x="9885" y="2867"/>
                    <a:pt x="9596" y="2936"/>
                    <a:pt x="9330" y="2936"/>
                  </a:cubicBezTo>
                  <a:cubicBezTo>
                    <a:pt x="9106" y="2936"/>
                    <a:pt x="8898" y="2887"/>
                    <a:pt x="8750" y="2839"/>
                  </a:cubicBezTo>
                  <a:cubicBezTo>
                    <a:pt x="8520" y="2764"/>
                    <a:pt x="8153" y="2604"/>
                    <a:pt x="7875" y="2283"/>
                  </a:cubicBezTo>
                  <a:cubicBezTo>
                    <a:pt x="7915" y="2224"/>
                    <a:pt x="7951" y="2165"/>
                    <a:pt x="7984" y="2104"/>
                  </a:cubicBezTo>
                  <a:cubicBezTo>
                    <a:pt x="8137" y="1823"/>
                    <a:pt x="8219" y="1487"/>
                    <a:pt x="8218" y="1154"/>
                  </a:cubicBezTo>
                  <a:cubicBezTo>
                    <a:pt x="8216" y="833"/>
                    <a:pt x="8003" y="670"/>
                    <a:pt x="7808" y="653"/>
                  </a:cubicBezTo>
                  <a:cubicBezTo>
                    <a:pt x="7797" y="652"/>
                    <a:pt x="7786" y="652"/>
                    <a:pt x="7774" y="652"/>
                  </a:cubicBezTo>
                  <a:cubicBezTo>
                    <a:pt x="7595" y="652"/>
                    <a:pt x="7401" y="775"/>
                    <a:pt x="7353" y="1055"/>
                  </a:cubicBezTo>
                  <a:cubicBezTo>
                    <a:pt x="7303" y="1358"/>
                    <a:pt x="7337" y="1684"/>
                    <a:pt x="7449" y="1949"/>
                  </a:cubicBezTo>
                  <a:cubicBezTo>
                    <a:pt x="7499" y="2068"/>
                    <a:pt x="7563" y="2181"/>
                    <a:pt x="7639" y="2287"/>
                  </a:cubicBezTo>
                  <a:cubicBezTo>
                    <a:pt x="7405" y="2582"/>
                    <a:pt x="7075" y="2827"/>
                    <a:pt x="6637" y="3028"/>
                  </a:cubicBezTo>
                  <a:cubicBezTo>
                    <a:pt x="6591" y="3050"/>
                    <a:pt x="6488" y="3072"/>
                    <a:pt x="6359" y="3072"/>
                  </a:cubicBezTo>
                  <a:cubicBezTo>
                    <a:pt x="6112" y="3072"/>
                    <a:pt x="5766" y="2992"/>
                    <a:pt x="5512" y="2673"/>
                  </a:cubicBezTo>
                  <a:cubicBezTo>
                    <a:pt x="5495" y="2650"/>
                    <a:pt x="5477" y="2627"/>
                    <a:pt x="5462" y="2605"/>
                  </a:cubicBezTo>
                  <a:cubicBezTo>
                    <a:pt x="6042" y="1975"/>
                    <a:pt x="5959" y="1138"/>
                    <a:pt x="5930" y="956"/>
                  </a:cubicBezTo>
                  <a:cubicBezTo>
                    <a:pt x="5942" y="741"/>
                    <a:pt x="5733" y="546"/>
                    <a:pt x="5474" y="529"/>
                  </a:cubicBezTo>
                  <a:cubicBezTo>
                    <a:pt x="5463" y="528"/>
                    <a:pt x="5453" y="528"/>
                    <a:pt x="5442" y="528"/>
                  </a:cubicBezTo>
                  <a:cubicBezTo>
                    <a:pt x="5209" y="528"/>
                    <a:pt x="4964" y="682"/>
                    <a:pt x="4929" y="1125"/>
                  </a:cubicBezTo>
                  <a:cubicBezTo>
                    <a:pt x="4880" y="1737"/>
                    <a:pt x="4964" y="2178"/>
                    <a:pt x="5218" y="2581"/>
                  </a:cubicBezTo>
                  <a:cubicBezTo>
                    <a:pt x="5121" y="2668"/>
                    <a:pt x="5014" y="2744"/>
                    <a:pt x="4900" y="2808"/>
                  </a:cubicBezTo>
                  <a:cubicBezTo>
                    <a:pt x="4720" y="2909"/>
                    <a:pt x="4493" y="2956"/>
                    <a:pt x="4253" y="2956"/>
                  </a:cubicBezTo>
                  <a:cubicBezTo>
                    <a:pt x="3740" y="2956"/>
                    <a:pt x="3172" y="2742"/>
                    <a:pt x="2909" y="2389"/>
                  </a:cubicBezTo>
                  <a:cubicBezTo>
                    <a:pt x="2845" y="2305"/>
                    <a:pt x="2792" y="2212"/>
                    <a:pt x="2749" y="2114"/>
                  </a:cubicBezTo>
                  <a:cubicBezTo>
                    <a:pt x="2785" y="2084"/>
                    <a:pt x="2820" y="2053"/>
                    <a:pt x="2854" y="2021"/>
                  </a:cubicBezTo>
                  <a:cubicBezTo>
                    <a:pt x="3272" y="1627"/>
                    <a:pt x="3495" y="1121"/>
                    <a:pt x="3464" y="633"/>
                  </a:cubicBezTo>
                  <a:cubicBezTo>
                    <a:pt x="3452" y="438"/>
                    <a:pt x="3356" y="267"/>
                    <a:pt x="3213" y="187"/>
                  </a:cubicBezTo>
                  <a:cubicBezTo>
                    <a:pt x="3160" y="158"/>
                    <a:pt x="3112" y="146"/>
                    <a:pt x="3068" y="146"/>
                  </a:cubicBezTo>
                  <a:cubicBezTo>
                    <a:pt x="2944" y="146"/>
                    <a:pt x="2859" y="238"/>
                    <a:pt x="2820" y="278"/>
                  </a:cubicBezTo>
                  <a:cubicBezTo>
                    <a:pt x="2425" y="699"/>
                    <a:pt x="2323" y="1446"/>
                    <a:pt x="2527" y="2051"/>
                  </a:cubicBezTo>
                  <a:cubicBezTo>
                    <a:pt x="2163" y="2321"/>
                    <a:pt x="1739" y="2458"/>
                    <a:pt x="1314" y="2458"/>
                  </a:cubicBezTo>
                  <a:cubicBezTo>
                    <a:pt x="912" y="2458"/>
                    <a:pt x="511" y="2335"/>
                    <a:pt x="161" y="2085"/>
                  </a:cubicBezTo>
                  <a:cubicBezTo>
                    <a:pt x="145" y="2074"/>
                    <a:pt x="126" y="2068"/>
                    <a:pt x="108" y="2068"/>
                  </a:cubicBezTo>
                  <a:cubicBezTo>
                    <a:pt x="78" y="2068"/>
                    <a:pt x="49" y="2082"/>
                    <a:pt x="30" y="2107"/>
                  </a:cubicBezTo>
                  <a:cubicBezTo>
                    <a:pt x="1" y="2149"/>
                    <a:pt x="10" y="2209"/>
                    <a:pt x="52" y="2238"/>
                  </a:cubicBezTo>
                  <a:cubicBezTo>
                    <a:pt x="435" y="2511"/>
                    <a:pt x="874" y="2645"/>
                    <a:pt x="1314" y="2645"/>
                  </a:cubicBezTo>
                  <a:cubicBezTo>
                    <a:pt x="1762" y="2645"/>
                    <a:pt x="2211" y="2506"/>
                    <a:pt x="2598" y="2231"/>
                  </a:cubicBezTo>
                  <a:cubicBezTo>
                    <a:pt x="2642" y="2327"/>
                    <a:pt x="2695" y="2417"/>
                    <a:pt x="2758" y="2502"/>
                  </a:cubicBezTo>
                  <a:cubicBezTo>
                    <a:pt x="3057" y="2902"/>
                    <a:pt x="3682" y="3143"/>
                    <a:pt x="4254" y="3143"/>
                  </a:cubicBezTo>
                  <a:cubicBezTo>
                    <a:pt x="4525" y="3143"/>
                    <a:pt x="4785" y="3089"/>
                    <a:pt x="4992" y="2972"/>
                  </a:cubicBezTo>
                  <a:cubicBezTo>
                    <a:pt x="5111" y="2905"/>
                    <a:pt x="5223" y="2827"/>
                    <a:pt x="5326" y="2736"/>
                  </a:cubicBezTo>
                  <a:cubicBezTo>
                    <a:pt x="5338" y="2754"/>
                    <a:pt x="5352" y="2772"/>
                    <a:pt x="5366" y="2788"/>
                  </a:cubicBezTo>
                  <a:cubicBezTo>
                    <a:pt x="5659" y="3158"/>
                    <a:pt x="6060" y="3259"/>
                    <a:pt x="6359" y="3259"/>
                  </a:cubicBezTo>
                  <a:cubicBezTo>
                    <a:pt x="6518" y="3259"/>
                    <a:pt x="6649" y="3229"/>
                    <a:pt x="6714" y="3199"/>
                  </a:cubicBezTo>
                  <a:cubicBezTo>
                    <a:pt x="7164" y="2992"/>
                    <a:pt x="7509" y="2740"/>
                    <a:pt x="7759" y="2436"/>
                  </a:cubicBezTo>
                  <a:cubicBezTo>
                    <a:pt x="8062" y="2769"/>
                    <a:pt x="8446" y="2939"/>
                    <a:pt x="8692" y="3017"/>
                  </a:cubicBezTo>
                  <a:cubicBezTo>
                    <a:pt x="8910" y="3088"/>
                    <a:pt x="9122" y="3123"/>
                    <a:pt x="9322" y="3123"/>
                  </a:cubicBezTo>
                  <a:cubicBezTo>
                    <a:pt x="9686" y="3123"/>
                    <a:pt x="10010" y="3007"/>
                    <a:pt x="10254" y="2783"/>
                  </a:cubicBezTo>
                  <a:cubicBezTo>
                    <a:pt x="10326" y="2715"/>
                    <a:pt x="10391" y="2642"/>
                    <a:pt x="10447" y="2561"/>
                  </a:cubicBezTo>
                  <a:cubicBezTo>
                    <a:pt x="10626" y="2752"/>
                    <a:pt x="10832" y="2905"/>
                    <a:pt x="11057" y="3006"/>
                  </a:cubicBezTo>
                  <a:cubicBezTo>
                    <a:pt x="11273" y="3103"/>
                    <a:pt x="11502" y="3149"/>
                    <a:pt x="11730" y="3149"/>
                  </a:cubicBezTo>
                  <a:cubicBezTo>
                    <a:pt x="12286" y="3149"/>
                    <a:pt x="12843" y="2874"/>
                    <a:pt x="13219" y="2378"/>
                  </a:cubicBezTo>
                  <a:cubicBezTo>
                    <a:pt x="13270" y="2306"/>
                    <a:pt x="13208" y="2229"/>
                    <a:pt x="13140" y="2229"/>
                  </a:cubicBezTo>
                  <a:cubicBezTo>
                    <a:pt x="13115" y="2229"/>
                    <a:pt x="13090" y="2239"/>
                    <a:pt x="13069" y="2265"/>
                  </a:cubicBezTo>
                  <a:cubicBezTo>
                    <a:pt x="12729" y="2713"/>
                    <a:pt x="12229" y="2961"/>
                    <a:pt x="11730" y="2961"/>
                  </a:cubicBezTo>
                  <a:cubicBezTo>
                    <a:pt x="11527" y="2961"/>
                    <a:pt x="11325" y="2920"/>
                    <a:pt x="11133" y="2834"/>
                  </a:cubicBezTo>
                  <a:cubicBezTo>
                    <a:pt x="10915" y="2738"/>
                    <a:pt x="10717" y="2585"/>
                    <a:pt x="10548" y="2396"/>
                  </a:cubicBezTo>
                  <a:cubicBezTo>
                    <a:pt x="10774" y="1976"/>
                    <a:pt x="10864" y="1399"/>
                    <a:pt x="10790" y="763"/>
                  </a:cubicBezTo>
                  <a:cubicBezTo>
                    <a:pt x="10749" y="407"/>
                    <a:pt x="10596" y="20"/>
                    <a:pt x="10290" y="1"/>
                  </a:cubicBezTo>
                  <a:cubicBezTo>
                    <a:pt x="10284" y="1"/>
                    <a:pt x="10279" y="1"/>
                    <a:pt x="10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77"/>
            <p:cNvSpPr/>
            <p:nvPr/>
          </p:nvSpPr>
          <p:spPr>
            <a:xfrm>
              <a:off x="4176225" y="856925"/>
              <a:ext cx="248025" cy="205650"/>
            </a:xfrm>
            <a:custGeom>
              <a:avLst/>
              <a:gdLst/>
              <a:ahLst/>
              <a:cxnLst/>
              <a:rect l="l" t="t" r="r" b="b"/>
              <a:pathLst>
                <a:path w="9921" h="8226" extrusionOk="0">
                  <a:moveTo>
                    <a:pt x="6716" y="1341"/>
                  </a:moveTo>
                  <a:cubicBezTo>
                    <a:pt x="6793" y="1341"/>
                    <a:pt x="6865" y="1344"/>
                    <a:pt x="6933" y="1349"/>
                  </a:cubicBezTo>
                  <a:cubicBezTo>
                    <a:pt x="7709" y="1411"/>
                    <a:pt x="8374" y="1666"/>
                    <a:pt x="8923" y="1666"/>
                  </a:cubicBezTo>
                  <a:cubicBezTo>
                    <a:pt x="9031" y="1666"/>
                    <a:pt x="9135" y="1656"/>
                    <a:pt x="9234" y="1632"/>
                  </a:cubicBezTo>
                  <a:lnTo>
                    <a:pt x="9234" y="1632"/>
                  </a:lnTo>
                  <a:cubicBezTo>
                    <a:pt x="8760" y="3747"/>
                    <a:pt x="7217" y="5594"/>
                    <a:pt x="5218" y="6432"/>
                  </a:cubicBezTo>
                  <a:cubicBezTo>
                    <a:pt x="4877" y="6575"/>
                    <a:pt x="4494" y="6686"/>
                    <a:pt x="4129" y="6686"/>
                  </a:cubicBezTo>
                  <a:cubicBezTo>
                    <a:pt x="3862" y="6686"/>
                    <a:pt x="3605" y="6627"/>
                    <a:pt x="3381" y="6479"/>
                  </a:cubicBezTo>
                  <a:cubicBezTo>
                    <a:pt x="3028" y="6246"/>
                    <a:pt x="2834" y="5842"/>
                    <a:pt x="2670" y="5453"/>
                  </a:cubicBezTo>
                  <a:cubicBezTo>
                    <a:pt x="2388" y="4786"/>
                    <a:pt x="2141" y="4048"/>
                    <a:pt x="2336" y="3352"/>
                  </a:cubicBezTo>
                  <a:cubicBezTo>
                    <a:pt x="2546" y="2604"/>
                    <a:pt x="3237" y="2068"/>
                    <a:pt x="3979" y="1835"/>
                  </a:cubicBezTo>
                  <a:cubicBezTo>
                    <a:pt x="4655" y="1621"/>
                    <a:pt x="5913" y="1341"/>
                    <a:pt x="6716" y="1341"/>
                  </a:cubicBezTo>
                  <a:close/>
                  <a:moveTo>
                    <a:pt x="6524" y="0"/>
                  </a:moveTo>
                  <a:cubicBezTo>
                    <a:pt x="4845" y="0"/>
                    <a:pt x="3057" y="497"/>
                    <a:pt x="1966" y="1153"/>
                  </a:cubicBezTo>
                  <a:cubicBezTo>
                    <a:pt x="1587" y="1380"/>
                    <a:pt x="1224" y="1644"/>
                    <a:pt x="948" y="1990"/>
                  </a:cubicBezTo>
                  <a:cubicBezTo>
                    <a:pt x="1" y="3178"/>
                    <a:pt x="354" y="4955"/>
                    <a:pt x="1103" y="6276"/>
                  </a:cubicBezTo>
                  <a:cubicBezTo>
                    <a:pt x="1450" y="6889"/>
                    <a:pt x="1891" y="7479"/>
                    <a:pt x="2506" y="7825"/>
                  </a:cubicBezTo>
                  <a:cubicBezTo>
                    <a:pt x="2952" y="8077"/>
                    <a:pt x="3466" y="8186"/>
                    <a:pt x="3977" y="8217"/>
                  </a:cubicBezTo>
                  <a:cubicBezTo>
                    <a:pt x="4073" y="8223"/>
                    <a:pt x="4170" y="8226"/>
                    <a:pt x="4266" y="8226"/>
                  </a:cubicBezTo>
                  <a:cubicBezTo>
                    <a:pt x="5822" y="8226"/>
                    <a:pt x="7367" y="7489"/>
                    <a:pt x="8336" y="6269"/>
                  </a:cubicBezTo>
                  <a:cubicBezTo>
                    <a:pt x="9355" y="4986"/>
                    <a:pt x="9708" y="3201"/>
                    <a:pt x="9258" y="1627"/>
                  </a:cubicBezTo>
                  <a:lnTo>
                    <a:pt x="9258" y="1627"/>
                  </a:lnTo>
                  <a:cubicBezTo>
                    <a:pt x="9508" y="1562"/>
                    <a:pt x="9729" y="1411"/>
                    <a:pt x="9920" y="1115"/>
                  </a:cubicBezTo>
                  <a:cubicBezTo>
                    <a:pt x="9129" y="315"/>
                    <a:pt x="7861" y="0"/>
                    <a:pt x="6524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77"/>
            <p:cNvSpPr/>
            <p:nvPr/>
          </p:nvSpPr>
          <p:spPr>
            <a:xfrm>
              <a:off x="4413075" y="867075"/>
              <a:ext cx="248025" cy="205650"/>
            </a:xfrm>
            <a:custGeom>
              <a:avLst/>
              <a:gdLst/>
              <a:ahLst/>
              <a:cxnLst/>
              <a:rect l="l" t="t" r="r" b="b"/>
              <a:pathLst>
                <a:path w="9921" h="8226" extrusionOk="0">
                  <a:moveTo>
                    <a:pt x="3204" y="1342"/>
                  </a:moveTo>
                  <a:cubicBezTo>
                    <a:pt x="4008" y="1342"/>
                    <a:pt x="5266" y="1621"/>
                    <a:pt x="5942" y="1834"/>
                  </a:cubicBezTo>
                  <a:cubicBezTo>
                    <a:pt x="6683" y="2069"/>
                    <a:pt x="7375" y="2603"/>
                    <a:pt x="7585" y="3352"/>
                  </a:cubicBezTo>
                  <a:cubicBezTo>
                    <a:pt x="7780" y="4049"/>
                    <a:pt x="7533" y="4787"/>
                    <a:pt x="7251" y="5453"/>
                  </a:cubicBezTo>
                  <a:cubicBezTo>
                    <a:pt x="7087" y="5842"/>
                    <a:pt x="6893" y="6247"/>
                    <a:pt x="6540" y="6479"/>
                  </a:cubicBezTo>
                  <a:cubicBezTo>
                    <a:pt x="6315" y="6628"/>
                    <a:pt x="6058" y="6687"/>
                    <a:pt x="5792" y="6687"/>
                  </a:cubicBezTo>
                  <a:cubicBezTo>
                    <a:pt x="5426" y="6687"/>
                    <a:pt x="5043" y="6576"/>
                    <a:pt x="4702" y="6433"/>
                  </a:cubicBezTo>
                  <a:cubicBezTo>
                    <a:pt x="2704" y="5594"/>
                    <a:pt x="1160" y="3747"/>
                    <a:pt x="687" y="1633"/>
                  </a:cubicBezTo>
                  <a:lnTo>
                    <a:pt x="687" y="1633"/>
                  </a:lnTo>
                  <a:cubicBezTo>
                    <a:pt x="786" y="1656"/>
                    <a:pt x="890" y="1666"/>
                    <a:pt x="998" y="1666"/>
                  </a:cubicBezTo>
                  <a:cubicBezTo>
                    <a:pt x="1547" y="1666"/>
                    <a:pt x="2212" y="1411"/>
                    <a:pt x="2988" y="1349"/>
                  </a:cubicBezTo>
                  <a:cubicBezTo>
                    <a:pt x="3055" y="1344"/>
                    <a:pt x="3128" y="1342"/>
                    <a:pt x="3204" y="1342"/>
                  </a:cubicBezTo>
                  <a:close/>
                  <a:moveTo>
                    <a:pt x="3397" y="1"/>
                  </a:moveTo>
                  <a:cubicBezTo>
                    <a:pt x="2060" y="1"/>
                    <a:pt x="792" y="315"/>
                    <a:pt x="0" y="1116"/>
                  </a:cubicBezTo>
                  <a:cubicBezTo>
                    <a:pt x="192" y="1411"/>
                    <a:pt x="413" y="1563"/>
                    <a:pt x="663" y="1627"/>
                  </a:cubicBezTo>
                  <a:lnTo>
                    <a:pt x="663" y="1627"/>
                  </a:lnTo>
                  <a:cubicBezTo>
                    <a:pt x="212" y="3202"/>
                    <a:pt x="565" y="4986"/>
                    <a:pt x="1585" y="6270"/>
                  </a:cubicBezTo>
                  <a:cubicBezTo>
                    <a:pt x="2553" y="7489"/>
                    <a:pt x="4097" y="8225"/>
                    <a:pt x="5652" y="8225"/>
                  </a:cubicBezTo>
                  <a:cubicBezTo>
                    <a:pt x="5749" y="8225"/>
                    <a:pt x="5847" y="8222"/>
                    <a:pt x="5944" y="8217"/>
                  </a:cubicBezTo>
                  <a:cubicBezTo>
                    <a:pt x="6454" y="8187"/>
                    <a:pt x="6969" y="8077"/>
                    <a:pt x="7415" y="7825"/>
                  </a:cubicBezTo>
                  <a:cubicBezTo>
                    <a:pt x="8030" y="7478"/>
                    <a:pt x="8469" y="6890"/>
                    <a:pt x="8817" y="6276"/>
                  </a:cubicBezTo>
                  <a:cubicBezTo>
                    <a:pt x="9567" y="4954"/>
                    <a:pt x="9920" y="3178"/>
                    <a:pt x="8973" y="1991"/>
                  </a:cubicBezTo>
                  <a:cubicBezTo>
                    <a:pt x="8697" y="1645"/>
                    <a:pt x="8334" y="1380"/>
                    <a:pt x="7955" y="1152"/>
                  </a:cubicBezTo>
                  <a:cubicBezTo>
                    <a:pt x="6864" y="497"/>
                    <a:pt x="5076" y="1"/>
                    <a:pt x="3397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77"/>
            <p:cNvSpPr/>
            <p:nvPr/>
          </p:nvSpPr>
          <p:spPr>
            <a:xfrm>
              <a:off x="4176175" y="766225"/>
              <a:ext cx="256125" cy="203700"/>
            </a:xfrm>
            <a:custGeom>
              <a:avLst/>
              <a:gdLst/>
              <a:ahLst/>
              <a:cxnLst/>
              <a:rect l="l" t="t" r="r" b="b"/>
              <a:pathLst>
                <a:path w="10245" h="8148" extrusionOk="0">
                  <a:moveTo>
                    <a:pt x="4120" y="1640"/>
                  </a:moveTo>
                  <a:cubicBezTo>
                    <a:pt x="4469" y="1640"/>
                    <a:pt x="4824" y="1711"/>
                    <a:pt x="5149" y="1836"/>
                  </a:cubicBezTo>
                  <a:cubicBezTo>
                    <a:pt x="5874" y="2115"/>
                    <a:pt x="7195" y="2766"/>
                    <a:pt x="7762" y="3297"/>
                  </a:cubicBezTo>
                  <a:cubicBezTo>
                    <a:pt x="8443" y="3934"/>
                    <a:pt x="8826" y="4687"/>
                    <a:pt x="9386" y="4952"/>
                  </a:cubicBezTo>
                  <a:lnTo>
                    <a:pt x="9386" y="4952"/>
                  </a:lnTo>
                  <a:cubicBezTo>
                    <a:pt x="8174" y="5928"/>
                    <a:pt x="6617" y="6452"/>
                    <a:pt x="5063" y="6452"/>
                  </a:cubicBezTo>
                  <a:cubicBezTo>
                    <a:pt x="4453" y="6452"/>
                    <a:pt x="3843" y="6371"/>
                    <a:pt x="3255" y="6205"/>
                  </a:cubicBezTo>
                  <a:cubicBezTo>
                    <a:pt x="2640" y="6031"/>
                    <a:pt x="1986" y="5704"/>
                    <a:pt x="1787" y="5097"/>
                  </a:cubicBezTo>
                  <a:cubicBezTo>
                    <a:pt x="1656" y="4695"/>
                    <a:pt x="1757" y="4258"/>
                    <a:pt x="1870" y="3851"/>
                  </a:cubicBezTo>
                  <a:cubicBezTo>
                    <a:pt x="2065" y="3155"/>
                    <a:pt x="2332" y="2423"/>
                    <a:pt x="2919" y="2000"/>
                  </a:cubicBezTo>
                  <a:cubicBezTo>
                    <a:pt x="3266" y="1749"/>
                    <a:pt x="3689" y="1640"/>
                    <a:pt x="4120" y="1640"/>
                  </a:cubicBezTo>
                  <a:close/>
                  <a:moveTo>
                    <a:pt x="3340" y="0"/>
                  </a:moveTo>
                  <a:cubicBezTo>
                    <a:pt x="3118" y="0"/>
                    <a:pt x="2897" y="20"/>
                    <a:pt x="2681" y="70"/>
                  </a:cubicBezTo>
                  <a:cubicBezTo>
                    <a:pt x="1200" y="409"/>
                    <a:pt x="369" y="2019"/>
                    <a:pt x="133" y="3519"/>
                  </a:cubicBezTo>
                  <a:cubicBezTo>
                    <a:pt x="22" y="4216"/>
                    <a:pt x="0" y="4952"/>
                    <a:pt x="265" y="5605"/>
                  </a:cubicBezTo>
                  <a:cubicBezTo>
                    <a:pt x="457" y="6080"/>
                    <a:pt x="791" y="6485"/>
                    <a:pt x="1172" y="6828"/>
                  </a:cubicBezTo>
                  <a:cubicBezTo>
                    <a:pt x="2119" y="7679"/>
                    <a:pt x="3394" y="8147"/>
                    <a:pt x="4666" y="8147"/>
                  </a:cubicBezTo>
                  <a:cubicBezTo>
                    <a:pt x="5045" y="8147"/>
                    <a:pt x="5424" y="8105"/>
                    <a:pt x="5794" y="8020"/>
                  </a:cubicBezTo>
                  <a:cubicBezTo>
                    <a:pt x="7391" y="7651"/>
                    <a:pt x="8779" y="6475"/>
                    <a:pt x="9408" y="4962"/>
                  </a:cubicBezTo>
                  <a:lnTo>
                    <a:pt x="9408" y="4962"/>
                  </a:lnTo>
                  <a:cubicBezTo>
                    <a:pt x="9534" y="5018"/>
                    <a:pt x="9669" y="5049"/>
                    <a:pt x="9818" y="5049"/>
                  </a:cubicBezTo>
                  <a:cubicBezTo>
                    <a:pt x="9948" y="5049"/>
                    <a:pt x="10089" y="5026"/>
                    <a:pt x="10244" y="4974"/>
                  </a:cubicBezTo>
                  <a:cubicBezTo>
                    <a:pt x="9973" y="2451"/>
                    <a:pt x="6266" y="349"/>
                    <a:pt x="4000" y="49"/>
                  </a:cubicBezTo>
                  <a:cubicBezTo>
                    <a:pt x="3781" y="20"/>
                    <a:pt x="3560" y="0"/>
                    <a:pt x="3340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77"/>
            <p:cNvSpPr/>
            <p:nvPr/>
          </p:nvSpPr>
          <p:spPr>
            <a:xfrm>
              <a:off x="4404850" y="791825"/>
              <a:ext cx="256800" cy="197975"/>
            </a:xfrm>
            <a:custGeom>
              <a:avLst/>
              <a:gdLst/>
              <a:ahLst/>
              <a:cxnLst/>
              <a:rect l="l" t="t" r="r" b="b"/>
              <a:pathLst>
                <a:path w="10272" h="7919" extrusionOk="0">
                  <a:moveTo>
                    <a:pt x="6114" y="1492"/>
                  </a:moveTo>
                  <a:cubicBezTo>
                    <a:pt x="6738" y="1492"/>
                    <a:pt x="7365" y="1691"/>
                    <a:pt x="7780" y="2147"/>
                  </a:cubicBezTo>
                  <a:cubicBezTo>
                    <a:pt x="8267" y="2682"/>
                    <a:pt x="8378" y="3452"/>
                    <a:pt x="8428" y="4173"/>
                  </a:cubicBezTo>
                  <a:cubicBezTo>
                    <a:pt x="8457" y="4594"/>
                    <a:pt x="8465" y="5043"/>
                    <a:pt x="8255" y="5409"/>
                  </a:cubicBezTo>
                  <a:cubicBezTo>
                    <a:pt x="7937" y="5962"/>
                    <a:pt x="7230" y="6150"/>
                    <a:pt x="6593" y="6195"/>
                  </a:cubicBezTo>
                  <a:cubicBezTo>
                    <a:pt x="6443" y="6205"/>
                    <a:pt x="6294" y="6211"/>
                    <a:pt x="6144" y="6211"/>
                  </a:cubicBezTo>
                  <a:cubicBezTo>
                    <a:pt x="4129" y="6211"/>
                    <a:pt x="2126" y="5276"/>
                    <a:pt x="846" y="3716"/>
                  </a:cubicBezTo>
                  <a:lnTo>
                    <a:pt x="846" y="3716"/>
                  </a:lnTo>
                  <a:cubicBezTo>
                    <a:pt x="1449" y="3571"/>
                    <a:pt x="1978" y="2912"/>
                    <a:pt x="2774" y="2428"/>
                  </a:cubicBezTo>
                  <a:cubicBezTo>
                    <a:pt x="3438" y="2024"/>
                    <a:pt x="4864" y="1656"/>
                    <a:pt x="5631" y="1531"/>
                  </a:cubicBezTo>
                  <a:cubicBezTo>
                    <a:pt x="5789" y="1505"/>
                    <a:pt x="5951" y="1492"/>
                    <a:pt x="6114" y="1492"/>
                  </a:cubicBezTo>
                  <a:close/>
                  <a:moveTo>
                    <a:pt x="6706" y="1"/>
                  </a:moveTo>
                  <a:cubicBezTo>
                    <a:pt x="4379" y="1"/>
                    <a:pt x="737" y="1287"/>
                    <a:pt x="1" y="3563"/>
                  </a:cubicBezTo>
                  <a:cubicBezTo>
                    <a:pt x="220" y="3691"/>
                    <a:pt x="419" y="3745"/>
                    <a:pt x="608" y="3745"/>
                  </a:cubicBezTo>
                  <a:cubicBezTo>
                    <a:pt x="681" y="3745"/>
                    <a:pt x="752" y="3737"/>
                    <a:pt x="822" y="3722"/>
                  </a:cubicBezTo>
                  <a:lnTo>
                    <a:pt x="822" y="3722"/>
                  </a:lnTo>
                  <a:cubicBezTo>
                    <a:pt x="1129" y="5331"/>
                    <a:pt x="2248" y="6765"/>
                    <a:pt x="3736" y="7452"/>
                  </a:cubicBezTo>
                  <a:cubicBezTo>
                    <a:pt x="4411" y="7764"/>
                    <a:pt x="5153" y="7918"/>
                    <a:pt x="5896" y="7918"/>
                  </a:cubicBezTo>
                  <a:cubicBezTo>
                    <a:pt x="6806" y="7918"/>
                    <a:pt x="7717" y="7687"/>
                    <a:pt x="8504" y="7229"/>
                  </a:cubicBezTo>
                  <a:cubicBezTo>
                    <a:pt x="8947" y="6972"/>
                    <a:pt x="9357" y="6642"/>
                    <a:pt x="9642" y="6217"/>
                  </a:cubicBezTo>
                  <a:cubicBezTo>
                    <a:pt x="10034" y="5631"/>
                    <a:pt x="10162" y="4907"/>
                    <a:pt x="10197" y="4202"/>
                  </a:cubicBezTo>
                  <a:cubicBezTo>
                    <a:pt x="10271" y="2685"/>
                    <a:pt x="9786" y="940"/>
                    <a:pt x="8407" y="305"/>
                  </a:cubicBezTo>
                  <a:cubicBezTo>
                    <a:pt x="8005" y="120"/>
                    <a:pt x="7561" y="47"/>
                    <a:pt x="7120" y="15"/>
                  </a:cubicBezTo>
                  <a:cubicBezTo>
                    <a:pt x="6988" y="6"/>
                    <a:pt x="6849" y="1"/>
                    <a:pt x="670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77"/>
            <p:cNvSpPr/>
            <p:nvPr/>
          </p:nvSpPr>
          <p:spPr>
            <a:xfrm>
              <a:off x="4084725" y="889500"/>
              <a:ext cx="336650" cy="382225"/>
            </a:xfrm>
            <a:custGeom>
              <a:avLst/>
              <a:gdLst/>
              <a:ahLst/>
              <a:cxnLst/>
              <a:rect l="l" t="t" r="r" b="b"/>
              <a:pathLst>
                <a:path w="13466" h="15289" extrusionOk="0">
                  <a:moveTo>
                    <a:pt x="11591" y="0"/>
                  </a:moveTo>
                  <a:cubicBezTo>
                    <a:pt x="10875" y="0"/>
                    <a:pt x="10146" y="241"/>
                    <a:pt x="9652" y="667"/>
                  </a:cubicBezTo>
                  <a:cubicBezTo>
                    <a:pt x="8797" y="1405"/>
                    <a:pt x="8370" y="2526"/>
                    <a:pt x="8139" y="3632"/>
                  </a:cubicBezTo>
                  <a:cubicBezTo>
                    <a:pt x="7909" y="4738"/>
                    <a:pt x="7839" y="5876"/>
                    <a:pt x="7534" y="6965"/>
                  </a:cubicBezTo>
                  <a:cubicBezTo>
                    <a:pt x="6641" y="10155"/>
                    <a:pt x="3560" y="12603"/>
                    <a:pt x="250" y="12752"/>
                  </a:cubicBezTo>
                  <a:cubicBezTo>
                    <a:pt x="620" y="13089"/>
                    <a:pt x="990" y="13426"/>
                    <a:pt x="1361" y="13763"/>
                  </a:cubicBezTo>
                  <a:cubicBezTo>
                    <a:pt x="1001" y="14299"/>
                    <a:pt x="538" y="14757"/>
                    <a:pt x="1" y="15113"/>
                  </a:cubicBezTo>
                  <a:cubicBezTo>
                    <a:pt x="502" y="15232"/>
                    <a:pt x="1012" y="15289"/>
                    <a:pt x="1522" y="15289"/>
                  </a:cubicBezTo>
                  <a:cubicBezTo>
                    <a:pt x="4675" y="15289"/>
                    <a:pt x="7811" y="13120"/>
                    <a:pt x="8716" y="10064"/>
                  </a:cubicBezTo>
                  <a:cubicBezTo>
                    <a:pt x="9252" y="8255"/>
                    <a:pt x="9074" y="6302"/>
                    <a:pt x="9521" y="4468"/>
                  </a:cubicBezTo>
                  <a:cubicBezTo>
                    <a:pt x="10037" y="2351"/>
                    <a:pt x="11408" y="1144"/>
                    <a:pt x="13466" y="807"/>
                  </a:cubicBezTo>
                  <a:cubicBezTo>
                    <a:pt x="13033" y="250"/>
                    <a:pt x="12320" y="0"/>
                    <a:pt x="1159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77"/>
            <p:cNvSpPr/>
            <p:nvPr/>
          </p:nvSpPr>
          <p:spPr>
            <a:xfrm>
              <a:off x="4084725" y="889500"/>
              <a:ext cx="336650" cy="382225"/>
            </a:xfrm>
            <a:custGeom>
              <a:avLst/>
              <a:gdLst/>
              <a:ahLst/>
              <a:cxnLst/>
              <a:rect l="l" t="t" r="r" b="b"/>
              <a:pathLst>
                <a:path w="13466" h="15289" extrusionOk="0">
                  <a:moveTo>
                    <a:pt x="11591" y="0"/>
                  </a:moveTo>
                  <a:cubicBezTo>
                    <a:pt x="10875" y="0"/>
                    <a:pt x="10146" y="241"/>
                    <a:pt x="9652" y="667"/>
                  </a:cubicBezTo>
                  <a:cubicBezTo>
                    <a:pt x="8797" y="1405"/>
                    <a:pt x="8370" y="2526"/>
                    <a:pt x="8139" y="3632"/>
                  </a:cubicBezTo>
                  <a:cubicBezTo>
                    <a:pt x="7909" y="4738"/>
                    <a:pt x="7839" y="5876"/>
                    <a:pt x="7534" y="6965"/>
                  </a:cubicBezTo>
                  <a:cubicBezTo>
                    <a:pt x="6641" y="10155"/>
                    <a:pt x="3560" y="12603"/>
                    <a:pt x="250" y="12752"/>
                  </a:cubicBezTo>
                  <a:cubicBezTo>
                    <a:pt x="620" y="13089"/>
                    <a:pt x="990" y="13426"/>
                    <a:pt x="1361" y="13763"/>
                  </a:cubicBezTo>
                  <a:cubicBezTo>
                    <a:pt x="1001" y="14299"/>
                    <a:pt x="538" y="14757"/>
                    <a:pt x="1" y="15113"/>
                  </a:cubicBezTo>
                  <a:cubicBezTo>
                    <a:pt x="502" y="15232"/>
                    <a:pt x="1012" y="15289"/>
                    <a:pt x="1522" y="15289"/>
                  </a:cubicBezTo>
                  <a:cubicBezTo>
                    <a:pt x="4675" y="15289"/>
                    <a:pt x="7811" y="13120"/>
                    <a:pt x="8716" y="10064"/>
                  </a:cubicBezTo>
                  <a:cubicBezTo>
                    <a:pt x="9252" y="8255"/>
                    <a:pt x="9074" y="6302"/>
                    <a:pt x="9521" y="4468"/>
                  </a:cubicBezTo>
                  <a:cubicBezTo>
                    <a:pt x="10037" y="2351"/>
                    <a:pt x="11408" y="1144"/>
                    <a:pt x="13466" y="807"/>
                  </a:cubicBezTo>
                  <a:cubicBezTo>
                    <a:pt x="13033" y="250"/>
                    <a:pt x="12320" y="0"/>
                    <a:pt x="11591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77"/>
            <p:cNvSpPr/>
            <p:nvPr/>
          </p:nvSpPr>
          <p:spPr>
            <a:xfrm>
              <a:off x="4230825" y="886225"/>
              <a:ext cx="159300" cy="252275"/>
            </a:xfrm>
            <a:custGeom>
              <a:avLst/>
              <a:gdLst/>
              <a:ahLst/>
              <a:cxnLst/>
              <a:rect l="l" t="t" r="r" b="b"/>
              <a:pathLst>
                <a:path w="6372" h="10091" extrusionOk="0">
                  <a:moveTo>
                    <a:pt x="5746" y="1"/>
                  </a:moveTo>
                  <a:cubicBezTo>
                    <a:pt x="4720" y="1"/>
                    <a:pt x="3785" y="503"/>
                    <a:pt x="3126" y="1426"/>
                  </a:cubicBezTo>
                  <a:cubicBezTo>
                    <a:pt x="2558" y="2222"/>
                    <a:pt x="2288" y="3600"/>
                    <a:pt x="2003" y="5060"/>
                  </a:cubicBezTo>
                  <a:cubicBezTo>
                    <a:pt x="1618" y="7026"/>
                    <a:pt x="1220" y="9060"/>
                    <a:pt x="70" y="9928"/>
                  </a:cubicBezTo>
                  <a:cubicBezTo>
                    <a:pt x="1" y="9980"/>
                    <a:pt x="37" y="10090"/>
                    <a:pt x="123" y="10090"/>
                  </a:cubicBezTo>
                  <a:cubicBezTo>
                    <a:pt x="124" y="10090"/>
                    <a:pt x="124" y="10090"/>
                    <a:pt x="125" y="10090"/>
                  </a:cubicBezTo>
                  <a:cubicBezTo>
                    <a:pt x="145" y="10090"/>
                    <a:pt x="163" y="10084"/>
                    <a:pt x="179" y="10073"/>
                  </a:cubicBezTo>
                  <a:cubicBezTo>
                    <a:pt x="1384" y="9163"/>
                    <a:pt x="1788" y="7095"/>
                    <a:pt x="2181" y="5094"/>
                  </a:cubicBezTo>
                  <a:cubicBezTo>
                    <a:pt x="2461" y="3654"/>
                    <a:pt x="2728" y="2294"/>
                    <a:pt x="3272" y="1532"/>
                  </a:cubicBezTo>
                  <a:cubicBezTo>
                    <a:pt x="3897" y="657"/>
                    <a:pt x="4780" y="182"/>
                    <a:pt x="5748" y="182"/>
                  </a:cubicBezTo>
                  <a:cubicBezTo>
                    <a:pt x="5916" y="182"/>
                    <a:pt x="6087" y="196"/>
                    <a:pt x="6259" y="225"/>
                  </a:cubicBezTo>
                  <a:cubicBezTo>
                    <a:pt x="6264" y="226"/>
                    <a:pt x="6269" y="227"/>
                    <a:pt x="6273" y="227"/>
                  </a:cubicBezTo>
                  <a:cubicBezTo>
                    <a:pt x="6316" y="227"/>
                    <a:pt x="6356" y="195"/>
                    <a:pt x="6363" y="150"/>
                  </a:cubicBezTo>
                  <a:cubicBezTo>
                    <a:pt x="6371" y="102"/>
                    <a:pt x="6338" y="55"/>
                    <a:pt x="6289" y="47"/>
                  </a:cubicBezTo>
                  <a:cubicBezTo>
                    <a:pt x="6106" y="16"/>
                    <a:pt x="5924" y="1"/>
                    <a:pt x="5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77"/>
            <p:cNvSpPr/>
            <p:nvPr/>
          </p:nvSpPr>
          <p:spPr>
            <a:xfrm>
              <a:off x="4310250" y="913775"/>
              <a:ext cx="89750" cy="156575"/>
            </a:xfrm>
            <a:custGeom>
              <a:avLst/>
              <a:gdLst/>
              <a:ahLst/>
              <a:cxnLst/>
              <a:rect l="l" t="t" r="r" b="b"/>
              <a:pathLst>
                <a:path w="3590" h="6263" extrusionOk="0">
                  <a:moveTo>
                    <a:pt x="3492" y="0"/>
                  </a:moveTo>
                  <a:cubicBezTo>
                    <a:pt x="3487" y="0"/>
                    <a:pt x="3482" y="1"/>
                    <a:pt x="3478" y="1"/>
                  </a:cubicBezTo>
                  <a:cubicBezTo>
                    <a:pt x="2445" y="177"/>
                    <a:pt x="1571" y="862"/>
                    <a:pt x="950" y="1982"/>
                  </a:cubicBezTo>
                  <a:cubicBezTo>
                    <a:pt x="402" y="2974"/>
                    <a:pt x="1" y="5013"/>
                    <a:pt x="9" y="6173"/>
                  </a:cubicBezTo>
                  <a:cubicBezTo>
                    <a:pt x="10" y="6223"/>
                    <a:pt x="50" y="6263"/>
                    <a:pt x="100" y="6263"/>
                  </a:cubicBezTo>
                  <a:lnTo>
                    <a:pt x="101" y="6263"/>
                  </a:lnTo>
                  <a:cubicBezTo>
                    <a:pt x="150" y="6263"/>
                    <a:pt x="191" y="6222"/>
                    <a:pt x="190" y="6172"/>
                  </a:cubicBezTo>
                  <a:cubicBezTo>
                    <a:pt x="182" y="5057"/>
                    <a:pt x="581" y="3022"/>
                    <a:pt x="1109" y="2069"/>
                  </a:cubicBezTo>
                  <a:cubicBezTo>
                    <a:pt x="1522" y="1324"/>
                    <a:pt x="2273" y="389"/>
                    <a:pt x="3507" y="180"/>
                  </a:cubicBezTo>
                  <a:cubicBezTo>
                    <a:pt x="3557" y="171"/>
                    <a:pt x="3590" y="125"/>
                    <a:pt x="3581" y="75"/>
                  </a:cubicBezTo>
                  <a:cubicBezTo>
                    <a:pt x="3574" y="32"/>
                    <a:pt x="3535" y="0"/>
                    <a:pt x="3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77"/>
            <p:cNvSpPr/>
            <p:nvPr/>
          </p:nvSpPr>
          <p:spPr>
            <a:xfrm>
              <a:off x="4404850" y="889500"/>
              <a:ext cx="336675" cy="382225"/>
            </a:xfrm>
            <a:custGeom>
              <a:avLst/>
              <a:gdLst/>
              <a:ahLst/>
              <a:cxnLst/>
              <a:rect l="l" t="t" r="r" b="b"/>
              <a:pathLst>
                <a:path w="13467" h="15289" extrusionOk="0">
                  <a:moveTo>
                    <a:pt x="1875" y="0"/>
                  </a:moveTo>
                  <a:cubicBezTo>
                    <a:pt x="1146" y="0"/>
                    <a:pt x="433" y="250"/>
                    <a:pt x="1" y="807"/>
                  </a:cubicBezTo>
                  <a:cubicBezTo>
                    <a:pt x="2059" y="1144"/>
                    <a:pt x="3430" y="2351"/>
                    <a:pt x="3945" y="4468"/>
                  </a:cubicBezTo>
                  <a:cubicBezTo>
                    <a:pt x="4392" y="6302"/>
                    <a:pt x="4214" y="8255"/>
                    <a:pt x="4750" y="10064"/>
                  </a:cubicBezTo>
                  <a:cubicBezTo>
                    <a:pt x="5655" y="13120"/>
                    <a:pt x="8792" y="15289"/>
                    <a:pt x="11945" y="15289"/>
                  </a:cubicBezTo>
                  <a:cubicBezTo>
                    <a:pt x="12455" y="15289"/>
                    <a:pt x="12965" y="15232"/>
                    <a:pt x="13466" y="15113"/>
                  </a:cubicBezTo>
                  <a:cubicBezTo>
                    <a:pt x="12927" y="14757"/>
                    <a:pt x="12466" y="14299"/>
                    <a:pt x="12106" y="13763"/>
                  </a:cubicBezTo>
                  <a:lnTo>
                    <a:pt x="13217" y="12752"/>
                  </a:lnTo>
                  <a:cubicBezTo>
                    <a:pt x="9907" y="12603"/>
                    <a:pt x="6825" y="10155"/>
                    <a:pt x="5932" y="6965"/>
                  </a:cubicBezTo>
                  <a:cubicBezTo>
                    <a:pt x="5626" y="5876"/>
                    <a:pt x="5558" y="4738"/>
                    <a:pt x="5327" y="3632"/>
                  </a:cubicBezTo>
                  <a:cubicBezTo>
                    <a:pt x="5095" y="2526"/>
                    <a:pt x="4669" y="1405"/>
                    <a:pt x="3814" y="667"/>
                  </a:cubicBezTo>
                  <a:cubicBezTo>
                    <a:pt x="3320" y="241"/>
                    <a:pt x="2590" y="0"/>
                    <a:pt x="1875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77"/>
            <p:cNvSpPr/>
            <p:nvPr/>
          </p:nvSpPr>
          <p:spPr>
            <a:xfrm>
              <a:off x="4404850" y="889500"/>
              <a:ext cx="336675" cy="382225"/>
            </a:xfrm>
            <a:custGeom>
              <a:avLst/>
              <a:gdLst/>
              <a:ahLst/>
              <a:cxnLst/>
              <a:rect l="l" t="t" r="r" b="b"/>
              <a:pathLst>
                <a:path w="13467" h="15289" extrusionOk="0">
                  <a:moveTo>
                    <a:pt x="1875" y="0"/>
                  </a:moveTo>
                  <a:cubicBezTo>
                    <a:pt x="1146" y="0"/>
                    <a:pt x="433" y="250"/>
                    <a:pt x="1" y="807"/>
                  </a:cubicBezTo>
                  <a:cubicBezTo>
                    <a:pt x="2059" y="1144"/>
                    <a:pt x="3430" y="2351"/>
                    <a:pt x="3945" y="4468"/>
                  </a:cubicBezTo>
                  <a:cubicBezTo>
                    <a:pt x="4392" y="6302"/>
                    <a:pt x="4214" y="8255"/>
                    <a:pt x="4750" y="10064"/>
                  </a:cubicBezTo>
                  <a:cubicBezTo>
                    <a:pt x="5655" y="13120"/>
                    <a:pt x="8792" y="15289"/>
                    <a:pt x="11945" y="15289"/>
                  </a:cubicBezTo>
                  <a:cubicBezTo>
                    <a:pt x="12455" y="15289"/>
                    <a:pt x="12965" y="15232"/>
                    <a:pt x="13466" y="15113"/>
                  </a:cubicBezTo>
                  <a:cubicBezTo>
                    <a:pt x="12927" y="14757"/>
                    <a:pt x="12466" y="14299"/>
                    <a:pt x="12106" y="13763"/>
                  </a:cubicBezTo>
                  <a:lnTo>
                    <a:pt x="13217" y="12752"/>
                  </a:lnTo>
                  <a:cubicBezTo>
                    <a:pt x="9907" y="12603"/>
                    <a:pt x="6825" y="10155"/>
                    <a:pt x="5932" y="6965"/>
                  </a:cubicBezTo>
                  <a:cubicBezTo>
                    <a:pt x="5626" y="5876"/>
                    <a:pt x="5558" y="4738"/>
                    <a:pt x="5327" y="3632"/>
                  </a:cubicBezTo>
                  <a:cubicBezTo>
                    <a:pt x="5095" y="2526"/>
                    <a:pt x="4669" y="1405"/>
                    <a:pt x="3814" y="667"/>
                  </a:cubicBezTo>
                  <a:cubicBezTo>
                    <a:pt x="3320" y="241"/>
                    <a:pt x="2590" y="0"/>
                    <a:pt x="1875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77"/>
            <p:cNvSpPr/>
            <p:nvPr/>
          </p:nvSpPr>
          <p:spPr>
            <a:xfrm>
              <a:off x="4436100" y="886225"/>
              <a:ext cx="168675" cy="262650"/>
            </a:xfrm>
            <a:custGeom>
              <a:avLst/>
              <a:gdLst/>
              <a:ahLst/>
              <a:cxnLst/>
              <a:rect l="l" t="t" r="r" b="b"/>
              <a:pathLst>
                <a:path w="6747" h="10506" extrusionOk="0">
                  <a:moveTo>
                    <a:pt x="627" y="1"/>
                  </a:moveTo>
                  <a:cubicBezTo>
                    <a:pt x="448" y="1"/>
                    <a:pt x="267" y="16"/>
                    <a:pt x="83" y="47"/>
                  </a:cubicBezTo>
                  <a:cubicBezTo>
                    <a:pt x="33" y="55"/>
                    <a:pt x="0" y="102"/>
                    <a:pt x="8" y="150"/>
                  </a:cubicBezTo>
                  <a:cubicBezTo>
                    <a:pt x="15" y="195"/>
                    <a:pt x="54" y="227"/>
                    <a:pt x="97" y="227"/>
                  </a:cubicBezTo>
                  <a:cubicBezTo>
                    <a:pt x="102" y="227"/>
                    <a:pt x="107" y="226"/>
                    <a:pt x="113" y="225"/>
                  </a:cubicBezTo>
                  <a:cubicBezTo>
                    <a:pt x="285" y="197"/>
                    <a:pt x="455" y="182"/>
                    <a:pt x="622" y="182"/>
                  </a:cubicBezTo>
                  <a:cubicBezTo>
                    <a:pt x="1592" y="182"/>
                    <a:pt x="2475" y="657"/>
                    <a:pt x="3099" y="1532"/>
                  </a:cubicBezTo>
                  <a:cubicBezTo>
                    <a:pt x="3603" y="2237"/>
                    <a:pt x="3800" y="3282"/>
                    <a:pt x="4028" y="4491"/>
                  </a:cubicBezTo>
                  <a:cubicBezTo>
                    <a:pt x="4374" y="6321"/>
                    <a:pt x="4804" y="8599"/>
                    <a:pt x="6560" y="10477"/>
                  </a:cubicBezTo>
                  <a:cubicBezTo>
                    <a:pt x="6576" y="10496"/>
                    <a:pt x="6601" y="10506"/>
                    <a:pt x="6626" y="10506"/>
                  </a:cubicBezTo>
                  <a:cubicBezTo>
                    <a:pt x="6704" y="10506"/>
                    <a:pt x="6746" y="10412"/>
                    <a:pt x="6691" y="10354"/>
                  </a:cubicBezTo>
                  <a:cubicBezTo>
                    <a:pt x="4972" y="8514"/>
                    <a:pt x="4565" y="6358"/>
                    <a:pt x="4206" y="4457"/>
                  </a:cubicBezTo>
                  <a:cubicBezTo>
                    <a:pt x="3973" y="3228"/>
                    <a:pt x="3773" y="2164"/>
                    <a:pt x="3246" y="1426"/>
                  </a:cubicBezTo>
                  <a:cubicBezTo>
                    <a:pt x="2586" y="502"/>
                    <a:pt x="165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77"/>
            <p:cNvSpPr/>
            <p:nvPr/>
          </p:nvSpPr>
          <p:spPr>
            <a:xfrm>
              <a:off x="4426550" y="914425"/>
              <a:ext cx="89725" cy="162850"/>
            </a:xfrm>
            <a:custGeom>
              <a:avLst/>
              <a:gdLst/>
              <a:ahLst/>
              <a:cxnLst/>
              <a:rect l="l" t="t" r="r" b="b"/>
              <a:pathLst>
                <a:path w="3589" h="6514" extrusionOk="0">
                  <a:moveTo>
                    <a:pt x="95" y="0"/>
                  </a:moveTo>
                  <a:cubicBezTo>
                    <a:pt x="52" y="0"/>
                    <a:pt x="15" y="32"/>
                    <a:pt x="9" y="76"/>
                  </a:cubicBezTo>
                  <a:cubicBezTo>
                    <a:pt x="0" y="124"/>
                    <a:pt x="33" y="172"/>
                    <a:pt x="83" y="179"/>
                  </a:cubicBezTo>
                  <a:cubicBezTo>
                    <a:pt x="1053" y="343"/>
                    <a:pt x="1914" y="1023"/>
                    <a:pt x="2506" y="2094"/>
                  </a:cubicBezTo>
                  <a:cubicBezTo>
                    <a:pt x="3055" y="3086"/>
                    <a:pt x="3408" y="5356"/>
                    <a:pt x="3400" y="6422"/>
                  </a:cubicBezTo>
                  <a:cubicBezTo>
                    <a:pt x="3399" y="6472"/>
                    <a:pt x="3440" y="6513"/>
                    <a:pt x="3489" y="6513"/>
                  </a:cubicBezTo>
                  <a:cubicBezTo>
                    <a:pt x="3540" y="6513"/>
                    <a:pt x="3580" y="6473"/>
                    <a:pt x="3581" y="6423"/>
                  </a:cubicBezTo>
                  <a:cubicBezTo>
                    <a:pt x="3588" y="5339"/>
                    <a:pt x="3227" y="3023"/>
                    <a:pt x="2664" y="2006"/>
                  </a:cubicBezTo>
                  <a:cubicBezTo>
                    <a:pt x="2045" y="887"/>
                    <a:pt x="1138" y="175"/>
                    <a:pt x="112" y="2"/>
                  </a:cubicBezTo>
                  <a:cubicBezTo>
                    <a:pt x="107" y="1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77"/>
            <p:cNvSpPr/>
            <p:nvPr/>
          </p:nvSpPr>
          <p:spPr>
            <a:xfrm>
              <a:off x="4394225" y="843025"/>
              <a:ext cx="54900" cy="92050"/>
            </a:xfrm>
            <a:custGeom>
              <a:avLst/>
              <a:gdLst/>
              <a:ahLst/>
              <a:cxnLst/>
              <a:rect l="l" t="t" r="r" b="b"/>
              <a:pathLst>
                <a:path w="2196" h="3682" extrusionOk="0">
                  <a:moveTo>
                    <a:pt x="1003" y="1"/>
                  </a:moveTo>
                  <a:cubicBezTo>
                    <a:pt x="728" y="1"/>
                    <a:pt x="450" y="99"/>
                    <a:pt x="259" y="304"/>
                  </a:cubicBezTo>
                  <a:cubicBezTo>
                    <a:pt x="163" y="408"/>
                    <a:pt x="135" y="556"/>
                    <a:pt x="115" y="697"/>
                  </a:cubicBezTo>
                  <a:cubicBezTo>
                    <a:pt x="19" y="1394"/>
                    <a:pt x="1" y="2098"/>
                    <a:pt x="62" y="2798"/>
                  </a:cubicBezTo>
                  <a:cubicBezTo>
                    <a:pt x="75" y="2938"/>
                    <a:pt x="92" y="3084"/>
                    <a:pt x="169" y="3202"/>
                  </a:cubicBezTo>
                  <a:cubicBezTo>
                    <a:pt x="256" y="3336"/>
                    <a:pt x="407" y="3414"/>
                    <a:pt x="552" y="3486"/>
                  </a:cubicBezTo>
                  <a:cubicBezTo>
                    <a:pt x="748" y="3584"/>
                    <a:pt x="971" y="3682"/>
                    <a:pt x="1183" y="3682"/>
                  </a:cubicBezTo>
                  <a:cubicBezTo>
                    <a:pt x="1270" y="3682"/>
                    <a:pt x="1355" y="3665"/>
                    <a:pt x="1435" y="3626"/>
                  </a:cubicBezTo>
                  <a:cubicBezTo>
                    <a:pt x="1706" y="3493"/>
                    <a:pt x="1800" y="3158"/>
                    <a:pt x="1853" y="2859"/>
                  </a:cubicBezTo>
                  <a:cubicBezTo>
                    <a:pt x="1972" y="2198"/>
                    <a:pt x="2195" y="1036"/>
                    <a:pt x="1825" y="417"/>
                  </a:cubicBezTo>
                  <a:cubicBezTo>
                    <a:pt x="1662" y="145"/>
                    <a:pt x="1335" y="1"/>
                    <a:pt x="1003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77"/>
            <p:cNvSpPr/>
            <p:nvPr/>
          </p:nvSpPr>
          <p:spPr>
            <a:xfrm>
              <a:off x="4394125" y="837775"/>
              <a:ext cx="55900" cy="96975"/>
            </a:xfrm>
            <a:custGeom>
              <a:avLst/>
              <a:gdLst/>
              <a:ahLst/>
              <a:cxnLst/>
              <a:rect l="l" t="t" r="r" b="b"/>
              <a:pathLst>
                <a:path w="2236" h="3879" extrusionOk="0">
                  <a:moveTo>
                    <a:pt x="1054" y="181"/>
                  </a:moveTo>
                  <a:cubicBezTo>
                    <a:pt x="1112" y="181"/>
                    <a:pt x="1170" y="194"/>
                    <a:pt x="1224" y="217"/>
                  </a:cubicBezTo>
                  <a:cubicBezTo>
                    <a:pt x="1722" y="425"/>
                    <a:pt x="2055" y="1531"/>
                    <a:pt x="1992" y="2088"/>
                  </a:cubicBezTo>
                  <a:cubicBezTo>
                    <a:pt x="1937" y="2583"/>
                    <a:pt x="1840" y="3088"/>
                    <a:pt x="1506" y="3427"/>
                  </a:cubicBezTo>
                  <a:cubicBezTo>
                    <a:pt x="1341" y="3595"/>
                    <a:pt x="1085" y="3698"/>
                    <a:pt x="845" y="3698"/>
                  </a:cubicBezTo>
                  <a:cubicBezTo>
                    <a:pt x="821" y="3698"/>
                    <a:pt x="797" y="3697"/>
                    <a:pt x="774" y="3695"/>
                  </a:cubicBezTo>
                  <a:cubicBezTo>
                    <a:pt x="636" y="3683"/>
                    <a:pt x="446" y="3632"/>
                    <a:pt x="323" y="3452"/>
                  </a:cubicBezTo>
                  <a:cubicBezTo>
                    <a:pt x="192" y="3265"/>
                    <a:pt x="183" y="3016"/>
                    <a:pt x="184" y="2734"/>
                  </a:cubicBezTo>
                  <a:lnTo>
                    <a:pt x="189" y="1628"/>
                  </a:lnTo>
                  <a:cubicBezTo>
                    <a:pt x="191" y="1229"/>
                    <a:pt x="211" y="850"/>
                    <a:pt x="427" y="586"/>
                  </a:cubicBezTo>
                  <a:cubicBezTo>
                    <a:pt x="646" y="317"/>
                    <a:pt x="855" y="181"/>
                    <a:pt x="1054" y="181"/>
                  </a:cubicBezTo>
                  <a:close/>
                  <a:moveTo>
                    <a:pt x="1056" y="0"/>
                  </a:moveTo>
                  <a:cubicBezTo>
                    <a:pt x="846" y="0"/>
                    <a:pt x="582" y="108"/>
                    <a:pt x="286" y="471"/>
                  </a:cubicBezTo>
                  <a:cubicBezTo>
                    <a:pt x="33" y="782"/>
                    <a:pt x="10" y="1195"/>
                    <a:pt x="8" y="1627"/>
                  </a:cubicBezTo>
                  <a:lnTo>
                    <a:pt x="3" y="2733"/>
                  </a:lnTo>
                  <a:cubicBezTo>
                    <a:pt x="1" y="2987"/>
                    <a:pt x="0" y="3306"/>
                    <a:pt x="173" y="3556"/>
                  </a:cubicBezTo>
                  <a:cubicBezTo>
                    <a:pt x="301" y="3740"/>
                    <a:pt x="508" y="3853"/>
                    <a:pt x="757" y="3875"/>
                  </a:cubicBezTo>
                  <a:cubicBezTo>
                    <a:pt x="786" y="3878"/>
                    <a:pt x="814" y="3879"/>
                    <a:pt x="843" y="3879"/>
                  </a:cubicBezTo>
                  <a:cubicBezTo>
                    <a:pt x="1133" y="3879"/>
                    <a:pt x="1437" y="3756"/>
                    <a:pt x="1635" y="3554"/>
                  </a:cubicBezTo>
                  <a:cubicBezTo>
                    <a:pt x="2007" y="3175"/>
                    <a:pt x="2113" y="2635"/>
                    <a:pt x="2172" y="2108"/>
                  </a:cubicBezTo>
                  <a:cubicBezTo>
                    <a:pt x="2236" y="1541"/>
                    <a:pt x="1916" y="311"/>
                    <a:pt x="1295" y="49"/>
                  </a:cubicBezTo>
                  <a:cubicBezTo>
                    <a:pt x="1227" y="21"/>
                    <a:pt x="1146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77"/>
            <p:cNvSpPr/>
            <p:nvPr/>
          </p:nvSpPr>
          <p:spPr>
            <a:xfrm>
              <a:off x="4182700" y="1221700"/>
              <a:ext cx="180975" cy="169925"/>
            </a:xfrm>
            <a:custGeom>
              <a:avLst/>
              <a:gdLst/>
              <a:ahLst/>
              <a:cxnLst/>
              <a:rect l="l" t="t" r="r" b="b"/>
              <a:pathLst>
                <a:path w="7239" h="6797" extrusionOk="0">
                  <a:moveTo>
                    <a:pt x="7102" y="0"/>
                  </a:moveTo>
                  <a:cubicBezTo>
                    <a:pt x="7064" y="0"/>
                    <a:pt x="7026" y="19"/>
                    <a:pt x="7003" y="52"/>
                  </a:cubicBezTo>
                  <a:cubicBezTo>
                    <a:pt x="5095" y="2607"/>
                    <a:pt x="2759" y="4814"/>
                    <a:pt x="101" y="6575"/>
                  </a:cubicBezTo>
                  <a:cubicBezTo>
                    <a:pt x="1" y="6641"/>
                    <a:pt x="48" y="6796"/>
                    <a:pt x="168" y="6796"/>
                  </a:cubicBezTo>
                  <a:cubicBezTo>
                    <a:pt x="191" y="6796"/>
                    <a:pt x="214" y="6789"/>
                    <a:pt x="234" y="6776"/>
                  </a:cubicBezTo>
                  <a:cubicBezTo>
                    <a:pt x="2916" y="4999"/>
                    <a:pt x="5271" y="2774"/>
                    <a:pt x="7196" y="197"/>
                  </a:cubicBezTo>
                  <a:cubicBezTo>
                    <a:pt x="7239" y="144"/>
                    <a:pt x="7229" y="66"/>
                    <a:pt x="7174" y="25"/>
                  </a:cubicBezTo>
                  <a:cubicBezTo>
                    <a:pt x="7152" y="8"/>
                    <a:pt x="7127" y="0"/>
                    <a:pt x="7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77"/>
            <p:cNvSpPr/>
            <p:nvPr/>
          </p:nvSpPr>
          <p:spPr>
            <a:xfrm>
              <a:off x="4318150" y="1181900"/>
              <a:ext cx="87800" cy="79725"/>
            </a:xfrm>
            <a:custGeom>
              <a:avLst/>
              <a:gdLst/>
              <a:ahLst/>
              <a:cxnLst/>
              <a:rect l="l" t="t" r="r" b="b"/>
              <a:pathLst>
                <a:path w="3512" h="3189" extrusionOk="0">
                  <a:moveTo>
                    <a:pt x="2310" y="1"/>
                  </a:moveTo>
                  <a:cubicBezTo>
                    <a:pt x="1779" y="1"/>
                    <a:pt x="1246" y="380"/>
                    <a:pt x="983" y="867"/>
                  </a:cubicBezTo>
                  <a:cubicBezTo>
                    <a:pt x="407" y="1934"/>
                    <a:pt x="0" y="3189"/>
                    <a:pt x="965" y="3189"/>
                  </a:cubicBezTo>
                  <a:cubicBezTo>
                    <a:pt x="1278" y="3189"/>
                    <a:pt x="1735" y="3057"/>
                    <a:pt x="2377" y="2744"/>
                  </a:cubicBezTo>
                  <a:cubicBezTo>
                    <a:pt x="2886" y="2495"/>
                    <a:pt x="3311" y="2031"/>
                    <a:pt x="3412" y="1474"/>
                  </a:cubicBezTo>
                  <a:cubicBezTo>
                    <a:pt x="3512" y="916"/>
                    <a:pt x="3228" y="284"/>
                    <a:pt x="2700" y="74"/>
                  </a:cubicBezTo>
                  <a:cubicBezTo>
                    <a:pt x="2573" y="24"/>
                    <a:pt x="2442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77"/>
            <p:cNvSpPr/>
            <p:nvPr/>
          </p:nvSpPr>
          <p:spPr>
            <a:xfrm>
              <a:off x="4336400" y="1205325"/>
              <a:ext cx="42000" cy="45175"/>
            </a:xfrm>
            <a:custGeom>
              <a:avLst/>
              <a:gdLst/>
              <a:ahLst/>
              <a:cxnLst/>
              <a:rect l="l" t="t" r="r" b="b"/>
              <a:pathLst>
                <a:path w="1680" h="1807" extrusionOk="0">
                  <a:moveTo>
                    <a:pt x="1525" y="0"/>
                  </a:moveTo>
                  <a:cubicBezTo>
                    <a:pt x="1477" y="0"/>
                    <a:pt x="1430" y="27"/>
                    <a:pt x="1406" y="73"/>
                  </a:cubicBezTo>
                  <a:cubicBezTo>
                    <a:pt x="1099" y="666"/>
                    <a:pt x="652" y="1177"/>
                    <a:pt x="107" y="1562"/>
                  </a:cubicBezTo>
                  <a:cubicBezTo>
                    <a:pt x="0" y="1637"/>
                    <a:pt x="53" y="1807"/>
                    <a:pt x="185" y="1807"/>
                  </a:cubicBezTo>
                  <a:cubicBezTo>
                    <a:pt x="213" y="1807"/>
                    <a:pt x="239" y="1798"/>
                    <a:pt x="262" y="1783"/>
                  </a:cubicBezTo>
                  <a:cubicBezTo>
                    <a:pt x="843" y="1372"/>
                    <a:pt x="1317" y="828"/>
                    <a:pt x="1645" y="196"/>
                  </a:cubicBezTo>
                  <a:cubicBezTo>
                    <a:pt x="1679" y="131"/>
                    <a:pt x="1653" y="50"/>
                    <a:pt x="1587" y="16"/>
                  </a:cubicBezTo>
                  <a:cubicBezTo>
                    <a:pt x="1567" y="5"/>
                    <a:pt x="1546" y="0"/>
                    <a:pt x="1525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77"/>
            <p:cNvSpPr/>
            <p:nvPr/>
          </p:nvSpPr>
          <p:spPr>
            <a:xfrm>
              <a:off x="4254000" y="1278175"/>
              <a:ext cx="113725" cy="56400"/>
            </a:xfrm>
            <a:custGeom>
              <a:avLst/>
              <a:gdLst/>
              <a:ahLst/>
              <a:cxnLst/>
              <a:rect l="l" t="t" r="r" b="b"/>
              <a:pathLst>
                <a:path w="4549" h="2256" extrusionOk="0">
                  <a:moveTo>
                    <a:pt x="3237" y="1"/>
                  </a:moveTo>
                  <a:cubicBezTo>
                    <a:pt x="3046" y="1"/>
                    <a:pt x="2855" y="35"/>
                    <a:pt x="2680" y="102"/>
                  </a:cubicBezTo>
                  <a:cubicBezTo>
                    <a:pt x="1336" y="618"/>
                    <a:pt x="1" y="1533"/>
                    <a:pt x="2534" y="2194"/>
                  </a:cubicBezTo>
                  <a:cubicBezTo>
                    <a:pt x="2688" y="2234"/>
                    <a:pt x="2848" y="2255"/>
                    <a:pt x="3008" y="2255"/>
                  </a:cubicBezTo>
                  <a:cubicBezTo>
                    <a:pt x="3360" y="2255"/>
                    <a:pt x="3709" y="2154"/>
                    <a:pt x="3979" y="1934"/>
                  </a:cubicBezTo>
                  <a:cubicBezTo>
                    <a:pt x="4374" y="1612"/>
                    <a:pt x="4549" y="1015"/>
                    <a:pt x="4312" y="565"/>
                  </a:cubicBezTo>
                  <a:cubicBezTo>
                    <a:pt x="4111" y="183"/>
                    <a:pt x="3677" y="1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77"/>
            <p:cNvSpPr/>
            <p:nvPr/>
          </p:nvSpPr>
          <p:spPr>
            <a:xfrm>
              <a:off x="4291275" y="1299775"/>
              <a:ext cx="51775" cy="13075"/>
            </a:xfrm>
            <a:custGeom>
              <a:avLst/>
              <a:gdLst/>
              <a:ahLst/>
              <a:cxnLst/>
              <a:rect l="l" t="t" r="r" b="b"/>
              <a:pathLst>
                <a:path w="2071" h="523" extrusionOk="0">
                  <a:moveTo>
                    <a:pt x="1935" y="1"/>
                  </a:moveTo>
                  <a:cubicBezTo>
                    <a:pt x="1920" y="1"/>
                    <a:pt x="1906" y="3"/>
                    <a:pt x="1892" y="9"/>
                  </a:cubicBezTo>
                  <a:cubicBezTo>
                    <a:pt x="1445" y="189"/>
                    <a:pt x="968" y="281"/>
                    <a:pt x="489" y="281"/>
                  </a:cubicBezTo>
                  <a:cubicBezTo>
                    <a:pt x="372" y="281"/>
                    <a:pt x="255" y="275"/>
                    <a:pt x="138" y="264"/>
                  </a:cubicBezTo>
                  <a:cubicBezTo>
                    <a:pt x="134" y="264"/>
                    <a:pt x="130" y="264"/>
                    <a:pt x="126" y="264"/>
                  </a:cubicBezTo>
                  <a:cubicBezTo>
                    <a:pt x="65" y="264"/>
                    <a:pt x="12" y="310"/>
                    <a:pt x="7" y="373"/>
                  </a:cubicBezTo>
                  <a:cubicBezTo>
                    <a:pt x="0" y="440"/>
                    <a:pt x="49" y="498"/>
                    <a:pt x="115" y="505"/>
                  </a:cubicBezTo>
                  <a:cubicBezTo>
                    <a:pt x="238" y="516"/>
                    <a:pt x="363" y="522"/>
                    <a:pt x="487" y="522"/>
                  </a:cubicBezTo>
                  <a:cubicBezTo>
                    <a:pt x="1000" y="522"/>
                    <a:pt x="1507" y="423"/>
                    <a:pt x="1982" y="231"/>
                  </a:cubicBezTo>
                  <a:cubicBezTo>
                    <a:pt x="2042" y="206"/>
                    <a:pt x="2071" y="137"/>
                    <a:pt x="2046" y="76"/>
                  </a:cubicBezTo>
                  <a:cubicBezTo>
                    <a:pt x="2027" y="29"/>
                    <a:pt x="1982" y="1"/>
                    <a:pt x="1935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77"/>
            <p:cNvSpPr/>
            <p:nvPr/>
          </p:nvSpPr>
          <p:spPr>
            <a:xfrm>
              <a:off x="4245175" y="1228975"/>
              <a:ext cx="59825" cy="83350"/>
            </a:xfrm>
            <a:custGeom>
              <a:avLst/>
              <a:gdLst/>
              <a:ahLst/>
              <a:cxnLst/>
              <a:rect l="l" t="t" r="r" b="b"/>
              <a:pathLst>
                <a:path w="2393" h="3334" extrusionOk="0">
                  <a:moveTo>
                    <a:pt x="1252" y="1"/>
                  </a:moveTo>
                  <a:cubicBezTo>
                    <a:pt x="841" y="1"/>
                    <a:pt x="431" y="264"/>
                    <a:pt x="236" y="636"/>
                  </a:cubicBezTo>
                  <a:cubicBezTo>
                    <a:pt x="0" y="1086"/>
                    <a:pt x="45" y="1649"/>
                    <a:pt x="269" y="2105"/>
                  </a:cubicBezTo>
                  <a:cubicBezTo>
                    <a:pt x="706" y="2995"/>
                    <a:pt x="1068" y="3334"/>
                    <a:pt x="1362" y="3334"/>
                  </a:cubicBezTo>
                  <a:cubicBezTo>
                    <a:pt x="1844" y="3334"/>
                    <a:pt x="2142" y="2425"/>
                    <a:pt x="2290" y="1543"/>
                  </a:cubicBezTo>
                  <a:cubicBezTo>
                    <a:pt x="2392" y="933"/>
                    <a:pt x="2104" y="210"/>
                    <a:pt x="1510" y="37"/>
                  </a:cubicBezTo>
                  <a:cubicBezTo>
                    <a:pt x="1425" y="12"/>
                    <a:pt x="1339" y="1"/>
                    <a:pt x="1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77"/>
            <p:cNvSpPr/>
            <p:nvPr/>
          </p:nvSpPr>
          <p:spPr>
            <a:xfrm>
              <a:off x="4271225" y="1250625"/>
              <a:ext cx="11925" cy="51750"/>
            </a:xfrm>
            <a:custGeom>
              <a:avLst/>
              <a:gdLst/>
              <a:ahLst/>
              <a:cxnLst/>
              <a:rect l="l" t="t" r="r" b="b"/>
              <a:pathLst>
                <a:path w="477" h="2070" extrusionOk="0">
                  <a:moveTo>
                    <a:pt x="236" y="1"/>
                  </a:moveTo>
                  <a:cubicBezTo>
                    <a:pt x="178" y="1"/>
                    <a:pt x="127" y="41"/>
                    <a:pt x="116" y="100"/>
                  </a:cubicBezTo>
                  <a:cubicBezTo>
                    <a:pt x="0" y="726"/>
                    <a:pt x="37" y="1373"/>
                    <a:pt x="222" y="1984"/>
                  </a:cubicBezTo>
                  <a:cubicBezTo>
                    <a:pt x="237" y="2034"/>
                    <a:pt x="285" y="2068"/>
                    <a:pt x="338" y="2068"/>
                  </a:cubicBezTo>
                  <a:lnTo>
                    <a:pt x="338" y="2069"/>
                  </a:lnTo>
                  <a:cubicBezTo>
                    <a:pt x="418" y="2069"/>
                    <a:pt x="476" y="1990"/>
                    <a:pt x="453" y="1913"/>
                  </a:cubicBezTo>
                  <a:cubicBezTo>
                    <a:pt x="279" y="1340"/>
                    <a:pt x="244" y="733"/>
                    <a:pt x="353" y="144"/>
                  </a:cubicBezTo>
                  <a:cubicBezTo>
                    <a:pt x="365" y="79"/>
                    <a:pt x="322" y="15"/>
                    <a:pt x="256" y="3"/>
                  </a:cubicBezTo>
                  <a:cubicBezTo>
                    <a:pt x="249" y="2"/>
                    <a:pt x="242" y="1"/>
                    <a:pt x="236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77"/>
            <p:cNvSpPr/>
            <p:nvPr/>
          </p:nvSpPr>
          <p:spPr>
            <a:xfrm>
              <a:off x="4172900" y="1292875"/>
              <a:ext cx="59825" cy="83375"/>
            </a:xfrm>
            <a:custGeom>
              <a:avLst/>
              <a:gdLst/>
              <a:ahLst/>
              <a:cxnLst/>
              <a:rect l="l" t="t" r="r" b="b"/>
              <a:pathLst>
                <a:path w="2393" h="3335" extrusionOk="0">
                  <a:moveTo>
                    <a:pt x="1252" y="1"/>
                  </a:moveTo>
                  <a:cubicBezTo>
                    <a:pt x="840" y="1"/>
                    <a:pt x="431" y="264"/>
                    <a:pt x="236" y="635"/>
                  </a:cubicBezTo>
                  <a:cubicBezTo>
                    <a:pt x="0" y="1086"/>
                    <a:pt x="45" y="1648"/>
                    <a:pt x="269" y="2104"/>
                  </a:cubicBezTo>
                  <a:cubicBezTo>
                    <a:pt x="706" y="2995"/>
                    <a:pt x="1068" y="3334"/>
                    <a:pt x="1362" y="3334"/>
                  </a:cubicBezTo>
                  <a:cubicBezTo>
                    <a:pt x="1843" y="3334"/>
                    <a:pt x="2142" y="2425"/>
                    <a:pt x="2290" y="1543"/>
                  </a:cubicBezTo>
                  <a:cubicBezTo>
                    <a:pt x="2392" y="933"/>
                    <a:pt x="2103" y="210"/>
                    <a:pt x="1510" y="37"/>
                  </a:cubicBezTo>
                  <a:cubicBezTo>
                    <a:pt x="1425" y="12"/>
                    <a:pt x="1338" y="1"/>
                    <a:pt x="1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77"/>
            <p:cNvSpPr/>
            <p:nvPr/>
          </p:nvSpPr>
          <p:spPr>
            <a:xfrm>
              <a:off x="4198925" y="1314475"/>
              <a:ext cx="11925" cy="51775"/>
            </a:xfrm>
            <a:custGeom>
              <a:avLst/>
              <a:gdLst/>
              <a:ahLst/>
              <a:cxnLst/>
              <a:rect l="l" t="t" r="r" b="b"/>
              <a:pathLst>
                <a:path w="477" h="2071" extrusionOk="0">
                  <a:moveTo>
                    <a:pt x="235" y="0"/>
                  </a:moveTo>
                  <a:cubicBezTo>
                    <a:pt x="177" y="0"/>
                    <a:pt x="126" y="42"/>
                    <a:pt x="117" y="102"/>
                  </a:cubicBezTo>
                  <a:cubicBezTo>
                    <a:pt x="0" y="728"/>
                    <a:pt x="37" y="1375"/>
                    <a:pt x="223" y="1986"/>
                  </a:cubicBezTo>
                  <a:cubicBezTo>
                    <a:pt x="238" y="2036"/>
                    <a:pt x="285" y="2070"/>
                    <a:pt x="338" y="2070"/>
                  </a:cubicBezTo>
                  <a:cubicBezTo>
                    <a:pt x="419" y="2070"/>
                    <a:pt x="476" y="1992"/>
                    <a:pt x="453" y="1915"/>
                  </a:cubicBezTo>
                  <a:cubicBezTo>
                    <a:pt x="279" y="1341"/>
                    <a:pt x="245" y="735"/>
                    <a:pt x="354" y="146"/>
                  </a:cubicBezTo>
                  <a:cubicBezTo>
                    <a:pt x="367" y="80"/>
                    <a:pt x="324" y="15"/>
                    <a:pt x="257" y="2"/>
                  </a:cubicBezTo>
                  <a:cubicBezTo>
                    <a:pt x="250" y="1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77"/>
            <p:cNvSpPr/>
            <p:nvPr/>
          </p:nvSpPr>
          <p:spPr>
            <a:xfrm>
              <a:off x="4177975" y="1345750"/>
              <a:ext cx="113700" cy="56400"/>
            </a:xfrm>
            <a:custGeom>
              <a:avLst/>
              <a:gdLst/>
              <a:ahLst/>
              <a:cxnLst/>
              <a:rect l="l" t="t" r="r" b="b"/>
              <a:pathLst>
                <a:path w="4548" h="2256" extrusionOk="0">
                  <a:moveTo>
                    <a:pt x="3237" y="0"/>
                  </a:moveTo>
                  <a:cubicBezTo>
                    <a:pt x="3046" y="0"/>
                    <a:pt x="2854" y="35"/>
                    <a:pt x="2679" y="102"/>
                  </a:cubicBezTo>
                  <a:cubicBezTo>
                    <a:pt x="1335" y="619"/>
                    <a:pt x="0" y="1533"/>
                    <a:pt x="2533" y="2194"/>
                  </a:cubicBezTo>
                  <a:cubicBezTo>
                    <a:pt x="2687" y="2234"/>
                    <a:pt x="2847" y="2255"/>
                    <a:pt x="3007" y="2255"/>
                  </a:cubicBezTo>
                  <a:cubicBezTo>
                    <a:pt x="3359" y="2255"/>
                    <a:pt x="3708" y="2154"/>
                    <a:pt x="3978" y="1933"/>
                  </a:cubicBezTo>
                  <a:cubicBezTo>
                    <a:pt x="4373" y="1612"/>
                    <a:pt x="4548" y="1015"/>
                    <a:pt x="4311" y="565"/>
                  </a:cubicBezTo>
                  <a:cubicBezTo>
                    <a:pt x="4110" y="183"/>
                    <a:pt x="3677" y="0"/>
                    <a:pt x="3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77"/>
            <p:cNvSpPr/>
            <p:nvPr/>
          </p:nvSpPr>
          <p:spPr>
            <a:xfrm>
              <a:off x="4215175" y="1367325"/>
              <a:ext cx="51850" cy="13075"/>
            </a:xfrm>
            <a:custGeom>
              <a:avLst/>
              <a:gdLst/>
              <a:ahLst/>
              <a:cxnLst/>
              <a:rect l="l" t="t" r="r" b="b"/>
              <a:pathLst>
                <a:path w="2074" h="523" extrusionOk="0">
                  <a:moveTo>
                    <a:pt x="1937" y="1"/>
                  </a:moveTo>
                  <a:cubicBezTo>
                    <a:pt x="1922" y="1"/>
                    <a:pt x="1907" y="4"/>
                    <a:pt x="1892" y="9"/>
                  </a:cubicBezTo>
                  <a:cubicBezTo>
                    <a:pt x="1446" y="190"/>
                    <a:pt x="970" y="281"/>
                    <a:pt x="491" y="281"/>
                  </a:cubicBezTo>
                  <a:cubicBezTo>
                    <a:pt x="373" y="281"/>
                    <a:pt x="256" y="276"/>
                    <a:pt x="138" y="265"/>
                  </a:cubicBezTo>
                  <a:cubicBezTo>
                    <a:pt x="135" y="265"/>
                    <a:pt x="131" y="264"/>
                    <a:pt x="128" y="264"/>
                  </a:cubicBezTo>
                  <a:cubicBezTo>
                    <a:pt x="66" y="264"/>
                    <a:pt x="14" y="311"/>
                    <a:pt x="7" y="374"/>
                  </a:cubicBezTo>
                  <a:cubicBezTo>
                    <a:pt x="0" y="440"/>
                    <a:pt x="50" y="500"/>
                    <a:pt x="116" y="505"/>
                  </a:cubicBezTo>
                  <a:cubicBezTo>
                    <a:pt x="240" y="517"/>
                    <a:pt x="364" y="523"/>
                    <a:pt x="488" y="523"/>
                  </a:cubicBezTo>
                  <a:cubicBezTo>
                    <a:pt x="1001" y="523"/>
                    <a:pt x="1508" y="425"/>
                    <a:pt x="1982" y="233"/>
                  </a:cubicBezTo>
                  <a:cubicBezTo>
                    <a:pt x="2044" y="208"/>
                    <a:pt x="2074" y="138"/>
                    <a:pt x="2050" y="76"/>
                  </a:cubicBezTo>
                  <a:cubicBezTo>
                    <a:pt x="2030" y="29"/>
                    <a:pt x="1985" y="1"/>
                    <a:pt x="1937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77"/>
            <p:cNvSpPr/>
            <p:nvPr/>
          </p:nvSpPr>
          <p:spPr>
            <a:xfrm>
              <a:off x="4458125" y="1221700"/>
              <a:ext cx="180950" cy="169925"/>
            </a:xfrm>
            <a:custGeom>
              <a:avLst/>
              <a:gdLst/>
              <a:ahLst/>
              <a:cxnLst/>
              <a:rect l="l" t="t" r="r" b="b"/>
              <a:pathLst>
                <a:path w="7238" h="6797" extrusionOk="0">
                  <a:moveTo>
                    <a:pt x="138" y="0"/>
                  </a:moveTo>
                  <a:cubicBezTo>
                    <a:pt x="112" y="0"/>
                    <a:pt x="87" y="8"/>
                    <a:pt x="66" y="25"/>
                  </a:cubicBezTo>
                  <a:cubicBezTo>
                    <a:pt x="11" y="66"/>
                    <a:pt x="1" y="144"/>
                    <a:pt x="44" y="197"/>
                  </a:cubicBezTo>
                  <a:cubicBezTo>
                    <a:pt x="1968" y="2774"/>
                    <a:pt x="4324" y="4999"/>
                    <a:pt x="7005" y="6776"/>
                  </a:cubicBezTo>
                  <a:cubicBezTo>
                    <a:pt x="7025" y="6789"/>
                    <a:pt x="7048" y="6796"/>
                    <a:pt x="7072" y="6796"/>
                  </a:cubicBezTo>
                  <a:cubicBezTo>
                    <a:pt x="7192" y="6796"/>
                    <a:pt x="7238" y="6641"/>
                    <a:pt x="7139" y="6575"/>
                  </a:cubicBezTo>
                  <a:cubicBezTo>
                    <a:pt x="4480" y="4814"/>
                    <a:pt x="2145" y="2607"/>
                    <a:pt x="236" y="52"/>
                  </a:cubicBezTo>
                  <a:cubicBezTo>
                    <a:pt x="213" y="19"/>
                    <a:pt x="176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77"/>
            <p:cNvSpPr/>
            <p:nvPr/>
          </p:nvSpPr>
          <p:spPr>
            <a:xfrm>
              <a:off x="4415850" y="1181900"/>
              <a:ext cx="87825" cy="79725"/>
            </a:xfrm>
            <a:custGeom>
              <a:avLst/>
              <a:gdLst/>
              <a:ahLst/>
              <a:cxnLst/>
              <a:rect l="l" t="t" r="r" b="b"/>
              <a:pathLst>
                <a:path w="3513" h="3189" extrusionOk="0">
                  <a:moveTo>
                    <a:pt x="1202" y="1"/>
                  </a:moveTo>
                  <a:cubicBezTo>
                    <a:pt x="1071" y="1"/>
                    <a:pt x="940" y="24"/>
                    <a:pt x="813" y="74"/>
                  </a:cubicBezTo>
                  <a:cubicBezTo>
                    <a:pt x="285" y="284"/>
                    <a:pt x="1" y="916"/>
                    <a:pt x="101" y="1474"/>
                  </a:cubicBezTo>
                  <a:cubicBezTo>
                    <a:pt x="201" y="2031"/>
                    <a:pt x="626" y="2495"/>
                    <a:pt x="1135" y="2744"/>
                  </a:cubicBezTo>
                  <a:cubicBezTo>
                    <a:pt x="1778" y="3057"/>
                    <a:pt x="2235" y="3189"/>
                    <a:pt x="2547" y="3189"/>
                  </a:cubicBezTo>
                  <a:cubicBezTo>
                    <a:pt x="3512" y="3189"/>
                    <a:pt x="3106" y="1934"/>
                    <a:pt x="2529" y="867"/>
                  </a:cubicBezTo>
                  <a:cubicBezTo>
                    <a:pt x="2267" y="380"/>
                    <a:pt x="1734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77"/>
            <p:cNvSpPr/>
            <p:nvPr/>
          </p:nvSpPr>
          <p:spPr>
            <a:xfrm>
              <a:off x="4443450" y="1205300"/>
              <a:ext cx="41975" cy="45200"/>
            </a:xfrm>
            <a:custGeom>
              <a:avLst/>
              <a:gdLst/>
              <a:ahLst/>
              <a:cxnLst/>
              <a:rect l="l" t="t" r="r" b="b"/>
              <a:pathLst>
                <a:path w="1679" h="1808" extrusionOk="0">
                  <a:moveTo>
                    <a:pt x="153" y="1"/>
                  </a:moveTo>
                  <a:cubicBezTo>
                    <a:pt x="132" y="1"/>
                    <a:pt x="112" y="5"/>
                    <a:pt x="92" y="15"/>
                  </a:cubicBezTo>
                  <a:cubicBezTo>
                    <a:pt x="26" y="51"/>
                    <a:pt x="0" y="131"/>
                    <a:pt x="35" y="197"/>
                  </a:cubicBezTo>
                  <a:cubicBezTo>
                    <a:pt x="362" y="829"/>
                    <a:pt x="836" y="1373"/>
                    <a:pt x="1416" y="1783"/>
                  </a:cubicBezTo>
                  <a:cubicBezTo>
                    <a:pt x="1439" y="1799"/>
                    <a:pt x="1466" y="1808"/>
                    <a:pt x="1494" y="1808"/>
                  </a:cubicBezTo>
                  <a:lnTo>
                    <a:pt x="1494" y="1807"/>
                  </a:lnTo>
                  <a:cubicBezTo>
                    <a:pt x="1626" y="1807"/>
                    <a:pt x="1678" y="1638"/>
                    <a:pt x="1572" y="1562"/>
                  </a:cubicBezTo>
                  <a:cubicBezTo>
                    <a:pt x="1026" y="1177"/>
                    <a:pt x="581" y="667"/>
                    <a:pt x="273" y="74"/>
                  </a:cubicBezTo>
                  <a:cubicBezTo>
                    <a:pt x="249" y="27"/>
                    <a:pt x="202" y="1"/>
                    <a:pt x="153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77"/>
            <p:cNvSpPr/>
            <p:nvPr/>
          </p:nvSpPr>
          <p:spPr>
            <a:xfrm>
              <a:off x="4454075" y="1278175"/>
              <a:ext cx="113725" cy="56400"/>
            </a:xfrm>
            <a:custGeom>
              <a:avLst/>
              <a:gdLst/>
              <a:ahLst/>
              <a:cxnLst/>
              <a:rect l="l" t="t" r="r" b="b"/>
              <a:pathLst>
                <a:path w="4549" h="2256" extrusionOk="0">
                  <a:moveTo>
                    <a:pt x="1313" y="1"/>
                  </a:moveTo>
                  <a:cubicBezTo>
                    <a:pt x="872" y="1"/>
                    <a:pt x="438" y="183"/>
                    <a:pt x="238" y="565"/>
                  </a:cubicBezTo>
                  <a:cubicBezTo>
                    <a:pt x="1" y="1015"/>
                    <a:pt x="176" y="1612"/>
                    <a:pt x="570" y="1934"/>
                  </a:cubicBezTo>
                  <a:cubicBezTo>
                    <a:pt x="840" y="2154"/>
                    <a:pt x="1190" y="2255"/>
                    <a:pt x="1541" y="2255"/>
                  </a:cubicBezTo>
                  <a:cubicBezTo>
                    <a:pt x="1701" y="2255"/>
                    <a:pt x="1862" y="2234"/>
                    <a:pt x="2016" y="2194"/>
                  </a:cubicBezTo>
                  <a:cubicBezTo>
                    <a:pt x="4549" y="1533"/>
                    <a:pt x="3213" y="618"/>
                    <a:pt x="1869" y="102"/>
                  </a:cubicBezTo>
                  <a:cubicBezTo>
                    <a:pt x="1695" y="35"/>
                    <a:pt x="1503" y="1"/>
                    <a:pt x="1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77"/>
            <p:cNvSpPr/>
            <p:nvPr/>
          </p:nvSpPr>
          <p:spPr>
            <a:xfrm>
              <a:off x="4478625" y="1299750"/>
              <a:ext cx="51950" cy="13100"/>
            </a:xfrm>
            <a:custGeom>
              <a:avLst/>
              <a:gdLst/>
              <a:ahLst/>
              <a:cxnLst/>
              <a:rect l="l" t="t" r="r" b="b"/>
              <a:pathLst>
                <a:path w="2078" h="524" extrusionOk="0">
                  <a:moveTo>
                    <a:pt x="138" y="0"/>
                  </a:moveTo>
                  <a:cubicBezTo>
                    <a:pt x="91" y="0"/>
                    <a:pt x="45" y="29"/>
                    <a:pt x="26" y="76"/>
                  </a:cubicBezTo>
                  <a:cubicBezTo>
                    <a:pt x="0" y="139"/>
                    <a:pt x="32" y="209"/>
                    <a:pt x="95" y="233"/>
                  </a:cubicBezTo>
                  <a:cubicBezTo>
                    <a:pt x="570" y="425"/>
                    <a:pt x="1078" y="523"/>
                    <a:pt x="1590" y="523"/>
                  </a:cubicBezTo>
                  <a:cubicBezTo>
                    <a:pt x="1714" y="523"/>
                    <a:pt x="1838" y="517"/>
                    <a:pt x="1963" y="506"/>
                  </a:cubicBezTo>
                  <a:cubicBezTo>
                    <a:pt x="2029" y="500"/>
                    <a:pt x="2077" y="441"/>
                    <a:pt x="2071" y="374"/>
                  </a:cubicBezTo>
                  <a:cubicBezTo>
                    <a:pt x="2063" y="312"/>
                    <a:pt x="2010" y="266"/>
                    <a:pt x="1948" y="266"/>
                  </a:cubicBezTo>
                  <a:cubicBezTo>
                    <a:pt x="1945" y="266"/>
                    <a:pt x="1942" y="266"/>
                    <a:pt x="1939" y="266"/>
                  </a:cubicBezTo>
                  <a:cubicBezTo>
                    <a:pt x="1823" y="277"/>
                    <a:pt x="1706" y="283"/>
                    <a:pt x="1589" y="283"/>
                  </a:cubicBezTo>
                  <a:cubicBezTo>
                    <a:pt x="1110" y="283"/>
                    <a:pt x="633" y="191"/>
                    <a:pt x="185" y="10"/>
                  </a:cubicBezTo>
                  <a:cubicBezTo>
                    <a:pt x="170" y="3"/>
                    <a:pt x="154" y="0"/>
                    <a:pt x="13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77"/>
            <p:cNvSpPr/>
            <p:nvPr/>
          </p:nvSpPr>
          <p:spPr>
            <a:xfrm>
              <a:off x="4516825" y="1228975"/>
              <a:ext cx="59825" cy="83350"/>
            </a:xfrm>
            <a:custGeom>
              <a:avLst/>
              <a:gdLst/>
              <a:ahLst/>
              <a:cxnLst/>
              <a:rect l="l" t="t" r="r" b="b"/>
              <a:pathLst>
                <a:path w="2393" h="3334" extrusionOk="0">
                  <a:moveTo>
                    <a:pt x="1140" y="1"/>
                  </a:moveTo>
                  <a:cubicBezTo>
                    <a:pt x="1053" y="1"/>
                    <a:pt x="967" y="12"/>
                    <a:pt x="882" y="37"/>
                  </a:cubicBezTo>
                  <a:cubicBezTo>
                    <a:pt x="288" y="210"/>
                    <a:pt x="0" y="933"/>
                    <a:pt x="103" y="1543"/>
                  </a:cubicBezTo>
                  <a:cubicBezTo>
                    <a:pt x="251" y="2425"/>
                    <a:pt x="549" y="3334"/>
                    <a:pt x="1031" y="3334"/>
                  </a:cubicBezTo>
                  <a:cubicBezTo>
                    <a:pt x="1324" y="3334"/>
                    <a:pt x="1686" y="2995"/>
                    <a:pt x="2123" y="2105"/>
                  </a:cubicBezTo>
                  <a:cubicBezTo>
                    <a:pt x="2347" y="1649"/>
                    <a:pt x="2392" y="1086"/>
                    <a:pt x="2157" y="636"/>
                  </a:cubicBezTo>
                  <a:cubicBezTo>
                    <a:pt x="1962" y="264"/>
                    <a:pt x="1552" y="1"/>
                    <a:pt x="1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77"/>
            <p:cNvSpPr/>
            <p:nvPr/>
          </p:nvSpPr>
          <p:spPr>
            <a:xfrm>
              <a:off x="4538675" y="1250575"/>
              <a:ext cx="11925" cy="51775"/>
            </a:xfrm>
            <a:custGeom>
              <a:avLst/>
              <a:gdLst/>
              <a:ahLst/>
              <a:cxnLst/>
              <a:rect l="l" t="t" r="r" b="b"/>
              <a:pathLst>
                <a:path w="477" h="2071" extrusionOk="0">
                  <a:moveTo>
                    <a:pt x="242" y="0"/>
                  </a:moveTo>
                  <a:cubicBezTo>
                    <a:pt x="234" y="0"/>
                    <a:pt x="227" y="1"/>
                    <a:pt x="219" y="2"/>
                  </a:cubicBezTo>
                  <a:cubicBezTo>
                    <a:pt x="153" y="15"/>
                    <a:pt x="109" y="80"/>
                    <a:pt x="124" y="146"/>
                  </a:cubicBezTo>
                  <a:cubicBezTo>
                    <a:pt x="233" y="735"/>
                    <a:pt x="198" y="1342"/>
                    <a:pt x="24" y="1915"/>
                  </a:cubicBezTo>
                  <a:cubicBezTo>
                    <a:pt x="0" y="1992"/>
                    <a:pt x="59" y="2070"/>
                    <a:pt x="139" y="2070"/>
                  </a:cubicBezTo>
                  <a:cubicBezTo>
                    <a:pt x="192" y="2070"/>
                    <a:pt x="239" y="2036"/>
                    <a:pt x="255" y="1986"/>
                  </a:cubicBezTo>
                  <a:cubicBezTo>
                    <a:pt x="440" y="1375"/>
                    <a:pt x="476" y="728"/>
                    <a:pt x="360" y="102"/>
                  </a:cubicBezTo>
                  <a:cubicBezTo>
                    <a:pt x="351" y="42"/>
                    <a:pt x="300" y="0"/>
                    <a:pt x="24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77"/>
            <p:cNvSpPr/>
            <p:nvPr/>
          </p:nvSpPr>
          <p:spPr>
            <a:xfrm>
              <a:off x="4589100" y="1292875"/>
              <a:ext cx="59850" cy="83375"/>
            </a:xfrm>
            <a:custGeom>
              <a:avLst/>
              <a:gdLst/>
              <a:ahLst/>
              <a:cxnLst/>
              <a:rect l="l" t="t" r="r" b="b"/>
              <a:pathLst>
                <a:path w="2394" h="3335" extrusionOk="0">
                  <a:moveTo>
                    <a:pt x="1141" y="1"/>
                  </a:moveTo>
                  <a:cubicBezTo>
                    <a:pt x="1054" y="1"/>
                    <a:pt x="968" y="12"/>
                    <a:pt x="883" y="37"/>
                  </a:cubicBezTo>
                  <a:cubicBezTo>
                    <a:pt x="289" y="210"/>
                    <a:pt x="0" y="933"/>
                    <a:pt x="103" y="1543"/>
                  </a:cubicBezTo>
                  <a:cubicBezTo>
                    <a:pt x="251" y="2425"/>
                    <a:pt x="549" y="3334"/>
                    <a:pt x="1030" y="3334"/>
                  </a:cubicBezTo>
                  <a:cubicBezTo>
                    <a:pt x="1324" y="3334"/>
                    <a:pt x="1686" y="2995"/>
                    <a:pt x="2123" y="2104"/>
                  </a:cubicBezTo>
                  <a:cubicBezTo>
                    <a:pt x="2347" y="1648"/>
                    <a:pt x="2393" y="1086"/>
                    <a:pt x="2156" y="635"/>
                  </a:cubicBezTo>
                  <a:cubicBezTo>
                    <a:pt x="1962" y="264"/>
                    <a:pt x="1552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77"/>
            <p:cNvSpPr/>
            <p:nvPr/>
          </p:nvSpPr>
          <p:spPr>
            <a:xfrm>
              <a:off x="4610975" y="1314525"/>
              <a:ext cx="11925" cy="51725"/>
            </a:xfrm>
            <a:custGeom>
              <a:avLst/>
              <a:gdLst/>
              <a:ahLst/>
              <a:cxnLst/>
              <a:rect l="l" t="t" r="r" b="b"/>
              <a:pathLst>
                <a:path w="477" h="2069" extrusionOk="0">
                  <a:moveTo>
                    <a:pt x="241" y="1"/>
                  </a:moveTo>
                  <a:cubicBezTo>
                    <a:pt x="234" y="1"/>
                    <a:pt x="227" y="1"/>
                    <a:pt x="219" y="3"/>
                  </a:cubicBezTo>
                  <a:cubicBezTo>
                    <a:pt x="154" y="15"/>
                    <a:pt x="110" y="78"/>
                    <a:pt x="124" y="144"/>
                  </a:cubicBezTo>
                  <a:cubicBezTo>
                    <a:pt x="231" y="733"/>
                    <a:pt x="197" y="1340"/>
                    <a:pt x="23" y="1913"/>
                  </a:cubicBezTo>
                  <a:cubicBezTo>
                    <a:pt x="0" y="1990"/>
                    <a:pt x="57" y="2068"/>
                    <a:pt x="139" y="2068"/>
                  </a:cubicBezTo>
                  <a:cubicBezTo>
                    <a:pt x="192" y="2068"/>
                    <a:pt x="238" y="2034"/>
                    <a:pt x="255" y="1984"/>
                  </a:cubicBezTo>
                  <a:cubicBezTo>
                    <a:pt x="440" y="1373"/>
                    <a:pt x="476" y="726"/>
                    <a:pt x="360" y="100"/>
                  </a:cubicBezTo>
                  <a:cubicBezTo>
                    <a:pt x="350" y="41"/>
                    <a:pt x="298" y="1"/>
                    <a:pt x="241" y="1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77"/>
            <p:cNvSpPr/>
            <p:nvPr/>
          </p:nvSpPr>
          <p:spPr>
            <a:xfrm>
              <a:off x="4530125" y="1345750"/>
              <a:ext cx="113725" cy="56400"/>
            </a:xfrm>
            <a:custGeom>
              <a:avLst/>
              <a:gdLst/>
              <a:ahLst/>
              <a:cxnLst/>
              <a:rect l="l" t="t" r="r" b="b"/>
              <a:pathLst>
                <a:path w="4549" h="2256" extrusionOk="0">
                  <a:moveTo>
                    <a:pt x="1312" y="0"/>
                  </a:moveTo>
                  <a:cubicBezTo>
                    <a:pt x="872" y="0"/>
                    <a:pt x="439" y="183"/>
                    <a:pt x="237" y="565"/>
                  </a:cubicBezTo>
                  <a:cubicBezTo>
                    <a:pt x="1" y="1015"/>
                    <a:pt x="176" y="1612"/>
                    <a:pt x="570" y="1933"/>
                  </a:cubicBezTo>
                  <a:cubicBezTo>
                    <a:pt x="840" y="2154"/>
                    <a:pt x="1190" y="2255"/>
                    <a:pt x="1541" y="2255"/>
                  </a:cubicBezTo>
                  <a:cubicBezTo>
                    <a:pt x="1701" y="2255"/>
                    <a:pt x="1862" y="2234"/>
                    <a:pt x="2016" y="2194"/>
                  </a:cubicBezTo>
                  <a:cubicBezTo>
                    <a:pt x="4548" y="1533"/>
                    <a:pt x="3214" y="619"/>
                    <a:pt x="1869" y="102"/>
                  </a:cubicBezTo>
                  <a:cubicBezTo>
                    <a:pt x="1694" y="35"/>
                    <a:pt x="1503" y="0"/>
                    <a:pt x="1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77"/>
            <p:cNvSpPr/>
            <p:nvPr/>
          </p:nvSpPr>
          <p:spPr>
            <a:xfrm>
              <a:off x="4554750" y="1367325"/>
              <a:ext cx="51900" cy="13075"/>
            </a:xfrm>
            <a:custGeom>
              <a:avLst/>
              <a:gdLst/>
              <a:ahLst/>
              <a:cxnLst/>
              <a:rect l="l" t="t" r="r" b="b"/>
              <a:pathLst>
                <a:path w="2076" h="523" extrusionOk="0">
                  <a:moveTo>
                    <a:pt x="138" y="0"/>
                  </a:moveTo>
                  <a:cubicBezTo>
                    <a:pt x="90" y="0"/>
                    <a:pt x="45" y="29"/>
                    <a:pt x="26" y="76"/>
                  </a:cubicBezTo>
                  <a:cubicBezTo>
                    <a:pt x="1" y="138"/>
                    <a:pt x="30" y="208"/>
                    <a:pt x="93" y="233"/>
                  </a:cubicBezTo>
                  <a:cubicBezTo>
                    <a:pt x="568" y="425"/>
                    <a:pt x="1075" y="523"/>
                    <a:pt x="1587" y="523"/>
                  </a:cubicBezTo>
                  <a:cubicBezTo>
                    <a:pt x="1711" y="523"/>
                    <a:pt x="1836" y="517"/>
                    <a:pt x="1959" y="505"/>
                  </a:cubicBezTo>
                  <a:cubicBezTo>
                    <a:pt x="2025" y="500"/>
                    <a:pt x="2075" y="440"/>
                    <a:pt x="2068" y="374"/>
                  </a:cubicBezTo>
                  <a:cubicBezTo>
                    <a:pt x="2061" y="312"/>
                    <a:pt x="2007" y="265"/>
                    <a:pt x="1946" y="265"/>
                  </a:cubicBezTo>
                  <a:cubicBezTo>
                    <a:pt x="1943" y="265"/>
                    <a:pt x="1940" y="265"/>
                    <a:pt x="1937" y="265"/>
                  </a:cubicBezTo>
                  <a:cubicBezTo>
                    <a:pt x="1820" y="276"/>
                    <a:pt x="1702" y="281"/>
                    <a:pt x="1584" y="281"/>
                  </a:cubicBezTo>
                  <a:cubicBezTo>
                    <a:pt x="1105" y="281"/>
                    <a:pt x="629" y="190"/>
                    <a:pt x="182" y="9"/>
                  </a:cubicBezTo>
                  <a:cubicBezTo>
                    <a:pt x="168" y="3"/>
                    <a:pt x="152" y="0"/>
                    <a:pt x="13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77"/>
            <p:cNvSpPr/>
            <p:nvPr/>
          </p:nvSpPr>
          <p:spPr>
            <a:xfrm>
              <a:off x="4317075" y="1340000"/>
              <a:ext cx="76375" cy="88275"/>
            </a:xfrm>
            <a:custGeom>
              <a:avLst/>
              <a:gdLst/>
              <a:ahLst/>
              <a:cxnLst/>
              <a:rect l="l" t="t" r="r" b="b"/>
              <a:pathLst>
                <a:path w="3055" h="3531" extrusionOk="0">
                  <a:moveTo>
                    <a:pt x="3055" y="1"/>
                  </a:moveTo>
                  <a:cubicBezTo>
                    <a:pt x="2667" y="271"/>
                    <a:pt x="2162" y="482"/>
                    <a:pt x="1686" y="482"/>
                  </a:cubicBezTo>
                  <a:cubicBezTo>
                    <a:pt x="1484" y="482"/>
                    <a:pt x="1286" y="444"/>
                    <a:pt x="1106" y="356"/>
                  </a:cubicBezTo>
                  <a:lnTo>
                    <a:pt x="1106" y="356"/>
                  </a:lnTo>
                  <a:cubicBezTo>
                    <a:pt x="1150" y="676"/>
                    <a:pt x="1130" y="1184"/>
                    <a:pt x="898" y="1407"/>
                  </a:cubicBezTo>
                  <a:cubicBezTo>
                    <a:pt x="702" y="1592"/>
                    <a:pt x="445" y="1693"/>
                    <a:pt x="180" y="1693"/>
                  </a:cubicBezTo>
                  <a:cubicBezTo>
                    <a:pt x="123" y="1693"/>
                    <a:pt x="65" y="1688"/>
                    <a:pt x="7" y="1678"/>
                  </a:cubicBezTo>
                  <a:lnTo>
                    <a:pt x="7" y="1678"/>
                  </a:lnTo>
                  <a:cubicBezTo>
                    <a:pt x="227" y="2277"/>
                    <a:pt x="88" y="2898"/>
                    <a:pt x="1" y="3530"/>
                  </a:cubicBezTo>
                  <a:cubicBezTo>
                    <a:pt x="196" y="3307"/>
                    <a:pt x="631" y="3156"/>
                    <a:pt x="1028" y="3057"/>
                  </a:cubicBezTo>
                  <a:cubicBezTo>
                    <a:pt x="1179" y="3019"/>
                    <a:pt x="1326" y="2995"/>
                    <a:pt x="1472" y="2995"/>
                  </a:cubicBezTo>
                  <a:cubicBezTo>
                    <a:pt x="1603" y="2995"/>
                    <a:pt x="1734" y="3014"/>
                    <a:pt x="1866" y="3061"/>
                  </a:cubicBezTo>
                  <a:cubicBezTo>
                    <a:pt x="1807" y="2810"/>
                    <a:pt x="1764" y="2327"/>
                    <a:pt x="1965" y="2167"/>
                  </a:cubicBezTo>
                  <a:cubicBezTo>
                    <a:pt x="2135" y="2031"/>
                    <a:pt x="2580" y="1802"/>
                    <a:pt x="2855" y="1802"/>
                  </a:cubicBezTo>
                  <a:cubicBezTo>
                    <a:pt x="2906" y="1802"/>
                    <a:pt x="2951" y="1810"/>
                    <a:pt x="2988" y="1828"/>
                  </a:cubicBezTo>
                  <a:cubicBezTo>
                    <a:pt x="2774" y="1517"/>
                    <a:pt x="2765" y="1067"/>
                    <a:pt x="2826" y="787"/>
                  </a:cubicBezTo>
                  <a:cubicBezTo>
                    <a:pt x="2916" y="369"/>
                    <a:pt x="3000" y="39"/>
                    <a:pt x="3055" y="1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77"/>
            <p:cNvSpPr/>
            <p:nvPr/>
          </p:nvSpPr>
          <p:spPr>
            <a:xfrm>
              <a:off x="4323725" y="1321900"/>
              <a:ext cx="82500" cy="95225"/>
            </a:xfrm>
            <a:custGeom>
              <a:avLst/>
              <a:gdLst/>
              <a:ahLst/>
              <a:cxnLst/>
              <a:rect l="l" t="t" r="r" b="b"/>
              <a:pathLst>
                <a:path w="3300" h="3809" extrusionOk="0">
                  <a:moveTo>
                    <a:pt x="3197" y="1"/>
                  </a:moveTo>
                  <a:cubicBezTo>
                    <a:pt x="3170" y="1"/>
                    <a:pt x="3143" y="13"/>
                    <a:pt x="3126" y="36"/>
                  </a:cubicBezTo>
                  <a:lnTo>
                    <a:pt x="2983" y="224"/>
                  </a:lnTo>
                  <a:cubicBezTo>
                    <a:pt x="2583" y="750"/>
                    <a:pt x="1645" y="1979"/>
                    <a:pt x="1387" y="2257"/>
                  </a:cubicBezTo>
                  <a:cubicBezTo>
                    <a:pt x="957" y="2720"/>
                    <a:pt x="510" y="3198"/>
                    <a:pt x="58" y="3654"/>
                  </a:cubicBezTo>
                  <a:cubicBezTo>
                    <a:pt x="0" y="3710"/>
                    <a:pt x="41" y="3807"/>
                    <a:pt x="121" y="3808"/>
                  </a:cubicBezTo>
                  <a:cubicBezTo>
                    <a:pt x="146" y="3808"/>
                    <a:pt x="169" y="3798"/>
                    <a:pt x="185" y="3782"/>
                  </a:cubicBezTo>
                  <a:cubicBezTo>
                    <a:pt x="640" y="3324"/>
                    <a:pt x="1088" y="2844"/>
                    <a:pt x="1524" y="2376"/>
                  </a:cubicBezTo>
                  <a:cubicBezTo>
                    <a:pt x="1784" y="2097"/>
                    <a:pt x="2725" y="862"/>
                    <a:pt x="3126" y="335"/>
                  </a:cubicBezTo>
                  <a:lnTo>
                    <a:pt x="3269" y="146"/>
                  </a:lnTo>
                  <a:cubicBezTo>
                    <a:pt x="3300" y="106"/>
                    <a:pt x="3292" y="50"/>
                    <a:pt x="3253" y="19"/>
                  </a:cubicBezTo>
                  <a:cubicBezTo>
                    <a:pt x="3236" y="7"/>
                    <a:pt x="3216" y="1"/>
                    <a:pt x="3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77"/>
            <p:cNvSpPr/>
            <p:nvPr/>
          </p:nvSpPr>
          <p:spPr>
            <a:xfrm>
              <a:off x="4329025" y="1390350"/>
              <a:ext cx="23400" cy="15825"/>
            </a:xfrm>
            <a:custGeom>
              <a:avLst/>
              <a:gdLst/>
              <a:ahLst/>
              <a:cxnLst/>
              <a:rect l="l" t="t" r="r" b="b"/>
              <a:pathLst>
                <a:path w="936" h="633" extrusionOk="0">
                  <a:moveTo>
                    <a:pt x="732" y="0"/>
                  </a:moveTo>
                  <a:cubicBezTo>
                    <a:pt x="728" y="0"/>
                    <a:pt x="723" y="1"/>
                    <a:pt x="718" y="2"/>
                  </a:cubicBezTo>
                  <a:cubicBezTo>
                    <a:pt x="501" y="34"/>
                    <a:pt x="286" y="82"/>
                    <a:pt x="76" y="146"/>
                  </a:cubicBezTo>
                  <a:cubicBezTo>
                    <a:pt x="28" y="160"/>
                    <a:pt x="1" y="211"/>
                    <a:pt x="15" y="258"/>
                  </a:cubicBezTo>
                  <a:cubicBezTo>
                    <a:pt x="27" y="298"/>
                    <a:pt x="63" y="323"/>
                    <a:pt x="102" y="323"/>
                  </a:cubicBezTo>
                  <a:cubicBezTo>
                    <a:pt x="111" y="323"/>
                    <a:pt x="120" y="322"/>
                    <a:pt x="129" y="319"/>
                  </a:cubicBezTo>
                  <a:cubicBezTo>
                    <a:pt x="300" y="267"/>
                    <a:pt x="475" y="225"/>
                    <a:pt x="652" y="196"/>
                  </a:cubicBezTo>
                  <a:cubicBezTo>
                    <a:pt x="669" y="323"/>
                    <a:pt x="699" y="450"/>
                    <a:pt x="743" y="572"/>
                  </a:cubicBezTo>
                  <a:cubicBezTo>
                    <a:pt x="757" y="608"/>
                    <a:pt x="791" y="632"/>
                    <a:pt x="828" y="632"/>
                  </a:cubicBezTo>
                  <a:lnTo>
                    <a:pt x="828" y="633"/>
                  </a:lnTo>
                  <a:cubicBezTo>
                    <a:pt x="891" y="633"/>
                    <a:pt x="935" y="570"/>
                    <a:pt x="913" y="512"/>
                  </a:cubicBezTo>
                  <a:cubicBezTo>
                    <a:pt x="864" y="374"/>
                    <a:pt x="833" y="231"/>
                    <a:pt x="822" y="84"/>
                  </a:cubicBezTo>
                  <a:cubicBezTo>
                    <a:pt x="820" y="59"/>
                    <a:pt x="807" y="36"/>
                    <a:pt x="788" y="20"/>
                  </a:cubicBezTo>
                  <a:cubicBezTo>
                    <a:pt x="772" y="8"/>
                    <a:pt x="753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77"/>
            <p:cNvSpPr/>
            <p:nvPr/>
          </p:nvSpPr>
          <p:spPr>
            <a:xfrm>
              <a:off x="4343825" y="1375875"/>
              <a:ext cx="23325" cy="15800"/>
            </a:xfrm>
            <a:custGeom>
              <a:avLst/>
              <a:gdLst/>
              <a:ahLst/>
              <a:cxnLst/>
              <a:rect l="l" t="t" r="r" b="b"/>
              <a:pathLst>
                <a:path w="933" h="632" extrusionOk="0">
                  <a:moveTo>
                    <a:pt x="734" y="0"/>
                  </a:moveTo>
                  <a:cubicBezTo>
                    <a:pt x="729" y="0"/>
                    <a:pt x="725" y="0"/>
                    <a:pt x="720" y="1"/>
                  </a:cubicBezTo>
                  <a:cubicBezTo>
                    <a:pt x="503" y="33"/>
                    <a:pt x="288" y="82"/>
                    <a:pt x="79" y="145"/>
                  </a:cubicBezTo>
                  <a:cubicBezTo>
                    <a:pt x="29" y="159"/>
                    <a:pt x="1" y="210"/>
                    <a:pt x="15" y="259"/>
                  </a:cubicBezTo>
                  <a:cubicBezTo>
                    <a:pt x="26" y="298"/>
                    <a:pt x="62" y="323"/>
                    <a:pt x="101" y="323"/>
                  </a:cubicBezTo>
                  <a:cubicBezTo>
                    <a:pt x="111" y="323"/>
                    <a:pt x="121" y="322"/>
                    <a:pt x="131" y="318"/>
                  </a:cubicBezTo>
                  <a:cubicBezTo>
                    <a:pt x="302" y="267"/>
                    <a:pt x="478" y="225"/>
                    <a:pt x="654" y="195"/>
                  </a:cubicBezTo>
                  <a:cubicBezTo>
                    <a:pt x="670" y="323"/>
                    <a:pt x="701" y="449"/>
                    <a:pt x="746" y="572"/>
                  </a:cubicBezTo>
                  <a:cubicBezTo>
                    <a:pt x="759" y="607"/>
                    <a:pt x="793" y="631"/>
                    <a:pt x="831" y="631"/>
                  </a:cubicBezTo>
                  <a:cubicBezTo>
                    <a:pt x="841" y="631"/>
                    <a:pt x="851" y="630"/>
                    <a:pt x="861" y="626"/>
                  </a:cubicBezTo>
                  <a:cubicBezTo>
                    <a:pt x="908" y="609"/>
                    <a:pt x="933" y="557"/>
                    <a:pt x="916" y="510"/>
                  </a:cubicBezTo>
                  <a:cubicBezTo>
                    <a:pt x="865" y="373"/>
                    <a:pt x="835" y="229"/>
                    <a:pt x="824" y="84"/>
                  </a:cubicBezTo>
                  <a:cubicBezTo>
                    <a:pt x="821" y="35"/>
                    <a:pt x="780" y="0"/>
                    <a:pt x="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77"/>
            <p:cNvSpPr/>
            <p:nvPr/>
          </p:nvSpPr>
          <p:spPr>
            <a:xfrm>
              <a:off x="4358700" y="1359450"/>
              <a:ext cx="22025" cy="19025"/>
            </a:xfrm>
            <a:custGeom>
              <a:avLst/>
              <a:gdLst/>
              <a:ahLst/>
              <a:cxnLst/>
              <a:rect l="l" t="t" r="r" b="b"/>
              <a:pathLst>
                <a:path w="881" h="761" extrusionOk="0">
                  <a:moveTo>
                    <a:pt x="673" y="0"/>
                  </a:moveTo>
                  <a:cubicBezTo>
                    <a:pt x="666" y="0"/>
                    <a:pt x="659" y="1"/>
                    <a:pt x="653" y="3"/>
                  </a:cubicBezTo>
                  <a:lnTo>
                    <a:pt x="80" y="133"/>
                  </a:lnTo>
                  <a:cubicBezTo>
                    <a:pt x="31" y="144"/>
                    <a:pt x="0" y="192"/>
                    <a:pt x="12" y="242"/>
                  </a:cubicBezTo>
                  <a:cubicBezTo>
                    <a:pt x="21" y="283"/>
                    <a:pt x="58" y="311"/>
                    <a:pt x="99" y="311"/>
                  </a:cubicBezTo>
                  <a:cubicBezTo>
                    <a:pt x="106" y="311"/>
                    <a:pt x="113" y="310"/>
                    <a:pt x="119" y="309"/>
                  </a:cubicBezTo>
                  <a:lnTo>
                    <a:pt x="602" y="199"/>
                  </a:lnTo>
                  <a:lnTo>
                    <a:pt x="695" y="687"/>
                  </a:lnTo>
                  <a:cubicBezTo>
                    <a:pt x="702" y="730"/>
                    <a:pt x="740" y="761"/>
                    <a:pt x="783" y="761"/>
                  </a:cubicBezTo>
                  <a:cubicBezTo>
                    <a:pt x="788" y="761"/>
                    <a:pt x="794" y="761"/>
                    <a:pt x="799" y="759"/>
                  </a:cubicBezTo>
                  <a:cubicBezTo>
                    <a:pt x="848" y="751"/>
                    <a:pt x="881" y="703"/>
                    <a:pt x="871" y="655"/>
                  </a:cubicBezTo>
                  <a:lnTo>
                    <a:pt x="762" y="74"/>
                  </a:lnTo>
                  <a:cubicBezTo>
                    <a:pt x="754" y="30"/>
                    <a:pt x="716" y="0"/>
                    <a:pt x="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77"/>
            <p:cNvSpPr/>
            <p:nvPr/>
          </p:nvSpPr>
          <p:spPr>
            <a:xfrm>
              <a:off x="4420825" y="1339975"/>
              <a:ext cx="76375" cy="88275"/>
            </a:xfrm>
            <a:custGeom>
              <a:avLst/>
              <a:gdLst/>
              <a:ahLst/>
              <a:cxnLst/>
              <a:rect l="l" t="t" r="r" b="b"/>
              <a:pathLst>
                <a:path w="3055" h="3531" extrusionOk="0">
                  <a:moveTo>
                    <a:pt x="1" y="0"/>
                  </a:moveTo>
                  <a:lnTo>
                    <a:pt x="1" y="0"/>
                  </a:lnTo>
                  <a:cubicBezTo>
                    <a:pt x="56" y="40"/>
                    <a:pt x="140" y="368"/>
                    <a:pt x="230" y="787"/>
                  </a:cubicBezTo>
                  <a:cubicBezTo>
                    <a:pt x="291" y="1068"/>
                    <a:pt x="283" y="1516"/>
                    <a:pt x="68" y="1828"/>
                  </a:cubicBezTo>
                  <a:cubicBezTo>
                    <a:pt x="105" y="1810"/>
                    <a:pt x="150" y="1802"/>
                    <a:pt x="201" y="1802"/>
                  </a:cubicBezTo>
                  <a:cubicBezTo>
                    <a:pt x="476" y="1802"/>
                    <a:pt x="921" y="2031"/>
                    <a:pt x="1091" y="2168"/>
                  </a:cubicBezTo>
                  <a:cubicBezTo>
                    <a:pt x="1293" y="2328"/>
                    <a:pt x="1250" y="2810"/>
                    <a:pt x="1190" y="3061"/>
                  </a:cubicBezTo>
                  <a:cubicBezTo>
                    <a:pt x="1321" y="3014"/>
                    <a:pt x="1451" y="2995"/>
                    <a:pt x="1581" y="2995"/>
                  </a:cubicBezTo>
                  <a:cubicBezTo>
                    <a:pt x="1728" y="2995"/>
                    <a:pt x="1876" y="3020"/>
                    <a:pt x="2028" y="3058"/>
                  </a:cubicBezTo>
                  <a:cubicBezTo>
                    <a:pt x="2425" y="3157"/>
                    <a:pt x="2860" y="3307"/>
                    <a:pt x="3055" y="3530"/>
                  </a:cubicBezTo>
                  <a:cubicBezTo>
                    <a:pt x="2968" y="2899"/>
                    <a:pt x="2829" y="2278"/>
                    <a:pt x="3049" y="1678"/>
                  </a:cubicBezTo>
                  <a:lnTo>
                    <a:pt x="3049" y="1678"/>
                  </a:lnTo>
                  <a:cubicBezTo>
                    <a:pt x="2991" y="1688"/>
                    <a:pt x="2932" y="1693"/>
                    <a:pt x="2874" y="1693"/>
                  </a:cubicBezTo>
                  <a:cubicBezTo>
                    <a:pt x="2610" y="1693"/>
                    <a:pt x="2353" y="1592"/>
                    <a:pt x="2158" y="1407"/>
                  </a:cubicBezTo>
                  <a:cubicBezTo>
                    <a:pt x="1927" y="1185"/>
                    <a:pt x="1907" y="677"/>
                    <a:pt x="1951" y="357"/>
                  </a:cubicBezTo>
                  <a:lnTo>
                    <a:pt x="1951" y="357"/>
                  </a:lnTo>
                  <a:cubicBezTo>
                    <a:pt x="1771" y="445"/>
                    <a:pt x="1574" y="482"/>
                    <a:pt x="1372" y="482"/>
                  </a:cubicBezTo>
                  <a:cubicBezTo>
                    <a:pt x="896" y="482"/>
                    <a:pt x="390" y="271"/>
                    <a:pt x="1" y="0"/>
                  </a:cubicBezTo>
                  <a:close/>
                </a:path>
              </a:pathLst>
            </a:custGeom>
            <a:solidFill>
              <a:srgbClr val="7A9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77"/>
            <p:cNvSpPr/>
            <p:nvPr/>
          </p:nvSpPr>
          <p:spPr>
            <a:xfrm>
              <a:off x="4408000" y="1321850"/>
              <a:ext cx="82550" cy="95250"/>
            </a:xfrm>
            <a:custGeom>
              <a:avLst/>
              <a:gdLst/>
              <a:ahLst/>
              <a:cxnLst/>
              <a:rect l="l" t="t" r="r" b="b"/>
              <a:pathLst>
                <a:path w="3302" h="3810" extrusionOk="0">
                  <a:moveTo>
                    <a:pt x="103" y="0"/>
                  </a:moveTo>
                  <a:cubicBezTo>
                    <a:pt x="84" y="0"/>
                    <a:pt x="65" y="7"/>
                    <a:pt x="48" y="19"/>
                  </a:cubicBezTo>
                  <a:cubicBezTo>
                    <a:pt x="8" y="50"/>
                    <a:pt x="1" y="108"/>
                    <a:pt x="33" y="148"/>
                  </a:cubicBezTo>
                  <a:lnTo>
                    <a:pt x="186" y="349"/>
                  </a:lnTo>
                  <a:cubicBezTo>
                    <a:pt x="620" y="917"/>
                    <a:pt x="1522" y="2100"/>
                    <a:pt x="1783" y="2381"/>
                  </a:cubicBezTo>
                  <a:cubicBezTo>
                    <a:pt x="2215" y="2846"/>
                    <a:pt x="2662" y="3326"/>
                    <a:pt x="3117" y="3783"/>
                  </a:cubicBezTo>
                  <a:cubicBezTo>
                    <a:pt x="3134" y="3799"/>
                    <a:pt x="3157" y="3809"/>
                    <a:pt x="3181" y="3809"/>
                  </a:cubicBezTo>
                  <a:cubicBezTo>
                    <a:pt x="3262" y="3809"/>
                    <a:pt x="3301" y="3712"/>
                    <a:pt x="3245" y="3655"/>
                  </a:cubicBezTo>
                  <a:cubicBezTo>
                    <a:pt x="2792" y="3200"/>
                    <a:pt x="2346" y="2722"/>
                    <a:pt x="1911" y="2254"/>
                  </a:cubicBezTo>
                  <a:cubicBezTo>
                    <a:pt x="1659" y="1984"/>
                    <a:pt x="728" y="761"/>
                    <a:pt x="330" y="238"/>
                  </a:cubicBezTo>
                  <a:lnTo>
                    <a:pt x="177" y="38"/>
                  </a:lnTo>
                  <a:cubicBezTo>
                    <a:pt x="159" y="13"/>
                    <a:pt x="131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77"/>
            <p:cNvSpPr/>
            <p:nvPr/>
          </p:nvSpPr>
          <p:spPr>
            <a:xfrm>
              <a:off x="4461875" y="1390325"/>
              <a:ext cx="23300" cy="15800"/>
            </a:xfrm>
            <a:custGeom>
              <a:avLst/>
              <a:gdLst/>
              <a:ahLst/>
              <a:cxnLst/>
              <a:rect l="l" t="t" r="r" b="b"/>
              <a:pathLst>
                <a:path w="932" h="632" extrusionOk="0">
                  <a:moveTo>
                    <a:pt x="202" y="0"/>
                  </a:moveTo>
                  <a:cubicBezTo>
                    <a:pt x="182" y="0"/>
                    <a:pt x="163" y="7"/>
                    <a:pt x="147" y="20"/>
                  </a:cubicBezTo>
                  <a:cubicBezTo>
                    <a:pt x="128" y="36"/>
                    <a:pt x="116" y="59"/>
                    <a:pt x="114" y="84"/>
                  </a:cubicBezTo>
                  <a:cubicBezTo>
                    <a:pt x="103" y="230"/>
                    <a:pt x="72" y="374"/>
                    <a:pt x="23" y="510"/>
                  </a:cubicBezTo>
                  <a:cubicBezTo>
                    <a:pt x="1" y="570"/>
                    <a:pt x="45" y="632"/>
                    <a:pt x="107" y="632"/>
                  </a:cubicBezTo>
                  <a:cubicBezTo>
                    <a:pt x="145" y="632"/>
                    <a:pt x="179" y="607"/>
                    <a:pt x="192" y="572"/>
                  </a:cubicBezTo>
                  <a:cubicBezTo>
                    <a:pt x="236" y="450"/>
                    <a:pt x="267" y="323"/>
                    <a:pt x="284" y="194"/>
                  </a:cubicBezTo>
                  <a:cubicBezTo>
                    <a:pt x="461" y="225"/>
                    <a:pt x="635" y="267"/>
                    <a:pt x="807" y="319"/>
                  </a:cubicBezTo>
                  <a:cubicBezTo>
                    <a:pt x="815" y="321"/>
                    <a:pt x="822" y="322"/>
                    <a:pt x="830" y="322"/>
                  </a:cubicBezTo>
                  <a:cubicBezTo>
                    <a:pt x="869" y="322"/>
                    <a:pt x="905" y="296"/>
                    <a:pt x="917" y="257"/>
                  </a:cubicBezTo>
                  <a:cubicBezTo>
                    <a:pt x="931" y="211"/>
                    <a:pt x="906" y="161"/>
                    <a:pt x="860" y="146"/>
                  </a:cubicBezTo>
                  <a:cubicBezTo>
                    <a:pt x="649" y="82"/>
                    <a:pt x="435" y="33"/>
                    <a:pt x="218" y="1"/>
                  </a:cubicBezTo>
                  <a:cubicBezTo>
                    <a:pt x="212" y="1"/>
                    <a:pt x="20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77"/>
            <p:cNvSpPr/>
            <p:nvPr/>
          </p:nvSpPr>
          <p:spPr>
            <a:xfrm>
              <a:off x="4447150" y="1375825"/>
              <a:ext cx="23225" cy="15825"/>
            </a:xfrm>
            <a:custGeom>
              <a:avLst/>
              <a:gdLst/>
              <a:ahLst/>
              <a:cxnLst/>
              <a:rect l="l" t="t" r="r" b="b"/>
              <a:pathLst>
                <a:path w="929" h="633" extrusionOk="0">
                  <a:moveTo>
                    <a:pt x="199" y="1"/>
                  </a:moveTo>
                  <a:cubicBezTo>
                    <a:pt x="152" y="1"/>
                    <a:pt x="112" y="36"/>
                    <a:pt x="109" y="85"/>
                  </a:cubicBezTo>
                  <a:cubicBezTo>
                    <a:pt x="98" y="230"/>
                    <a:pt x="67" y="373"/>
                    <a:pt x="17" y="511"/>
                  </a:cubicBezTo>
                  <a:cubicBezTo>
                    <a:pt x="0" y="558"/>
                    <a:pt x="24" y="610"/>
                    <a:pt x="71" y="627"/>
                  </a:cubicBezTo>
                  <a:cubicBezTo>
                    <a:pt x="81" y="631"/>
                    <a:pt x="92" y="632"/>
                    <a:pt x="101" y="632"/>
                  </a:cubicBezTo>
                  <a:cubicBezTo>
                    <a:pt x="140" y="632"/>
                    <a:pt x="173" y="608"/>
                    <a:pt x="186" y="573"/>
                  </a:cubicBezTo>
                  <a:cubicBezTo>
                    <a:pt x="231" y="450"/>
                    <a:pt x="262" y="324"/>
                    <a:pt x="279" y="195"/>
                  </a:cubicBezTo>
                  <a:cubicBezTo>
                    <a:pt x="455" y="226"/>
                    <a:pt x="630" y="268"/>
                    <a:pt x="802" y="319"/>
                  </a:cubicBezTo>
                  <a:cubicBezTo>
                    <a:pt x="811" y="322"/>
                    <a:pt x="819" y="323"/>
                    <a:pt x="828" y="323"/>
                  </a:cubicBezTo>
                  <a:cubicBezTo>
                    <a:pt x="867" y="323"/>
                    <a:pt x="903" y="298"/>
                    <a:pt x="915" y="259"/>
                  </a:cubicBezTo>
                  <a:cubicBezTo>
                    <a:pt x="929" y="210"/>
                    <a:pt x="902" y="161"/>
                    <a:pt x="854" y="146"/>
                  </a:cubicBezTo>
                  <a:cubicBezTo>
                    <a:pt x="644" y="82"/>
                    <a:pt x="430" y="34"/>
                    <a:pt x="213" y="2"/>
                  </a:cubicBezTo>
                  <a:cubicBezTo>
                    <a:pt x="208" y="1"/>
                    <a:pt x="203" y="1"/>
                    <a:pt x="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77"/>
            <p:cNvSpPr/>
            <p:nvPr/>
          </p:nvSpPr>
          <p:spPr>
            <a:xfrm>
              <a:off x="4433550" y="1359425"/>
              <a:ext cx="22050" cy="19050"/>
            </a:xfrm>
            <a:custGeom>
              <a:avLst/>
              <a:gdLst/>
              <a:ahLst/>
              <a:cxnLst/>
              <a:rect l="l" t="t" r="r" b="b"/>
              <a:pathLst>
                <a:path w="882" h="762" extrusionOk="0">
                  <a:moveTo>
                    <a:pt x="208" y="0"/>
                  </a:moveTo>
                  <a:cubicBezTo>
                    <a:pt x="191" y="0"/>
                    <a:pt x="174" y="5"/>
                    <a:pt x="159" y="15"/>
                  </a:cubicBezTo>
                  <a:cubicBezTo>
                    <a:pt x="139" y="28"/>
                    <a:pt x="124" y="50"/>
                    <a:pt x="120" y="74"/>
                  </a:cubicBezTo>
                  <a:lnTo>
                    <a:pt x="11" y="654"/>
                  </a:lnTo>
                  <a:cubicBezTo>
                    <a:pt x="1" y="703"/>
                    <a:pt x="33" y="751"/>
                    <a:pt x="82" y="759"/>
                  </a:cubicBezTo>
                  <a:cubicBezTo>
                    <a:pt x="88" y="760"/>
                    <a:pt x="94" y="762"/>
                    <a:pt x="99" y="762"/>
                  </a:cubicBezTo>
                  <a:cubicBezTo>
                    <a:pt x="142" y="762"/>
                    <a:pt x="179" y="730"/>
                    <a:pt x="187" y="688"/>
                  </a:cubicBezTo>
                  <a:lnTo>
                    <a:pt x="280" y="200"/>
                  </a:lnTo>
                  <a:lnTo>
                    <a:pt x="761" y="310"/>
                  </a:lnTo>
                  <a:cubicBezTo>
                    <a:pt x="768" y="312"/>
                    <a:pt x="775" y="312"/>
                    <a:pt x="782" y="312"/>
                  </a:cubicBezTo>
                  <a:cubicBezTo>
                    <a:pt x="824" y="312"/>
                    <a:pt x="861" y="283"/>
                    <a:pt x="870" y="240"/>
                  </a:cubicBezTo>
                  <a:cubicBezTo>
                    <a:pt x="881" y="192"/>
                    <a:pt x="850" y="143"/>
                    <a:pt x="802" y="132"/>
                  </a:cubicBezTo>
                  <a:lnTo>
                    <a:pt x="229" y="2"/>
                  </a:lnTo>
                  <a:cubicBezTo>
                    <a:pt x="222" y="1"/>
                    <a:pt x="215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77"/>
            <p:cNvSpPr/>
            <p:nvPr/>
          </p:nvSpPr>
          <p:spPr>
            <a:xfrm>
              <a:off x="4408075" y="1314000"/>
              <a:ext cx="47225" cy="47175"/>
            </a:xfrm>
            <a:custGeom>
              <a:avLst/>
              <a:gdLst/>
              <a:ahLst/>
              <a:cxnLst/>
              <a:rect l="l" t="t" r="r" b="b"/>
              <a:pathLst>
                <a:path w="1889" h="1887" extrusionOk="0">
                  <a:moveTo>
                    <a:pt x="790" y="0"/>
                  </a:moveTo>
                  <a:cubicBezTo>
                    <a:pt x="756" y="0"/>
                    <a:pt x="722" y="3"/>
                    <a:pt x="688" y="10"/>
                  </a:cubicBezTo>
                  <a:cubicBezTo>
                    <a:pt x="615" y="27"/>
                    <a:pt x="545" y="58"/>
                    <a:pt x="483" y="101"/>
                  </a:cubicBezTo>
                  <a:cubicBezTo>
                    <a:pt x="179" y="300"/>
                    <a:pt x="1" y="675"/>
                    <a:pt x="37" y="1036"/>
                  </a:cubicBezTo>
                  <a:cubicBezTo>
                    <a:pt x="88" y="1539"/>
                    <a:pt x="536" y="1886"/>
                    <a:pt x="987" y="1886"/>
                  </a:cubicBezTo>
                  <a:cubicBezTo>
                    <a:pt x="1226" y="1886"/>
                    <a:pt x="1465" y="1789"/>
                    <a:pt x="1648" y="1568"/>
                  </a:cubicBezTo>
                  <a:cubicBezTo>
                    <a:pt x="1862" y="1309"/>
                    <a:pt x="1888" y="922"/>
                    <a:pt x="1742" y="619"/>
                  </a:cubicBezTo>
                  <a:cubicBezTo>
                    <a:pt x="1595" y="316"/>
                    <a:pt x="1295" y="101"/>
                    <a:pt x="968" y="24"/>
                  </a:cubicBezTo>
                  <a:cubicBezTo>
                    <a:pt x="910" y="10"/>
                    <a:pt x="850" y="0"/>
                    <a:pt x="790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77"/>
            <p:cNvSpPr/>
            <p:nvPr/>
          </p:nvSpPr>
          <p:spPr>
            <a:xfrm>
              <a:off x="4437575" y="1331800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33" y="0"/>
                  </a:moveTo>
                  <a:cubicBezTo>
                    <a:pt x="222" y="0"/>
                    <a:pt x="212" y="1"/>
                    <a:pt x="201" y="4"/>
                  </a:cubicBezTo>
                  <a:cubicBezTo>
                    <a:pt x="180" y="8"/>
                    <a:pt x="159" y="17"/>
                    <a:pt x="142" y="30"/>
                  </a:cubicBezTo>
                  <a:cubicBezTo>
                    <a:pt x="51" y="91"/>
                    <a:pt x="1" y="195"/>
                    <a:pt x="11" y="304"/>
                  </a:cubicBezTo>
                  <a:cubicBezTo>
                    <a:pt x="26" y="452"/>
                    <a:pt x="157" y="554"/>
                    <a:pt x="290" y="554"/>
                  </a:cubicBezTo>
                  <a:cubicBezTo>
                    <a:pt x="359" y="554"/>
                    <a:pt x="430" y="525"/>
                    <a:pt x="483" y="461"/>
                  </a:cubicBezTo>
                  <a:cubicBezTo>
                    <a:pt x="546" y="385"/>
                    <a:pt x="554" y="270"/>
                    <a:pt x="511" y="182"/>
                  </a:cubicBezTo>
                  <a:cubicBezTo>
                    <a:pt x="468" y="93"/>
                    <a:pt x="380" y="30"/>
                    <a:pt x="284" y="8"/>
                  </a:cubicBezTo>
                  <a:cubicBezTo>
                    <a:pt x="267" y="3"/>
                    <a:pt x="250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77"/>
            <p:cNvSpPr/>
            <p:nvPr/>
          </p:nvSpPr>
          <p:spPr>
            <a:xfrm>
              <a:off x="4389525" y="1276475"/>
              <a:ext cx="49000" cy="45800"/>
            </a:xfrm>
            <a:custGeom>
              <a:avLst/>
              <a:gdLst/>
              <a:ahLst/>
              <a:cxnLst/>
              <a:rect l="l" t="t" r="r" b="b"/>
              <a:pathLst>
                <a:path w="1960" h="1832" extrusionOk="0">
                  <a:moveTo>
                    <a:pt x="795" y="1"/>
                  </a:moveTo>
                  <a:cubicBezTo>
                    <a:pt x="792" y="1"/>
                    <a:pt x="790" y="1"/>
                    <a:pt x="787" y="1"/>
                  </a:cubicBezTo>
                  <a:cubicBezTo>
                    <a:pt x="693" y="1"/>
                    <a:pt x="596" y="13"/>
                    <a:pt x="512" y="53"/>
                  </a:cubicBezTo>
                  <a:cubicBezTo>
                    <a:pt x="444" y="87"/>
                    <a:pt x="385" y="133"/>
                    <a:pt x="334" y="189"/>
                  </a:cubicBezTo>
                  <a:cubicBezTo>
                    <a:pt x="86" y="455"/>
                    <a:pt x="0" y="861"/>
                    <a:pt x="122" y="1204"/>
                  </a:cubicBezTo>
                  <a:cubicBezTo>
                    <a:pt x="263" y="1604"/>
                    <a:pt x="650" y="1831"/>
                    <a:pt x="1029" y="1831"/>
                  </a:cubicBezTo>
                  <a:cubicBezTo>
                    <a:pt x="1342" y="1831"/>
                    <a:pt x="1649" y="1678"/>
                    <a:pt x="1813" y="1342"/>
                  </a:cubicBezTo>
                  <a:cubicBezTo>
                    <a:pt x="1959" y="1039"/>
                    <a:pt x="1893" y="655"/>
                    <a:pt x="1679" y="396"/>
                  </a:cubicBezTo>
                  <a:cubicBezTo>
                    <a:pt x="1467" y="139"/>
                    <a:pt x="1128" y="1"/>
                    <a:pt x="795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77"/>
            <p:cNvSpPr/>
            <p:nvPr/>
          </p:nvSpPr>
          <p:spPr>
            <a:xfrm>
              <a:off x="4419600" y="1290450"/>
              <a:ext cx="14350" cy="13450"/>
            </a:xfrm>
            <a:custGeom>
              <a:avLst/>
              <a:gdLst/>
              <a:ahLst/>
              <a:cxnLst/>
              <a:rect l="l" t="t" r="r" b="b"/>
              <a:pathLst>
                <a:path w="574" h="538" extrusionOk="0">
                  <a:moveTo>
                    <a:pt x="223" y="0"/>
                  </a:moveTo>
                  <a:cubicBezTo>
                    <a:pt x="197" y="0"/>
                    <a:pt x="172" y="6"/>
                    <a:pt x="149" y="16"/>
                  </a:cubicBezTo>
                  <a:cubicBezTo>
                    <a:pt x="129" y="26"/>
                    <a:pt x="112" y="39"/>
                    <a:pt x="97" y="56"/>
                  </a:cubicBezTo>
                  <a:cubicBezTo>
                    <a:pt x="24" y="136"/>
                    <a:pt x="0" y="251"/>
                    <a:pt x="35" y="353"/>
                  </a:cubicBezTo>
                  <a:cubicBezTo>
                    <a:pt x="76" y="471"/>
                    <a:pt x="190" y="537"/>
                    <a:pt x="302" y="537"/>
                  </a:cubicBezTo>
                  <a:cubicBezTo>
                    <a:pt x="393" y="537"/>
                    <a:pt x="483" y="493"/>
                    <a:pt x="530" y="394"/>
                  </a:cubicBezTo>
                  <a:cubicBezTo>
                    <a:pt x="573" y="305"/>
                    <a:pt x="555" y="192"/>
                    <a:pt x="492" y="116"/>
                  </a:cubicBezTo>
                  <a:cubicBezTo>
                    <a:pt x="429" y="40"/>
                    <a:pt x="329" y="1"/>
                    <a:pt x="230" y="1"/>
                  </a:cubicBezTo>
                  <a:cubicBezTo>
                    <a:pt x="227" y="0"/>
                    <a:pt x="2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77"/>
            <p:cNvSpPr/>
            <p:nvPr/>
          </p:nvSpPr>
          <p:spPr>
            <a:xfrm>
              <a:off x="4358450" y="1311575"/>
              <a:ext cx="53550" cy="46750"/>
            </a:xfrm>
            <a:custGeom>
              <a:avLst/>
              <a:gdLst/>
              <a:ahLst/>
              <a:cxnLst/>
              <a:rect l="l" t="t" r="r" b="b"/>
              <a:pathLst>
                <a:path w="2142" h="1870" extrusionOk="0">
                  <a:moveTo>
                    <a:pt x="1212" y="1"/>
                  </a:moveTo>
                  <a:cubicBezTo>
                    <a:pt x="939" y="1"/>
                    <a:pt x="697" y="138"/>
                    <a:pt x="556" y="275"/>
                  </a:cubicBezTo>
                  <a:cubicBezTo>
                    <a:pt x="1" y="813"/>
                    <a:pt x="306" y="1850"/>
                    <a:pt x="1134" y="1869"/>
                  </a:cubicBezTo>
                  <a:cubicBezTo>
                    <a:pt x="1140" y="1869"/>
                    <a:pt x="1146" y="1869"/>
                    <a:pt x="1151" y="1869"/>
                  </a:cubicBezTo>
                  <a:cubicBezTo>
                    <a:pt x="1481" y="1869"/>
                    <a:pt x="1794" y="1652"/>
                    <a:pt x="1938" y="1356"/>
                  </a:cubicBezTo>
                  <a:cubicBezTo>
                    <a:pt x="2086" y="1053"/>
                    <a:pt x="2141" y="640"/>
                    <a:pt x="1926" y="380"/>
                  </a:cubicBezTo>
                  <a:cubicBezTo>
                    <a:pt x="1695" y="99"/>
                    <a:pt x="1442" y="1"/>
                    <a:pt x="1212" y="1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77"/>
            <p:cNvSpPr/>
            <p:nvPr/>
          </p:nvSpPr>
          <p:spPr>
            <a:xfrm>
              <a:off x="4386500" y="1338725"/>
              <a:ext cx="15300" cy="13775"/>
            </a:xfrm>
            <a:custGeom>
              <a:avLst/>
              <a:gdLst/>
              <a:ahLst/>
              <a:cxnLst/>
              <a:rect l="l" t="t" r="r" b="b"/>
              <a:pathLst>
                <a:path w="612" h="551" extrusionOk="0">
                  <a:moveTo>
                    <a:pt x="368" y="1"/>
                  </a:moveTo>
                  <a:cubicBezTo>
                    <a:pt x="293" y="1"/>
                    <a:pt x="220" y="29"/>
                    <a:pt x="163" y="82"/>
                  </a:cubicBezTo>
                  <a:cubicBezTo>
                    <a:pt x="0" y="240"/>
                    <a:pt x="90" y="545"/>
                    <a:pt x="333" y="551"/>
                  </a:cubicBezTo>
                  <a:cubicBezTo>
                    <a:pt x="334" y="551"/>
                    <a:pt x="336" y="551"/>
                    <a:pt x="338" y="551"/>
                  </a:cubicBezTo>
                  <a:cubicBezTo>
                    <a:pt x="435" y="551"/>
                    <a:pt x="526" y="486"/>
                    <a:pt x="569" y="400"/>
                  </a:cubicBezTo>
                  <a:cubicBezTo>
                    <a:pt x="612" y="312"/>
                    <a:pt x="607" y="202"/>
                    <a:pt x="565" y="113"/>
                  </a:cubicBezTo>
                  <a:cubicBezTo>
                    <a:pt x="554" y="88"/>
                    <a:pt x="539" y="65"/>
                    <a:pt x="518" y="46"/>
                  </a:cubicBezTo>
                  <a:cubicBezTo>
                    <a:pt x="500" y="33"/>
                    <a:pt x="482" y="22"/>
                    <a:pt x="460" y="15"/>
                  </a:cubicBezTo>
                  <a:cubicBezTo>
                    <a:pt x="430" y="6"/>
                    <a:pt x="399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77"/>
            <p:cNvSpPr/>
            <p:nvPr/>
          </p:nvSpPr>
          <p:spPr>
            <a:xfrm>
              <a:off x="4287525" y="1195100"/>
              <a:ext cx="23300" cy="22425"/>
            </a:xfrm>
            <a:custGeom>
              <a:avLst/>
              <a:gdLst/>
              <a:ahLst/>
              <a:cxnLst/>
              <a:rect l="l" t="t" r="r" b="b"/>
              <a:pathLst>
                <a:path w="932" h="897" extrusionOk="0">
                  <a:moveTo>
                    <a:pt x="484" y="0"/>
                  </a:moveTo>
                  <a:cubicBezTo>
                    <a:pt x="303" y="0"/>
                    <a:pt x="139" y="109"/>
                    <a:pt x="70" y="277"/>
                  </a:cubicBezTo>
                  <a:cubicBezTo>
                    <a:pt x="1" y="443"/>
                    <a:pt x="39" y="636"/>
                    <a:pt x="167" y="765"/>
                  </a:cubicBezTo>
                  <a:cubicBezTo>
                    <a:pt x="253" y="850"/>
                    <a:pt x="367" y="896"/>
                    <a:pt x="484" y="896"/>
                  </a:cubicBezTo>
                  <a:cubicBezTo>
                    <a:pt x="541" y="896"/>
                    <a:pt x="600" y="885"/>
                    <a:pt x="655" y="862"/>
                  </a:cubicBezTo>
                  <a:cubicBezTo>
                    <a:pt x="823" y="793"/>
                    <a:pt x="932" y="629"/>
                    <a:pt x="932" y="448"/>
                  </a:cubicBezTo>
                  <a:cubicBezTo>
                    <a:pt x="932" y="201"/>
                    <a:pt x="731" y="0"/>
                    <a:pt x="48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77"/>
            <p:cNvSpPr/>
            <p:nvPr/>
          </p:nvSpPr>
          <p:spPr>
            <a:xfrm>
              <a:off x="4504200" y="119510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448" y="0"/>
                  </a:moveTo>
                  <a:cubicBezTo>
                    <a:pt x="201" y="0"/>
                    <a:pt x="1" y="201"/>
                    <a:pt x="1" y="448"/>
                  </a:cubicBezTo>
                  <a:cubicBezTo>
                    <a:pt x="1" y="696"/>
                    <a:pt x="201" y="896"/>
                    <a:pt x="448" y="896"/>
                  </a:cubicBezTo>
                  <a:cubicBezTo>
                    <a:pt x="696" y="896"/>
                    <a:pt x="897" y="696"/>
                    <a:pt x="897" y="448"/>
                  </a:cubicBezTo>
                  <a:cubicBezTo>
                    <a:pt x="897" y="201"/>
                    <a:pt x="696" y="0"/>
                    <a:pt x="4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77"/>
            <p:cNvSpPr/>
            <p:nvPr/>
          </p:nvSpPr>
          <p:spPr>
            <a:xfrm>
              <a:off x="4396800" y="1403625"/>
              <a:ext cx="23300" cy="22425"/>
            </a:xfrm>
            <a:custGeom>
              <a:avLst/>
              <a:gdLst/>
              <a:ahLst/>
              <a:cxnLst/>
              <a:rect l="l" t="t" r="r" b="b"/>
              <a:pathLst>
                <a:path w="932" h="897" extrusionOk="0">
                  <a:moveTo>
                    <a:pt x="484" y="1"/>
                  </a:moveTo>
                  <a:cubicBezTo>
                    <a:pt x="302" y="1"/>
                    <a:pt x="139" y="110"/>
                    <a:pt x="70" y="277"/>
                  </a:cubicBezTo>
                  <a:cubicBezTo>
                    <a:pt x="0" y="445"/>
                    <a:pt x="39" y="637"/>
                    <a:pt x="167" y="765"/>
                  </a:cubicBezTo>
                  <a:cubicBezTo>
                    <a:pt x="252" y="851"/>
                    <a:pt x="367" y="896"/>
                    <a:pt x="483" y="896"/>
                  </a:cubicBezTo>
                  <a:cubicBezTo>
                    <a:pt x="541" y="896"/>
                    <a:pt x="599" y="885"/>
                    <a:pt x="655" y="862"/>
                  </a:cubicBezTo>
                  <a:cubicBezTo>
                    <a:pt x="822" y="793"/>
                    <a:pt x="931" y="630"/>
                    <a:pt x="931" y="449"/>
                  </a:cubicBezTo>
                  <a:cubicBezTo>
                    <a:pt x="931" y="201"/>
                    <a:pt x="731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77"/>
            <p:cNvSpPr/>
            <p:nvPr/>
          </p:nvSpPr>
          <p:spPr>
            <a:xfrm>
              <a:off x="4227900" y="1390675"/>
              <a:ext cx="455325" cy="63050"/>
            </a:xfrm>
            <a:custGeom>
              <a:avLst/>
              <a:gdLst/>
              <a:ahLst/>
              <a:cxnLst/>
              <a:rect l="l" t="t" r="r" b="b"/>
              <a:pathLst>
                <a:path w="18213" h="2522" extrusionOk="0">
                  <a:moveTo>
                    <a:pt x="18109" y="0"/>
                  </a:moveTo>
                  <a:cubicBezTo>
                    <a:pt x="18097" y="0"/>
                    <a:pt x="18084" y="3"/>
                    <a:pt x="18072" y="8"/>
                  </a:cubicBezTo>
                  <a:cubicBezTo>
                    <a:pt x="14558" y="1556"/>
                    <a:pt x="10811" y="2341"/>
                    <a:pt x="7099" y="2341"/>
                  </a:cubicBezTo>
                  <a:cubicBezTo>
                    <a:pt x="4738" y="2341"/>
                    <a:pt x="2390" y="2023"/>
                    <a:pt x="126" y="1383"/>
                  </a:cubicBezTo>
                  <a:cubicBezTo>
                    <a:pt x="118" y="1381"/>
                    <a:pt x="110" y="1380"/>
                    <a:pt x="102" y="1380"/>
                  </a:cubicBezTo>
                  <a:cubicBezTo>
                    <a:pt x="62" y="1380"/>
                    <a:pt x="26" y="1406"/>
                    <a:pt x="15" y="1446"/>
                  </a:cubicBezTo>
                  <a:cubicBezTo>
                    <a:pt x="0" y="1494"/>
                    <a:pt x="29" y="1544"/>
                    <a:pt x="76" y="1557"/>
                  </a:cubicBezTo>
                  <a:cubicBezTo>
                    <a:pt x="2357" y="2202"/>
                    <a:pt x="4720" y="2521"/>
                    <a:pt x="7099" y="2521"/>
                  </a:cubicBezTo>
                  <a:cubicBezTo>
                    <a:pt x="10836" y="2521"/>
                    <a:pt x="14608" y="1733"/>
                    <a:pt x="18145" y="174"/>
                  </a:cubicBezTo>
                  <a:cubicBezTo>
                    <a:pt x="18192" y="154"/>
                    <a:pt x="18213" y="100"/>
                    <a:pt x="18192" y="55"/>
                  </a:cubicBezTo>
                  <a:cubicBezTo>
                    <a:pt x="18177" y="21"/>
                    <a:pt x="18144" y="0"/>
                    <a:pt x="18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77"/>
            <p:cNvSpPr/>
            <p:nvPr/>
          </p:nvSpPr>
          <p:spPr>
            <a:xfrm>
              <a:off x="4363875" y="147455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41" y="0"/>
                  </a:moveTo>
                  <a:cubicBezTo>
                    <a:pt x="332" y="0"/>
                    <a:pt x="1" y="331"/>
                    <a:pt x="1" y="741"/>
                  </a:cubicBezTo>
                  <a:cubicBezTo>
                    <a:pt x="1" y="1150"/>
                    <a:pt x="332" y="1480"/>
                    <a:pt x="741" y="1480"/>
                  </a:cubicBezTo>
                  <a:cubicBezTo>
                    <a:pt x="1150" y="1480"/>
                    <a:pt x="1481" y="1150"/>
                    <a:pt x="1481" y="741"/>
                  </a:cubicBezTo>
                  <a:cubicBezTo>
                    <a:pt x="1481" y="331"/>
                    <a:pt x="1150" y="0"/>
                    <a:pt x="7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1" name="Google Shape;10961;p77"/>
          <p:cNvGrpSpPr/>
          <p:nvPr/>
        </p:nvGrpSpPr>
        <p:grpSpPr>
          <a:xfrm>
            <a:off x="6435604" y="-301218"/>
            <a:ext cx="978244" cy="1541432"/>
            <a:chOff x="3000675" y="428775"/>
            <a:chExt cx="702610" cy="1107032"/>
          </a:xfrm>
        </p:grpSpPr>
        <p:sp>
          <p:nvSpPr>
            <p:cNvPr id="10962" name="Google Shape;10962;p77"/>
            <p:cNvSpPr/>
            <p:nvPr/>
          </p:nvSpPr>
          <p:spPr>
            <a:xfrm>
              <a:off x="3000675" y="1049741"/>
              <a:ext cx="702610" cy="486066"/>
            </a:xfrm>
            <a:custGeom>
              <a:avLst/>
              <a:gdLst/>
              <a:ahLst/>
              <a:cxnLst/>
              <a:rect l="l" t="t" r="r" b="b"/>
              <a:pathLst>
                <a:path w="21259" h="14707" extrusionOk="0">
                  <a:moveTo>
                    <a:pt x="10498" y="0"/>
                  </a:moveTo>
                  <a:cubicBezTo>
                    <a:pt x="8676" y="0"/>
                    <a:pt x="1691" y="407"/>
                    <a:pt x="1176" y="3791"/>
                  </a:cubicBezTo>
                  <a:cubicBezTo>
                    <a:pt x="0" y="11523"/>
                    <a:pt x="8072" y="12545"/>
                    <a:pt x="8850" y="12805"/>
                  </a:cubicBezTo>
                  <a:cubicBezTo>
                    <a:pt x="9417" y="12995"/>
                    <a:pt x="9856" y="13687"/>
                    <a:pt x="10167" y="14374"/>
                  </a:cubicBezTo>
                  <a:cubicBezTo>
                    <a:pt x="10267" y="14597"/>
                    <a:pt x="10473" y="14706"/>
                    <a:pt x="10678" y="14706"/>
                  </a:cubicBezTo>
                  <a:cubicBezTo>
                    <a:pt x="10898" y="14706"/>
                    <a:pt x="11116" y="14580"/>
                    <a:pt x="11202" y="14332"/>
                  </a:cubicBezTo>
                  <a:cubicBezTo>
                    <a:pt x="11448" y="13630"/>
                    <a:pt x="11789" y="13044"/>
                    <a:pt x="12506" y="12805"/>
                  </a:cubicBezTo>
                  <a:cubicBezTo>
                    <a:pt x="13284" y="12546"/>
                    <a:pt x="21259" y="11537"/>
                    <a:pt x="20180" y="3791"/>
                  </a:cubicBezTo>
                  <a:cubicBezTo>
                    <a:pt x="19741" y="632"/>
                    <a:pt x="12480" y="1"/>
                    <a:pt x="10782" y="1"/>
                  </a:cubicBezTo>
                  <a:cubicBezTo>
                    <a:pt x="10745" y="1"/>
                    <a:pt x="10710" y="1"/>
                    <a:pt x="10678" y="2"/>
                  </a:cubicBezTo>
                  <a:cubicBezTo>
                    <a:pt x="10625" y="1"/>
                    <a:pt x="10565" y="0"/>
                    <a:pt x="10498" y="0"/>
                  </a:cubicBezTo>
                  <a:close/>
                </a:path>
              </a:pathLst>
            </a:custGeom>
            <a:solidFill>
              <a:srgbClr val="BF0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77"/>
            <p:cNvSpPr/>
            <p:nvPr/>
          </p:nvSpPr>
          <p:spPr>
            <a:xfrm>
              <a:off x="3216863" y="1125858"/>
              <a:ext cx="257360" cy="329211"/>
            </a:xfrm>
            <a:custGeom>
              <a:avLst/>
              <a:gdLst/>
              <a:ahLst/>
              <a:cxnLst/>
              <a:rect l="l" t="t" r="r" b="b"/>
              <a:pathLst>
                <a:path w="7787" h="9961" extrusionOk="0">
                  <a:moveTo>
                    <a:pt x="4371" y="1"/>
                  </a:moveTo>
                  <a:cubicBezTo>
                    <a:pt x="4349" y="1"/>
                    <a:pt x="4327" y="1"/>
                    <a:pt x="4304" y="3"/>
                  </a:cubicBezTo>
                  <a:cubicBezTo>
                    <a:pt x="3704" y="37"/>
                    <a:pt x="3078" y="410"/>
                    <a:pt x="2991" y="1066"/>
                  </a:cubicBezTo>
                  <a:cubicBezTo>
                    <a:pt x="2656" y="502"/>
                    <a:pt x="2193" y="176"/>
                    <a:pt x="1726" y="176"/>
                  </a:cubicBezTo>
                  <a:cubicBezTo>
                    <a:pt x="1405" y="176"/>
                    <a:pt x="1082" y="330"/>
                    <a:pt x="796" y="666"/>
                  </a:cubicBezTo>
                  <a:cubicBezTo>
                    <a:pt x="0" y="1602"/>
                    <a:pt x="598" y="3723"/>
                    <a:pt x="1030" y="4921"/>
                  </a:cubicBezTo>
                  <a:cubicBezTo>
                    <a:pt x="1632" y="6593"/>
                    <a:pt x="2187" y="8402"/>
                    <a:pt x="3415" y="9640"/>
                  </a:cubicBezTo>
                  <a:cubicBezTo>
                    <a:pt x="3638" y="9864"/>
                    <a:pt x="3859" y="9961"/>
                    <a:pt x="4076" y="9961"/>
                  </a:cubicBezTo>
                  <a:cubicBezTo>
                    <a:pt x="5183" y="9961"/>
                    <a:pt x="6163" y="7417"/>
                    <a:pt x="6637" y="6446"/>
                  </a:cubicBezTo>
                  <a:cubicBezTo>
                    <a:pt x="7304" y="5079"/>
                    <a:pt x="7787" y="3563"/>
                    <a:pt x="7766" y="2007"/>
                  </a:cubicBezTo>
                  <a:cubicBezTo>
                    <a:pt x="7761" y="1600"/>
                    <a:pt x="7718" y="1180"/>
                    <a:pt x="7535" y="826"/>
                  </a:cubicBezTo>
                  <a:cubicBezTo>
                    <a:pt x="7362" y="491"/>
                    <a:pt x="7039" y="228"/>
                    <a:pt x="6694" y="228"/>
                  </a:cubicBezTo>
                  <a:cubicBezTo>
                    <a:pt x="6674" y="228"/>
                    <a:pt x="6654" y="229"/>
                    <a:pt x="6634" y="231"/>
                  </a:cubicBezTo>
                  <a:cubicBezTo>
                    <a:pt x="6272" y="264"/>
                    <a:pt x="5534" y="652"/>
                    <a:pt x="5618" y="1037"/>
                  </a:cubicBezTo>
                  <a:lnTo>
                    <a:pt x="5618" y="1037"/>
                  </a:lnTo>
                  <a:cubicBezTo>
                    <a:pt x="5464" y="427"/>
                    <a:pt x="4940" y="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77"/>
            <p:cNvSpPr/>
            <p:nvPr/>
          </p:nvSpPr>
          <p:spPr>
            <a:xfrm>
              <a:off x="3357992" y="1161256"/>
              <a:ext cx="11171" cy="263177"/>
            </a:xfrm>
            <a:custGeom>
              <a:avLst/>
              <a:gdLst/>
              <a:ahLst/>
              <a:cxnLst/>
              <a:rect l="l" t="t" r="r" b="b"/>
              <a:pathLst>
                <a:path w="338" h="7963" extrusionOk="0">
                  <a:moveTo>
                    <a:pt x="118" y="0"/>
                  </a:moveTo>
                  <a:cubicBezTo>
                    <a:pt x="53" y="0"/>
                    <a:pt x="0" y="53"/>
                    <a:pt x="1" y="118"/>
                  </a:cubicBezTo>
                  <a:cubicBezTo>
                    <a:pt x="1" y="1591"/>
                    <a:pt x="33" y="6200"/>
                    <a:pt x="99" y="7849"/>
                  </a:cubicBezTo>
                  <a:cubicBezTo>
                    <a:pt x="102" y="7912"/>
                    <a:pt x="153" y="7963"/>
                    <a:pt x="217" y="7963"/>
                  </a:cubicBezTo>
                  <a:lnTo>
                    <a:pt x="222" y="7963"/>
                  </a:lnTo>
                  <a:cubicBezTo>
                    <a:pt x="287" y="7959"/>
                    <a:pt x="337" y="7905"/>
                    <a:pt x="335" y="7840"/>
                  </a:cubicBezTo>
                  <a:cubicBezTo>
                    <a:pt x="268" y="6193"/>
                    <a:pt x="237" y="1590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77"/>
            <p:cNvSpPr/>
            <p:nvPr/>
          </p:nvSpPr>
          <p:spPr>
            <a:xfrm>
              <a:off x="3316909" y="1183764"/>
              <a:ext cx="49013" cy="53607"/>
            </a:xfrm>
            <a:custGeom>
              <a:avLst/>
              <a:gdLst/>
              <a:ahLst/>
              <a:cxnLst/>
              <a:rect l="l" t="t" r="r" b="b"/>
              <a:pathLst>
                <a:path w="1483" h="1622" extrusionOk="0">
                  <a:moveTo>
                    <a:pt x="134" y="0"/>
                  </a:moveTo>
                  <a:cubicBezTo>
                    <a:pt x="122" y="0"/>
                    <a:pt x="110" y="2"/>
                    <a:pt x="99" y="6"/>
                  </a:cubicBezTo>
                  <a:cubicBezTo>
                    <a:pt x="36" y="25"/>
                    <a:pt x="1" y="92"/>
                    <a:pt x="22" y="155"/>
                  </a:cubicBezTo>
                  <a:cubicBezTo>
                    <a:pt x="255" y="910"/>
                    <a:pt x="666" y="1387"/>
                    <a:pt x="1277" y="1614"/>
                  </a:cubicBezTo>
                  <a:cubicBezTo>
                    <a:pt x="1291" y="1619"/>
                    <a:pt x="1304" y="1622"/>
                    <a:pt x="1318" y="1622"/>
                  </a:cubicBezTo>
                  <a:lnTo>
                    <a:pt x="1318" y="1621"/>
                  </a:lnTo>
                  <a:cubicBezTo>
                    <a:pt x="1449" y="1621"/>
                    <a:pt x="1482" y="1439"/>
                    <a:pt x="1359" y="1393"/>
                  </a:cubicBezTo>
                  <a:cubicBezTo>
                    <a:pt x="821" y="1193"/>
                    <a:pt x="457" y="765"/>
                    <a:pt x="246" y="85"/>
                  </a:cubicBezTo>
                  <a:cubicBezTo>
                    <a:pt x="231" y="33"/>
                    <a:pt x="185" y="0"/>
                    <a:pt x="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77"/>
            <p:cNvSpPr/>
            <p:nvPr/>
          </p:nvSpPr>
          <p:spPr>
            <a:xfrm>
              <a:off x="3316909" y="1328164"/>
              <a:ext cx="49013" cy="53640"/>
            </a:xfrm>
            <a:custGeom>
              <a:avLst/>
              <a:gdLst/>
              <a:ahLst/>
              <a:cxnLst/>
              <a:rect l="l" t="t" r="r" b="b"/>
              <a:pathLst>
                <a:path w="1483" h="1623" extrusionOk="0">
                  <a:moveTo>
                    <a:pt x="133" y="0"/>
                  </a:moveTo>
                  <a:cubicBezTo>
                    <a:pt x="122" y="0"/>
                    <a:pt x="110" y="2"/>
                    <a:pt x="99" y="5"/>
                  </a:cubicBezTo>
                  <a:cubicBezTo>
                    <a:pt x="36" y="25"/>
                    <a:pt x="1" y="92"/>
                    <a:pt x="22" y="155"/>
                  </a:cubicBezTo>
                  <a:cubicBezTo>
                    <a:pt x="255" y="910"/>
                    <a:pt x="666" y="1388"/>
                    <a:pt x="1277" y="1615"/>
                  </a:cubicBezTo>
                  <a:cubicBezTo>
                    <a:pt x="1291" y="1619"/>
                    <a:pt x="1304" y="1622"/>
                    <a:pt x="1318" y="1622"/>
                  </a:cubicBezTo>
                  <a:lnTo>
                    <a:pt x="1318" y="1621"/>
                  </a:lnTo>
                  <a:cubicBezTo>
                    <a:pt x="1449" y="1621"/>
                    <a:pt x="1482" y="1440"/>
                    <a:pt x="1359" y="1393"/>
                  </a:cubicBezTo>
                  <a:cubicBezTo>
                    <a:pt x="821" y="1194"/>
                    <a:pt x="457" y="765"/>
                    <a:pt x="246" y="84"/>
                  </a:cubicBezTo>
                  <a:cubicBezTo>
                    <a:pt x="231" y="33"/>
                    <a:pt x="184" y="0"/>
                    <a:pt x="13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77"/>
            <p:cNvSpPr/>
            <p:nvPr/>
          </p:nvSpPr>
          <p:spPr>
            <a:xfrm>
              <a:off x="3359776" y="1167106"/>
              <a:ext cx="32786" cy="46964"/>
            </a:xfrm>
            <a:custGeom>
              <a:avLst/>
              <a:gdLst/>
              <a:ahLst/>
              <a:cxnLst/>
              <a:rect l="l" t="t" r="r" b="b"/>
              <a:pathLst>
                <a:path w="992" h="1421" extrusionOk="0">
                  <a:moveTo>
                    <a:pt x="865" y="1"/>
                  </a:moveTo>
                  <a:cubicBezTo>
                    <a:pt x="807" y="1"/>
                    <a:pt x="756" y="43"/>
                    <a:pt x="748" y="102"/>
                  </a:cubicBezTo>
                  <a:cubicBezTo>
                    <a:pt x="659" y="665"/>
                    <a:pt x="455" y="1013"/>
                    <a:pt x="108" y="1198"/>
                  </a:cubicBezTo>
                  <a:cubicBezTo>
                    <a:pt x="0" y="1256"/>
                    <a:pt x="40" y="1420"/>
                    <a:pt x="163" y="1421"/>
                  </a:cubicBezTo>
                  <a:cubicBezTo>
                    <a:pt x="182" y="1421"/>
                    <a:pt x="202" y="1415"/>
                    <a:pt x="220" y="1407"/>
                  </a:cubicBezTo>
                  <a:cubicBezTo>
                    <a:pt x="632" y="1187"/>
                    <a:pt x="881" y="772"/>
                    <a:pt x="981" y="138"/>
                  </a:cubicBezTo>
                  <a:cubicBezTo>
                    <a:pt x="992" y="73"/>
                    <a:pt x="948" y="13"/>
                    <a:pt x="883" y="2"/>
                  </a:cubicBezTo>
                  <a:cubicBezTo>
                    <a:pt x="877" y="1"/>
                    <a:pt x="871" y="1"/>
                    <a:pt x="865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77"/>
            <p:cNvSpPr/>
            <p:nvPr/>
          </p:nvSpPr>
          <p:spPr>
            <a:xfrm>
              <a:off x="3359545" y="1229639"/>
              <a:ext cx="43229" cy="49740"/>
            </a:xfrm>
            <a:custGeom>
              <a:avLst/>
              <a:gdLst/>
              <a:ahLst/>
              <a:cxnLst/>
              <a:rect l="l" t="t" r="r" b="b"/>
              <a:pathLst>
                <a:path w="1308" h="1505" extrusionOk="0">
                  <a:moveTo>
                    <a:pt x="1172" y="0"/>
                  </a:moveTo>
                  <a:cubicBezTo>
                    <a:pt x="1133" y="0"/>
                    <a:pt x="1094" y="21"/>
                    <a:pt x="1072" y="58"/>
                  </a:cubicBezTo>
                  <a:cubicBezTo>
                    <a:pt x="809" y="522"/>
                    <a:pt x="474" y="941"/>
                    <a:pt x="80" y="1299"/>
                  </a:cubicBezTo>
                  <a:cubicBezTo>
                    <a:pt x="1" y="1372"/>
                    <a:pt x="51" y="1504"/>
                    <a:pt x="159" y="1504"/>
                  </a:cubicBezTo>
                  <a:cubicBezTo>
                    <a:pt x="188" y="1504"/>
                    <a:pt x="217" y="1493"/>
                    <a:pt x="238" y="1475"/>
                  </a:cubicBezTo>
                  <a:cubicBezTo>
                    <a:pt x="652" y="1099"/>
                    <a:pt x="1002" y="660"/>
                    <a:pt x="1276" y="173"/>
                  </a:cubicBezTo>
                  <a:cubicBezTo>
                    <a:pt x="1307" y="117"/>
                    <a:pt x="1286" y="48"/>
                    <a:pt x="1230" y="16"/>
                  </a:cubicBezTo>
                  <a:cubicBezTo>
                    <a:pt x="1212" y="5"/>
                    <a:pt x="1192" y="0"/>
                    <a:pt x="1172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77"/>
            <p:cNvSpPr/>
            <p:nvPr/>
          </p:nvSpPr>
          <p:spPr>
            <a:xfrm>
              <a:off x="3359512" y="1306945"/>
              <a:ext cx="43329" cy="49839"/>
            </a:xfrm>
            <a:custGeom>
              <a:avLst/>
              <a:gdLst/>
              <a:ahLst/>
              <a:cxnLst/>
              <a:rect l="l" t="t" r="r" b="b"/>
              <a:pathLst>
                <a:path w="1311" h="1508" extrusionOk="0">
                  <a:moveTo>
                    <a:pt x="1176" y="1"/>
                  </a:moveTo>
                  <a:cubicBezTo>
                    <a:pt x="1135" y="1"/>
                    <a:pt x="1094" y="22"/>
                    <a:pt x="1073" y="61"/>
                  </a:cubicBezTo>
                  <a:cubicBezTo>
                    <a:pt x="810" y="525"/>
                    <a:pt x="475" y="945"/>
                    <a:pt x="81" y="1303"/>
                  </a:cubicBezTo>
                  <a:cubicBezTo>
                    <a:pt x="1" y="1375"/>
                    <a:pt x="52" y="1508"/>
                    <a:pt x="160" y="1508"/>
                  </a:cubicBezTo>
                  <a:cubicBezTo>
                    <a:pt x="189" y="1508"/>
                    <a:pt x="218" y="1498"/>
                    <a:pt x="239" y="1478"/>
                  </a:cubicBezTo>
                  <a:cubicBezTo>
                    <a:pt x="653" y="1102"/>
                    <a:pt x="1003" y="664"/>
                    <a:pt x="1277" y="178"/>
                  </a:cubicBezTo>
                  <a:cubicBezTo>
                    <a:pt x="1311" y="120"/>
                    <a:pt x="1291" y="48"/>
                    <a:pt x="1233" y="16"/>
                  </a:cubicBezTo>
                  <a:cubicBezTo>
                    <a:pt x="1215" y="6"/>
                    <a:pt x="1195" y="1"/>
                    <a:pt x="1176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77"/>
            <p:cNvSpPr/>
            <p:nvPr/>
          </p:nvSpPr>
          <p:spPr>
            <a:xfrm>
              <a:off x="3301143" y="1244115"/>
              <a:ext cx="65373" cy="59391"/>
            </a:xfrm>
            <a:custGeom>
              <a:avLst/>
              <a:gdLst/>
              <a:ahLst/>
              <a:cxnLst/>
              <a:rect l="l" t="t" r="r" b="b"/>
              <a:pathLst>
                <a:path w="1978" h="1797" extrusionOk="0">
                  <a:moveTo>
                    <a:pt x="134" y="0"/>
                  </a:moveTo>
                  <a:cubicBezTo>
                    <a:pt x="116" y="0"/>
                    <a:pt x="97" y="4"/>
                    <a:pt x="80" y="13"/>
                  </a:cubicBezTo>
                  <a:cubicBezTo>
                    <a:pt x="24" y="42"/>
                    <a:pt x="1" y="111"/>
                    <a:pt x="28" y="168"/>
                  </a:cubicBezTo>
                  <a:cubicBezTo>
                    <a:pt x="329" y="751"/>
                    <a:pt x="1342" y="1776"/>
                    <a:pt x="1850" y="1797"/>
                  </a:cubicBezTo>
                  <a:lnTo>
                    <a:pt x="1856" y="1797"/>
                  </a:lnTo>
                  <a:cubicBezTo>
                    <a:pt x="1857" y="1797"/>
                    <a:pt x="1859" y="1797"/>
                    <a:pt x="1860" y="1797"/>
                  </a:cubicBezTo>
                  <a:cubicBezTo>
                    <a:pt x="1923" y="1797"/>
                    <a:pt x="1975" y="1746"/>
                    <a:pt x="1976" y="1682"/>
                  </a:cubicBezTo>
                  <a:cubicBezTo>
                    <a:pt x="1977" y="1617"/>
                    <a:pt x="1925" y="1563"/>
                    <a:pt x="1860" y="1562"/>
                  </a:cubicBezTo>
                  <a:cubicBezTo>
                    <a:pt x="1512" y="1547"/>
                    <a:pt x="541" y="649"/>
                    <a:pt x="237" y="60"/>
                  </a:cubicBezTo>
                  <a:cubicBezTo>
                    <a:pt x="216" y="22"/>
                    <a:pt x="176" y="0"/>
                    <a:pt x="134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77"/>
            <p:cNvSpPr/>
            <p:nvPr/>
          </p:nvSpPr>
          <p:spPr>
            <a:xfrm>
              <a:off x="3343879" y="1146581"/>
              <a:ext cx="31794" cy="2720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551" y="0"/>
                  </a:moveTo>
                  <a:cubicBezTo>
                    <a:pt x="184" y="0"/>
                    <a:pt x="1" y="443"/>
                    <a:pt x="260" y="702"/>
                  </a:cubicBezTo>
                  <a:cubicBezTo>
                    <a:pt x="338" y="781"/>
                    <a:pt x="443" y="823"/>
                    <a:pt x="550" y="823"/>
                  </a:cubicBezTo>
                  <a:cubicBezTo>
                    <a:pt x="603" y="823"/>
                    <a:pt x="656" y="813"/>
                    <a:pt x="707" y="791"/>
                  </a:cubicBezTo>
                  <a:cubicBezTo>
                    <a:pt x="861" y="728"/>
                    <a:pt x="962" y="578"/>
                    <a:pt x="962" y="411"/>
                  </a:cubicBezTo>
                  <a:cubicBezTo>
                    <a:pt x="962" y="184"/>
                    <a:pt x="778" y="0"/>
                    <a:pt x="551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77"/>
            <p:cNvSpPr/>
            <p:nvPr/>
          </p:nvSpPr>
          <p:spPr>
            <a:xfrm>
              <a:off x="3303160" y="1174146"/>
              <a:ext cx="31761" cy="27167"/>
            </a:xfrm>
            <a:custGeom>
              <a:avLst/>
              <a:gdLst/>
              <a:ahLst/>
              <a:cxnLst/>
              <a:rect l="l" t="t" r="r" b="b"/>
              <a:pathLst>
                <a:path w="961" h="822" extrusionOk="0">
                  <a:moveTo>
                    <a:pt x="550" y="0"/>
                  </a:moveTo>
                  <a:cubicBezTo>
                    <a:pt x="184" y="0"/>
                    <a:pt x="0" y="443"/>
                    <a:pt x="259" y="702"/>
                  </a:cubicBezTo>
                  <a:cubicBezTo>
                    <a:pt x="338" y="780"/>
                    <a:pt x="443" y="822"/>
                    <a:pt x="549" y="822"/>
                  </a:cubicBezTo>
                  <a:cubicBezTo>
                    <a:pt x="603" y="822"/>
                    <a:pt x="656" y="812"/>
                    <a:pt x="707" y="790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4"/>
                    <a:pt x="777" y="0"/>
                    <a:pt x="55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77"/>
            <p:cNvSpPr/>
            <p:nvPr/>
          </p:nvSpPr>
          <p:spPr>
            <a:xfrm>
              <a:off x="3284320" y="1234299"/>
              <a:ext cx="31794" cy="2720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550" y="0"/>
                  </a:moveTo>
                  <a:cubicBezTo>
                    <a:pt x="185" y="0"/>
                    <a:pt x="1" y="443"/>
                    <a:pt x="259" y="702"/>
                  </a:cubicBezTo>
                  <a:cubicBezTo>
                    <a:pt x="338" y="781"/>
                    <a:pt x="444" y="823"/>
                    <a:pt x="551" y="823"/>
                  </a:cubicBezTo>
                  <a:cubicBezTo>
                    <a:pt x="604" y="823"/>
                    <a:pt x="657" y="813"/>
                    <a:pt x="708" y="791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4"/>
                    <a:pt x="777" y="0"/>
                    <a:pt x="55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77"/>
            <p:cNvSpPr/>
            <p:nvPr/>
          </p:nvSpPr>
          <p:spPr>
            <a:xfrm>
              <a:off x="3299260" y="1316200"/>
              <a:ext cx="31728" cy="27167"/>
            </a:xfrm>
            <a:custGeom>
              <a:avLst/>
              <a:gdLst/>
              <a:ahLst/>
              <a:cxnLst/>
              <a:rect l="l" t="t" r="r" b="b"/>
              <a:pathLst>
                <a:path w="960" h="822" extrusionOk="0">
                  <a:moveTo>
                    <a:pt x="549" y="0"/>
                  </a:moveTo>
                  <a:cubicBezTo>
                    <a:pt x="183" y="0"/>
                    <a:pt x="0" y="442"/>
                    <a:pt x="259" y="701"/>
                  </a:cubicBezTo>
                  <a:cubicBezTo>
                    <a:pt x="337" y="780"/>
                    <a:pt x="442" y="822"/>
                    <a:pt x="549" y="822"/>
                  </a:cubicBezTo>
                  <a:cubicBezTo>
                    <a:pt x="602" y="822"/>
                    <a:pt x="656" y="811"/>
                    <a:pt x="706" y="790"/>
                  </a:cubicBezTo>
                  <a:cubicBezTo>
                    <a:pt x="860" y="726"/>
                    <a:pt x="960" y="576"/>
                    <a:pt x="960" y="411"/>
                  </a:cubicBezTo>
                  <a:cubicBezTo>
                    <a:pt x="960" y="184"/>
                    <a:pt x="776" y="0"/>
                    <a:pt x="54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77"/>
            <p:cNvSpPr/>
            <p:nvPr/>
          </p:nvSpPr>
          <p:spPr>
            <a:xfrm>
              <a:off x="3384763" y="1220715"/>
              <a:ext cx="31761" cy="27200"/>
            </a:xfrm>
            <a:custGeom>
              <a:avLst/>
              <a:gdLst/>
              <a:ahLst/>
              <a:cxnLst/>
              <a:rect l="l" t="t" r="r" b="b"/>
              <a:pathLst>
                <a:path w="961" h="823" extrusionOk="0">
                  <a:moveTo>
                    <a:pt x="550" y="1"/>
                  </a:moveTo>
                  <a:cubicBezTo>
                    <a:pt x="184" y="1"/>
                    <a:pt x="0" y="443"/>
                    <a:pt x="259" y="702"/>
                  </a:cubicBezTo>
                  <a:cubicBezTo>
                    <a:pt x="338" y="781"/>
                    <a:pt x="443" y="823"/>
                    <a:pt x="550" y="823"/>
                  </a:cubicBezTo>
                  <a:cubicBezTo>
                    <a:pt x="603" y="823"/>
                    <a:pt x="657" y="812"/>
                    <a:pt x="707" y="792"/>
                  </a:cubicBezTo>
                  <a:cubicBezTo>
                    <a:pt x="861" y="728"/>
                    <a:pt x="961" y="578"/>
                    <a:pt x="961" y="411"/>
                  </a:cubicBezTo>
                  <a:cubicBezTo>
                    <a:pt x="961" y="185"/>
                    <a:pt x="777" y="1"/>
                    <a:pt x="55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77"/>
            <p:cNvSpPr/>
            <p:nvPr/>
          </p:nvSpPr>
          <p:spPr>
            <a:xfrm>
              <a:off x="3383243" y="1292172"/>
              <a:ext cx="31827" cy="27200"/>
            </a:xfrm>
            <a:custGeom>
              <a:avLst/>
              <a:gdLst/>
              <a:ahLst/>
              <a:cxnLst/>
              <a:rect l="l" t="t" r="r" b="b"/>
              <a:pathLst>
                <a:path w="963" h="823" extrusionOk="0">
                  <a:moveTo>
                    <a:pt x="552" y="0"/>
                  </a:moveTo>
                  <a:cubicBezTo>
                    <a:pt x="185" y="0"/>
                    <a:pt x="1" y="443"/>
                    <a:pt x="261" y="702"/>
                  </a:cubicBezTo>
                  <a:cubicBezTo>
                    <a:pt x="339" y="781"/>
                    <a:pt x="444" y="823"/>
                    <a:pt x="551" y="823"/>
                  </a:cubicBezTo>
                  <a:cubicBezTo>
                    <a:pt x="604" y="823"/>
                    <a:pt x="657" y="812"/>
                    <a:pt x="708" y="791"/>
                  </a:cubicBezTo>
                  <a:cubicBezTo>
                    <a:pt x="862" y="727"/>
                    <a:pt x="962" y="577"/>
                    <a:pt x="963" y="412"/>
                  </a:cubicBezTo>
                  <a:cubicBezTo>
                    <a:pt x="963" y="184"/>
                    <a:pt x="779" y="0"/>
                    <a:pt x="552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77"/>
            <p:cNvSpPr/>
            <p:nvPr/>
          </p:nvSpPr>
          <p:spPr>
            <a:xfrm>
              <a:off x="3374749" y="1157455"/>
              <a:ext cx="31761" cy="27200"/>
            </a:xfrm>
            <a:custGeom>
              <a:avLst/>
              <a:gdLst/>
              <a:ahLst/>
              <a:cxnLst/>
              <a:rect l="l" t="t" r="r" b="b"/>
              <a:pathLst>
                <a:path w="961" h="823" extrusionOk="0">
                  <a:moveTo>
                    <a:pt x="550" y="1"/>
                  </a:moveTo>
                  <a:cubicBezTo>
                    <a:pt x="183" y="1"/>
                    <a:pt x="0" y="444"/>
                    <a:pt x="259" y="703"/>
                  </a:cubicBezTo>
                  <a:cubicBezTo>
                    <a:pt x="338" y="781"/>
                    <a:pt x="443" y="823"/>
                    <a:pt x="549" y="823"/>
                  </a:cubicBezTo>
                  <a:cubicBezTo>
                    <a:pt x="602" y="823"/>
                    <a:pt x="656" y="813"/>
                    <a:pt x="706" y="792"/>
                  </a:cubicBezTo>
                  <a:cubicBezTo>
                    <a:pt x="861" y="728"/>
                    <a:pt x="961" y="578"/>
                    <a:pt x="961" y="412"/>
                  </a:cubicBezTo>
                  <a:cubicBezTo>
                    <a:pt x="961" y="185"/>
                    <a:pt x="777" y="1"/>
                    <a:pt x="55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77"/>
            <p:cNvSpPr/>
            <p:nvPr/>
          </p:nvSpPr>
          <p:spPr>
            <a:xfrm>
              <a:off x="3238379" y="1165652"/>
              <a:ext cx="60019" cy="49939"/>
            </a:xfrm>
            <a:custGeom>
              <a:avLst/>
              <a:gdLst/>
              <a:ahLst/>
              <a:cxnLst/>
              <a:rect l="l" t="t" r="r" b="b"/>
              <a:pathLst>
                <a:path w="1816" h="1511" extrusionOk="0">
                  <a:moveTo>
                    <a:pt x="972" y="0"/>
                  </a:moveTo>
                  <a:cubicBezTo>
                    <a:pt x="925" y="0"/>
                    <a:pt x="879" y="14"/>
                    <a:pt x="842" y="44"/>
                  </a:cubicBezTo>
                  <a:cubicBezTo>
                    <a:pt x="761" y="109"/>
                    <a:pt x="748" y="227"/>
                    <a:pt x="759" y="330"/>
                  </a:cubicBezTo>
                  <a:cubicBezTo>
                    <a:pt x="775" y="485"/>
                    <a:pt x="826" y="635"/>
                    <a:pt x="911" y="768"/>
                  </a:cubicBezTo>
                  <a:cubicBezTo>
                    <a:pt x="759" y="703"/>
                    <a:pt x="597" y="662"/>
                    <a:pt x="432" y="647"/>
                  </a:cubicBezTo>
                  <a:cubicBezTo>
                    <a:pt x="407" y="645"/>
                    <a:pt x="382" y="644"/>
                    <a:pt x="357" y="644"/>
                  </a:cubicBezTo>
                  <a:cubicBezTo>
                    <a:pt x="275" y="644"/>
                    <a:pt x="194" y="658"/>
                    <a:pt x="131" y="708"/>
                  </a:cubicBezTo>
                  <a:cubicBezTo>
                    <a:pt x="0" y="814"/>
                    <a:pt x="24" y="1036"/>
                    <a:pt x="139" y="1161"/>
                  </a:cubicBezTo>
                  <a:cubicBezTo>
                    <a:pt x="254" y="1285"/>
                    <a:pt x="427" y="1335"/>
                    <a:pt x="592" y="1372"/>
                  </a:cubicBezTo>
                  <a:cubicBezTo>
                    <a:pt x="755" y="1409"/>
                    <a:pt x="1075" y="1510"/>
                    <a:pt x="1332" y="1510"/>
                  </a:cubicBezTo>
                  <a:cubicBezTo>
                    <a:pt x="1481" y="1510"/>
                    <a:pt x="1609" y="1476"/>
                    <a:pt x="1675" y="1377"/>
                  </a:cubicBezTo>
                  <a:cubicBezTo>
                    <a:pt x="1816" y="1162"/>
                    <a:pt x="1431" y="525"/>
                    <a:pt x="1335" y="327"/>
                  </a:cubicBezTo>
                  <a:cubicBezTo>
                    <a:pt x="1288" y="228"/>
                    <a:pt x="1235" y="126"/>
                    <a:pt x="1147" y="60"/>
                  </a:cubicBezTo>
                  <a:cubicBezTo>
                    <a:pt x="1097" y="23"/>
                    <a:pt x="1033" y="0"/>
                    <a:pt x="972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77"/>
            <p:cNvSpPr/>
            <p:nvPr/>
          </p:nvSpPr>
          <p:spPr>
            <a:xfrm>
              <a:off x="3410378" y="1165652"/>
              <a:ext cx="60052" cy="49939"/>
            </a:xfrm>
            <a:custGeom>
              <a:avLst/>
              <a:gdLst/>
              <a:ahLst/>
              <a:cxnLst/>
              <a:rect l="l" t="t" r="r" b="b"/>
              <a:pathLst>
                <a:path w="1817" h="1511" extrusionOk="0">
                  <a:moveTo>
                    <a:pt x="844" y="0"/>
                  </a:moveTo>
                  <a:cubicBezTo>
                    <a:pt x="783" y="0"/>
                    <a:pt x="719" y="23"/>
                    <a:pt x="669" y="60"/>
                  </a:cubicBezTo>
                  <a:cubicBezTo>
                    <a:pt x="581" y="126"/>
                    <a:pt x="528" y="228"/>
                    <a:pt x="480" y="327"/>
                  </a:cubicBezTo>
                  <a:cubicBezTo>
                    <a:pt x="385" y="525"/>
                    <a:pt x="1" y="1162"/>
                    <a:pt x="141" y="1377"/>
                  </a:cubicBezTo>
                  <a:cubicBezTo>
                    <a:pt x="206" y="1476"/>
                    <a:pt x="334" y="1510"/>
                    <a:pt x="483" y="1510"/>
                  </a:cubicBezTo>
                  <a:cubicBezTo>
                    <a:pt x="741" y="1510"/>
                    <a:pt x="1062" y="1409"/>
                    <a:pt x="1224" y="1372"/>
                  </a:cubicBezTo>
                  <a:cubicBezTo>
                    <a:pt x="1389" y="1335"/>
                    <a:pt x="1562" y="1285"/>
                    <a:pt x="1676" y="1161"/>
                  </a:cubicBezTo>
                  <a:cubicBezTo>
                    <a:pt x="1792" y="1036"/>
                    <a:pt x="1816" y="814"/>
                    <a:pt x="1684" y="708"/>
                  </a:cubicBezTo>
                  <a:cubicBezTo>
                    <a:pt x="1622" y="658"/>
                    <a:pt x="1540" y="644"/>
                    <a:pt x="1458" y="644"/>
                  </a:cubicBezTo>
                  <a:cubicBezTo>
                    <a:pt x="1433" y="644"/>
                    <a:pt x="1408" y="645"/>
                    <a:pt x="1383" y="647"/>
                  </a:cubicBezTo>
                  <a:cubicBezTo>
                    <a:pt x="1218" y="662"/>
                    <a:pt x="1057" y="703"/>
                    <a:pt x="904" y="768"/>
                  </a:cubicBezTo>
                  <a:cubicBezTo>
                    <a:pt x="989" y="635"/>
                    <a:pt x="1042" y="485"/>
                    <a:pt x="1057" y="330"/>
                  </a:cubicBezTo>
                  <a:cubicBezTo>
                    <a:pt x="1067" y="227"/>
                    <a:pt x="1055" y="109"/>
                    <a:pt x="975" y="44"/>
                  </a:cubicBezTo>
                  <a:cubicBezTo>
                    <a:pt x="938" y="14"/>
                    <a:pt x="892" y="0"/>
                    <a:pt x="844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77"/>
            <p:cNvSpPr/>
            <p:nvPr/>
          </p:nvSpPr>
          <p:spPr>
            <a:xfrm>
              <a:off x="3414476" y="1238199"/>
              <a:ext cx="42370" cy="44584"/>
            </a:xfrm>
            <a:custGeom>
              <a:avLst/>
              <a:gdLst/>
              <a:ahLst/>
              <a:cxnLst/>
              <a:rect l="l" t="t" r="r" b="b"/>
              <a:pathLst>
                <a:path w="1282" h="1349" extrusionOk="0">
                  <a:moveTo>
                    <a:pt x="1178" y="1"/>
                  </a:moveTo>
                  <a:cubicBezTo>
                    <a:pt x="964" y="1"/>
                    <a:pt x="623" y="185"/>
                    <a:pt x="408" y="454"/>
                  </a:cubicBezTo>
                  <a:cubicBezTo>
                    <a:pt x="202" y="710"/>
                    <a:pt x="0" y="1200"/>
                    <a:pt x="70" y="1321"/>
                  </a:cubicBezTo>
                  <a:cubicBezTo>
                    <a:pt x="80" y="1340"/>
                    <a:pt x="103" y="1348"/>
                    <a:pt x="133" y="1348"/>
                  </a:cubicBezTo>
                  <a:cubicBezTo>
                    <a:pt x="313" y="1348"/>
                    <a:pt x="779" y="1069"/>
                    <a:pt x="848" y="997"/>
                  </a:cubicBezTo>
                  <a:cubicBezTo>
                    <a:pt x="1281" y="550"/>
                    <a:pt x="1203" y="241"/>
                    <a:pt x="1229" y="5"/>
                  </a:cubicBezTo>
                  <a:cubicBezTo>
                    <a:pt x="1213" y="2"/>
                    <a:pt x="1196" y="1"/>
                    <a:pt x="117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77"/>
            <p:cNvSpPr/>
            <p:nvPr/>
          </p:nvSpPr>
          <p:spPr>
            <a:xfrm>
              <a:off x="3243965" y="1240149"/>
              <a:ext cx="48914" cy="40585"/>
            </a:xfrm>
            <a:custGeom>
              <a:avLst/>
              <a:gdLst/>
              <a:ahLst/>
              <a:cxnLst/>
              <a:rect l="l" t="t" r="r" b="b"/>
              <a:pathLst>
                <a:path w="1480" h="1228" extrusionOk="0">
                  <a:moveTo>
                    <a:pt x="35" y="54"/>
                  </a:moveTo>
                  <a:lnTo>
                    <a:pt x="35" y="54"/>
                  </a:lnTo>
                  <a:cubicBezTo>
                    <a:pt x="1" y="260"/>
                    <a:pt x="193" y="641"/>
                    <a:pt x="484" y="876"/>
                  </a:cubicBezTo>
                  <a:cubicBezTo>
                    <a:pt x="705" y="1052"/>
                    <a:pt x="1099" y="1227"/>
                    <a:pt x="1282" y="1227"/>
                  </a:cubicBezTo>
                  <a:cubicBezTo>
                    <a:pt x="1311" y="1227"/>
                    <a:pt x="1335" y="1222"/>
                    <a:pt x="1352" y="1213"/>
                  </a:cubicBezTo>
                  <a:cubicBezTo>
                    <a:pt x="1479" y="1140"/>
                    <a:pt x="1111" y="515"/>
                    <a:pt x="1028" y="434"/>
                  </a:cubicBezTo>
                  <a:cubicBezTo>
                    <a:pt x="580" y="1"/>
                    <a:pt x="271" y="80"/>
                    <a:pt x="35" y="54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77"/>
            <p:cNvSpPr/>
            <p:nvPr/>
          </p:nvSpPr>
          <p:spPr>
            <a:xfrm>
              <a:off x="3052136" y="1160760"/>
              <a:ext cx="246520" cy="279735"/>
            </a:xfrm>
            <a:custGeom>
              <a:avLst/>
              <a:gdLst/>
              <a:ahLst/>
              <a:cxnLst/>
              <a:rect l="l" t="t" r="r" b="b"/>
              <a:pathLst>
                <a:path w="7459" h="8464" extrusionOk="0">
                  <a:moveTo>
                    <a:pt x="3579" y="1"/>
                  </a:moveTo>
                  <a:cubicBezTo>
                    <a:pt x="3443" y="1"/>
                    <a:pt x="3307" y="27"/>
                    <a:pt x="3181" y="82"/>
                  </a:cubicBezTo>
                  <a:cubicBezTo>
                    <a:pt x="2829" y="234"/>
                    <a:pt x="2570" y="598"/>
                    <a:pt x="2532" y="995"/>
                  </a:cubicBezTo>
                  <a:cubicBezTo>
                    <a:pt x="2352" y="703"/>
                    <a:pt x="2019" y="534"/>
                    <a:pt x="1689" y="534"/>
                  </a:cubicBezTo>
                  <a:cubicBezTo>
                    <a:pt x="1542" y="534"/>
                    <a:pt x="1396" y="567"/>
                    <a:pt x="1265" y="638"/>
                  </a:cubicBezTo>
                  <a:cubicBezTo>
                    <a:pt x="838" y="866"/>
                    <a:pt x="626" y="1454"/>
                    <a:pt x="801" y="1921"/>
                  </a:cubicBezTo>
                  <a:cubicBezTo>
                    <a:pt x="740" y="1835"/>
                    <a:pt x="651" y="1798"/>
                    <a:pt x="556" y="1798"/>
                  </a:cubicBezTo>
                  <a:cubicBezTo>
                    <a:pt x="369" y="1798"/>
                    <a:pt x="159" y="1942"/>
                    <a:pt x="96" y="2142"/>
                  </a:cubicBezTo>
                  <a:cubicBezTo>
                    <a:pt x="1" y="2442"/>
                    <a:pt x="127" y="2765"/>
                    <a:pt x="252" y="3053"/>
                  </a:cubicBezTo>
                  <a:cubicBezTo>
                    <a:pt x="813" y="4330"/>
                    <a:pt x="1461" y="5589"/>
                    <a:pt x="2394" y="6599"/>
                  </a:cubicBezTo>
                  <a:cubicBezTo>
                    <a:pt x="3327" y="7610"/>
                    <a:pt x="4654" y="7971"/>
                    <a:pt x="5927" y="8400"/>
                  </a:cubicBezTo>
                  <a:cubicBezTo>
                    <a:pt x="6057" y="8443"/>
                    <a:pt x="6180" y="8463"/>
                    <a:pt x="6294" y="8463"/>
                  </a:cubicBezTo>
                  <a:cubicBezTo>
                    <a:pt x="7087" y="8463"/>
                    <a:pt x="7458" y="7501"/>
                    <a:pt x="6564" y="6703"/>
                  </a:cubicBezTo>
                  <a:cubicBezTo>
                    <a:pt x="5378" y="5647"/>
                    <a:pt x="5147" y="3198"/>
                    <a:pt x="4853" y="1654"/>
                  </a:cubicBezTo>
                  <a:cubicBezTo>
                    <a:pt x="4755" y="1140"/>
                    <a:pt x="4644" y="579"/>
                    <a:pt x="4257" y="248"/>
                  </a:cubicBezTo>
                  <a:cubicBezTo>
                    <a:pt x="4068" y="86"/>
                    <a:pt x="3823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77"/>
            <p:cNvSpPr/>
            <p:nvPr/>
          </p:nvSpPr>
          <p:spPr>
            <a:xfrm>
              <a:off x="3151157" y="1295378"/>
              <a:ext cx="98059" cy="105991"/>
            </a:xfrm>
            <a:custGeom>
              <a:avLst/>
              <a:gdLst/>
              <a:ahLst/>
              <a:cxnLst/>
              <a:rect l="l" t="t" r="r" b="b"/>
              <a:pathLst>
                <a:path w="2967" h="3207" extrusionOk="0">
                  <a:moveTo>
                    <a:pt x="111" y="1"/>
                  </a:moveTo>
                  <a:cubicBezTo>
                    <a:pt x="88" y="1"/>
                    <a:pt x="64" y="9"/>
                    <a:pt x="46" y="25"/>
                  </a:cubicBezTo>
                  <a:cubicBezTo>
                    <a:pt x="5" y="61"/>
                    <a:pt x="1" y="123"/>
                    <a:pt x="36" y="164"/>
                  </a:cubicBezTo>
                  <a:cubicBezTo>
                    <a:pt x="920" y="1182"/>
                    <a:pt x="1838" y="2195"/>
                    <a:pt x="2763" y="3175"/>
                  </a:cubicBezTo>
                  <a:cubicBezTo>
                    <a:pt x="2781" y="3195"/>
                    <a:pt x="2808" y="3206"/>
                    <a:pt x="2835" y="3206"/>
                  </a:cubicBezTo>
                  <a:cubicBezTo>
                    <a:pt x="2836" y="3206"/>
                    <a:pt x="2836" y="3206"/>
                    <a:pt x="2837" y="3206"/>
                  </a:cubicBezTo>
                  <a:cubicBezTo>
                    <a:pt x="2923" y="3206"/>
                    <a:pt x="2966" y="3102"/>
                    <a:pt x="2907" y="3040"/>
                  </a:cubicBezTo>
                  <a:cubicBezTo>
                    <a:pt x="1985" y="2061"/>
                    <a:pt x="1068" y="1050"/>
                    <a:pt x="186" y="34"/>
                  </a:cubicBezTo>
                  <a:cubicBezTo>
                    <a:pt x="166" y="12"/>
                    <a:pt x="138" y="1"/>
                    <a:pt x="11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77"/>
            <p:cNvSpPr/>
            <p:nvPr/>
          </p:nvSpPr>
          <p:spPr>
            <a:xfrm>
              <a:off x="3137871" y="1332064"/>
              <a:ext cx="57342" cy="17153"/>
            </a:xfrm>
            <a:custGeom>
              <a:avLst/>
              <a:gdLst/>
              <a:ahLst/>
              <a:cxnLst/>
              <a:rect l="l" t="t" r="r" b="b"/>
              <a:pathLst>
                <a:path w="1735" h="519" extrusionOk="0">
                  <a:moveTo>
                    <a:pt x="114" y="1"/>
                  </a:moveTo>
                  <a:cubicBezTo>
                    <a:pt x="81" y="1"/>
                    <a:pt x="48" y="18"/>
                    <a:pt x="29" y="48"/>
                  </a:cubicBezTo>
                  <a:cubicBezTo>
                    <a:pt x="0" y="93"/>
                    <a:pt x="14" y="153"/>
                    <a:pt x="58" y="182"/>
                  </a:cubicBezTo>
                  <a:cubicBezTo>
                    <a:pt x="420" y="407"/>
                    <a:pt x="766" y="518"/>
                    <a:pt x="1103" y="518"/>
                  </a:cubicBezTo>
                  <a:cubicBezTo>
                    <a:pt x="1293" y="518"/>
                    <a:pt x="1481" y="483"/>
                    <a:pt x="1657" y="415"/>
                  </a:cubicBezTo>
                  <a:cubicBezTo>
                    <a:pt x="1709" y="396"/>
                    <a:pt x="1735" y="339"/>
                    <a:pt x="1716" y="288"/>
                  </a:cubicBezTo>
                  <a:cubicBezTo>
                    <a:pt x="1700" y="248"/>
                    <a:pt x="1663" y="224"/>
                    <a:pt x="1623" y="224"/>
                  </a:cubicBezTo>
                  <a:cubicBezTo>
                    <a:pt x="1611" y="224"/>
                    <a:pt x="1600" y="226"/>
                    <a:pt x="1588" y="230"/>
                  </a:cubicBezTo>
                  <a:cubicBezTo>
                    <a:pt x="1429" y="289"/>
                    <a:pt x="1269" y="319"/>
                    <a:pt x="1105" y="319"/>
                  </a:cubicBezTo>
                  <a:cubicBezTo>
                    <a:pt x="803" y="319"/>
                    <a:pt x="491" y="218"/>
                    <a:pt x="162" y="14"/>
                  </a:cubicBezTo>
                  <a:cubicBezTo>
                    <a:pt x="147" y="5"/>
                    <a:pt x="130" y="1"/>
                    <a:pt x="11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77"/>
            <p:cNvSpPr/>
            <p:nvPr/>
          </p:nvSpPr>
          <p:spPr>
            <a:xfrm>
              <a:off x="3171054" y="1284570"/>
              <a:ext cx="18277" cy="44122"/>
            </a:xfrm>
            <a:custGeom>
              <a:avLst/>
              <a:gdLst/>
              <a:ahLst/>
              <a:cxnLst/>
              <a:rect l="l" t="t" r="r" b="b"/>
              <a:pathLst>
                <a:path w="553" h="1335" extrusionOk="0">
                  <a:moveTo>
                    <a:pt x="112" y="1"/>
                  </a:moveTo>
                  <a:cubicBezTo>
                    <a:pt x="95" y="1"/>
                    <a:pt x="77" y="5"/>
                    <a:pt x="61" y="15"/>
                  </a:cubicBezTo>
                  <a:cubicBezTo>
                    <a:pt x="14" y="45"/>
                    <a:pt x="0" y="106"/>
                    <a:pt x="29" y="152"/>
                  </a:cubicBezTo>
                  <a:cubicBezTo>
                    <a:pt x="283" y="558"/>
                    <a:pt x="346" y="891"/>
                    <a:pt x="228" y="1200"/>
                  </a:cubicBezTo>
                  <a:cubicBezTo>
                    <a:pt x="208" y="1250"/>
                    <a:pt x="234" y="1308"/>
                    <a:pt x="284" y="1327"/>
                  </a:cubicBezTo>
                  <a:cubicBezTo>
                    <a:pt x="295" y="1331"/>
                    <a:pt x="307" y="1334"/>
                    <a:pt x="320" y="1334"/>
                  </a:cubicBezTo>
                  <a:cubicBezTo>
                    <a:pt x="360" y="1333"/>
                    <a:pt x="398" y="1309"/>
                    <a:pt x="412" y="1270"/>
                  </a:cubicBezTo>
                  <a:cubicBezTo>
                    <a:pt x="552" y="903"/>
                    <a:pt x="482" y="503"/>
                    <a:pt x="196" y="47"/>
                  </a:cubicBezTo>
                  <a:cubicBezTo>
                    <a:pt x="178" y="17"/>
                    <a:pt x="145" y="1"/>
                    <a:pt x="11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77"/>
            <p:cNvSpPr/>
            <p:nvPr/>
          </p:nvSpPr>
          <p:spPr>
            <a:xfrm>
              <a:off x="3211971" y="1318546"/>
              <a:ext cx="10510" cy="51690"/>
            </a:xfrm>
            <a:custGeom>
              <a:avLst/>
              <a:gdLst/>
              <a:ahLst/>
              <a:cxnLst/>
              <a:rect l="l" t="t" r="r" b="b"/>
              <a:pathLst>
                <a:path w="318" h="1564" extrusionOk="0">
                  <a:moveTo>
                    <a:pt x="108" y="1"/>
                  </a:moveTo>
                  <a:cubicBezTo>
                    <a:pt x="102" y="1"/>
                    <a:pt x="95" y="2"/>
                    <a:pt x="89" y="3"/>
                  </a:cubicBezTo>
                  <a:cubicBezTo>
                    <a:pt x="35" y="14"/>
                    <a:pt x="0" y="66"/>
                    <a:pt x="10" y="120"/>
                  </a:cubicBezTo>
                  <a:cubicBezTo>
                    <a:pt x="101" y="558"/>
                    <a:pt x="119" y="1008"/>
                    <a:pt x="65" y="1453"/>
                  </a:cubicBezTo>
                  <a:cubicBezTo>
                    <a:pt x="59" y="1507"/>
                    <a:pt x="98" y="1556"/>
                    <a:pt x="152" y="1563"/>
                  </a:cubicBezTo>
                  <a:lnTo>
                    <a:pt x="165" y="1563"/>
                  </a:lnTo>
                  <a:cubicBezTo>
                    <a:pt x="214" y="1563"/>
                    <a:pt x="257" y="1526"/>
                    <a:pt x="263" y="1476"/>
                  </a:cubicBezTo>
                  <a:cubicBezTo>
                    <a:pt x="318" y="1010"/>
                    <a:pt x="299" y="538"/>
                    <a:pt x="204" y="80"/>
                  </a:cubicBezTo>
                  <a:cubicBezTo>
                    <a:pt x="195" y="33"/>
                    <a:pt x="154" y="1"/>
                    <a:pt x="1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77"/>
            <p:cNvSpPr/>
            <p:nvPr/>
          </p:nvSpPr>
          <p:spPr>
            <a:xfrm>
              <a:off x="3160841" y="1378865"/>
              <a:ext cx="72049" cy="12724"/>
            </a:xfrm>
            <a:custGeom>
              <a:avLst/>
              <a:gdLst/>
              <a:ahLst/>
              <a:cxnLst/>
              <a:rect l="l" t="t" r="r" b="b"/>
              <a:pathLst>
                <a:path w="2180" h="385" extrusionOk="0">
                  <a:moveTo>
                    <a:pt x="113" y="0"/>
                  </a:moveTo>
                  <a:cubicBezTo>
                    <a:pt x="74" y="0"/>
                    <a:pt x="36" y="24"/>
                    <a:pt x="22" y="62"/>
                  </a:cubicBezTo>
                  <a:cubicBezTo>
                    <a:pt x="1" y="114"/>
                    <a:pt x="27" y="172"/>
                    <a:pt x="79" y="192"/>
                  </a:cubicBezTo>
                  <a:cubicBezTo>
                    <a:pt x="365" y="305"/>
                    <a:pt x="871" y="385"/>
                    <a:pt x="1318" y="385"/>
                  </a:cubicBezTo>
                  <a:cubicBezTo>
                    <a:pt x="1669" y="385"/>
                    <a:pt x="1984" y="336"/>
                    <a:pt x="2130" y="220"/>
                  </a:cubicBezTo>
                  <a:cubicBezTo>
                    <a:pt x="2173" y="185"/>
                    <a:pt x="2180" y="123"/>
                    <a:pt x="2146" y="80"/>
                  </a:cubicBezTo>
                  <a:cubicBezTo>
                    <a:pt x="2126" y="56"/>
                    <a:pt x="2097" y="43"/>
                    <a:pt x="2068" y="43"/>
                  </a:cubicBezTo>
                  <a:cubicBezTo>
                    <a:pt x="2046" y="43"/>
                    <a:pt x="2025" y="50"/>
                    <a:pt x="2007" y="64"/>
                  </a:cubicBezTo>
                  <a:cubicBezTo>
                    <a:pt x="1906" y="145"/>
                    <a:pt x="1632" y="183"/>
                    <a:pt x="1314" y="183"/>
                  </a:cubicBezTo>
                  <a:cubicBezTo>
                    <a:pt x="912" y="183"/>
                    <a:pt x="440" y="122"/>
                    <a:pt x="152" y="8"/>
                  </a:cubicBezTo>
                  <a:cubicBezTo>
                    <a:pt x="139" y="3"/>
                    <a:pt x="126" y="0"/>
                    <a:pt x="11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77"/>
            <p:cNvSpPr/>
            <p:nvPr/>
          </p:nvSpPr>
          <p:spPr>
            <a:xfrm>
              <a:off x="3136978" y="1284008"/>
              <a:ext cx="30274" cy="22838"/>
            </a:xfrm>
            <a:custGeom>
              <a:avLst/>
              <a:gdLst/>
              <a:ahLst/>
              <a:cxnLst/>
              <a:rect l="l" t="t" r="r" b="b"/>
              <a:pathLst>
                <a:path w="916" h="691" extrusionOk="0">
                  <a:moveTo>
                    <a:pt x="459" y="1"/>
                  </a:moveTo>
                  <a:cubicBezTo>
                    <a:pt x="379" y="1"/>
                    <a:pt x="298" y="28"/>
                    <a:pt x="232" y="85"/>
                  </a:cubicBezTo>
                  <a:cubicBezTo>
                    <a:pt x="1" y="287"/>
                    <a:pt x="129" y="668"/>
                    <a:pt x="435" y="690"/>
                  </a:cubicBezTo>
                  <a:cubicBezTo>
                    <a:pt x="444" y="691"/>
                    <a:pt x="452" y="691"/>
                    <a:pt x="460" y="691"/>
                  </a:cubicBezTo>
                  <a:cubicBezTo>
                    <a:pt x="751" y="691"/>
                    <a:pt x="915" y="344"/>
                    <a:pt x="719" y="119"/>
                  </a:cubicBezTo>
                  <a:cubicBezTo>
                    <a:pt x="651" y="41"/>
                    <a:pt x="556" y="1"/>
                    <a:pt x="45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77"/>
            <p:cNvSpPr/>
            <p:nvPr/>
          </p:nvSpPr>
          <p:spPr>
            <a:xfrm>
              <a:off x="3126369" y="1323901"/>
              <a:ext cx="30241" cy="22871"/>
            </a:xfrm>
            <a:custGeom>
              <a:avLst/>
              <a:gdLst/>
              <a:ahLst/>
              <a:cxnLst/>
              <a:rect l="l" t="t" r="r" b="b"/>
              <a:pathLst>
                <a:path w="915" h="692" extrusionOk="0">
                  <a:moveTo>
                    <a:pt x="458" y="1"/>
                  </a:moveTo>
                  <a:cubicBezTo>
                    <a:pt x="378" y="1"/>
                    <a:pt x="297" y="29"/>
                    <a:pt x="232" y="86"/>
                  </a:cubicBezTo>
                  <a:cubicBezTo>
                    <a:pt x="0" y="287"/>
                    <a:pt x="128" y="668"/>
                    <a:pt x="434" y="690"/>
                  </a:cubicBezTo>
                  <a:cubicBezTo>
                    <a:pt x="443" y="691"/>
                    <a:pt x="451" y="691"/>
                    <a:pt x="460" y="691"/>
                  </a:cubicBezTo>
                  <a:cubicBezTo>
                    <a:pt x="750" y="691"/>
                    <a:pt x="915" y="345"/>
                    <a:pt x="719" y="120"/>
                  </a:cubicBezTo>
                  <a:cubicBezTo>
                    <a:pt x="651" y="41"/>
                    <a:pt x="555" y="1"/>
                    <a:pt x="4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77"/>
            <p:cNvSpPr/>
            <p:nvPr/>
          </p:nvSpPr>
          <p:spPr>
            <a:xfrm>
              <a:off x="3147588" y="1372387"/>
              <a:ext cx="30241" cy="22805"/>
            </a:xfrm>
            <a:custGeom>
              <a:avLst/>
              <a:gdLst/>
              <a:ahLst/>
              <a:cxnLst/>
              <a:rect l="l" t="t" r="r" b="b"/>
              <a:pathLst>
                <a:path w="915" h="690" extrusionOk="0">
                  <a:moveTo>
                    <a:pt x="459" y="0"/>
                  </a:moveTo>
                  <a:cubicBezTo>
                    <a:pt x="378" y="0"/>
                    <a:pt x="298" y="28"/>
                    <a:pt x="232" y="85"/>
                  </a:cubicBezTo>
                  <a:cubicBezTo>
                    <a:pt x="1" y="287"/>
                    <a:pt x="128" y="668"/>
                    <a:pt x="435" y="689"/>
                  </a:cubicBezTo>
                  <a:cubicBezTo>
                    <a:pt x="444" y="689"/>
                    <a:pt x="453" y="690"/>
                    <a:pt x="461" y="690"/>
                  </a:cubicBezTo>
                  <a:cubicBezTo>
                    <a:pt x="751" y="690"/>
                    <a:pt x="915" y="344"/>
                    <a:pt x="719" y="119"/>
                  </a:cubicBezTo>
                  <a:cubicBezTo>
                    <a:pt x="651" y="40"/>
                    <a:pt x="555" y="0"/>
                    <a:pt x="45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77"/>
            <p:cNvSpPr/>
            <p:nvPr/>
          </p:nvSpPr>
          <p:spPr>
            <a:xfrm>
              <a:off x="3203709" y="1308466"/>
              <a:ext cx="30274" cy="22838"/>
            </a:xfrm>
            <a:custGeom>
              <a:avLst/>
              <a:gdLst/>
              <a:ahLst/>
              <a:cxnLst/>
              <a:rect l="l" t="t" r="r" b="b"/>
              <a:pathLst>
                <a:path w="916" h="691" extrusionOk="0">
                  <a:moveTo>
                    <a:pt x="458" y="0"/>
                  </a:moveTo>
                  <a:cubicBezTo>
                    <a:pt x="378" y="0"/>
                    <a:pt x="298" y="28"/>
                    <a:pt x="233" y="84"/>
                  </a:cubicBezTo>
                  <a:cubicBezTo>
                    <a:pt x="0" y="286"/>
                    <a:pt x="128" y="667"/>
                    <a:pt x="434" y="689"/>
                  </a:cubicBezTo>
                  <a:cubicBezTo>
                    <a:pt x="443" y="690"/>
                    <a:pt x="452" y="690"/>
                    <a:pt x="460" y="690"/>
                  </a:cubicBezTo>
                  <a:cubicBezTo>
                    <a:pt x="752" y="690"/>
                    <a:pt x="916" y="344"/>
                    <a:pt x="720" y="119"/>
                  </a:cubicBezTo>
                  <a:cubicBezTo>
                    <a:pt x="651" y="40"/>
                    <a:pt x="555" y="0"/>
                    <a:pt x="458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77"/>
            <p:cNvSpPr/>
            <p:nvPr/>
          </p:nvSpPr>
          <p:spPr>
            <a:xfrm>
              <a:off x="3162527" y="1273894"/>
              <a:ext cx="30241" cy="22838"/>
            </a:xfrm>
            <a:custGeom>
              <a:avLst/>
              <a:gdLst/>
              <a:ahLst/>
              <a:cxnLst/>
              <a:rect l="l" t="t" r="r" b="b"/>
              <a:pathLst>
                <a:path w="915" h="691" extrusionOk="0">
                  <a:moveTo>
                    <a:pt x="458" y="1"/>
                  </a:moveTo>
                  <a:cubicBezTo>
                    <a:pt x="378" y="1"/>
                    <a:pt x="298" y="29"/>
                    <a:pt x="233" y="86"/>
                  </a:cubicBezTo>
                  <a:cubicBezTo>
                    <a:pt x="0" y="288"/>
                    <a:pt x="128" y="669"/>
                    <a:pt x="434" y="690"/>
                  </a:cubicBezTo>
                  <a:cubicBezTo>
                    <a:pt x="443" y="690"/>
                    <a:pt x="452" y="691"/>
                    <a:pt x="461" y="691"/>
                  </a:cubicBezTo>
                  <a:cubicBezTo>
                    <a:pt x="752" y="691"/>
                    <a:pt x="914" y="345"/>
                    <a:pt x="719" y="120"/>
                  </a:cubicBezTo>
                  <a:cubicBezTo>
                    <a:pt x="651" y="41"/>
                    <a:pt x="555" y="1"/>
                    <a:pt x="458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77"/>
            <p:cNvSpPr/>
            <p:nvPr/>
          </p:nvSpPr>
          <p:spPr>
            <a:xfrm>
              <a:off x="3065918" y="1223987"/>
              <a:ext cx="61142" cy="47823"/>
            </a:xfrm>
            <a:custGeom>
              <a:avLst/>
              <a:gdLst/>
              <a:ahLst/>
              <a:cxnLst/>
              <a:rect l="l" t="t" r="r" b="b"/>
              <a:pathLst>
                <a:path w="1850" h="1447" extrusionOk="0">
                  <a:moveTo>
                    <a:pt x="861" y="0"/>
                  </a:moveTo>
                  <a:cubicBezTo>
                    <a:pt x="798" y="0"/>
                    <a:pt x="736" y="21"/>
                    <a:pt x="695" y="69"/>
                  </a:cubicBezTo>
                  <a:cubicBezTo>
                    <a:pt x="626" y="148"/>
                    <a:pt x="635" y="266"/>
                    <a:pt x="663" y="365"/>
                  </a:cubicBezTo>
                  <a:cubicBezTo>
                    <a:pt x="706" y="516"/>
                    <a:pt x="784" y="655"/>
                    <a:pt x="890" y="770"/>
                  </a:cubicBezTo>
                  <a:cubicBezTo>
                    <a:pt x="774" y="743"/>
                    <a:pt x="655" y="729"/>
                    <a:pt x="536" y="729"/>
                  </a:cubicBezTo>
                  <a:cubicBezTo>
                    <a:pt x="490" y="729"/>
                    <a:pt x="443" y="731"/>
                    <a:pt x="397" y="736"/>
                  </a:cubicBezTo>
                  <a:cubicBezTo>
                    <a:pt x="292" y="745"/>
                    <a:pt x="181" y="770"/>
                    <a:pt x="112" y="848"/>
                  </a:cubicBezTo>
                  <a:cubicBezTo>
                    <a:pt x="0" y="976"/>
                    <a:pt x="63" y="1191"/>
                    <a:pt x="199" y="1292"/>
                  </a:cubicBezTo>
                  <a:cubicBezTo>
                    <a:pt x="333" y="1394"/>
                    <a:pt x="513" y="1413"/>
                    <a:pt x="680" y="1421"/>
                  </a:cubicBezTo>
                  <a:cubicBezTo>
                    <a:pt x="791" y="1426"/>
                    <a:pt x="976" y="1447"/>
                    <a:pt x="1163" y="1447"/>
                  </a:cubicBezTo>
                  <a:cubicBezTo>
                    <a:pt x="1417" y="1447"/>
                    <a:pt x="1674" y="1408"/>
                    <a:pt x="1748" y="1235"/>
                  </a:cubicBezTo>
                  <a:cubicBezTo>
                    <a:pt x="1849" y="1000"/>
                    <a:pt x="1359" y="440"/>
                    <a:pt x="1231" y="262"/>
                  </a:cubicBezTo>
                  <a:cubicBezTo>
                    <a:pt x="1166" y="173"/>
                    <a:pt x="1096" y="82"/>
                    <a:pt x="997" y="33"/>
                  </a:cubicBezTo>
                  <a:cubicBezTo>
                    <a:pt x="956" y="12"/>
                    <a:pt x="908" y="0"/>
                    <a:pt x="86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77"/>
            <p:cNvSpPr/>
            <p:nvPr/>
          </p:nvSpPr>
          <p:spPr>
            <a:xfrm>
              <a:off x="3148050" y="1182739"/>
              <a:ext cx="50269" cy="54797"/>
            </a:xfrm>
            <a:custGeom>
              <a:avLst/>
              <a:gdLst/>
              <a:ahLst/>
              <a:cxnLst/>
              <a:rect l="l" t="t" r="r" b="b"/>
              <a:pathLst>
                <a:path w="1521" h="1658" extrusionOk="0">
                  <a:moveTo>
                    <a:pt x="1180" y="0"/>
                  </a:moveTo>
                  <a:cubicBezTo>
                    <a:pt x="1159" y="0"/>
                    <a:pt x="1138" y="3"/>
                    <a:pt x="1117" y="9"/>
                  </a:cubicBezTo>
                  <a:cubicBezTo>
                    <a:pt x="1017" y="39"/>
                    <a:pt x="947" y="130"/>
                    <a:pt x="896" y="221"/>
                  </a:cubicBezTo>
                  <a:cubicBezTo>
                    <a:pt x="813" y="365"/>
                    <a:pt x="753" y="520"/>
                    <a:pt x="719" y="683"/>
                  </a:cubicBezTo>
                  <a:cubicBezTo>
                    <a:pt x="660" y="538"/>
                    <a:pt x="567" y="409"/>
                    <a:pt x="448" y="308"/>
                  </a:cubicBezTo>
                  <a:cubicBezTo>
                    <a:pt x="383" y="253"/>
                    <a:pt x="302" y="204"/>
                    <a:pt x="220" y="204"/>
                  </a:cubicBezTo>
                  <a:cubicBezTo>
                    <a:pt x="202" y="204"/>
                    <a:pt x="184" y="207"/>
                    <a:pt x="166" y="212"/>
                  </a:cubicBezTo>
                  <a:cubicBezTo>
                    <a:pt x="60" y="243"/>
                    <a:pt x="1" y="363"/>
                    <a:pt x="5" y="472"/>
                  </a:cubicBezTo>
                  <a:cubicBezTo>
                    <a:pt x="10" y="582"/>
                    <a:pt x="63" y="683"/>
                    <a:pt x="115" y="779"/>
                  </a:cubicBezTo>
                  <a:cubicBezTo>
                    <a:pt x="223" y="971"/>
                    <a:pt x="526" y="1651"/>
                    <a:pt x="783" y="1657"/>
                  </a:cubicBezTo>
                  <a:cubicBezTo>
                    <a:pt x="786" y="1657"/>
                    <a:pt x="788" y="1658"/>
                    <a:pt x="790" y="1658"/>
                  </a:cubicBezTo>
                  <a:cubicBezTo>
                    <a:pt x="1111" y="1658"/>
                    <a:pt x="1299" y="1008"/>
                    <a:pt x="1399" y="766"/>
                  </a:cubicBezTo>
                  <a:cubicBezTo>
                    <a:pt x="1463" y="610"/>
                    <a:pt x="1520" y="440"/>
                    <a:pt x="1484" y="275"/>
                  </a:cubicBezTo>
                  <a:cubicBezTo>
                    <a:pt x="1452" y="131"/>
                    <a:pt x="1321" y="0"/>
                    <a:pt x="1180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77"/>
            <p:cNvSpPr/>
            <p:nvPr/>
          </p:nvSpPr>
          <p:spPr>
            <a:xfrm>
              <a:off x="3405618" y="1160760"/>
              <a:ext cx="251973" cy="277686"/>
            </a:xfrm>
            <a:custGeom>
              <a:avLst/>
              <a:gdLst/>
              <a:ahLst/>
              <a:cxnLst/>
              <a:rect l="l" t="t" r="r" b="b"/>
              <a:pathLst>
                <a:path w="7624" h="8402" extrusionOk="0">
                  <a:moveTo>
                    <a:pt x="4045" y="1"/>
                  </a:moveTo>
                  <a:cubicBezTo>
                    <a:pt x="3801" y="1"/>
                    <a:pt x="3556" y="86"/>
                    <a:pt x="3367" y="248"/>
                  </a:cubicBezTo>
                  <a:cubicBezTo>
                    <a:pt x="2981" y="579"/>
                    <a:pt x="2869" y="1140"/>
                    <a:pt x="2771" y="1654"/>
                  </a:cubicBezTo>
                  <a:cubicBezTo>
                    <a:pt x="2477" y="3198"/>
                    <a:pt x="2303" y="5160"/>
                    <a:pt x="1119" y="6217"/>
                  </a:cubicBezTo>
                  <a:cubicBezTo>
                    <a:pt x="116" y="7112"/>
                    <a:pt x="0" y="8401"/>
                    <a:pt x="1596" y="8401"/>
                  </a:cubicBezTo>
                  <a:cubicBezTo>
                    <a:pt x="1629" y="8401"/>
                    <a:pt x="1663" y="8401"/>
                    <a:pt x="1697" y="8400"/>
                  </a:cubicBezTo>
                  <a:cubicBezTo>
                    <a:pt x="3040" y="8355"/>
                    <a:pt x="4297" y="7610"/>
                    <a:pt x="5230" y="6599"/>
                  </a:cubicBezTo>
                  <a:cubicBezTo>
                    <a:pt x="6163" y="5589"/>
                    <a:pt x="6811" y="4330"/>
                    <a:pt x="7372" y="3053"/>
                  </a:cubicBezTo>
                  <a:cubicBezTo>
                    <a:pt x="7498" y="2765"/>
                    <a:pt x="7623" y="2442"/>
                    <a:pt x="7528" y="2142"/>
                  </a:cubicBezTo>
                  <a:cubicBezTo>
                    <a:pt x="7466" y="1942"/>
                    <a:pt x="7255" y="1798"/>
                    <a:pt x="7068" y="1798"/>
                  </a:cubicBezTo>
                  <a:cubicBezTo>
                    <a:pt x="6972" y="1798"/>
                    <a:pt x="6883" y="1835"/>
                    <a:pt x="6823" y="1921"/>
                  </a:cubicBezTo>
                  <a:cubicBezTo>
                    <a:pt x="6998" y="1454"/>
                    <a:pt x="6786" y="866"/>
                    <a:pt x="6359" y="638"/>
                  </a:cubicBezTo>
                  <a:cubicBezTo>
                    <a:pt x="6228" y="567"/>
                    <a:pt x="6082" y="534"/>
                    <a:pt x="5935" y="534"/>
                  </a:cubicBezTo>
                  <a:cubicBezTo>
                    <a:pt x="5605" y="534"/>
                    <a:pt x="5272" y="703"/>
                    <a:pt x="5093" y="995"/>
                  </a:cubicBezTo>
                  <a:cubicBezTo>
                    <a:pt x="5054" y="598"/>
                    <a:pt x="4795" y="234"/>
                    <a:pt x="4444" y="82"/>
                  </a:cubicBezTo>
                  <a:cubicBezTo>
                    <a:pt x="4317" y="27"/>
                    <a:pt x="4181" y="1"/>
                    <a:pt x="4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77"/>
            <p:cNvSpPr/>
            <p:nvPr/>
          </p:nvSpPr>
          <p:spPr>
            <a:xfrm>
              <a:off x="3465540" y="1302054"/>
              <a:ext cx="93036" cy="103380"/>
            </a:xfrm>
            <a:custGeom>
              <a:avLst/>
              <a:gdLst/>
              <a:ahLst/>
              <a:cxnLst/>
              <a:rect l="l" t="t" r="r" b="b"/>
              <a:pathLst>
                <a:path w="2815" h="3128" extrusionOk="0">
                  <a:moveTo>
                    <a:pt x="2708" y="1"/>
                  </a:moveTo>
                  <a:cubicBezTo>
                    <a:pt x="2682" y="1"/>
                    <a:pt x="2655" y="12"/>
                    <a:pt x="2636" y="34"/>
                  </a:cubicBezTo>
                  <a:cubicBezTo>
                    <a:pt x="1800" y="1023"/>
                    <a:pt x="932" y="2010"/>
                    <a:pt x="57" y="2968"/>
                  </a:cubicBezTo>
                  <a:cubicBezTo>
                    <a:pt x="1" y="3029"/>
                    <a:pt x="44" y="3127"/>
                    <a:pt x="126" y="3127"/>
                  </a:cubicBezTo>
                  <a:cubicBezTo>
                    <a:pt x="154" y="3127"/>
                    <a:pt x="179" y="3116"/>
                    <a:pt x="197" y="3097"/>
                  </a:cubicBezTo>
                  <a:cubicBezTo>
                    <a:pt x="1075" y="2137"/>
                    <a:pt x="1944" y="1148"/>
                    <a:pt x="2782" y="156"/>
                  </a:cubicBezTo>
                  <a:cubicBezTo>
                    <a:pt x="2815" y="116"/>
                    <a:pt x="2809" y="57"/>
                    <a:pt x="2769" y="23"/>
                  </a:cubicBezTo>
                  <a:cubicBezTo>
                    <a:pt x="2752" y="8"/>
                    <a:pt x="2730" y="1"/>
                    <a:pt x="270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77"/>
            <p:cNvSpPr/>
            <p:nvPr/>
          </p:nvSpPr>
          <p:spPr>
            <a:xfrm>
              <a:off x="3516571" y="1337121"/>
              <a:ext cx="55425" cy="17054"/>
            </a:xfrm>
            <a:custGeom>
              <a:avLst/>
              <a:gdLst/>
              <a:ahLst/>
              <a:cxnLst/>
              <a:rect l="l" t="t" r="r" b="b"/>
              <a:pathLst>
                <a:path w="1677" h="516" extrusionOk="0">
                  <a:moveTo>
                    <a:pt x="1568" y="1"/>
                  </a:moveTo>
                  <a:cubicBezTo>
                    <a:pt x="1550" y="1"/>
                    <a:pt x="1532" y="6"/>
                    <a:pt x="1516" y="16"/>
                  </a:cubicBezTo>
                  <a:cubicBezTo>
                    <a:pt x="1195" y="222"/>
                    <a:pt x="890" y="324"/>
                    <a:pt x="594" y="324"/>
                  </a:cubicBezTo>
                  <a:cubicBezTo>
                    <a:pt x="443" y="324"/>
                    <a:pt x="294" y="297"/>
                    <a:pt x="146" y="244"/>
                  </a:cubicBezTo>
                  <a:cubicBezTo>
                    <a:pt x="134" y="239"/>
                    <a:pt x="121" y="237"/>
                    <a:pt x="109" y="237"/>
                  </a:cubicBezTo>
                  <a:cubicBezTo>
                    <a:pt x="70" y="237"/>
                    <a:pt x="32" y="261"/>
                    <a:pt x="19" y="300"/>
                  </a:cubicBezTo>
                  <a:cubicBezTo>
                    <a:pt x="0" y="351"/>
                    <a:pt x="29" y="408"/>
                    <a:pt x="81" y="424"/>
                  </a:cubicBezTo>
                  <a:cubicBezTo>
                    <a:pt x="246" y="484"/>
                    <a:pt x="420" y="515"/>
                    <a:pt x="595" y="515"/>
                  </a:cubicBezTo>
                  <a:cubicBezTo>
                    <a:pt x="927" y="515"/>
                    <a:pt x="1265" y="403"/>
                    <a:pt x="1619" y="177"/>
                  </a:cubicBezTo>
                  <a:cubicBezTo>
                    <a:pt x="1664" y="148"/>
                    <a:pt x="1676" y="90"/>
                    <a:pt x="1648" y="45"/>
                  </a:cubicBezTo>
                  <a:cubicBezTo>
                    <a:pt x="1630" y="17"/>
                    <a:pt x="1599" y="1"/>
                    <a:pt x="1568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77"/>
            <p:cNvSpPr/>
            <p:nvPr/>
          </p:nvSpPr>
          <p:spPr>
            <a:xfrm>
              <a:off x="3522025" y="1291874"/>
              <a:ext cx="17252" cy="42601"/>
            </a:xfrm>
            <a:custGeom>
              <a:avLst/>
              <a:gdLst/>
              <a:ahLst/>
              <a:cxnLst/>
              <a:rect l="l" t="t" r="r" b="b"/>
              <a:pathLst>
                <a:path w="522" h="1289" extrusionOk="0">
                  <a:moveTo>
                    <a:pt x="414" y="1"/>
                  </a:moveTo>
                  <a:cubicBezTo>
                    <a:pt x="381" y="1"/>
                    <a:pt x="349" y="18"/>
                    <a:pt x="331" y="48"/>
                  </a:cubicBezTo>
                  <a:cubicBezTo>
                    <a:pt x="62" y="492"/>
                    <a:pt x="1" y="877"/>
                    <a:pt x="140" y="1229"/>
                  </a:cubicBezTo>
                  <a:cubicBezTo>
                    <a:pt x="155" y="1264"/>
                    <a:pt x="190" y="1288"/>
                    <a:pt x="229" y="1288"/>
                  </a:cubicBezTo>
                  <a:cubicBezTo>
                    <a:pt x="241" y="1288"/>
                    <a:pt x="253" y="1286"/>
                    <a:pt x="265" y="1282"/>
                  </a:cubicBezTo>
                  <a:cubicBezTo>
                    <a:pt x="313" y="1262"/>
                    <a:pt x="338" y="1207"/>
                    <a:pt x="318" y="1157"/>
                  </a:cubicBezTo>
                  <a:cubicBezTo>
                    <a:pt x="200" y="862"/>
                    <a:pt x="256" y="540"/>
                    <a:pt x="494" y="146"/>
                  </a:cubicBezTo>
                  <a:cubicBezTo>
                    <a:pt x="522" y="101"/>
                    <a:pt x="507" y="42"/>
                    <a:pt x="462" y="15"/>
                  </a:cubicBezTo>
                  <a:cubicBezTo>
                    <a:pt x="447" y="5"/>
                    <a:pt x="430" y="1"/>
                    <a:pt x="414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77"/>
            <p:cNvSpPr/>
            <p:nvPr/>
          </p:nvSpPr>
          <p:spPr>
            <a:xfrm>
              <a:off x="3490593" y="1325223"/>
              <a:ext cx="9717" cy="49806"/>
            </a:xfrm>
            <a:custGeom>
              <a:avLst/>
              <a:gdLst/>
              <a:ahLst/>
              <a:cxnLst/>
              <a:rect l="l" t="t" r="r" b="b"/>
              <a:pathLst>
                <a:path w="294" h="1507" extrusionOk="0">
                  <a:moveTo>
                    <a:pt x="190" y="1"/>
                  </a:moveTo>
                  <a:cubicBezTo>
                    <a:pt x="145" y="1"/>
                    <a:pt x="105" y="33"/>
                    <a:pt x="97" y="79"/>
                  </a:cubicBezTo>
                  <a:cubicBezTo>
                    <a:pt x="13" y="523"/>
                    <a:pt x="1" y="977"/>
                    <a:pt x="61" y="1424"/>
                  </a:cubicBezTo>
                  <a:cubicBezTo>
                    <a:pt x="67" y="1471"/>
                    <a:pt x="108" y="1507"/>
                    <a:pt x="155" y="1507"/>
                  </a:cubicBezTo>
                  <a:lnTo>
                    <a:pt x="168" y="1507"/>
                  </a:lnTo>
                  <a:cubicBezTo>
                    <a:pt x="220" y="1499"/>
                    <a:pt x="256" y="1451"/>
                    <a:pt x="250" y="1400"/>
                  </a:cubicBezTo>
                  <a:cubicBezTo>
                    <a:pt x="192" y="971"/>
                    <a:pt x="205" y="538"/>
                    <a:pt x="284" y="114"/>
                  </a:cubicBezTo>
                  <a:cubicBezTo>
                    <a:pt x="294" y="62"/>
                    <a:pt x="260" y="13"/>
                    <a:pt x="208" y="3"/>
                  </a:cubicBezTo>
                  <a:cubicBezTo>
                    <a:pt x="202" y="2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77"/>
            <p:cNvSpPr/>
            <p:nvPr/>
          </p:nvSpPr>
          <p:spPr>
            <a:xfrm>
              <a:off x="3480975" y="1382567"/>
              <a:ext cx="69405" cy="12856"/>
            </a:xfrm>
            <a:custGeom>
              <a:avLst/>
              <a:gdLst/>
              <a:ahLst/>
              <a:cxnLst/>
              <a:rect l="l" t="t" r="r" b="b"/>
              <a:pathLst>
                <a:path w="2100" h="389" extrusionOk="0">
                  <a:moveTo>
                    <a:pt x="1992" y="1"/>
                  </a:moveTo>
                  <a:cubicBezTo>
                    <a:pt x="1979" y="1"/>
                    <a:pt x="1966" y="3"/>
                    <a:pt x="1954" y="8"/>
                  </a:cubicBezTo>
                  <a:cubicBezTo>
                    <a:pt x="1665" y="129"/>
                    <a:pt x="1180" y="195"/>
                    <a:pt x="782" y="195"/>
                  </a:cubicBezTo>
                  <a:cubicBezTo>
                    <a:pt x="499" y="195"/>
                    <a:pt x="260" y="162"/>
                    <a:pt x="167" y="90"/>
                  </a:cubicBezTo>
                  <a:cubicBezTo>
                    <a:pt x="150" y="77"/>
                    <a:pt x="130" y="70"/>
                    <a:pt x="109" y="70"/>
                  </a:cubicBezTo>
                  <a:cubicBezTo>
                    <a:pt x="81" y="70"/>
                    <a:pt x="53" y="83"/>
                    <a:pt x="34" y="108"/>
                  </a:cubicBezTo>
                  <a:cubicBezTo>
                    <a:pt x="1" y="148"/>
                    <a:pt x="9" y="209"/>
                    <a:pt x="51" y="241"/>
                  </a:cubicBezTo>
                  <a:cubicBezTo>
                    <a:pt x="186" y="346"/>
                    <a:pt x="466" y="388"/>
                    <a:pt x="782" y="388"/>
                  </a:cubicBezTo>
                  <a:cubicBezTo>
                    <a:pt x="1226" y="388"/>
                    <a:pt x="1742" y="304"/>
                    <a:pt x="2027" y="185"/>
                  </a:cubicBezTo>
                  <a:cubicBezTo>
                    <a:pt x="2077" y="165"/>
                    <a:pt x="2100" y="109"/>
                    <a:pt x="2080" y="59"/>
                  </a:cubicBezTo>
                  <a:cubicBezTo>
                    <a:pt x="2064" y="23"/>
                    <a:pt x="2029" y="1"/>
                    <a:pt x="199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77"/>
            <p:cNvSpPr/>
            <p:nvPr/>
          </p:nvSpPr>
          <p:spPr>
            <a:xfrm>
              <a:off x="3543045" y="1291048"/>
              <a:ext cx="29117" cy="22011"/>
            </a:xfrm>
            <a:custGeom>
              <a:avLst/>
              <a:gdLst/>
              <a:ahLst/>
              <a:cxnLst/>
              <a:rect l="l" t="t" r="r" b="b"/>
              <a:pathLst>
                <a:path w="881" h="666" extrusionOk="0">
                  <a:moveTo>
                    <a:pt x="439" y="0"/>
                  </a:moveTo>
                  <a:cubicBezTo>
                    <a:pt x="345" y="0"/>
                    <a:pt x="251" y="40"/>
                    <a:pt x="185" y="118"/>
                  </a:cubicBezTo>
                  <a:cubicBezTo>
                    <a:pt x="0" y="337"/>
                    <a:pt x="161" y="665"/>
                    <a:pt x="438" y="665"/>
                  </a:cubicBezTo>
                  <a:cubicBezTo>
                    <a:pt x="448" y="665"/>
                    <a:pt x="457" y="665"/>
                    <a:pt x="467" y="664"/>
                  </a:cubicBezTo>
                  <a:cubicBezTo>
                    <a:pt x="763" y="639"/>
                    <a:pt x="881" y="269"/>
                    <a:pt x="654" y="78"/>
                  </a:cubicBezTo>
                  <a:cubicBezTo>
                    <a:pt x="591" y="26"/>
                    <a:pt x="515" y="0"/>
                    <a:pt x="43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77"/>
            <p:cNvSpPr/>
            <p:nvPr/>
          </p:nvSpPr>
          <p:spPr>
            <a:xfrm>
              <a:off x="3553853" y="1329321"/>
              <a:ext cx="29117" cy="22011"/>
            </a:xfrm>
            <a:custGeom>
              <a:avLst/>
              <a:gdLst/>
              <a:ahLst/>
              <a:cxnLst/>
              <a:rect l="l" t="t" r="r" b="b"/>
              <a:pathLst>
                <a:path w="881" h="666" extrusionOk="0">
                  <a:moveTo>
                    <a:pt x="440" y="0"/>
                  </a:moveTo>
                  <a:cubicBezTo>
                    <a:pt x="345" y="0"/>
                    <a:pt x="251" y="40"/>
                    <a:pt x="186" y="118"/>
                  </a:cubicBezTo>
                  <a:cubicBezTo>
                    <a:pt x="1" y="337"/>
                    <a:pt x="160" y="666"/>
                    <a:pt x="437" y="666"/>
                  </a:cubicBezTo>
                  <a:cubicBezTo>
                    <a:pt x="447" y="666"/>
                    <a:pt x="457" y="665"/>
                    <a:pt x="468" y="664"/>
                  </a:cubicBezTo>
                  <a:cubicBezTo>
                    <a:pt x="763" y="639"/>
                    <a:pt x="881" y="269"/>
                    <a:pt x="654" y="78"/>
                  </a:cubicBezTo>
                  <a:cubicBezTo>
                    <a:pt x="592" y="26"/>
                    <a:pt x="515" y="0"/>
                    <a:pt x="440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77"/>
            <p:cNvSpPr/>
            <p:nvPr/>
          </p:nvSpPr>
          <p:spPr>
            <a:xfrm>
              <a:off x="3534121" y="1376320"/>
              <a:ext cx="29084" cy="22011"/>
            </a:xfrm>
            <a:custGeom>
              <a:avLst/>
              <a:gdLst/>
              <a:ahLst/>
              <a:cxnLst/>
              <a:rect l="l" t="t" r="r" b="b"/>
              <a:pathLst>
                <a:path w="880" h="666" extrusionOk="0">
                  <a:moveTo>
                    <a:pt x="439" y="0"/>
                  </a:moveTo>
                  <a:cubicBezTo>
                    <a:pt x="345" y="0"/>
                    <a:pt x="251" y="40"/>
                    <a:pt x="185" y="118"/>
                  </a:cubicBezTo>
                  <a:cubicBezTo>
                    <a:pt x="0" y="337"/>
                    <a:pt x="160" y="666"/>
                    <a:pt x="437" y="666"/>
                  </a:cubicBezTo>
                  <a:cubicBezTo>
                    <a:pt x="447" y="666"/>
                    <a:pt x="457" y="665"/>
                    <a:pt x="467" y="665"/>
                  </a:cubicBezTo>
                  <a:cubicBezTo>
                    <a:pt x="763" y="639"/>
                    <a:pt x="880" y="270"/>
                    <a:pt x="654" y="78"/>
                  </a:cubicBezTo>
                  <a:cubicBezTo>
                    <a:pt x="591" y="26"/>
                    <a:pt x="515" y="0"/>
                    <a:pt x="439" y="0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77"/>
            <p:cNvSpPr/>
            <p:nvPr/>
          </p:nvSpPr>
          <p:spPr>
            <a:xfrm>
              <a:off x="3479091" y="1315539"/>
              <a:ext cx="29117" cy="21978"/>
            </a:xfrm>
            <a:custGeom>
              <a:avLst/>
              <a:gdLst/>
              <a:ahLst/>
              <a:cxnLst/>
              <a:rect l="l" t="t" r="r" b="b"/>
              <a:pathLst>
                <a:path w="881" h="665" extrusionOk="0">
                  <a:moveTo>
                    <a:pt x="440" y="1"/>
                  </a:moveTo>
                  <a:cubicBezTo>
                    <a:pt x="345" y="1"/>
                    <a:pt x="251" y="41"/>
                    <a:pt x="186" y="118"/>
                  </a:cubicBezTo>
                  <a:cubicBezTo>
                    <a:pt x="1" y="337"/>
                    <a:pt x="160" y="665"/>
                    <a:pt x="437" y="665"/>
                  </a:cubicBezTo>
                  <a:cubicBezTo>
                    <a:pt x="447" y="665"/>
                    <a:pt x="457" y="665"/>
                    <a:pt x="468" y="664"/>
                  </a:cubicBezTo>
                  <a:cubicBezTo>
                    <a:pt x="763" y="639"/>
                    <a:pt x="881" y="269"/>
                    <a:pt x="654" y="79"/>
                  </a:cubicBezTo>
                  <a:cubicBezTo>
                    <a:pt x="592" y="26"/>
                    <a:pt x="516" y="1"/>
                    <a:pt x="440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77"/>
            <p:cNvSpPr/>
            <p:nvPr/>
          </p:nvSpPr>
          <p:spPr>
            <a:xfrm>
              <a:off x="3518323" y="1281661"/>
              <a:ext cx="29084" cy="22011"/>
            </a:xfrm>
            <a:custGeom>
              <a:avLst/>
              <a:gdLst/>
              <a:ahLst/>
              <a:cxnLst/>
              <a:rect l="l" t="t" r="r" b="b"/>
              <a:pathLst>
                <a:path w="880" h="666" extrusionOk="0">
                  <a:moveTo>
                    <a:pt x="439" y="1"/>
                  </a:moveTo>
                  <a:cubicBezTo>
                    <a:pt x="344" y="1"/>
                    <a:pt x="250" y="41"/>
                    <a:pt x="184" y="119"/>
                  </a:cubicBezTo>
                  <a:cubicBezTo>
                    <a:pt x="0" y="337"/>
                    <a:pt x="159" y="665"/>
                    <a:pt x="436" y="665"/>
                  </a:cubicBezTo>
                  <a:cubicBezTo>
                    <a:pt x="446" y="665"/>
                    <a:pt x="456" y="665"/>
                    <a:pt x="466" y="664"/>
                  </a:cubicBezTo>
                  <a:cubicBezTo>
                    <a:pt x="761" y="639"/>
                    <a:pt x="879" y="270"/>
                    <a:pt x="652" y="79"/>
                  </a:cubicBezTo>
                  <a:cubicBezTo>
                    <a:pt x="590" y="27"/>
                    <a:pt x="514" y="1"/>
                    <a:pt x="439" y="1"/>
                  </a:cubicBezTo>
                  <a:close/>
                </a:path>
              </a:pathLst>
            </a:custGeom>
            <a:solidFill>
              <a:srgbClr val="8B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77"/>
            <p:cNvSpPr/>
            <p:nvPr/>
          </p:nvSpPr>
          <p:spPr>
            <a:xfrm>
              <a:off x="3582707" y="1223987"/>
              <a:ext cx="61109" cy="47823"/>
            </a:xfrm>
            <a:custGeom>
              <a:avLst/>
              <a:gdLst/>
              <a:ahLst/>
              <a:cxnLst/>
              <a:rect l="l" t="t" r="r" b="b"/>
              <a:pathLst>
                <a:path w="1849" h="1447" extrusionOk="0">
                  <a:moveTo>
                    <a:pt x="988" y="0"/>
                  </a:moveTo>
                  <a:cubicBezTo>
                    <a:pt x="941" y="0"/>
                    <a:pt x="893" y="12"/>
                    <a:pt x="852" y="33"/>
                  </a:cubicBezTo>
                  <a:cubicBezTo>
                    <a:pt x="754" y="82"/>
                    <a:pt x="683" y="173"/>
                    <a:pt x="619" y="262"/>
                  </a:cubicBezTo>
                  <a:cubicBezTo>
                    <a:pt x="490" y="440"/>
                    <a:pt x="0" y="1000"/>
                    <a:pt x="100" y="1235"/>
                  </a:cubicBezTo>
                  <a:cubicBezTo>
                    <a:pt x="174" y="1408"/>
                    <a:pt x="431" y="1447"/>
                    <a:pt x="685" y="1447"/>
                  </a:cubicBezTo>
                  <a:cubicBezTo>
                    <a:pt x="872" y="1447"/>
                    <a:pt x="1057" y="1426"/>
                    <a:pt x="1168" y="1421"/>
                  </a:cubicBezTo>
                  <a:cubicBezTo>
                    <a:pt x="1336" y="1413"/>
                    <a:pt x="1516" y="1394"/>
                    <a:pt x="1650" y="1292"/>
                  </a:cubicBezTo>
                  <a:cubicBezTo>
                    <a:pt x="1785" y="1191"/>
                    <a:pt x="1849" y="976"/>
                    <a:pt x="1737" y="848"/>
                  </a:cubicBezTo>
                  <a:cubicBezTo>
                    <a:pt x="1668" y="770"/>
                    <a:pt x="1557" y="745"/>
                    <a:pt x="1452" y="736"/>
                  </a:cubicBezTo>
                  <a:cubicBezTo>
                    <a:pt x="1406" y="731"/>
                    <a:pt x="1359" y="729"/>
                    <a:pt x="1313" y="729"/>
                  </a:cubicBezTo>
                  <a:cubicBezTo>
                    <a:pt x="1194" y="729"/>
                    <a:pt x="1075" y="743"/>
                    <a:pt x="959" y="770"/>
                  </a:cubicBezTo>
                  <a:cubicBezTo>
                    <a:pt x="1065" y="655"/>
                    <a:pt x="1144" y="516"/>
                    <a:pt x="1187" y="365"/>
                  </a:cubicBezTo>
                  <a:cubicBezTo>
                    <a:pt x="1214" y="266"/>
                    <a:pt x="1223" y="148"/>
                    <a:pt x="1155" y="69"/>
                  </a:cubicBezTo>
                  <a:cubicBezTo>
                    <a:pt x="1113" y="21"/>
                    <a:pt x="1052" y="0"/>
                    <a:pt x="988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77"/>
            <p:cNvSpPr/>
            <p:nvPr/>
          </p:nvSpPr>
          <p:spPr>
            <a:xfrm>
              <a:off x="3511415" y="1182739"/>
              <a:ext cx="50269" cy="54797"/>
            </a:xfrm>
            <a:custGeom>
              <a:avLst/>
              <a:gdLst/>
              <a:ahLst/>
              <a:cxnLst/>
              <a:rect l="l" t="t" r="r" b="b"/>
              <a:pathLst>
                <a:path w="1521" h="1658" extrusionOk="0">
                  <a:moveTo>
                    <a:pt x="341" y="0"/>
                  </a:moveTo>
                  <a:cubicBezTo>
                    <a:pt x="201" y="0"/>
                    <a:pt x="69" y="131"/>
                    <a:pt x="37" y="275"/>
                  </a:cubicBezTo>
                  <a:cubicBezTo>
                    <a:pt x="1" y="440"/>
                    <a:pt x="58" y="610"/>
                    <a:pt x="122" y="766"/>
                  </a:cubicBezTo>
                  <a:cubicBezTo>
                    <a:pt x="222" y="1008"/>
                    <a:pt x="410" y="1658"/>
                    <a:pt x="731" y="1658"/>
                  </a:cubicBezTo>
                  <a:cubicBezTo>
                    <a:pt x="733" y="1658"/>
                    <a:pt x="736" y="1657"/>
                    <a:pt x="738" y="1657"/>
                  </a:cubicBezTo>
                  <a:cubicBezTo>
                    <a:pt x="995" y="1651"/>
                    <a:pt x="1298" y="971"/>
                    <a:pt x="1406" y="779"/>
                  </a:cubicBezTo>
                  <a:cubicBezTo>
                    <a:pt x="1460" y="683"/>
                    <a:pt x="1513" y="582"/>
                    <a:pt x="1516" y="472"/>
                  </a:cubicBezTo>
                  <a:cubicBezTo>
                    <a:pt x="1520" y="363"/>
                    <a:pt x="1461" y="243"/>
                    <a:pt x="1355" y="212"/>
                  </a:cubicBezTo>
                  <a:cubicBezTo>
                    <a:pt x="1337" y="207"/>
                    <a:pt x="1319" y="204"/>
                    <a:pt x="1301" y="204"/>
                  </a:cubicBezTo>
                  <a:cubicBezTo>
                    <a:pt x="1219" y="204"/>
                    <a:pt x="1138" y="253"/>
                    <a:pt x="1073" y="308"/>
                  </a:cubicBezTo>
                  <a:cubicBezTo>
                    <a:pt x="954" y="409"/>
                    <a:pt x="861" y="538"/>
                    <a:pt x="802" y="683"/>
                  </a:cubicBezTo>
                  <a:cubicBezTo>
                    <a:pt x="768" y="520"/>
                    <a:pt x="708" y="365"/>
                    <a:pt x="626" y="221"/>
                  </a:cubicBezTo>
                  <a:cubicBezTo>
                    <a:pt x="574" y="130"/>
                    <a:pt x="504" y="39"/>
                    <a:pt x="404" y="9"/>
                  </a:cubicBezTo>
                  <a:cubicBezTo>
                    <a:pt x="383" y="3"/>
                    <a:pt x="362" y="0"/>
                    <a:pt x="341" y="0"/>
                  </a:cubicBezTo>
                  <a:close/>
                </a:path>
              </a:pathLst>
            </a:custGeom>
            <a:solidFill>
              <a:srgbClr val="174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77"/>
            <p:cNvSpPr/>
            <p:nvPr/>
          </p:nvSpPr>
          <p:spPr>
            <a:xfrm>
              <a:off x="3038849" y="1055327"/>
              <a:ext cx="627785" cy="125524"/>
            </a:xfrm>
            <a:custGeom>
              <a:avLst/>
              <a:gdLst/>
              <a:ahLst/>
              <a:cxnLst/>
              <a:rect l="l" t="t" r="r" b="b"/>
              <a:pathLst>
                <a:path w="18995" h="3798" extrusionOk="0">
                  <a:moveTo>
                    <a:pt x="6507" y="438"/>
                  </a:moveTo>
                  <a:cubicBezTo>
                    <a:pt x="6530" y="438"/>
                    <a:pt x="6553" y="443"/>
                    <a:pt x="6574" y="453"/>
                  </a:cubicBezTo>
                  <a:cubicBezTo>
                    <a:pt x="6646" y="484"/>
                    <a:pt x="6682" y="566"/>
                    <a:pt x="6657" y="641"/>
                  </a:cubicBezTo>
                  <a:cubicBezTo>
                    <a:pt x="6601" y="840"/>
                    <a:pt x="6510" y="1029"/>
                    <a:pt x="6390" y="1199"/>
                  </a:cubicBezTo>
                  <a:cubicBezTo>
                    <a:pt x="6364" y="1166"/>
                    <a:pt x="6342" y="1131"/>
                    <a:pt x="6323" y="1094"/>
                  </a:cubicBezTo>
                  <a:cubicBezTo>
                    <a:pt x="6237" y="928"/>
                    <a:pt x="6261" y="688"/>
                    <a:pt x="6382" y="508"/>
                  </a:cubicBezTo>
                  <a:lnTo>
                    <a:pt x="6382" y="508"/>
                  </a:lnTo>
                  <a:lnTo>
                    <a:pt x="6381" y="509"/>
                  </a:lnTo>
                  <a:cubicBezTo>
                    <a:pt x="6417" y="457"/>
                    <a:pt x="6462" y="438"/>
                    <a:pt x="6507" y="438"/>
                  </a:cubicBezTo>
                  <a:close/>
                  <a:moveTo>
                    <a:pt x="9570" y="168"/>
                  </a:moveTo>
                  <a:cubicBezTo>
                    <a:pt x="9605" y="168"/>
                    <a:pt x="9638" y="173"/>
                    <a:pt x="9670" y="183"/>
                  </a:cubicBezTo>
                  <a:cubicBezTo>
                    <a:pt x="9901" y="256"/>
                    <a:pt x="9986" y="515"/>
                    <a:pt x="9935" y="725"/>
                  </a:cubicBezTo>
                  <a:cubicBezTo>
                    <a:pt x="9885" y="929"/>
                    <a:pt x="9754" y="1096"/>
                    <a:pt x="9529" y="1234"/>
                  </a:cubicBezTo>
                  <a:cubicBezTo>
                    <a:pt x="9427" y="1171"/>
                    <a:pt x="9340" y="1086"/>
                    <a:pt x="9273" y="987"/>
                  </a:cubicBezTo>
                  <a:lnTo>
                    <a:pt x="9272" y="987"/>
                  </a:lnTo>
                  <a:cubicBezTo>
                    <a:pt x="9134" y="781"/>
                    <a:pt x="9183" y="484"/>
                    <a:pt x="9309" y="316"/>
                  </a:cubicBezTo>
                  <a:cubicBezTo>
                    <a:pt x="9353" y="255"/>
                    <a:pt x="9440" y="168"/>
                    <a:pt x="9570" y="168"/>
                  </a:cubicBezTo>
                  <a:close/>
                  <a:moveTo>
                    <a:pt x="12404" y="545"/>
                  </a:moveTo>
                  <a:cubicBezTo>
                    <a:pt x="12405" y="545"/>
                    <a:pt x="12406" y="545"/>
                    <a:pt x="12407" y="545"/>
                  </a:cubicBezTo>
                  <a:cubicBezTo>
                    <a:pt x="12428" y="545"/>
                    <a:pt x="12448" y="548"/>
                    <a:pt x="12468" y="555"/>
                  </a:cubicBezTo>
                  <a:cubicBezTo>
                    <a:pt x="12529" y="576"/>
                    <a:pt x="12595" y="635"/>
                    <a:pt x="12584" y="732"/>
                  </a:cubicBezTo>
                  <a:cubicBezTo>
                    <a:pt x="12555" y="980"/>
                    <a:pt x="12400" y="1231"/>
                    <a:pt x="12187" y="1397"/>
                  </a:cubicBezTo>
                  <a:cubicBezTo>
                    <a:pt x="12109" y="1144"/>
                    <a:pt x="12137" y="847"/>
                    <a:pt x="12272" y="624"/>
                  </a:cubicBezTo>
                  <a:lnTo>
                    <a:pt x="12271" y="624"/>
                  </a:lnTo>
                  <a:cubicBezTo>
                    <a:pt x="12298" y="575"/>
                    <a:pt x="12349" y="545"/>
                    <a:pt x="12404" y="545"/>
                  </a:cubicBezTo>
                  <a:close/>
                  <a:moveTo>
                    <a:pt x="14722" y="989"/>
                  </a:moveTo>
                  <a:cubicBezTo>
                    <a:pt x="14794" y="989"/>
                    <a:pt x="14885" y="1024"/>
                    <a:pt x="14915" y="1128"/>
                  </a:cubicBezTo>
                  <a:cubicBezTo>
                    <a:pt x="14991" y="1385"/>
                    <a:pt x="14925" y="1689"/>
                    <a:pt x="14753" y="1884"/>
                  </a:cubicBezTo>
                  <a:cubicBezTo>
                    <a:pt x="14737" y="1903"/>
                    <a:pt x="14721" y="1920"/>
                    <a:pt x="14704" y="1936"/>
                  </a:cubicBezTo>
                  <a:cubicBezTo>
                    <a:pt x="14694" y="1922"/>
                    <a:pt x="14686" y="1909"/>
                    <a:pt x="14676" y="1894"/>
                  </a:cubicBezTo>
                  <a:cubicBezTo>
                    <a:pt x="14529" y="1674"/>
                    <a:pt x="14473" y="1383"/>
                    <a:pt x="14529" y="1136"/>
                  </a:cubicBezTo>
                  <a:cubicBezTo>
                    <a:pt x="14553" y="1031"/>
                    <a:pt x="14642" y="991"/>
                    <a:pt x="14717" y="989"/>
                  </a:cubicBezTo>
                  <a:close/>
                  <a:moveTo>
                    <a:pt x="3895" y="1142"/>
                  </a:moveTo>
                  <a:cubicBezTo>
                    <a:pt x="3911" y="1142"/>
                    <a:pt x="3926" y="1143"/>
                    <a:pt x="3941" y="1145"/>
                  </a:cubicBezTo>
                  <a:cubicBezTo>
                    <a:pt x="4043" y="1162"/>
                    <a:pt x="4135" y="1232"/>
                    <a:pt x="4192" y="1337"/>
                  </a:cubicBezTo>
                  <a:cubicBezTo>
                    <a:pt x="4326" y="1581"/>
                    <a:pt x="4238" y="1830"/>
                    <a:pt x="4122" y="2012"/>
                  </a:cubicBezTo>
                  <a:lnTo>
                    <a:pt x="4099" y="2003"/>
                  </a:lnTo>
                  <a:cubicBezTo>
                    <a:pt x="3870" y="1916"/>
                    <a:pt x="3651" y="1680"/>
                    <a:pt x="3612" y="1476"/>
                  </a:cubicBezTo>
                  <a:lnTo>
                    <a:pt x="3611" y="1476"/>
                  </a:lnTo>
                  <a:cubicBezTo>
                    <a:pt x="3591" y="1375"/>
                    <a:pt x="3617" y="1293"/>
                    <a:pt x="3685" y="1229"/>
                  </a:cubicBezTo>
                  <a:cubicBezTo>
                    <a:pt x="3741" y="1174"/>
                    <a:pt x="3816" y="1143"/>
                    <a:pt x="3895" y="1142"/>
                  </a:cubicBezTo>
                  <a:close/>
                  <a:moveTo>
                    <a:pt x="1560" y="1931"/>
                  </a:moveTo>
                  <a:cubicBezTo>
                    <a:pt x="1612" y="1931"/>
                    <a:pt x="1668" y="1952"/>
                    <a:pt x="1725" y="1991"/>
                  </a:cubicBezTo>
                  <a:cubicBezTo>
                    <a:pt x="1800" y="2044"/>
                    <a:pt x="1825" y="2129"/>
                    <a:pt x="1811" y="2282"/>
                  </a:cubicBezTo>
                  <a:cubicBezTo>
                    <a:pt x="1797" y="2433"/>
                    <a:pt x="1756" y="2580"/>
                    <a:pt x="1690" y="2715"/>
                  </a:cubicBezTo>
                  <a:cubicBezTo>
                    <a:pt x="1510" y="2626"/>
                    <a:pt x="1313" y="2465"/>
                    <a:pt x="1342" y="2201"/>
                  </a:cubicBezTo>
                  <a:lnTo>
                    <a:pt x="1341" y="2201"/>
                  </a:lnTo>
                  <a:cubicBezTo>
                    <a:pt x="1355" y="2077"/>
                    <a:pt x="1409" y="1981"/>
                    <a:pt x="1487" y="1946"/>
                  </a:cubicBezTo>
                  <a:cubicBezTo>
                    <a:pt x="1509" y="1936"/>
                    <a:pt x="1534" y="1931"/>
                    <a:pt x="1560" y="1931"/>
                  </a:cubicBezTo>
                  <a:close/>
                  <a:moveTo>
                    <a:pt x="16896" y="1694"/>
                  </a:moveTo>
                  <a:cubicBezTo>
                    <a:pt x="16931" y="1695"/>
                    <a:pt x="16965" y="1699"/>
                    <a:pt x="16999" y="1709"/>
                  </a:cubicBezTo>
                  <a:cubicBezTo>
                    <a:pt x="17141" y="1752"/>
                    <a:pt x="17252" y="1867"/>
                    <a:pt x="17290" y="2011"/>
                  </a:cubicBezTo>
                  <a:cubicBezTo>
                    <a:pt x="17334" y="2181"/>
                    <a:pt x="17279" y="2322"/>
                    <a:pt x="17225" y="2411"/>
                  </a:cubicBezTo>
                  <a:cubicBezTo>
                    <a:pt x="17143" y="2549"/>
                    <a:pt x="17003" y="2662"/>
                    <a:pt x="16844" y="2725"/>
                  </a:cubicBezTo>
                  <a:cubicBezTo>
                    <a:pt x="16786" y="2655"/>
                    <a:pt x="16734" y="2581"/>
                    <a:pt x="16689" y="2501"/>
                  </a:cubicBezTo>
                  <a:cubicBezTo>
                    <a:pt x="16553" y="2262"/>
                    <a:pt x="16496" y="1947"/>
                    <a:pt x="16675" y="1782"/>
                  </a:cubicBezTo>
                  <a:cubicBezTo>
                    <a:pt x="16735" y="1726"/>
                    <a:pt x="16813" y="1694"/>
                    <a:pt x="16896" y="1694"/>
                  </a:cubicBezTo>
                  <a:close/>
                  <a:moveTo>
                    <a:pt x="9571" y="0"/>
                  </a:moveTo>
                  <a:cubicBezTo>
                    <a:pt x="9419" y="0"/>
                    <a:pt x="9279" y="74"/>
                    <a:pt x="9174" y="215"/>
                  </a:cubicBezTo>
                  <a:cubicBezTo>
                    <a:pt x="8988" y="465"/>
                    <a:pt x="8970" y="837"/>
                    <a:pt x="9133" y="1080"/>
                  </a:cubicBezTo>
                  <a:cubicBezTo>
                    <a:pt x="9196" y="1174"/>
                    <a:pt x="9274" y="1256"/>
                    <a:pt x="9364" y="1324"/>
                  </a:cubicBezTo>
                  <a:cubicBezTo>
                    <a:pt x="9299" y="1355"/>
                    <a:pt x="9230" y="1383"/>
                    <a:pt x="9155" y="1411"/>
                  </a:cubicBezTo>
                  <a:cubicBezTo>
                    <a:pt x="8711" y="1572"/>
                    <a:pt x="8243" y="1654"/>
                    <a:pt x="7772" y="1654"/>
                  </a:cubicBezTo>
                  <a:cubicBezTo>
                    <a:pt x="7643" y="1654"/>
                    <a:pt x="7514" y="1648"/>
                    <a:pt x="7385" y="1635"/>
                  </a:cubicBezTo>
                  <a:cubicBezTo>
                    <a:pt x="7099" y="1608"/>
                    <a:pt x="6748" y="1529"/>
                    <a:pt x="6508" y="1324"/>
                  </a:cubicBezTo>
                  <a:cubicBezTo>
                    <a:pt x="6650" y="1131"/>
                    <a:pt x="6756" y="915"/>
                    <a:pt x="6821" y="685"/>
                  </a:cubicBezTo>
                  <a:cubicBezTo>
                    <a:pt x="6867" y="530"/>
                    <a:pt x="6792" y="366"/>
                    <a:pt x="6645" y="299"/>
                  </a:cubicBezTo>
                  <a:cubicBezTo>
                    <a:pt x="6603" y="280"/>
                    <a:pt x="6555" y="269"/>
                    <a:pt x="6506" y="269"/>
                  </a:cubicBezTo>
                  <a:cubicBezTo>
                    <a:pt x="6412" y="269"/>
                    <a:pt x="6314" y="310"/>
                    <a:pt x="6243" y="414"/>
                  </a:cubicBezTo>
                  <a:cubicBezTo>
                    <a:pt x="6086" y="646"/>
                    <a:pt x="6058" y="950"/>
                    <a:pt x="6175" y="1172"/>
                  </a:cubicBezTo>
                  <a:cubicBezTo>
                    <a:pt x="6206" y="1230"/>
                    <a:pt x="6242" y="1285"/>
                    <a:pt x="6285" y="1336"/>
                  </a:cubicBezTo>
                  <a:cubicBezTo>
                    <a:pt x="6092" y="1565"/>
                    <a:pt x="5856" y="1752"/>
                    <a:pt x="5589" y="1887"/>
                  </a:cubicBezTo>
                  <a:cubicBezTo>
                    <a:pt x="5298" y="2034"/>
                    <a:pt x="4988" y="2109"/>
                    <a:pt x="4689" y="2109"/>
                  </a:cubicBezTo>
                  <a:cubicBezTo>
                    <a:pt x="4553" y="2109"/>
                    <a:pt x="4420" y="2094"/>
                    <a:pt x="4291" y="2063"/>
                  </a:cubicBezTo>
                  <a:cubicBezTo>
                    <a:pt x="4455" y="1784"/>
                    <a:pt x="4475" y="1501"/>
                    <a:pt x="4341" y="1256"/>
                  </a:cubicBezTo>
                  <a:cubicBezTo>
                    <a:pt x="4258" y="1104"/>
                    <a:pt x="4122" y="1004"/>
                    <a:pt x="3969" y="979"/>
                  </a:cubicBezTo>
                  <a:cubicBezTo>
                    <a:pt x="3945" y="975"/>
                    <a:pt x="3920" y="973"/>
                    <a:pt x="3896" y="973"/>
                  </a:cubicBezTo>
                  <a:cubicBezTo>
                    <a:pt x="3778" y="973"/>
                    <a:pt x="3665" y="1019"/>
                    <a:pt x="3572" y="1106"/>
                  </a:cubicBezTo>
                  <a:cubicBezTo>
                    <a:pt x="3461" y="1208"/>
                    <a:pt x="3416" y="1351"/>
                    <a:pt x="3447" y="1508"/>
                  </a:cubicBezTo>
                  <a:cubicBezTo>
                    <a:pt x="3498" y="1764"/>
                    <a:pt x="3742" y="2039"/>
                    <a:pt x="4021" y="2153"/>
                  </a:cubicBezTo>
                  <a:cubicBezTo>
                    <a:pt x="3995" y="2184"/>
                    <a:pt x="3970" y="2211"/>
                    <a:pt x="3949" y="2233"/>
                  </a:cubicBezTo>
                  <a:cubicBezTo>
                    <a:pt x="3556" y="2640"/>
                    <a:pt x="2994" y="2868"/>
                    <a:pt x="2431" y="2868"/>
                  </a:cubicBezTo>
                  <a:cubicBezTo>
                    <a:pt x="2269" y="2868"/>
                    <a:pt x="2106" y="2849"/>
                    <a:pt x="1948" y="2810"/>
                  </a:cubicBezTo>
                  <a:cubicBezTo>
                    <a:pt x="1928" y="2804"/>
                    <a:pt x="1891" y="2794"/>
                    <a:pt x="1847" y="2780"/>
                  </a:cubicBezTo>
                  <a:cubicBezTo>
                    <a:pt x="1919" y="2628"/>
                    <a:pt x="1964" y="2465"/>
                    <a:pt x="1980" y="2298"/>
                  </a:cubicBezTo>
                  <a:cubicBezTo>
                    <a:pt x="1988" y="2212"/>
                    <a:pt x="2009" y="1984"/>
                    <a:pt x="1822" y="1852"/>
                  </a:cubicBezTo>
                  <a:cubicBezTo>
                    <a:pt x="1736" y="1793"/>
                    <a:pt x="1647" y="1762"/>
                    <a:pt x="1562" y="1762"/>
                  </a:cubicBezTo>
                  <a:cubicBezTo>
                    <a:pt x="1512" y="1762"/>
                    <a:pt x="1464" y="1772"/>
                    <a:pt x="1419" y="1793"/>
                  </a:cubicBezTo>
                  <a:cubicBezTo>
                    <a:pt x="1284" y="1854"/>
                    <a:pt x="1195" y="1996"/>
                    <a:pt x="1175" y="2182"/>
                  </a:cubicBezTo>
                  <a:cubicBezTo>
                    <a:pt x="1140" y="2503"/>
                    <a:pt x="1350" y="2729"/>
                    <a:pt x="1610" y="2863"/>
                  </a:cubicBezTo>
                  <a:cubicBezTo>
                    <a:pt x="1474" y="3076"/>
                    <a:pt x="1291" y="3256"/>
                    <a:pt x="1074" y="3386"/>
                  </a:cubicBezTo>
                  <a:cubicBezTo>
                    <a:pt x="811" y="3546"/>
                    <a:pt x="523" y="3627"/>
                    <a:pt x="244" y="3627"/>
                  </a:cubicBezTo>
                  <a:cubicBezTo>
                    <a:pt x="170" y="3627"/>
                    <a:pt x="96" y="3621"/>
                    <a:pt x="24" y="3610"/>
                  </a:cubicBezTo>
                  <a:cubicBezTo>
                    <a:pt x="24" y="3614"/>
                    <a:pt x="23" y="3617"/>
                    <a:pt x="22" y="3623"/>
                  </a:cubicBezTo>
                  <a:cubicBezTo>
                    <a:pt x="14" y="3675"/>
                    <a:pt x="9" y="3725"/>
                    <a:pt x="1" y="3777"/>
                  </a:cubicBezTo>
                  <a:cubicBezTo>
                    <a:pt x="80" y="3790"/>
                    <a:pt x="161" y="3797"/>
                    <a:pt x="241" y="3797"/>
                  </a:cubicBezTo>
                  <a:cubicBezTo>
                    <a:pt x="551" y="3797"/>
                    <a:pt x="871" y="3706"/>
                    <a:pt x="1161" y="3529"/>
                  </a:cubicBezTo>
                  <a:cubicBezTo>
                    <a:pt x="1408" y="3382"/>
                    <a:pt x="1615" y="3176"/>
                    <a:pt x="1766" y="2931"/>
                  </a:cubicBezTo>
                  <a:cubicBezTo>
                    <a:pt x="1812" y="2948"/>
                    <a:pt x="1859" y="2962"/>
                    <a:pt x="1907" y="2973"/>
                  </a:cubicBezTo>
                  <a:cubicBezTo>
                    <a:pt x="2079" y="3015"/>
                    <a:pt x="2255" y="3036"/>
                    <a:pt x="2431" y="3036"/>
                  </a:cubicBezTo>
                  <a:cubicBezTo>
                    <a:pt x="3039" y="3036"/>
                    <a:pt x="3645" y="2789"/>
                    <a:pt x="4070" y="2349"/>
                  </a:cubicBezTo>
                  <a:cubicBezTo>
                    <a:pt x="4112" y="2305"/>
                    <a:pt x="4153" y="2259"/>
                    <a:pt x="4191" y="2211"/>
                  </a:cubicBezTo>
                  <a:cubicBezTo>
                    <a:pt x="4351" y="2255"/>
                    <a:pt x="4518" y="2277"/>
                    <a:pt x="4689" y="2277"/>
                  </a:cubicBezTo>
                  <a:cubicBezTo>
                    <a:pt x="5014" y="2277"/>
                    <a:pt x="5350" y="2197"/>
                    <a:pt x="5665" y="2038"/>
                  </a:cubicBezTo>
                  <a:cubicBezTo>
                    <a:pt x="5948" y="1894"/>
                    <a:pt x="6199" y="1697"/>
                    <a:pt x="6404" y="1456"/>
                  </a:cubicBezTo>
                  <a:cubicBezTo>
                    <a:pt x="6675" y="1685"/>
                    <a:pt x="7057" y="1773"/>
                    <a:pt x="7368" y="1803"/>
                  </a:cubicBezTo>
                  <a:cubicBezTo>
                    <a:pt x="7503" y="1816"/>
                    <a:pt x="7638" y="1822"/>
                    <a:pt x="7773" y="1822"/>
                  </a:cubicBezTo>
                  <a:cubicBezTo>
                    <a:pt x="8263" y="1822"/>
                    <a:pt x="8750" y="1737"/>
                    <a:pt x="9212" y="1568"/>
                  </a:cubicBezTo>
                  <a:cubicBezTo>
                    <a:pt x="9320" y="1530"/>
                    <a:pt x="9426" y="1483"/>
                    <a:pt x="9527" y="1429"/>
                  </a:cubicBezTo>
                  <a:cubicBezTo>
                    <a:pt x="9768" y="1561"/>
                    <a:pt x="10055" y="1629"/>
                    <a:pt x="10340" y="1686"/>
                  </a:cubicBezTo>
                  <a:cubicBezTo>
                    <a:pt x="10687" y="1757"/>
                    <a:pt x="11014" y="1815"/>
                    <a:pt x="11325" y="1815"/>
                  </a:cubicBezTo>
                  <a:cubicBezTo>
                    <a:pt x="11568" y="1815"/>
                    <a:pt x="11802" y="1779"/>
                    <a:pt x="12027" y="1686"/>
                  </a:cubicBezTo>
                  <a:cubicBezTo>
                    <a:pt x="12056" y="1674"/>
                    <a:pt x="12085" y="1661"/>
                    <a:pt x="12113" y="1646"/>
                  </a:cubicBezTo>
                  <a:cubicBezTo>
                    <a:pt x="12113" y="1646"/>
                    <a:pt x="12113" y="1648"/>
                    <a:pt x="12113" y="1648"/>
                  </a:cubicBezTo>
                  <a:cubicBezTo>
                    <a:pt x="12358" y="2077"/>
                    <a:pt x="12874" y="2371"/>
                    <a:pt x="13498" y="2434"/>
                  </a:cubicBezTo>
                  <a:cubicBezTo>
                    <a:pt x="13576" y="2442"/>
                    <a:pt x="13653" y="2446"/>
                    <a:pt x="13729" y="2446"/>
                  </a:cubicBezTo>
                  <a:cubicBezTo>
                    <a:pt x="14103" y="2446"/>
                    <a:pt x="14434" y="2351"/>
                    <a:pt x="14682" y="2174"/>
                  </a:cubicBezTo>
                  <a:cubicBezTo>
                    <a:pt x="14971" y="2485"/>
                    <a:pt x="15374" y="2663"/>
                    <a:pt x="15671" y="2776"/>
                  </a:cubicBezTo>
                  <a:cubicBezTo>
                    <a:pt x="15904" y="2864"/>
                    <a:pt x="16192" y="2956"/>
                    <a:pt x="16488" y="2956"/>
                  </a:cubicBezTo>
                  <a:cubicBezTo>
                    <a:pt x="16581" y="2956"/>
                    <a:pt x="16674" y="2947"/>
                    <a:pt x="16767" y="2926"/>
                  </a:cubicBezTo>
                  <a:cubicBezTo>
                    <a:pt x="16775" y="2923"/>
                    <a:pt x="16783" y="2921"/>
                    <a:pt x="16792" y="2919"/>
                  </a:cubicBezTo>
                  <a:cubicBezTo>
                    <a:pt x="17101" y="3245"/>
                    <a:pt x="17541" y="3468"/>
                    <a:pt x="18033" y="3535"/>
                  </a:cubicBezTo>
                  <a:cubicBezTo>
                    <a:pt x="18133" y="3549"/>
                    <a:pt x="18235" y="3556"/>
                    <a:pt x="18336" y="3556"/>
                  </a:cubicBezTo>
                  <a:cubicBezTo>
                    <a:pt x="18559" y="3556"/>
                    <a:pt x="18781" y="3522"/>
                    <a:pt x="18994" y="3454"/>
                  </a:cubicBezTo>
                  <a:cubicBezTo>
                    <a:pt x="18982" y="3399"/>
                    <a:pt x="18967" y="3344"/>
                    <a:pt x="18952" y="3291"/>
                  </a:cubicBezTo>
                  <a:cubicBezTo>
                    <a:pt x="18752" y="3355"/>
                    <a:pt x="18544" y="3388"/>
                    <a:pt x="18335" y="3388"/>
                  </a:cubicBezTo>
                  <a:cubicBezTo>
                    <a:pt x="18242" y="3388"/>
                    <a:pt x="18148" y="3381"/>
                    <a:pt x="18056" y="3368"/>
                  </a:cubicBezTo>
                  <a:cubicBezTo>
                    <a:pt x="17629" y="3309"/>
                    <a:pt x="17246" y="3126"/>
                    <a:pt x="16967" y="2856"/>
                  </a:cubicBezTo>
                  <a:cubicBezTo>
                    <a:pt x="17133" y="2779"/>
                    <a:pt x="17274" y="2655"/>
                    <a:pt x="17371" y="2499"/>
                  </a:cubicBezTo>
                  <a:cubicBezTo>
                    <a:pt x="17472" y="2332"/>
                    <a:pt x="17501" y="2148"/>
                    <a:pt x="17453" y="1969"/>
                  </a:cubicBezTo>
                  <a:cubicBezTo>
                    <a:pt x="17400" y="1768"/>
                    <a:pt x="17246" y="1608"/>
                    <a:pt x="17047" y="1548"/>
                  </a:cubicBezTo>
                  <a:cubicBezTo>
                    <a:pt x="16998" y="1533"/>
                    <a:pt x="16948" y="1526"/>
                    <a:pt x="16899" y="1526"/>
                  </a:cubicBezTo>
                  <a:cubicBezTo>
                    <a:pt x="16776" y="1526"/>
                    <a:pt x="16655" y="1572"/>
                    <a:pt x="16562" y="1659"/>
                  </a:cubicBezTo>
                  <a:cubicBezTo>
                    <a:pt x="16314" y="1887"/>
                    <a:pt x="16375" y="2289"/>
                    <a:pt x="16543" y="2585"/>
                  </a:cubicBezTo>
                  <a:cubicBezTo>
                    <a:pt x="16581" y="2651"/>
                    <a:pt x="16621" y="2713"/>
                    <a:pt x="16667" y="2774"/>
                  </a:cubicBezTo>
                  <a:cubicBezTo>
                    <a:pt x="16607" y="2783"/>
                    <a:pt x="16547" y="2788"/>
                    <a:pt x="16487" y="2788"/>
                  </a:cubicBezTo>
                  <a:cubicBezTo>
                    <a:pt x="16218" y="2788"/>
                    <a:pt x="15949" y="2701"/>
                    <a:pt x="15729" y="2618"/>
                  </a:cubicBezTo>
                  <a:cubicBezTo>
                    <a:pt x="15452" y="2514"/>
                    <a:pt x="15078" y="2347"/>
                    <a:pt x="14812" y="2066"/>
                  </a:cubicBezTo>
                  <a:cubicBezTo>
                    <a:pt x="14836" y="2044"/>
                    <a:pt x="14858" y="2021"/>
                    <a:pt x="14878" y="1997"/>
                  </a:cubicBezTo>
                  <a:cubicBezTo>
                    <a:pt x="15088" y="1760"/>
                    <a:pt x="15167" y="1392"/>
                    <a:pt x="15077" y="1081"/>
                  </a:cubicBezTo>
                  <a:cubicBezTo>
                    <a:pt x="15031" y="927"/>
                    <a:pt x="14890" y="821"/>
                    <a:pt x="14730" y="821"/>
                  </a:cubicBezTo>
                  <a:cubicBezTo>
                    <a:pt x="14724" y="821"/>
                    <a:pt x="14717" y="821"/>
                    <a:pt x="14711" y="821"/>
                  </a:cubicBezTo>
                  <a:cubicBezTo>
                    <a:pt x="14541" y="826"/>
                    <a:pt x="14403" y="938"/>
                    <a:pt x="14365" y="1100"/>
                  </a:cubicBezTo>
                  <a:cubicBezTo>
                    <a:pt x="14299" y="1390"/>
                    <a:pt x="14364" y="1730"/>
                    <a:pt x="14535" y="1988"/>
                  </a:cubicBezTo>
                  <a:cubicBezTo>
                    <a:pt x="14548" y="2008"/>
                    <a:pt x="14561" y="2027"/>
                    <a:pt x="14574" y="2044"/>
                  </a:cubicBezTo>
                  <a:cubicBezTo>
                    <a:pt x="14301" y="2235"/>
                    <a:pt x="13963" y="2277"/>
                    <a:pt x="13720" y="2277"/>
                  </a:cubicBezTo>
                  <a:cubicBezTo>
                    <a:pt x="13638" y="2277"/>
                    <a:pt x="13567" y="2272"/>
                    <a:pt x="13513" y="2267"/>
                  </a:cubicBezTo>
                  <a:cubicBezTo>
                    <a:pt x="12945" y="2209"/>
                    <a:pt x="12477" y="1947"/>
                    <a:pt x="12259" y="1565"/>
                  </a:cubicBezTo>
                  <a:cubicBezTo>
                    <a:pt x="12257" y="1563"/>
                    <a:pt x="12256" y="1561"/>
                    <a:pt x="12255" y="1558"/>
                  </a:cubicBezTo>
                  <a:cubicBezTo>
                    <a:pt x="12523" y="1366"/>
                    <a:pt x="12716" y="1063"/>
                    <a:pt x="12751" y="753"/>
                  </a:cubicBezTo>
                  <a:cubicBezTo>
                    <a:pt x="12770" y="592"/>
                    <a:pt x="12677" y="450"/>
                    <a:pt x="12523" y="396"/>
                  </a:cubicBezTo>
                  <a:cubicBezTo>
                    <a:pt x="12484" y="383"/>
                    <a:pt x="12446" y="377"/>
                    <a:pt x="12408" y="377"/>
                  </a:cubicBezTo>
                  <a:cubicBezTo>
                    <a:pt x="12294" y="377"/>
                    <a:pt x="12189" y="434"/>
                    <a:pt x="12126" y="537"/>
                  </a:cubicBezTo>
                  <a:cubicBezTo>
                    <a:pt x="11958" y="818"/>
                    <a:pt x="11928" y="1184"/>
                    <a:pt x="12042" y="1493"/>
                  </a:cubicBezTo>
                  <a:cubicBezTo>
                    <a:pt x="12015" y="1507"/>
                    <a:pt x="11989" y="1520"/>
                    <a:pt x="11962" y="1531"/>
                  </a:cubicBezTo>
                  <a:cubicBezTo>
                    <a:pt x="11760" y="1614"/>
                    <a:pt x="11547" y="1646"/>
                    <a:pt x="11323" y="1646"/>
                  </a:cubicBezTo>
                  <a:cubicBezTo>
                    <a:pt x="11026" y="1646"/>
                    <a:pt x="10710" y="1590"/>
                    <a:pt x="10372" y="1522"/>
                  </a:cubicBezTo>
                  <a:cubicBezTo>
                    <a:pt x="10138" y="1473"/>
                    <a:pt x="9900" y="1418"/>
                    <a:pt x="9696" y="1325"/>
                  </a:cubicBezTo>
                  <a:cubicBezTo>
                    <a:pt x="9913" y="1172"/>
                    <a:pt x="10046" y="987"/>
                    <a:pt x="10099" y="765"/>
                  </a:cubicBezTo>
                  <a:cubicBezTo>
                    <a:pt x="10179" y="440"/>
                    <a:pt x="10012" y="114"/>
                    <a:pt x="9720" y="24"/>
                  </a:cubicBezTo>
                  <a:cubicBezTo>
                    <a:pt x="9670" y="8"/>
                    <a:pt x="9619" y="0"/>
                    <a:pt x="9571" y="0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77"/>
            <p:cNvSpPr/>
            <p:nvPr/>
          </p:nvSpPr>
          <p:spPr>
            <a:xfrm>
              <a:off x="3283164" y="956371"/>
              <a:ext cx="153682" cy="118980"/>
            </a:xfrm>
            <a:custGeom>
              <a:avLst/>
              <a:gdLst/>
              <a:ahLst/>
              <a:cxnLst/>
              <a:rect l="l" t="t" r="r" b="b"/>
              <a:pathLst>
                <a:path w="4650" h="3600" extrusionOk="0">
                  <a:moveTo>
                    <a:pt x="2693" y="0"/>
                  </a:moveTo>
                  <a:cubicBezTo>
                    <a:pt x="2552" y="0"/>
                    <a:pt x="2404" y="17"/>
                    <a:pt x="2267" y="35"/>
                  </a:cubicBezTo>
                  <a:cubicBezTo>
                    <a:pt x="2099" y="58"/>
                    <a:pt x="1922" y="84"/>
                    <a:pt x="1794" y="160"/>
                  </a:cubicBezTo>
                  <a:cubicBezTo>
                    <a:pt x="1670" y="234"/>
                    <a:pt x="1613" y="343"/>
                    <a:pt x="1559" y="447"/>
                  </a:cubicBezTo>
                  <a:cubicBezTo>
                    <a:pt x="1178" y="1198"/>
                    <a:pt x="695" y="1907"/>
                    <a:pt x="255" y="2619"/>
                  </a:cubicBezTo>
                  <a:cubicBezTo>
                    <a:pt x="0" y="3031"/>
                    <a:pt x="134" y="3433"/>
                    <a:pt x="540" y="3433"/>
                  </a:cubicBezTo>
                  <a:cubicBezTo>
                    <a:pt x="735" y="3433"/>
                    <a:pt x="992" y="3340"/>
                    <a:pt x="1299" y="3112"/>
                  </a:cubicBezTo>
                  <a:lnTo>
                    <a:pt x="1299" y="3112"/>
                  </a:lnTo>
                  <a:cubicBezTo>
                    <a:pt x="1261" y="3375"/>
                    <a:pt x="1656" y="3600"/>
                    <a:pt x="2050" y="3600"/>
                  </a:cubicBezTo>
                  <a:cubicBezTo>
                    <a:pt x="2090" y="3600"/>
                    <a:pt x="2129" y="3597"/>
                    <a:pt x="2168" y="3593"/>
                  </a:cubicBezTo>
                  <a:cubicBezTo>
                    <a:pt x="2597" y="3542"/>
                    <a:pt x="2909" y="3262"/>
                    <a:pt x="2962" y="2974"/>
                  </a:cubicBezTo>
                  <a:cubicBezTo>
                    <a:pt x="3179" y="3127"/>
                    <a:pt x="3501" y="3304"/>
                    <a:pt x="3799" y="3304"/>
                  </a:cubicBezTo>
                  <a:cubicBezTo>
                    <a:pt x="3872" y="3304"/>
                    <a:pt x="3943" y="3293"/>
                    <a:pt x="4012" y="3269"/>
                  </a:cubicBezTo>
                  <a:cubicBezTo>
                    <a:pt x="4650" y="3041"/>
                    <a:pt x="3305" y="189"/>
                    <a:pt x="3158" y="101"/>
                  </a:cubicBezTo>
                  <a:cubicBezTo>
                    <a:pt x="3031" y="25"/>
                    <a:pt x="2867" y="0"/>
                    <a:pt x="2693" y="0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77"/>
            <p:cNvSpPr/>
            <p:nvPr/>
          </p:nvSpPr>
          <p:spPr>
            <a:xfrm>
              <a:off x="3352902" y="971344"/>
              <a:ext cx="8560" cy="89037"/>
            </a:xfrm>
            <a:custGeom>
              <a:avLst/>
              <a:gdLst/>
              <a:ahLst/>
              <a:cxnLst/>
              <a:rect l="l" t="t" r="r" b="b"/>
              <a:pathLst>
                <a:path w="259" h="2694" extrusionOk="0">
                  <a:moveTo>
                    <a:pt x="196" y="1"/>
                  </a:moveTo>
                  <a:cubicBezTo>
                    <a:pt x="165" y="1"/>
                    <a:pt x="141" y="25"/>
                    <a:pt x="140" y="56"/>
                  </a:cubicBezTo>
                  <a:lnTo>
                    <a:pt x="2" y="2632"/>
                  </a:lnTo>
                  <a:cubicBezTo>
                    <a:pt x="0" y="2664"/>
                    <a:pt x="24" y="2692"/>
                    <a:pt x="57" y="2694"/>
                  </a:cubicBezTo>
                  <a:lnTo>
                    <a:pt x="61" y="2694"/>
                  </a:lnTo>
                  <a:cubicBezTo>
                    <a:pt x="92" y="2694"/>
                    <a:pt x="117" y="2669"/>
                    <a:pt x="118" y="2638"/>
                  </a:cubicBezTo>
                  <a:lnTo>
                    <a:pt x="257" y="63"/>
                  </a:lnTo>
                  <a:cubicBezTo>
                    <a:pt x="259" y="31"/>
                    <a:pt x="234" y="3"/>
                    <a:pt x="202" y="1"/>
                  </a:cubicBezTo>
                  <a:cubicBezTo>
                    <a:pt x="200" y="1"/>
                    <a:pt x="198" y="1"/>
                    <a:pt x="19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77"/>
            <p:cNvSpPr/>
            <p:nvPr/>
          </p:nvSpPr>
          <p:spPr>
            <a:xfrm>
              <a:off x="3376004" y="975574"/>
              <a:ext cx="33612" cy="75817"/>
            </a:xfrm>
            <a:custGeom>
              <a:avLst/>
              <a:gdLst/>
              <a:ahLst/>
              <a:cxnLst/>
              <a:rect l="l" t="t" r="r" b="b"/>
              <a:pathLst>
                <a:path w="1017" h="2294" extrusionOk="0">
                  <a:moveTo>
                    <a:pt x="66" y="1"/>
                  </a:moveTo>
                  <a:cubicBezTo>
                    <a:pt x="61" y="1"/>
                    <a:pt x="56" y="1"/>
                    <a:pt x="51" y="3"/>
                  </a:cubicBezTo>
                  <a:cubicBezTo>
                    <a:pt x="19" y="11"/>
                    <a:pt x="1" y="43"/>
                    <a:pt x="8" y="73"/>
                  </a:cubicBezTo>
                  <a:cubicBezTo>
                    <a:pt x="195" y="824"/>
                    <a:pt x="552" y="1554"/>
                    <a:pt x="896" y="2260"/>
                  </a:cubicBezTo>
                  <a:cubicBezTo>
                    <a:pt x="906" y="2280"/>
                    <a:pt x="927" y="2293"/>
                    <a:pt x="949" y="2293"/>
                  </a:cubicBezTo>
                  <a:cubicBezTo>
                    <a:pt x="958" y="2293"/>
                    <a:pt x="967" y="2291"/>
                    <a:pt x="975" y="2287"/>
                  </a:cubicBezTo>
                  <a:cubicBezTo>
                    <a:pt x="1004" y="2272"/>
                    <a:pt x="1016" y="2237"/>
                    <a:pt x="1002" y="2209"/>
                  </a:cubicBezTo>
                  <a:cubicBezTo>
                    <a:pt x="660" y="1508"/>
                    <a:pt x="306" y="784"/>
                    <a:pt x="122" y="46"/>
                  </a:cubicBezTo>
                  <a:cubicBezTo>
                    <a:pt x="115" y="19"/>
                    <a:pt x="92" y="1"/>
                    <a:pt x="66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77"/>
            <p:cNvSpPr/>
            <p:nvPr/>
          </p:nvSpPr>
          <p:spPr>
            <a:xfrm>
              <a:off x="3314761" y="974946"/>
              <a:ext cx="32224" cy="73602"/>
            </a:xfrm>
            <a:custGeom>
              <a:avLst/>
              <a:gdLst/>
              <a:ahLst/>
              <a:cxnLst/>
              <a:rect l="l" t="t" r="r" b="b"/>
              <a:pathLst>
                <a:path w="975" h="2227" extrusionOk="0">
                  <a:moveTo>
                    <a:pt x="892" y="1"/>
                  </a:moveTo>
                  <a:cubicBezTo>
                    <a:pt x="876" y="1"/>
                    <a:pt x="859" y="8"/>
                    <a:pt x="847" y="26"/>
                  </a:cubicBezTo>
                  <a:cubicBezTo>
                    <a:pt x="691" y="243"/>
                    <a:pt x="608" y="477"/>
                    <a:pt x="527" y="704"/>
                  </a:cubicBezTo>
                  <a:lnTo>
                    <a:pt x="12" y="2148"/>
                  </a:lnTo>
                  <a:cubicBezTo>
                    <a:pt x="1" y="2179"/>
                    <a:pt x="17" y="2212"/>
                    <a:pt x="48" y="2223"/>
                  </a:cubicBezTo>
                  <a:cubicBezTo>
                    <a:pt x="53" y="2225"/>
                    <a:pt x="60" y="2226"/>
                    <a:pt x="68" y="2226"/>
                  </a:cubicBezTo>
                  <a:cubicBezTo>
                    <a:pt x="92" y="2226"/>
                    <a:pt x="115" y="2211"/>
                    <a:pt x="123" y="2188"/>
                  </a:cubicBezTo>
                  <a:lnTo>
                    <a:pt x="637" y="742"/>
                  </a:lnTo>
                  <a:cubicBezTo>
                    <a:pt x="716" y="525"/>
                    <a:pt x="796" y="298"/>
                    <a:pt x="941" y="96"/>
                  </a:cubicBezTo>
                  <a:cubicBezTo>
                    <a:pt x="975" y="50"/>
                    <a:pt x="934" y="1"/>
                    <a:pt x="892" y="1"/>
                  </a:cubicBezTo>
                  <a:close/>
                </a:path>
              </a:pathLst>
            </a:custGeom>
            <a:solidFill>
              <a:srgbClr val="CFA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77"/>
            <p:cNvSpPr/>
            <p:nvPr/>
          </p:nvSpPr>
          <p:spPr>
            <a:xfrm>
              <a:off x="3360239" y="428775"/>
              <a:ext cx="8163" cy="533559"/>
            </a:xfrm>
            <a:custGeom>
              <a:avLst/>
              <a:gdLst/>
              <a:ahLst/>
              <a:cxnLst/>
              <a:rect l="l" t="t" r="r" b="b"/>
              <a:pathLst>
                <a:path w="247" h="16144" extrusionOk="0">
                  <a:moveTo>
                    <a:pt x="57" y="0"/>
                  </a:moveTo>
                  <a:cubicBezTo>
                    <a:pt x="1" y="1556"/>
                    <a:pt x="57" y="15998"/>
                    <a:pt x="57" y="16144"/>
                  </a:cubicBezTo>
                  <a:lnTo>
                    <a:pt x="246" y="16143"/>
                  </a:lnTo>
                  <a:cubicBezTo>
                    <a:pt x="246" y="15997"/>
                    <a:pt x="190" y="1559"/>
                    <a:pt x="246" y="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B6F2B"/>
            </a:solidFill>
            <a:ln w="9525" cap="flat" cmpd="sng">
              <a:solidFill>
                <a:srgbClr val="1749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77"/>
            <p:cNvSpPr/>
            <p:nvPr/>
          </p:nvSpPr>
          <p:spPr>
            <a:xfrm>
              <a:off x="3296979" y="883460"/>
              <a:ext cx="70198" cy="61076"/>
            </a:xfrm>
            <a:custGeom>
              <a:avLst/>
              <a:gdLst/>
              <a:ahLst/>
              <a:cxnLst/>
              <a:rect l="l" t="t" r="r" b="b"/>
              <a:pathLst>
                <a:path w="2124" h="1848" extrusionOk="0">
                  <a:moveTo>
                    <a:pt x="948" y="191"/>
                  </a:moveTo>
                  <a:cubicBezTo>
                    <a:pt x="1054" y="191"/>
                    <a:pt x="1158" y="218"/>
                    <a:pt x="1251" y="270"/>
                  </a:cubicBezTo>
                  <a:cubicBezTo>
                    <a:pt x="1690" y="519"/>
                    <a:pt x="1853" y="1268"/>
                    <a:pt x="1904" y="1585"/>
                  </a:cubicBezTo>
                  <a:cubicBezTo>
                    <a:pt x="1208" y="1364"/>
                    <a:pt x="232" y="945"/>
                    <a:pt x="205" y="613"/>
                  </a:cubicBezTo>
                  <a:cubicBezTo>
                    <a:pt x="194" y="483"/>
                    <a:pt x="363" y="372"/>
                    <a:pt x="509" y="303"/>
                  </a:cubicBezTo>
                  <a:cubicBezTo>
                    <a:pt x="664" y="228"/>
                    <a:pt x="809" y="191"/>
                    <a:pt x="942" y="191"/>
                  </a:cubicBezTo>
                  <a:cubicBezTo>
                    <a:pt x="944" y="191"/>
                    <a:pt x="946" y="191"/>
                    <a:pt x="948" y="191"/>
                  </a:cubicBezTo>
                  <a:close/>
                  <a:moveTo>
                    <a:pt x="942" y="1"/>
                  </a:moveTo>
                  <a:cubicBezTo>
                    <a:pt x="781" y="1"/>
                    <a:pt x="609" y="45"/>
                    <a:pt x="426" y="133"/>
                  </a:cubicBezTo>
                  <a:cubicBezTo>
                    <a:pt x="139" y="271"/>
                    <a:pt x="1" y="439"/>
                    <a:pt x="16" y="628"/>
                  </a:cubicBezTo>
                  <a:cubicBezTo>
                    <a:pt x="65" y="1227"/>
                    <a:pt x="1793" y="1751"/>
                    <a:pt x="1991" y="1808"/>
                  </a:cubicBezTo>
                  <a:lnTo>
                    <a:pt x="2124" y="1848"/>
                  </a:lnTo>
                  <a:lnTo>
                    <a:pt x="2111" y="1708"/>
                  </a:lnTo>
                  <a:cubicBezTo>
                    <a:pt x="2106" y="1658"/>
                    <a:pt x="1988" y="471"/>
                    <a:pt x="1344" y="106"/>
                  </a:cubicBezTo>
                  <a:cubicBezTo>
                    <a:pt x="1220" y="36"/>
                    <a:pt x="1085" y="1"/>
                    <a:pt x="942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77"/>
            <p:cNvSpPr/>
            <p:nvPr/>
          </p:nvSpPr>
          <p:spPr>
            <a:xfrm>
              <a:off x="3363709" y="884749"/>
              <a:ext cx="56945" cy="70661"/>
            </a:xfrm>
            <a:custGeom>
              <a:avLst/>
              <a:gdLst/>
              <a:ahLst/>
              <a:cxnLst/>
              <a:rect l="l" t="t" r="r" b="b"/>
              <a:pathLst>
                <a:path w="1723" h="2138" extrusionOk="0">
                  <a:moveTo>
                    <a:pt x="966" y="190"/>
                  </a:moveTo>
                  <a:cubicBezTo>
                    <a:pt x="968" y="190"/>
                    <a:pt x="970" y="190"/>
                    <a:pt x="972" y="191"/>
                  </a:cubicBezTo>
                  <a:cubicBezTo>
                    <a:pt x="1059" y="191"/>
                    <a:pt x="1153" y="215"/>
                    <a:pt x="1257" y="264"/>
                  </a:cubicBezTo>
                  <a:cubicBezTo>
                    <a:pt x="1431" y="348"/>
                    <a:pt x="1517" y="446"/>
                    <a:pt x="1520" y="564"/>
                  </a:cubicBezTo>
                  <a:cubicBezTo>
                    <a:pt x="1528" y="964"/>
                    <a:pt x="673" y="1541"/>
                    <a:pt x="201" y="1813"/>
                  </a:cubicBezTo>
                  <a:cubicBezTo>
                    <a:pt x="234" y="1345"/>
                    <a:pt x="370" y="487"/>
                    <a:pt x="752" y="252"/>
                  </a:cubicBezTo>
                  <a:cubicBezTo>
                    <a:pt x="816" y="212"/>
                    <a:pt x="890" y="190"/>
                    <a:pt x="966" y="190"/>
                  </a:cubicBezTo>
                  <a:close/>
                  <a:moveTo>
                    <a:pt x="971" y="1"/>
                  </a:moveTo>
                  <a:cubicBezTo>
                    <a:pt x="857" y="1"/>
                    <a:pt x="751" y="31"/>
                    <a:pt x="653" y="91"/>
                  </a:cubicBezTo>
                  <a:cubicBezTo>
                    <a:pt x="42" y="467"/>
                    <a:pt x="5" y="1915"/>
                    <a:pt x="4" y="1976"/>
                  </a:cubicBezTo>
                  <a:lnTo>
                    <a:pt x="0" y="2137"/>
                  </a:lnTo>
                  <a:lnTo>
                    <a:pt x="142" y="2062"/>
                  </a:lnTo>
                  <a:cubicBezTo>
                    <a:pt x="304" y="1975"/>
                    <a:pt x="1722" y="1203"/>
                    <a:pt x="1709" y="560"/>
                  </a:cubicBezTo>
                  <a:cubicBezTo>
                    <a:pt x="1705" y="367"/>
                    <a:pt x="1580" y="209"/>
                    <a:pt x="1338" y="94"/>
                  </a:cubicBezTo>
                  <a:cubicBezTo>
                    <a:pt x="1209" y="32"/>
                    <a:pt x="1086" y="1"/>
                    <a:pt x="971" y="1"/>
                  </a:cubicBezTo>
                  <a:close/>
                </a:path>
              </a:pathLst>
            </a:custGeom>
            <a:solidFill>
              <a:srgbClr val="5B6F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DC298277-D10C-4A31-8C54-0C53622B9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2474" y="3058180"/>
            <a:ext cx="5430982" cy="1573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istmas Wishlist by Slidesgo">
  <a:themeElements>
    <a:clrScheme name="Simple Light">
      <a:dk1>
        <a:srgbClr val="BF070C"/>
      </a:dk1>
      <a:lt1>
        <a:srgbClr val="EEE2CF"/>
      </a:lt1>
      <a:dk2>
        <a:srgbClr val="1A2405"/>
      </a:dk2>
      <a:lt2>
        <a:srgbClr val="17491B"/>
      </a:lt2>
      <a:accent1>
        <a:srgbClr val="5B6F2B"/>
      </a:accent1>
      <a:accent2>
        <a:srgbClr val="7A9B38"/>
      </a:accent2>
      <a:accent3>
        <a:srgbClr val="8B0707"/>
      </a:accent3>
      <a:accent4>
        <a:srgbClr val="CFA539"/>
      </a:accent4>
      <a:accent5>
        <a:srgbClr val="EEEEEE"/>
      </a:accent5>
      <a:accent6>
        <a:srgbClr val="FFFFFF"/>
      </a:accent6>
      <a:hlink>
        <a:srgbClr val="BF07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229</Words>
  <Application>Microsoft Office PowerPoint</Application>
  <PresentationFormat>如螢幕大小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</vt:lpstr>
      <vt:lpstr>Calibri</vt:lpstr>
      <vt:lpstr>Encode Sans</vt:lpstr>
      <vt:lpstr>Bebas Neue</vt:lpstr>
      <vt:lpstr>Pacifico</vt:lpstr>
      <vt:lpstr>Encode Sans Medium</vt:lpstr>
      <vt:lpstr>Nunito Light</vt:lpstr>
      <vt:lpstr>Christmas Wishlist by Slidesgo</vt:lpstr>
      <vt:lpstr>   高   三 寫作測驗</vt:lpstr>
      <vt:lpstr>  歲末了，一年又即將結束了。明年的這時候，你已經不在湖工了……回想高一剛進來的青澀模樣，現在的你又變成什麼樣呢？在湖工兩年半的日子裡，是否發生了許多值得記錄下來的人、事、物呢？請為自己在湖工的日子塗上色彩吧！青春不要留白，請以「青春記事－湖工」為題，敘寫一篇完整的文章，為自己的青春留下紀念吧！</vt:lpstr>
      <vt:lpstr>主 題</vt:lpstr>
      <vt:lpstr>近一千個的日子裡……</vt:lpstr>
      <vt:lpstr>變 好 的 ^_^</vt:lpstr>
      <vt:lpstr>欣　慰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高   三 寫作測驗</dc:title>
  <cp:lastModifiedBy>User</cp:lastModifiedBy>
  <cp:revision>12</cp:revision>
  <dcterms:modified xsi:type="dcterms:W3CDTF">2024-12-05T04:36:13Z</dcterms:modified>
</cp:coreProperties>
</file>